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6171-0C07-496B-B59A-33BDCB45F278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5D377-AE27-41FB-8360-2318D887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5D377-AE27-41FB-8360-2318D8878F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5D377-AE27-41FB-8360-2318D8878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502A-2A9D-45E1-88D6-9FF1C113EA3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350E-E451-40C7-8F04-5B775DE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6" y="2852946"/>
            <a:ext cx="1802874" cy="985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746395"/>
            <a:ext cx="9144000" cy="2130458"/>
          </a:xfrm>
          <a:prstGeom prst="rect">
            <a:avLst/>
          </a:prstGeom>
          <a:solidFill>
            <a:srgbClr val="7267EF"/>
          </a:solidFill>
          <a:ln>
            <a:solidFill>
              <a:srgbClr val="726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989" y="512630"/>
            <a:ext cx="6311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Not all assessments are created equal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89" y="1583852"/>
            <a:ext cx="631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Find out how </a:t>
            </a:r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 smtClean="0">
                <a:solidFill>
                  <a:schemeClr val="bg1"/>
                </a:solidFill>
              </a:rPr>
              <a:t> is helping smart educators like you to craft and setup quality and engaging assessments for their students.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23" y="3519143"/>
            <a:ext cx="2289919" cy="3000480"/>
          </a:xfrm>
          <a:prstGeom prst="roundRect">
            <a:avLst>
              <a:gd name="adj" fmla="val 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140" y="2469143"/>
            <a:ext cx="2289600" cy="37016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14" name="Group 13"/>
          <p:cNvGrpSpPr/>
          <p:nvPr/>
        </p:nvGrpSpPr>
        <p:grpSpPr>
          <a:xfrm>
            <a:off x="624209" y="5604235"/>
            <a:ext cx="2764727" cy="414779"/>
            <a:chOff x="624209" y="5500541"/>
            <a:chExt cx="2764727" cy="414779"/>
          </a:xfrm>
        </p:grpSpPr>
        <p:sp>
          <p:nvSpPr>
            <p:cNvPr id="12" name="Rounded Rectangle 11"/>
            <p:cNvSpPr/>
            <p:nvPr/>
          </p:nvSpPr>
          <p:spPr>
            <a:xfrm>
              <a:off x="624209" y="5500541"/>
              <a:ext cx="2764727" cy="4147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https://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pharmos.xyz/cbt_app   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76" y="5542962"/>
              <a:ext cx="325984" cy="341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0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46395"/>
            <a:ext cx="9144000" cy="2130458"/>
          </a:xfrm>
          <a:prstGeom prst="rect">
            <a:avLst/>
          </a:prstGeom>
          <a:solidFill>
            <a:srgbClr val="7267EF"/>
          </a:solidFill>
          <a:ln>
            <a:solidFill>
              <a:srgbClr val="726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456965" y="2584431"/>
            <a:ext cx="5288800" cy="2870606"/>
            <a:chOff x="687376" y="3239849"/>
            <a:chExt cx="4799024" cy="35016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4" t="11850" r="12097" b="14078"/>
            <a:stretch/>
          </p:blipFill>
          <p:spPr>
            <a:xfrm>
              <a:off x="687376" y="3239849"/>
              <a:ext cx="4799024" cy="3501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0255" y="3478785"/>
              <a:ext cx="3187292" cy="199014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6" y="2852946"/>
            <a:ext cx="1802874" cy="9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989" y="512630"/>
            <a:ext cx="6311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Not all assessments are created equal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89" y="1583852"/>
            <a:ext cx="631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Find out how </a:t>
            </a:r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 smtClean="0">
                <a:solidFill>
                  <a:schemeClr val="bg1"/>
                </a:solidFill>
              </a:rPr>
              <a:t> is helping smart educators like you to craft and setup quality and engaging assessments for their students.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4209" y="5604235"/>
            <a:ext cx="2430076" cy="4147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       https://questaonline.xyz  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6" y="5646656"/>
            <a:ext cx="325984" cy="341146"/>
          </a:xfrm>
          <a:prstGeom prst="rect">
            <a:avLst/>
          </a:prstGeom>
        </p:spPr>
      </p:pic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375038" y="3596040"/>
            <a:ext cx="1413218" cy="2702782"/>
            <a:chOff x="3703531" y="5198021"/>
            <a:chExt cx="2284092" cy="436832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22153" y="5557736"/>
              <a:ext cx="2066324" cy="340942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531" y="5198021"/>
              <a:ext cx="2284092" cy="4368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65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65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>Bamsquared EduTech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Olawale B</dc:creator>
  <cp:lastModifiedBy>Joseph Olawale B</cp:lastModifiedBy>
  <cp:revision>15</cp:revision>
  <dcterms:created xsi:type="dcterms:W3CDTF">2022-01-05T23:17:50Z</dcterms:created>
  <dcterms:modified xsi:type="dcterms:W3CDTF">2022-07-21T20:45:04Z</dcterms:modified>
</cp:coreProperties>
</file>