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sldIdLst>
    <p:sldId id="259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990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17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9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2" y="2239860"/>
            <a:ext cx="10096822" cy="118913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마스크 착용 유무 인식기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en-US" altLang="ko-KR" dirty="0"/>
              <a:t>2217110178 </a:t>
            </a:r>
            <a:r>
              <a:rPr lang="ko-KR" altLang="en-US" dirty="0" err="1"/>
              <a:t>구경빈</a:t>
            </a:r>
            <a:endParaRPr lang="ko-KR" altLang="en-US" dirty="0"/>
          </a:p>
          <a:p>
            <a:pPr algn="r">
              <a:defRPr/>
            </a:pPr>
            <a:r>
              <a:rPr lang="en-US" altLang="ko-KR"/>
              <a:t>2017110212 </a:t>
            </a:r>
            <a:r>
              <a:rPr lang="ko-KR" altLang="en-US" dirty="0" err="1"/>
              <a:t>복찬희</a:t>
            </a:r>
            <a:endParaRPr lang="ko-KR" altLang="en-US" dirty="0"/>
          </a:p>
          <a:p>
            <a:pPr algn="r">
              <a:defRPr/>
            </a:pPr>
            <a:r>
              <a:rPr lang="en-US" altLang="ko-KR" dirty="0"/>
              <a:t>2217110213 </a:t>
            </a:r>
            <a:r>
              <a:rPr lang="ko-KR" altLang="en-US" dirty="0" err="1"/>
              <a:t>이동엽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제목 1"/>
          <p:cNvSpPr txBox="1"/>
          <p:nvPr/>
        </p:nvSpPr>
        <p:spPr>
          <a:xfrm>
            <a:off x="1969343" y="-518719"/>
            <a:ext cx="10096822" cy="1189139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800"/>
              <a:t>AI </a:t>
            </a:r>
            <a:r>
              <a:rPr lang="ko-KR" altLang="en-US" sz="1800"/>
              <a:t>제어실습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_img1">
            <a:extLst>
              <a:ext uri="{FF2B5EF4-FFF2-40B4-BE49-F238E27FC236}">
                <a16:creationId xmlns:a16="http://schemas.microsoft.com/office/drawing/2014/main" id="{E3D5E007-7E96-7FAA-AACD-110578D989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8" r="11557"/>
          <a:stretch/>
        </p:blipFill>
        <p:spPr bwMode="auto">
          <a:xfrm>
            <a:off x="617774" y="1866157"/>
            <a:ext cx="4941651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32DAF56-E8EC-34D6-A654-F3120EF68B50}"/>
              </a:ext>
            </a:extLst>
          </p:cNvPr>
          <p:cNvSpPr txBox="1">
            <a:spLocks/>
          </p:cNvSpPr>
          <p:nvPr/>
        </p:nvSpPr>
        <p:spPr>
          <a:xfrm>
            <a:off x="713105" y="54059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>
                <a:latin typeface="NEXON Lv1 Gothic OTF"/>
              </a:rPr>
              <a:t>작동원리</a:t>
            </a:r>
            <a:r>
              <a:rPr lang="en-US" altLang="ko-KR" b="1" dirty="0">
                <a:latin typeface="NEXON Lv1 Gothic OTF"/>
              </a:rPr>
              <a:t/>
            </a:r>
            <a:br>
              <a:rPr lang="en-US" altLang="ko-KR" b="1" dirty="0">
                <a:latin typeface="NEXON Lv1 Gothic OTF"/>
              </a:rPr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82C5D-3504-3ED3-480E-BF0C78B5971F}"/>
              </a:ext>
            </a:extLst>
          </p:cNvPr>
          <p:cNvSpPr txBox="1"/>
          <p:nvPr/>
        </p:nvSpPr>
        <p:spPr>
          <a:xfrm>
            <a:off x="5797369" y="2654722"/>
            <a:ext cx="5259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>마스크 착용</a:t>
            </a:r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>,</a:t>
            </a:r>
            <a:r>
              <a:rPr kumimoji="0" lang="ko-KR" altLang="en-US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> 미착용 얼굴 </a:t>
            </a:r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/>
            </a:r>
            <a:b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>데이터 수집</a:t>
            </a:r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/>
            </a:r>
            <a:b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</a:br>
            <a:endParaRPr kumimoji="0" lang="en-US" altLang="ko-KR" sz="3200" b="0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XON Lv1 Gothic OTF"/>
              <a:ea typeface="맑은 고딕" panose="020B0503020000020004" pitchFamily="50" charset="-127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>마스크 착용</a:t>
            </a:r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>미착용 </a:t>
            </a:r>
            <a: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/>
            </a:r>
            <a:br>
              <a: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3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XON Lv1 Gothic OTF"/>
                <a:ea typeface="맑은 고딕" panose="020B0503020000020004" pitchFamily="50" charset="-127"/>
                <a:cs typeface="+mj-cs"/>
              </a:rPr>
              <a:t>인식기 훈련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73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AA9E3E-D8BB-A14B-C566-AC6ABFF1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3" y="1657488"/>
            <a:ext cx="5441997" cy="419316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7878129-8417-64B0-FAD2-D6534821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139965"/>
            <a:ext cx="5441997" cy="52441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영상에서 얼굴 영역 검출 후 마스크 유무 판별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C5249E0-7C44-420E-D223-A65D79D0425F}"/>
              </a:ext>
            </a:extLst>
          </p:cNvPr>
          <p:cNvSpPr txBox="1">
            <a:spLocks/>
          </p:cNvSpPr>
          <p:nvPr/>
        </p:nvSpPr>
        <p:spPr>
          <a:xfrm>
            <a:off x="713105" y="540595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>
                <a:latin typeface="NEXON Lv1 Gothic OTF"/>
              </a:rPr>
              <a:t>작동원리</a:t>
            </a:r>
            <a:r>
              <a:rPr lang="en-US" altLang="ko-KR" b="1" dirty="0">
                <a:latin typeface="NEXON Lv1 Gothic OTF"/>
              </a:rPr>
              <a:t/>
            </a:r>
            <a:br>
              <a:rPr lang="en-US" altLang="ko-KR" b="1" dirty="0">
                <a:latin typeface="NEXON Lv1 Gothic OTF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4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참고문헌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772480"/>
            <a:ext cx="8595360" cy="43513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https://youtu.be/IMnSxesATnI</a:t>
            </a:r>
          </a:p>
          <a:p>
            <a:pPr marL="0" indent="0">
              <a:buNone/>
              <a:defRPr/>
            </a:pPr>
            <a:r>
              <a:rPr lang="en-US" altLang="ko-KR"/>
              <a:t>https://gachonyws.github.io/project/mask-detection/</a:t>
            </a:r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NEXON Lv1 Gothic OTF</vt:lpstr>
      <vt:lpstr>맑은 고딕</vt:lpstr>
      <vt:lpstr>Arial</vt:lpstr>
      <vt:lpstr>Century Schoolbook</vt:lpstr>
      <vt:lpstr>Wingdings 2</vt:lpstr>
      <vt:lpstr>보기</vt:lpstr>
      <vt:lpstr>마스크 착용 유무 인식기</vt:lpstr>
      <vt:lpstr>PowerPoint 프레젠테이션</vt:lpstr>
      <vt:lpstr>영상에서 얼굴 영역 검출 후 마스크 유무 판별 </vt:lpstr>
      <vt:lpstr>참고문헌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마스크 착용 유무 인식기</dc:title>
  <dc:creator>이동엽</dc:creator>
  <cp:lastModifiedBy>Windows 사용자</cp:lastModifiedBy>
  <cp:revision>12</cp:revision>
  <dcterms:created xsi:type="dcterms:W3CDTF">2022-10-28T06:43:28Z</dcterms:created>
  <dcterms:modified xsi:type="dcterms:W3CDTF">2022-11-01T03:41:57Z</dcterms:modified>
  <cp:version/>
</cp:coreProperties>
</file>