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E84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95" autoAdjust="0"/>
  </p:normalViewPr>
  <p:slideViewPr>
    <p:cSldViewPr>
      <p:cViewPr varScale="1">
        <p:scale>
          <a:sx n="59" d="100"/>
          <a:sy n="59" d="100"/>
        </p:scale>
        <p:origin x="-7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6AC73-6177-4F35-9CC4-827DE3EEA0E9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30585-31C9-46F4-9BF9-8C504CF2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4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30585-31C9-46F4-9BF9-8C504CF292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51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결재상태</a:t>
            </a:r>
            <a:r>
              <a:rPr lang="en-US" altLang="ko-KR" dirty="0" smtClean="0"/>
              <a:t>(change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임시저장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결재대기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결재중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결재완료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반려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30585-31C9-46F4-9BF9-8C504CF292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9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EC9A-C548-46BB-83EB-91BCD9DAFE61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0752-1A3C-4D05-B7D1-FC39F4B8C6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EC9A-C548-46BB-83EB-91BCD9DAFE61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0752-1A3C-4D05-B7D1-FC39F4B8C6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EC9A-C548-46BB-83EB-91BCD9DAFE61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0752-1A3C-4D05-B7D1-FC39F4B8C6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EC9A-C548-46BB-83EB-91BCD9DAFE61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0752-1A3C-4D05-B7D1-FC39F4B8C6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EC9A-C548-46BB-83EB-91BCD9DAFE61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0752-1A3C-4D05-B7D1-FC39F4B8C6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EC9A-C548-46BB-83EB-91BCD9DAFE61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0752-1A3C-4D05-B7D1-FC39F4B8C6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EC9A-C548-46BB-83EB-91BCD9DAFE61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0752-1A3C-4D05-B7D1-FC39F4B8C6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EC9A-C548-46BB-83EB-91BCD9DAFE61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0752-1A3C-4D05-B7D1-FC39F4B8C6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EC9A-C548-46BB-83EB-91BCD9DAFE61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0752-1A3C-4D05-B7D1-FC39F4B8C6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EC9A-C548-46BB-83EB-91BCD9DAFE61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0752-1A3C-4D05-B7D1-FC39F4B8C6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EC9A-C548-46BB-83EB-91BCD9DAFE61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0752-1A3C-4D05-B7D1-FC39F4B8C6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EC9A-C548-46BB-83EB-91BCD9DAFE61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0752-1A3C-4D05-B7D1-FC39F4B8C6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85720" y="357166"/>
            <a:ext cx="5429288" cy="266600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21703" y="2291321"/>
            <a:ext cx="1357322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로그인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0067" y="1076875"/>
            <a:ext cx="128588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아이디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067" y="1505503"/>
            <a:ext cx="128588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비밀번</a:t>
            </a:r>
            <a:r>
              <a:rPr lang="ko-KR" altLang="en-US" dirty="0"/>
              <a:t>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178827" y="1076875"/>
            <a:ext cx="3000396" cy="35719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78827" y="1505503"/>
            <a:ext cx="3071834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입력하세요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50133" y="3862957"/>
            <a:ext cx="3786214" cy="15001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등록되지 않은 사용자입니다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50133" y="3445926"/>
            <a:ext cx="350046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실패시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464579" y="4863089"/>
            <a:ext cx="1357322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확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2027" y="483141"/>
            <a:ext cx="193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Login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32886"/>
              </p:ext>
            </p:extLst>
          </p:nvPr>
        </p:nvGraphicFramePr>
        <p:xfrm>
          <a:off x="1285852" y="2214554"/>
          <a:ext cx="7715304" cy="438945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02186"/>
                <a:gridCol w="1102186"/>
                <a:gridCol w="1102186"/>
                <a:gridCol w="1102186"/>
                <a:gridCol w="1102186"/>
                <a:gridCol w="959968"/>
                <a:gridCol w="1244406"/>
              </a:tblGrid>
              <a:tr h="571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결재일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결재자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결재상태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954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김사원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업무결재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2016.03.01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임시저장</a:t>
                      </a:r>
                      <a:endParaRPr lang="ko-KR" altLang="en-US" dirty="0"/>
                    </a:p>
                  </a:txBody>
                  <a:tcPr/>
                </a:tc>
              </a:tr>
              <a:tr h="954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이사원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Usb</a:t>
                      </a:r>
                      <a:r>
                        <a:rPr lang="ko-KR" altLang="en-US" dirty="0" smtClean="0"/>
                        <a:t>반출결재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2016.01.15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결재대기</a:t>
                      </a:r>
                      <a:endParaRPr lang="ko-KR" altLang="en-US" dirty="0"/>
                    </a:p>
                  </a:txBody>
                  <a:tcPr/>
                </a:tc>
              </a:tr>
              <a:tr h="954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최사원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문서결재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2016.02.11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2016.02.16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과장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결재중</a:t>
                      </a:r>
                      <a:endParaRPr lang="ko-KR" altLang="en-US" dirty="0"/>
                    </a:p>
                  </a:txBody>
                  <a:tcPr/>
                </a:tc>
              </a:tr>
              <a:tr h="954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박사원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결재올림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2016.04.20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2016.04.20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결재완료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85852" y="1071546"/>
            <a:ext cx="7715304" cy="1000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57290" y="1142984"/>
            <a:ext cx="1000132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8860" y="1142984"/>
            <a:ext cx="4286280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입력하세요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86578" y="1714488"/>
            <a:ext cx="1000132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검</a:t>
            </a:r>
            <a:r>
              <a:rPr lang="ko-KR" altLang="en-US" dirty="0">
                <a:solidFill>
                  <a:sysClr val="windowText" lastClr="000000"/>
                </a:solidFill>
              </a:rPr>
              <a:t>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57290" y="1714488"/>
            <a:ext cx="2214578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3372" y="1714488"/>
            <a:ext cx="2214578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3306" y="1643050"/>
            <a:ext cx="35719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071670" y="1214422"/>
            <a:ext cx="285752" cy="142876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406" y="1142984"/>
            <a:ext cx="1000132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406" y="1428736"/>
            <a:ext cx="1000132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406" y="1714488"/>
            <a:ext cx="1000132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1142976" y="1214422"/>
            <a:ext cx="214314" cy="14287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58016" y="1142984"/>
            <a:ext cx="1571636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결재상</a:t>
            </a:r>
            <a:r>
              <a:rPr lang="ko-KR" altLang="en-US" dirty="0">
                <a:solidFill>
                  <a:schemeClr val="tx1"/>
                </a:solidFill>
              </a:rPr>
              <a:t>태</a:t>
            </a:r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8143900" y="1214422"/>
            <a:ext cx="285752" cy="142876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72396" y="500042"/>
            <a:ext cx="1357322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대리결재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43636" y="500042"/>
            <a:ext cx="1357322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521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김사원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) – A</a:t>
            </a:r>
            <a:r>
              <a:rPr lang="ko-KR" altLang="en-US" dirty="0" smtClean="0"/>
              <a:t>과장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님 환영합니다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357166"/>
            <a:ext cx="40004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대리결재일 </a:t>
            </a:r>
            <a:r>
              <a:rPr lang="en-US" altLang="ko-KR" sz="1500" dirty="0" smtClean="0"/>
              <a:t>: 00 ~ 00)</a:t>
            </a:r>
            <a:endParaRPr lang="ko-KR" altLang="en-US" sz="1500" dirty="0"/>
          </a:p>
        </p:txBody>
      </p:sp>
      <p:sp>
        <p:nvSpPr>
          <p:cNvPr id="26" name="직사각형 25"/>
          <p:cNvSpPr/>
          <p:nvPr/>
        </p:nvSpPr>
        <p:spPr>
          <a:xfrm>
            <a:off x="4644008" y="0"/>
            <a:ext cx="1357322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40552" y="128586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1439"/>
            <a:ext cx="6072230" cy="61436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9074" y="1345156"/>
            <a:ext cx="1071570" cy="369332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번</a:t>
            </a:r>
            <a:r>
              <a:rPr lang="ko-KR" altLang="en-US" dirty="0"/>
              <a:t>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79206" y="1428736"/>
            <a:ext cx="2714644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074" y="1785926"/>
            <a:ext cx="1071570" cy="369332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작성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79206" y="1857364"/>
            <a:ext cx="2714644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이사원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9074" y="2214554"/>
            <a:ext cx="1071570" cy="369332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179206" y="2285992"/>
            <a:ext cx="2714644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UISB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9074" y="2643182"/>
            <a:ext cx="1071570" cy="369332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50512" y="3071810"/>
            <a:ext cx="3857652" cy="2428892"/>
          </a:xfrm>
          <a:prstGeom prst="rect">
            <a:avLst/>
          </a:prstGeom>
          <a:ln/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반출 결재올림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36198" y="5786454"/>
            <a:ext cx="1357322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ko-KR" altLang="en-US" dirty="0">
                <a:solidFill>
                  <a:schemeClr val="tx1"/>
                </a:solidFill>
              </a:rPr>
              <a:t>려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64958" y="5786454"/>
            <a:ext cx="1357322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임시저장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3718" y="5786454"/>
            <a:ext cx="1357322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</a:t>
            </a:r>
            <a:r>
              <a:rPr lang="ko-KR" altLang="en-US" dirty="0">
                <a:solidFill>
                  <a:schemeClr val="tx1"/>
                </a:solidFill>
              </a:rPr>
              <a:t>재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2524"/>
              </p:ext>
            </p:extLst>
          </p:nvPr>
        </p:nvGraphicFramePr>
        <p:xfrm>
          <a:off x="2607834" y="285728"/>
          <a:ext cx="3476628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8876"/>
                <a:gridCol w="1158876"/>
                <a:gridCol w="11588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결재요청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과장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부장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2987824" y="785794"/>
            <a:ext cx="214314" cy="1428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50908" y="785794"/>
            <a:ext cx="214314" cy="1428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93916" y="785794"/>
            <a:ext cx="214314" cy="1428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1412776"/>
            <a:ext cx="35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번호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자동으로 들어오게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76056" y="1772816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자동으로 들어오게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28456" y="4499828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부장만 보이도록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92080" y="5085184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임시저장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결재만 보이도록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44480" y="5795972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임시저장 외에 결재  버튼 전부 안보이게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571612"/>
            <a:ext cx="6072230" cy="34290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00232" y="2190270"/>
            <a:ext cx="1714512" cy="369332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대리결재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43306" y="2273850"/>
            <a:ext cx="2714644" cy="285752"/>
          </a:xfrm>
          <a:prstGeom prst="rect">
            <a:avLst/>
          </a:prstGeom>
          <a:ln/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2631040"/>
            <a:ext cx="1714512" cy="369332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직</a:t>
            </a:r>
            <a:r>
              <a:rPr lang="ko-KR" altLang="en-US" dirty="0"/>
              <a:t>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232" y="3059668"/>
            <a:ext cx="1714512" cy="369332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대리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786050" y="4214818"/>
            <a:ext cx="1357322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00628" y="4214818"/>
            <a:ext cx="1357322" cy="35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승</a:t>
            </a:r>
            <a:r>
              <a:rPr lang="ko-KR" altLang="en-US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643306" y="2714620"/>
            <a:ext cx="271464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직급</a:t>
            </a:r>
            <a:endParaRPr lang="ko-KR" alt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43306" y="3143248"/>
            <a:ext cx="271464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대리자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직급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6000760" y="2357430"/>
            <a:ext cx="285752" cy="142876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170</Words>
  <Application>Microsoft Office PowerPoint</Application>
  <PresentationFormat>화면 슬라이드 쇼(4:3)</PresentationFormat>
  <Paragraphs>90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gsStudy</cp:lastModifiedBy>
  <cp:revision>15</cp:revision>
  <dcterms:created xsi:type="dcterms:W3CDTF">2016-04-27T01:50:51Z</dcterms:created>
  <dcterms:modified xsi:type="dcterms:W3CDTF">2017-11-03T04:10:24Z</dcterms:modified>
</cp:coreProperties>
</file>