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263" r:id="rId3"/>
    <p:sldId id="264" r:id="rId4"/>
    <p:sldId id="259" r:id="rId5"/>
    <p:sldId id="286" r:id="rId6"/>
    <p:sldId id="270" r:id="rId7"/>
    <p:sldId id="275" r:id="rId8"/>
    <p:sldId id="274" r:id="rId9"/>
    <p:sldId id="278" r:id="rId10"/>
    <p:sldId id="277" r:id="rId11"/>
    <p:sldId id="272" r:id="rId12"/>
    <p:sldId id="279" r:id="rId13"/>
    <p:sldId id="276" r:id="rId14"/>
    <p:sldId id="285" r:id="rId15"/>
    <p:sldId id="282" r:id="rId16"/>
    <p:sldId id="287" r:id="rId17"/>
    <p:sldId id="256" r:id="rId18"/>
  </p:sldIdLst>
  <p:sldSz cx="9144000" cy="6858000" type="screen4x3"/>
  <p:notesSz cx="6858000" cy="9144000"/>
  <p:embeddedFontLst>
    <p:embeddedFont>
      <p:font typeface="배달의민족 한나" panose="02020603020101020101" pitchFamily="18" charset="-127"/>
      <p:bold r:id="rId20"/>
    </p:embeddedFont>
    <p:embeddedFont>
      <p:font typeface="KoPub돋움체 Medium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EEE6CC"/>
    <a:srgbClr val="EAE0BE"/>
    <a:srgbClr val="EC745B"/>
    <a:srgbClr val="E84D34"/>
    <a:srgbClr val="49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9247" autoAdjust="0"/>
  </p:normalViewPr>
  <p:slideViewPr>
    <p:cSldViewPr snapToGrid="0">
      <p:cViewPr varScale="1">
        <p:scale>
          <a:sx n="64" d="100"/>
          <a:sy n="64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C6204-30D9-4B66-8485-114564D0A012}" type="doc">
      <dgm:prSet loTypeId="urn:microsoft.com/office/officeart/2005/8/layout/cycle2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9349F785-C2ED-45C0-8A37-34FD899EF06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권영도</a:t>
          </a:r>
          <a:endParaRPr lang="en-US" altLang="ko-KR" b="1" dirty="0" smtClean="0">
            <a:solidFill>
              <a:schemeClr val="tx1">
                <a:lumMod val="75000"/>
                <a:lumOff val="25000"/>
              </a:schemeClr>
            </a:solidFill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E298C95-D557-4342-A28F-A1185FB80055}" type="parTrans" cxnId="{9E9C1341-5074-4AD1-B252-4E3A92FF3487}">
      <dgm:prSet/>
      <dgm:spPr/>
      <dgm:t>
        <a:bodyPr/>
        <a:lstStyle/>
        <a:p>
          <a:pPr latinLnBrk="1"/>
          <a:endParaRPr lang="ko-KR" altLang="en-US"/>
        </a:p>
      </dgm:t>
    </dgm:pt>
    <dgm:pt modelId="{3ABF1178-E80E-4015-9D08-0056BB001B4C}" type="sibTrans" cxnId="{9E9C1341-5074-4AD1-B252-4E3A92FF3487}">
      <dgm:prSet/>
      <dgm:spPr/>
      <dgm:t>
        <a:bodyPr/>
        <a:lstStyle/>
        <a:p>
          <a:pPr latinLnBrk="1"/>
          <a:endParaRPr lang="ko-KR" altLang="en-US"/>
        </a:p>
      </dgm:t>
    </dgm:pt>
    <dgm:pt modelId="{7D491C14-7C93-464E-8448-4366690A7960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정기준</a:t>
          </a:r>
          <a:endParaRPr lang="ko-KR" altLang="en-US" dirty="0"/>
        </a:p>
      </dgm:t>
    </dgm:pt>
    <dgm:pt modelId="{166F27A5-0B29-4264-B12F-3ADBA84556A1}" type="parTrans" cxnId="{C7E111EA-0C99-434B-894F-4E22DE505057}">
      <dgm:prSet/>
      <dgm:spPr/>
      <dgm:t>
        <a:bodyPr/>
        <a:lstStyle/>
        <a:p>
          <a:pPr latinLnBrk="1"/>
          <a:endParaRPr lang="ko-KR" altLang="en-US"/>
        </a:p>
      </dgm:t>
    </dgm:pt>
    <dgm:pt modelId="{4B1F53C2-C84C-4DC8-8D46-E277CFDFF9A7}" type="sibTrans" cxnId="{C7E111EA-0C99-434B-894F-4E22DE505057}">
      <dgm:prSet/>
      <dgm:spPr/>
      <dgm:t>
        <a:bodyPr/>
        <a:lstStyle/>
        <a:p>
          <a:pPr latinLnBrk="1"/>
          <a:endParaRPr lang="ko-KR" altLang="en-US"/>
        </a:p>
      </dgm:t>
    </dgm:pt>
    <dgm:pt modelId="{B9ABA17C-119A-46C7-8AB3-872C63E4EE4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조수정</a:t>
          </a:r>
          <a:endParaRPr lang="ko-KR" altLang="en-US" dirty="0"/>
        </a:p>
      </dgm:t>
    </dgm:pt>
    <dgm:pt modelId="{D906C8AC-08D2-4EF6-BA83-7B18FC2160A4}" type="parTrans" cxnId="{3EAD8EBA-E38F-469C-AC90-AE78F60D24B4}">
      <dgm:prSet/>
      <dgm:spPr/>
      <dgm:t>
        <a:bodyPr/>
        <a:lstStyle/>
        <a:p>
          <a:pPr latinLnBrk="1"/>
          <a:endParaRPr lang="ko-KR" altLang="en-US"/>
        </a:p>
      </dgm:t>
    </dgm:pt>
    <dgm:pt modelId="{69922402-E029-43C0-9B82-69CE82DEC648}" type="sibTrans" cxnId="{3EAD8EBA-E38F-469C-AC90-AE78F60D24B4}">
      <dgm:prSet/>
      <dgm:spPr/>
      <dgm:t>
        <a:bodyPr/>
        <a:lstStyle/>
        <a:p>
          <a:pPr latinLnBrk="1"/>
          <a:endParaRPr lang="ko-KR" altLang="en-US"/>
        </a:p>
      </dgm:t>
    </dgm:pt>
    <dgm:pt modelId="{9E15D3B2-6902-45FD-BEDB-A8BAAB523FB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배용건</a:t>
          </a:r>
          <a:endParaRPr lang="ko-KR" altLang="en-US" dirty="0"/>
        </a:p>
      </dgm:t>
    </dgm:pt>
    <dgm:pt modelId="{7192D907-DAAF-44FD-9130-3423BCA8377F}" type="parTrans" cxnId="{30E4DC84-0017-4F63-BF51-960CE6A13E6F}">
      <dgm:prSet/>
      <dgm:spPr/>
      <dgm:t>
        <a:bodyPr/>
        <a:lstStyle/>
        <a:p>
          <a:pPr latinLnBrk="1"/>
          <a:endParaRPr lang="ko-KR" altLang="en-US"/>
        </a:p>
      </dgm:t>
    </dgm:pt>
    <dgm:pt modelId="{26799A01-C895-4444-B735-41419ADF86C7}" type="sibTrans" cxnId="{30E4DC84-0017-4F63-BF51-960CE6A13E6F}">
      <dgm:prSet/>
      <dgm:spPr/>
      <dgm:t>
        <a:bodyPr/>
        <a:lstStyle/>
        <a:p>
          <a:pPr latinLnBrk="1"/>
          <a:endParaRPr lang="ko-KR" altLang="en-US"/>
        </a:p>
      </dgm:t>
    </dgm:pt>
    <dgm:pt modelId="{DE54EABD-D2BE-4CE2-AF52-5E26D2D41005}" type="pres">
      <dgm:prSet presAssocID="{50EC6204-30D9-4B66-8485-114564D0A0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E4921E-545B-4947-9C77-4F3A446A596E}" type="pres">
      <dgm:prSet presAssocID="{9349F785-C2ED-45C0-8A37-34FD899EF0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944BBC-CAC8-4371-8A1F-086E5895F718}" type="pres">
      <dgm:prSet presAssocID="{3ABF1178-E80E-4015-9D08-0056BB001B4C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4233478-F1B5-4C84-88BD-4D8653250AAE}" type="pres">
      <dgm:prSet presAssocID="{3ABF1178-E80E-4015-9D08-0056BB001B4C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D03AD3-E613-40E3-A0FA-503B1EEDFC18}" type="pres">
      <dgm:prSet presAssocID="{7D491C14-7C93-464E-8448-4366690A7960}" presName="node" presStyleLbl="node1" presStyleIdx="1" presStyleCnt="4" custRadScaleRad="197049" custRadScaleInc="-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E26F18-9621-4478-A9D4-F091C4124225}" type="pres">
      <dgm:prSet presAssocID="{4B1F53C2-C84C-4DC8-8D46-E277CFDFF9A7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6F44642-0BC5-44B6-ADF9-960FF9E45546}" type="pres">
      <dgm:prSet presAssocID="{4B1F53C2-C84C-4DC8-8D46-E277CFDFF9A7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E49DDA9-D0C2-41A0-9A29-A1BFF3D98AB3}" type="pres">
      <dgm:prSet presAssocID="{B9ABA17C-119A-46C7-8AB3-872C63E4EE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5C7A44-6C44-483C-A0D8-594A99E8F33C}" type="pres">
      <dgm:prSet presAssocID="{69922402-E029-43C0-9B82-69CE82DEC648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2BE3F0F-4129-4766-9E20-D80F37941A1A}" type="pres">
      <dgm:prSet presAssocID="{69922402-E029-43C0-9B82-69CE82DEC648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8820B6E-8EEA-4FFF-8921-6EFB4222EAAA}" type="pres">
      <dgm:prSet presAssocID="{9E15D3B2-6902-45FD-BEDB-A8BAAB523FB5}" presName="node" presStyleLbl="node1" presStyleIdx="3" presStyleCnt="4" custRadScaleRad="222904" custRadScaleInc="-52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0E493-F970-4EA8-81E3-9639B4436CE3}" type="pres">
      <dgm:prSet presAssocID="{26799A01-C895-4444-B735-41419ADF86C7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AA72D25-4D4A-4509-AAFC-2AB21646E3E2}" type="pres">
      <dgm:prSet presAssocID="{26799A01-C895-4444-B735-41419ADF86C7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F79585BB-8EA1-4A97-BD8D-6BA39ED9DEA3}" type="presOf" srcId="{69922402-E029-43C0-9B82-69CE82DEC648}" destId="{72BE3F0F-4129-4766-9E20-D80F37941A1A}" srcOrd="1" destOrd="0" presId="urn:microsoft.com/office/officeart/2005/8/layout/cycle2"/>
    <dgm:cxn modelId="{30E4DC84-0017-4F63-BF51-960CE6A13E6F}" srcId="{50EC6204-30D9-4B66-8485-114564D0A012}" destId="{9E15D3B2-6902-45FD-BEDB-A8BAAB523FB5}" srcOrd="3" destOrd="0" parTransId="{7192D907-DAAF-44FD-9130-3423BCA8377F}" sibTransId="{26799A01-C895-4444-B735-41419ADF86C7}"/>
    <dgm:cxn modelId="{689EACA2-21F9-4C76-B246-7507DE649893}" type="presOf" srcId="{4B1F53C2-C84C-4DC8-8D46-E277CFDFF9A7}" destId="{B1E26F18-9621-4478-A9D4-F091C4124225}" srcOrd="0" destOrd="0" presId="urn:microsoft.com/office/officeart/2005/8/layout/cycle2"/>
    <dgm:cxn modelId="{810197B4-559E-4902-8272-63C4709B9D71}" type="presOf" srcId="{9349F785-C2ED-45C0-8A37-34FD899EF069}" destId="{20E4921E-545B-4947-9C77-4F3A446A596E}" srcOrd="0" destOrd="0" presId="urn:microsoft.com/office/officeart/2005/8/layout/cycle2"/>
    <dgm:cxn modelId="{B5D5EEDF-AF08-4927-A3CC-9324B3266243}" type="presOf" srcId="{26799A01-C895-4444-B735-41419ADF86C7}" destId="{2300E493-F970-4EA8-81E3-9639B4436CE3}" srcOrd="0" destOrd="0" presId="urn:microsoft.com/office/officeart/2005/8/layout/cycle2"/>
    <dgm:cxn modelId="{3EAD8EBA-E38F-469C-AC90-AE78F60D24B4}" srcId="{50EC6204-30D9-4B66-8485-114564D0A012}" destId="{B9ABA17C-119A-46C7-8AB3-872C63E4EE4D}" srcOrd="2" destOrd="0" parTransId="{D906C8AC-08D2-4EF6-BA83-7B18FC2160A4}" sibTransId="{69922402-E029-43C0-9B82-69CE82DEC648}"/>
    <dgm:cxn modelId="{D8B987F4-FB80-4A87-A2E7-C4B620A2C22D}" type="presOf" srcId="{26799A01-C895-4444-B735-41419ADF86C7}" destId="{EAA72D25-4D4A-4509-AAFC-2AB21646E3E2}" srcOrd="1" destOrd="0" presId="urn:microsoft.com/office/officeart/2005/8/layout/cycle2"/>
    <dgm:cxn modelId="{9782AC14-E1B9-4903-8511-E7A55DBCC949}" type="presOf" srcId="{50EC6204-30D9-4B66-8485-114564D0A012}" destId="{DE54EABD-D2BE-4CE2-AF52-5E26D2D41005}" srcOrd="0" destOrd="0" presId="urn:microsoft.com/office/officeart/2005/8/layout/cycle2"/>
    <dgm:cxn modelId="{038E46DA-BD1F-4F5F-AA2B-ABFBA3745560}" type="presOf" srcId="{9E15D3B2-6902-45FD-BEDB-A8BAAB523FB5}" destId="{D8820B6E-8EEA-4FFF-8921-6EFB4222EAAA}" srcOrd="0" destOrd="0" presId="urn:microsoft.com/office/officeart/2005/8/layout/cycle2"/>
    <dgm:cxn modelId="{C7E111EA-0C99-434B-894F-4E22DE505057}" srcId="{50EC6204-30D9-4B66-8485-114564D0A012}" destId="{7D491C14-7C93-464E-8448-4366690A7960}" srcOrd="1" destOrd="0" parTransId="{166F27A5-0B29-4264-B12F-3ADBA84556A1}" sibTransId="{4B1F53C2-C84C-4DC8-8D46-E277CFDFF9A7}"/>
    <dgm:cxn modelId="{687BA204-E77C-4FE0-ACA4-C5AE493FF57E}" type="presOf" srcId="{69922402-E029-43C0-9B82-69CE82DEC648}" destId="{CD5C7A44-6C44-483C-A0D8-594A99E8F33C}" srcOrd="0" destOrd="0" presId="urn:microsoft.com/office/officeart/2005/8/layout/cycle2"/>
    <dgm:cxn modelId="{9D7408ED-26CF-437C-B6B7-1A0DA069A02B}" type="presOf" srcId="{3ABF1178-E80E-4015-9D08-0056BB001B4C}" destId="{A7944BBC-CAC8-4371-8A1F-086E5895F718}" srcOrd="0" destOrd="0" presId="urn:microsoft.com/office/officeart/2005/8/layout/cycle2"/>
    <dgm:cxn modelId="{9E9C1341-5074-4AD1-B252-4E3A92FF3487}" srcId="{50EC6204-30D9-4B66-8485-114564D0A012}" destId="{9349F785-C2ED-45C0-8A37-34FD899EF069}" srcOrd="0" destOrd="0" parTransId="{FE298C95-D557-4342-A28F-A1185FB80055}" sibTransId="{3ABF1178-E80E-4015-9D08-0056BB001B4C}"/>
    <dgm:cxn modelId="{9B833528-76CC-4EC7-856B-67B36B52035A}" type="presOf" srcId="{3ABF1178-E80E-4015-9D08-0056BB001B4C}" destId="{34233478-F1B5-4C84-88BD-4D8653250AAE}" srcOrd="1" destOrd="0" presId="urn:microsoft.com/office/officeart/2005/8/layout/cycle2"/>
    <dgm:cxn modelId="{FD98EED2-0961-4B56-BEDE-08CB422A9F93}" type="presOf" srcId="{4B1F53C2-C84C-4DC8-8D46-E277CFDFF9A7}" destId="{96F44642-0BC5-44B6-ADF9-960FF9E45546}" srcOrd="1" destOrd="0" presId="urn:microsoft.com/office/officeart/2005/8/layout/cycle2"/>
    <dgm:cxn modelId="{0FA95BB8-E139-4DA0-93F9-667184272B93}" type="presOf" srcId="{7D491C14-7C93-464E-8448-4366690A7960}" destId="{C0D03AD3-E613-40E3-A0FA-503B1EEDFC18}" srcOrd="0" destOrd="0" presId="urn:microsoft.com/office/officeart/2005/8/layout/cycle2"/>
    <dgm:cxn modelId="{B34C2680-761A-4542-B38F-88CE5352B811}" type="presOf" srcId="{B9ABA17C-119A-46C7-8AB3-872C63E4EE4D}" destId="{0E49DDA9-D0C2-41A0-9A29-A1BFF3D98AB3}" srcOrd="0" destOrd="0" presId="urn:microsoft.com/office/officeart/2005/8/layout/cycle2"/>
    <dgm:cxn modelId="{4F948420-A569-47B0-8EA2-D653D80C9E84}" type="presParOf" srcId="{DE54EABD-D2BE-4CE2-AF52-5E26D2D41005}" destId="{20E4921E-545B-4947-9C77-4F3A446A596E}" srcOrd="0" destOrd="0" presId="urn:microsoft.com/office/officeart/2005/8/layout/cycle2"/>
    <dgm:cxn modelId="{D0344484-E6B5-41F2-9169-66D12F765E15}" type="presParOf" srcId="{DE54EABD-D2BE-4CE2-AF52-5E26D2D41005}" destId="{A7944BBC-CAC8-4371-8A1F-086E5895F718}" srcOrd="1" destOrd="0" presId="urn:microsoft.com/office/officeart/2005/8/layout/cycle2"/>
    <dgm:cxn modelId="{FD5C1DFD-9F5B-408A-9675-AF8B156ECF4E}" type="presParOf" srcId="{A7944BBC-CAC8-4371-8A1F-086E5895F718}" destId="{34233478-F1B5-4C84-88BD-4D8653250AAE}" srcOrd="0" destOrd="0" presId="urn:microsoft.com/office/officeart/2005/8/layout/cycle2"/>
    <dgm:cxn modelId="{9F88C9F7-D119-415C-B24B-6DF520AF2612}" type="presParOf" srcId="{DE54EABD-D2BE-4CE2-AF52-5E26D2D41005}" destId="{C0D03AD3-E613-40E3-A0FA-503B1EEDFC18}" srcOrd="2" destOrd="0" presId="urn:microsoft.com/office/officeart/2005/8/layout/cycle2"/>
    <dgm:cxn modelId="{419F75C2-39D3-4C66-995D-238E5DBB91ED}" type="presParOf" srcId="{DE54EABD-D2BE-4CE2-AF52-5E26D2D41005}" destId="{B1E26F18-9621-4478-A9D4-F091C4124225}" srcOrd="3" destOrd="0" presId="urn:microsoft.com/office/officeart/2005/8/layout/cycle2"/>
    <dgm:cxn modelId="{B7E8A85A-5F34-47C8-A870-63A70C256CD5}" type="presParOf" srcId="{B1E26F18-9621-4478-A9D4-F091C4124225}" destId="{96F44642-0BC5-44B6-ADF9-960FF9E45546}" srcOrd="0" destOrd="0" presId="urn:microsoft.com/office/officeart/2005/8/layout/cycle2"/>
    <dgm:cxn modelId="{329D65A1-EB1A-45F2-8454-89401356EA4E}" type="presParOf" srcId="{DE54EABD-D2BE-4CE2-AF52-5E26D2D41005}" destId="{0E49DDA9-D0C2-41A0-9A29-A1BFF3D98AB3}" srcOrd="4" destOrd="0" presId="urn:microsoft.com/office/officeart/2005/8/layout/cycle2"/>
    <dgm:cxn modelId="{D3424E6F-AC96-4934-86C6-E6A71553E8C8}" type="presParOf" srcId="{DE54EABD-D2BE-4CE2-AF52-5E26D2D41005}" destId="{CD5C7A44-6C44-483C-A0D8-594A99E8F33C}" srcOrd="5" destOrd="0" presId="urn:microsoft.com/office/officeart/2005/8/layout/cycle2"/>
    <dgm:cxn modelId="{06464481-C3FC-4350-B9CE-760E373641B0}" type="presParOf" srcId="{CD5C7A44-6C44-483C-A0D8-594A99E8F33C}" destId="{72BE3F0F-4129-4766-9E20-D80F37941A1A}" srcOrd="0" destOrd="0" presId="urn:microsoft.com/office/officeart/2005/8/layout/cycle2"/>
    <dgm:cxn modelId="{91338FCC-B435-4D66-A491-CBA02FE450F0}" type="presParOf" srcId="{DE54EABD-D2BE-4CE2-AF52-5E26D2D41005}" destId="{D8820B6E-8EEA-4FFF-8921-6EFB4222EAAA}" srcOrd="6" destOrd="0" presId="urn:microsoft.com/office/officeart/2005/8/layout/cycle2"/>
    <dgm:cxn modelId="{F0CA6CD6-DC44-44A5-8BAE-FEEC3AC809FB}" type="presParOf" srcId="{DE54EABD-D2BE-4CE2-AF52-5E26D2D41005}" destId="{2300E493-F970-4EA8-81E3-9639B4436CE3}" srcOrd="7" destOrd="0" presId="urn:microsoft.com/office/officeart/2005/8/layout/cycle2"/>
    <dgm:cxn modelId="{08DE234A-3413-4ABC-89BB-61C65C94804A}" type="presParOf" srcId="{2300E493-F970-4EA8-81E3-9639B4436CE3}" destId="{EAA72D25-4D4A-4509-AAFC-2AB21646E3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4921E-545B-4947-9C77-4F3A446A596E}">
      <dsp:nvSpPr>
        <dsp:cNvPr id="0" name=""/>
        <dsp:cNvSpPr/>
      </dsp:nvSpPr>
      <dsp:spPr>
        <a:xfrm>
          <a:off x="2369642" y="351"/>
          <a:ext cx="1563348" cy="156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권영도</a:t>
          </a:r>
          <a:endParaRPr lang="en-US" altLang="ko-KR" sz="3200" b="1" kern="1200" dirty="0" smtClean="0">
            <a:solidFill>
              <a:schemeClr val="tx1">
                <a:lumMod val="75000"/>
                <a:lumOff val="25000"/>
              </a:schemeClr>
            </a:solidFill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>
        <a:off x="2598589" y="229298"/>
        <a:ext cx="1105454" cy="1105454"/>
      </dsp:txXfrm>
    </dsp:sp>
    <dsp:sp modelId="{A7944BBC-CAC8-4371-8A1F-086E5895F718}">
      <dsp:nvSpPr>
        <dsp:cNvPr id="0" name=""/>
        <dsp:cNvSpPr/>
      </dsp:nvSpPr>
      <dsp:spPr>
        <a:xfrm rot="2093010">
          <a:off x="3968613" y="1332876"/>
          <a:ext cx="702432" cy="52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3982834" y="1393138"/>
        <a:ext cx="544143" cy="316578"/>
      </dsp:txXfrm>
    </dsp:sp>
    <dsp:sp modelId="{C0D03AD3-E613-40E3-A0FA-503B1EEDFC18}">
      <dsp:nvSpPr>
        <dsp:cNvPr id="0" name=""/>
        <dsp:cNvSpPr/>
      </dsp:nvSpPr>
      <dsp:spPr>
        <a:xfrm>
          <a:off x="4739284" y="1652422"/>
          <a:ext cx="1563348" cy="156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err="1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정기준</a:t>
          </a:r>
          <a:endParaRPr lang="ko-KR" altLang="en-US" sz="3200" kern="1200" dirty="0"/>
        </a:p>
      </dsp:txBody>
      <dsp:txXfrm>
        <a:off x="4968231" y="1881369"/>
        <a:ext cx="1105454" cy="1105454"/>
      </dsp:txXfrm>
    </dsp:sp>
    <dsp:sp modelId="{B1E26F18-9621-4478-A9D4-F091C4124225}">
      <dsp:nvSpPr>
        <dsp:cNvPr id="0" name=""/>
        <dsp:cNvSpPr/>
      </dsp:nvSpPr>
      <dsp:spPr>
        <a:xfrm rot="8690488">
          <a:off x="3998714" y="2993265"/>
          <a:ext cx="707590" cy="52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4142564" y="3053216"/>
        <a:ext cx="549301" cy="316578"/>
      </dsp:txXfrm>
    </dsp:sp>
    <dsp:sp modelId="{0E49DDA9-D0C2-41A0-9A29-A1BFF3D98AB3}">
      <dsp:nvSpPr>
        <dsp:cNvPr id="0" name=""/>
        <dsp:cNvSpPr/>
      </dsp:nvSpPr>
      <dsp:spPr>
        <a:xfrm>
          <a:off x="2369642" y="3321453"/>
          <a:ext cx="1563348" cy="156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조수정</a:t>
          </a:r>
          <a:endParaRPr lang="ko-KR" altLang="en-US" sz="3200" kern="1200" dirty="0"/>
        </a:p>
      </dsp:txBody>
      <dsp:txXfrm>
        <a:off x="2598589" y="3550400"/>
        <a:ext cx="1105454" cy="1105454"/>
      </dsp:txXfrm>
    </dsp:sp>
    <dsp:sp modelId="{CD5C7A44-6C44-483C-A0D8-594A99E8F33C}">
      <dsp:nvSpPr>
        <dsp:cNvPr id="0" name=""/>
        <dsp:cNvSpPr/>
      </dsp:nvSpPr>
      <dsp:spPr>
        <a:xfrm rot="12749609">
          <a:off x="1652042" y="3094729"/>
          <a:ext cx="660436" cy="52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1797941" y="3242772"/>
        <a:ext cx="502147" cy="316578"/>
      </dsp:txXfrm>
    </dsp:sp>
    <dsp:sp modelId="{D8820B6E-8EEA-4FFF-8921-6EFB4222EAAA}">
      <dsp:nvSpPr>
        <dsp:cNvPr id="0" name=""/>
        <dsp:cNvSpPr/>
      </dsp:nvSpPr>
      <dsp:spPr>
        <a:xfrm>
          <a:off x="0" y="1812204"/>
          <a:ext cx="1563348" cy="156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배용건</a:t>
          </a:r>
          <a:endParaRPr lang="ko-KR" altLang="en-US" sz="3200" kern="1200" dirty="0"/>
        </a:p>
      </dsp:txBody>
      <dsp:txXfrm>
        <a:off x="228947" y="2041151"/>
        <a:ext cx="1105454" cy="1105454"/>
      </dsp:txXfrm>
    </dsp:sp>
    <dsp:sp modelId="{2300E493-F970-4EA8-81E3-9639B4436CE3}">
      <dsp:nvSpPr>
        <dsp:cNvPr id="0" name=""/>
        <dsp:cNvSpPr/>
      </dsp:nvSpPr>
      <dsp:spPr>
        <a:xfrm rot="19355886">
          <a:off x="1573383" y="1437071"/>
          <a:ext cx="752390" cy="52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1589656" y="1590670"/>
        <a:ext cx="594101" cy="316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2A0B-089A-43B0-A6F9-9DF1AEC648B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C79-EF46-4DA8-97B9-D523A11F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5C79-EF46-4DA8-97B9-D523A11F84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9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68" y="1174750"/>
            <a:ext cx="3491995" cy="339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r>
              <a:rPr lang="ko-KR" altLang="en-US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</a:t>
            </a:r>
            <a:endParaRPr lang="ko-KR" altLang="en-US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71912" y="2957683"/>
            <a:ext cx="3109459" cy="7870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4800" dirty="0" smtClean="0">
                <a:solidFill>
                  <a:srgbClr val="496F74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권 정 배   조</a:t>
            </a:r>
            <a:endParaRPr lang="en-US" altLang="ko-KR" sz="4800" dirty="0" smtClean="0">
              <a:solidFill>
                <a:srgbClr val="496F74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22710" y="3806483"/>
            <a:ext cx="3109459" cy="10829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800" dirty="0" smtClean="0">
                <a:solidFill>
                  <a:srgbClr val="EEE6CC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영 기 용   수</a:t>
            </a:r>
            <a:endParaRPr lang="en-US" altLang="ko-KR" sz="4800" dirty="0" smtClean="0">
              <a:solidFill>
                <a:srgbClr val="EEE6CC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800" dirty="0" smtClean="0">
                <a:solidFill>
                  <a:srgbClr val="EEE6CC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 준 건   정</a:t>
            </a:r>
            <a:endParaRPr lang="en-US" altLang="ko-KR" sz="4800" dirty="0" smtClean="0">
              <a:solidFill>
                <a:srgbClr val="EEE6CC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C\Documents\판매관리\포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20" y="1979108"/>
            <a:ext cx="59436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err="1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포스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판매 메뉴와 개수를 입력하고 판매 확인버튼이나 판매취소 기능을 사용하여 판매 정보 페이지를 수정할 수 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판매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포스로부터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판매 정보를 받아와서 로그인한 지점의  총 매출액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순이익을 확인할 수 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7" name="Picture 4" descr="C:\Users\PC\Documents\판매관리\판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20" y="1946756"/>
            <a:ext cx="59436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  <a:endParaRPr lang="ko-KR" altLang="en-US" sz="3200" dirty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</a:t>
            </a:r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매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각 지점의 판매정보를 출력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20" y="1710899"/>
            <a:ext cx="59626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4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그래프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각 지점의 판매량 그래프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074" name="Picture 2" descr="C:\Users\PC\Downloads\KakaoTalk_20150422_152354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18" y="1665513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768218" y="7314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시연 및 소스코드 설명</a:t>
            </a:r>
            <a:endParaRPr lang="en-US" altLang="ko-KR" sz="5400" dirty="0" smtClean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91787" y="2263187"/>
            <a:ext cx="7655442" cy="30743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시연   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→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정기준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→ 권영도 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→ 조수정 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→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배용건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768218" y="7314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0" dirty="0" err="1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느낀점</a:t>
            </a:r>
            <a:endParaRPr lang="en-US" altLang="ko-KR" sz="9600" dirty="0" smtClean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91787" y="2636874"/>
            <a:ext cx="7655442" cy="2551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8111" y="1838005"/>
            <a:ext cx="754911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권영도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회의 때  많은 아이디어들이 </a:t>
            </a:r>
            <a:r>
              <a:rPr lang="ko-KR" altLang="en-US" dirty="0"/>
              <a:t>나왔는데 </a:t>
            </a:r>
            <a:r>
              <a:rPr lang="ko-KR" altLang="en-US" dirty="0" smtClean="0"/>
              <a:t>모두 적용시키지 </a:t>
            </a:r>
            <a:r>
              <a:rPr lang="ko-KR" altLang="en-US" dirty="0"/>
              <a:t>못해 아쉬웠고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조원들에게 </a:t>
            </a:r>
            <a:r>
              <a:rPr lang="ko-KR" altLang="en-US" dirty="0" smtClean="0"/>
              <a:t>여러 부분을 해보기 위해 비슷한 파트들을 </a:t>
            </a:r>
            <a:r>
              <a:rPr lang="ko-KR" altLang="en-US" dirty="0"/>
              <a:t>나누었는데 </a:t>
            </a:r>
            <a:r>
              <a:rPr lang="ko-KR" altLang="en-US" dirty="0" smtClean="0"/>
              <a:t>종합했을 때 기능이나 함수 명이 겹치는 부분들이 </a:t>
            </a:r>
            <a:r>
              <a:rPr lang="ko-KR" altLang="en-US" dirty="0"/>
              <a:t>있어 처음 설계단계에서 </a:t>
            </a:r>
            <a:r>
              <a:rPr lang="ko-KR" altLang="en-US" dirty="0" smtClean="0"/>
              <a:t>철저히 하지 못한 게 </a:t>
            </a:r>
            <a:r>
              <a:rPr lang="ko-KR" altLang="en-US" dirty="0"/>
              <a:t>아쉬웠습니다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프로젝트 때는 </a:t>
            </a:r>
            <a:r>
              <a:rPr lang="ko-KR" altLang="en-US" dirty="0"/>
              <a:t>철저한 설계와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권한자를</a:t>
            </a:r>
            <a:r>
              <a:rPr lang="ko-KR" altLang="en-US" dirty="0" smtClean="0"/>
              <a:t> </a:t>
            </a:r>
            <a:r>
              <a:rPr lang="ko-KR" altLang="en-US" dirty="0"/>
              <a:t>적용 시켜서 </a:t>
            </a:r>
            <a:r>
              <a:rPr lang="ko-KR" altLang="en-US" dirty="0" smtClean="0"/>
              <a:t>해야 할 </a:t>
            </a:r>
            <a:r>
              <a:rPr lang="ko-KR" altLang="en-US" dirty="0"/>
              <a:t>필요성을 느꼈다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/>
              <a:t>정기준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이번 프로젝트를 통해 서버와 클라이언트 통신에 대해 많이 배운 기회가 된 것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짜다 보니 </a:t>
            </a:r>
            <a:r>
              <a:rPr lang="ko-KR" altLang="en-US" dirty="0"/>
              <a:t>발표에 대한 비중이 </a:t>
            </a:r>
            <a:r>
              <a:rPr lang="ko-KR" altLang="en-US" dirty="0" smtClean="0"/>
              <a:t>낮아진 것 같아 </a:t>
            </a:r>
            <a:r>
              <a:rPr lang="ko-KR" altLang="en-US" dirty="0"/>
              <a:t>신경을 많이 </a:t>
            </a:r>
            <a:r>
              <a:rPr lang="ko-KR" altLang="en-US" dirty="0" smtClean="0"/>
              <a:t>못쓴 것 </a:t>
            </a:r>
            <a:r>
              <a:rPr lang="ko-KR" altLang="en-US" dirty="0"/>
              <a:t>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코딩만 신경쓰기보다는 제품에 대한 어필도 많이 </a:t>
            </a:r>
            <a:r>
              <a:rPr lang="ko-KR" altLang="en-US" dirty="0" smtClean="0"/>
              <a:t>신경 써야 </a:t>
            </a:r>
            <a:r>
              <a:rPr lang="ko-KR" altLang="en-US" dirty="0"/>
              <a:t>될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3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768218" y="7314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0" dirty="0" err="1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느낀점</a:t>
            </a:r>
            <a:endParaRPr lang="en-US" altLang="ko-KR" sz="9600" dirty="0" smtClean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91787" y="2636874"/>
            <a:ext cx="7655442" cy="2551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69580" y="1838005"/>
            <a:ext cx="71649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배용건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조원간 의사소통과 각각 만든 파일을 합치는데 어려움을 느꼈다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소스의 </a:t>
            </a:r>
            <a:r>
              <a:rPr lang="ko-KR" altLang="en-US" dirty="0" smtClean="0"/>
              <a:t>중복된 코드도 </a:t>
            </a:r>
            <a:r>
              <a:rPr lang="ko-KR" altLang="en-US" dirty="0"/>
              <a:t>수정을 더해서 개선시켜야 </a:t>
            </a:r>
            <a:r>
              <a:rPr lang="ko-KR" altLang="en-US" dirty="0" smtClean="0"/>
              <a:t>할 것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앞으로 </a:t>
            </a:r>
            <a:r>
              <a:rPr lang="ko-KR" altLang="en-US" dirty="0" smtClean="0"/>
              <a:t>팀 프로젝트를 계속 진행 </a:t>
            </a:r>
            <a:r>
              <a:rPr lang="ko-KR" altLang="en-US" dirty="0"/>
              <a:t>하면서 고쳐 </a:t>
            </a:r>
            <a:r>
              <a:rPr lang="ko-KR" altLang="en-US" dirty="0" smtClean="0"/>
              <a:t>나가야 될 것 같다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조수정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서로의 </a:t>
            </a:r>
            <a:r>
              <a:rPr lang="ko-KR" altLang="en-US" dirty="0" smtClean="0"/>
              <a:t>스킬 업을 </a:t>
            </a:r>
            <a:r>
              <a:rPr lang="ko-KR" altLang="en-US" dirty="0"/>
              <a:t>위해 서로 </a:t>
            </a:r>
            <a:r>
              <a:rPr lang="ko-KR" altLang="en-US" dirty="0" smtClean="0"/>
              <a:t>관련 없는 </a:t>
            </a:r>
            <a:r>
              <a:rPr lang="ko-KR" altLang="en-US" dirty="0"/>
              <a:t>클래스를 담당하다 보니 </a:t>
            </a:r>
            <a:r>
              <a:rPr lang="ko-KR" altLang="en-US" dirty="0" smtClean="0"/>
              <a:t>같은 클래스 </a:t>
            </a:r>
            <a:r>
              <a:rPr lang="ko-KR" altLang="en-US" dirty="0"/>
              <a:t>내에 </a:t>
            </a:r>
            <a:r>
              <a:rPr lang="ko-KR" altLang="en-US" dirty="0" smtClean="0"/>
              <a:t>다른 </a:t>
            </a:r>
            <a:r>
              <a:rPr lang="ko-KR" altLang="en-US" dirty="0"/>
              <a:t>조원과 중복되는 코드가 많아서 비효율적으로 설계된 </a:t>
            </a:r>
            <a:r>
              <a:rPr lang="ko-KR" altLang="en-US" dirty="0" smtClean="0"/>
              <a:t>것 같다</a:t>
            </a:r>
            <a:r>
              <a:rPr lang="en-US" altLang="ko-KR" dirty="0"/>
              <a:t>.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 처음 </a:t>
            </a:r>
            <a:r>
              <a:rPr lang="ko-KR" altLang="en-US" dirty="0"/>
              <a:t>설계할 때 신경을 써서 설계를 </a:t>
            </a:r>
            <a:r>
              <a:rPr lang="ko-KR" altLang="en-US" dirty="0" smtClean="0"/>
              <a:t>해야 된다는 </a:t>
            </a:r>
            <a:r>
              <a:rPr lang="ko-KR" altLang="en-US" dirty="0"/>
              <a:t>것을 깨달았고</a:t>
            </a:r>
            <a:r>
              <a:rPr lang="en-US" altLang="ko-KR" dirty="0"/>
              <a:t>, </a:t>
            </a:r>
            <a:r>
              <a:rPr lang="ko-KR" altLang="en-US" dirty="0"/>
              <a:t>많이 </a:t>
            </a:r>
            <a:r>
              <a:rPr lang="ko-KR" altLang="en-US" dirty="0" smtClean="0"/>
              <a:t>부족하지만 맡은 </a:t>
            </a:r>
            <a:r>
              <a:rPr lang="ko-KR" altLang="en-US" dirty="0"/>
              <a:t>역할을 완성할 수 있어서 자신감을 많이 얻었다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0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927219" y="3099369"/>
            <a:ext cx="4154480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THANK YOU</a:t>
            </a:r>
            <a:endParaRPr lang="ko-KR" altLang="en-US" sz="7200" dirty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9" y="302972"/>
            <a:ext cx="415448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목차</a:t>
            </a:r>
            <a:endParaRPr lang="en-US" altLang="ko-KR" sz="3200" dirty="0" smtClean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pPr marL="0" indent="0">
              <a:buNone/>
            </a:pP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70764" y="1778409"/>
            <a:ext cx="3830349" cy="3583300"/>
            <a:chOff x="6801492" y="1283109"/>
            <a:chExt cx="4916128" cy="4630994"/>
          </a:xfrm>
        </p:grpSpPr>
        <p:sp>
          <p:nvSpPr>
            <p:cNvPr id="3" name="타원 2"/>
            <p:cNvSpPr/>
            <p:nvPr/>
          </p:nvSpPr>
          <p:spPr>
            <a:xfrm>
              <a:off x="7814214" y="1283109"/>
              <a:ext cx="2890684" cy="2890684"/>
            </a:xfrm>
            <a:prstGeom prst="ellipse">
              <a:avLst/>
            </a:prstGeom>
            <a:solidFill>
              <a:srgbClr val="496F74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6801492" y="3023419"/>
              <a:ext cx="2890684" cy="2890684"/>
            </a:xfrm>
            <a:prstGeom prst="ellipse">
              <a:avLst/>
            </a:prstGeom>
            <a:solidFill>
              <a:srgbClr val="EEE6CC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826936" y="3023419"/>
              <a:ext cx="2890684" cy="2890684"/>
            </a:xfrm>
            <a:prstGeom prst="ellipse">
              <a:avLst/>
            </a:prstGeom>
            <a:solidFill>
              <a:srgbClr val="EC745B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1769806" y="1778409"/>
            <a:ext cx="3995201" cy="416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개요</a:t>
            </a:r>
            <a:endParaRPr lang="en-US" altLang="ko-KR" sz="3200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조원 구성 및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역할</a:t>
            </a:r>
            <a:endParaRPr lang="en-US" altLang="ko-KR" sz="3200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프로그램 구성</a:t>
            </a:r>
            <a:r>
              <a:rPr lang="en-US" altLang="ko-KR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및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시연</a:t>
            </a:r>
            <a:endParaRPr lang="en-US" altLang="ko-KR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소스 설명</a:t>
            </a:r>
            <a:endParaRPr lang="en-US" altLang="ko-KR" sz="3200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3200" b="1" dirty="0" err="1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느낀점</a:t>
            </a:r>
            <a:endParaRPr lang="en-US" altLang="ko-KR" sz="3200" b="1" dirty="0" smtClean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3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AppData\Local\Microsoft\Windows\Temporary Internet Files\Content.IE5\6XITDFH2\Track_Runner%20Silhouette_(CD021406TI)_(3_5x1_46)_5472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74" r="25563"/>
          <a:stretch/>
        </p:blipFill>
        <p:spPr bwMode="auto">
          <a:xfrm>
            <a:off x="7422187" y="2668015"/>
            <a:ext cx="1412617" cy="310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개요</a:t>
            </a:r>
            <a:endParaRPr lang="ko-KR" altLang="en-US" sz="3200" dirty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869818" y="2981215"/>
            <a:ext cx="5383036" cy="1198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클래스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쓰레드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파일입출력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상속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인터페이스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Swing,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이벤트 처리 등 자바 프로그래밍 복습 및 활용을 위한 팀 프로젝트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869820" y="4207206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목표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69820" y="2525070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목적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69818" y="4569091"/>
            <a:ext cx="5140580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판매 본사와 지점 간의 판매 정보 동기화로 인한 이익창출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869820" y="1349202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선정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869818" y="1767288"/>
            <a:ext cx="5140580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지점과 본사 간의</a:t>
            </a:r>
            <a:r>
              <a:rPr lang="ko-KR" altLang="en-US" sz="1800" dirty="0" smtClean="0">
                <a:solidFill>
                  <a:schemeClr val="accent6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800" b="1" dirty="0" smtClean="0">
                <a:solidFill>
                  <a:schemeClr val="accent6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판매관리프로그램</a:t>
            </a:r>
            <a:endParaRPr lang="ko-KR" altLang="en-US" sz="1800" b="1" dirty="0">
              <a:solidFill>
                <a:schemeClr val="accent6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869820" y="5396470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개발환</a:t>
            </a:r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경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1869820" y="5772085"/>
            <a:ext cx="5140580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Windows7/8, JDK 1.8, Eclipse Luna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7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9" y="302972"/>
            <a:ext cx="415448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조원 구성 및 역할</a:t>
            </a:r>
            <a:endParaRPr lang="ko-KR" altLang="en-US" sz="3200" dirty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47807573"/>
              </p:ext>
            </p:extLst>
          </p:nvPr>
        </p:nvGraphicFramePr>
        <p:xfrm>
          <a:off x="1522055" y="1271572"/>
          <a:ext cx="6302633" cy="488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3" y="2861985"/>
            <a:ext cx="2187832" cy="16873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텍스트 개체 틀 2"/>
          <p:cNvSpPr txBox="1">
            <a:spLocks/>
          </p:cNvSpPr>
          <p:nvPr/>
        </p:nvSpPr>
        <p:spPr>
          <a:xfrm>
            <a:off x="5238155" y="1555342"/>
            <a:ext cx="2451118" cy="889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프로젝트 총괄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프로그램  메인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로그인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정보출력 클래스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설계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4123688" y="1278523"/>
            <a:ext cx="1090920" cy="311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 smtClean="0">
                <a:solidFill>
                  <a:srgbClr val="496F74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조장</a:t>
            </a:r>
            <a:endParaRPr lang="en-US" altLang="ko-KR" sz="2400" b="1" dirty="0" smtClean="0">
              <a:solidFill>
                <a:srgbClr val="496F74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0" indent="0" algn="ctr">
              <a:buNone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828887" y="4107562"/>
            <a:ext cx="2746346" cy="670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판매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en-US" altLang="ko-K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FileManager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   그래프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클래스 설계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3432145" y="5648398"/>
            <a:ext cx="2749149" cy="715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직원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포스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로그인 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 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클래스 설계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6181294" y="4001044"/>
            <a:ext cx="2679370" cy="883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–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간의 파일전송을 위한 서버 설계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2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0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</a:t>
            </a:r>
            <a:r>
              <a:rPr lang="ko-KR" altLang="en-US" sz="3200" dirty="0" smtClean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구성</a:t>
            </a:r>
            <a:endParaRPr lang="ko-KR" altLang="en-US" sz="3200" dirty="0">
              <a:solidFill>
                <a:srgbClr val="496F74"/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pic>
        <p:nvPicPr>
          <p:cNvPr id="2050" name="Picture 2" descr="C:\Users\PC\Downloads\KakaoTalk_20150422_1504211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68" y="840659"/>
            <a:ext cx="6551680" cy="551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로그인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397880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로그인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ID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의 등급에 따라 본사 서버나 지점 클라이언트 형식으로 접속된다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20" y="1694996"/>
            <a:ext cx="5943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아래쪽 화살표 10"/>
          <p:cNvSpPr/>
          <p:nvPr/>
        </p:nvSpPr>
        <p:spPr>
          <a:xfrm rot="2054975">
            <a:off x="3239659" y="2720641"/>
            <a:ext cx="629592" cy="7809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170704">
            <a:off x="5505390" y="2719206"/>
            <a:ext cx="629592" cy="7809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38769" y="2892621"/>
            <a:ext cx="804638" cy="43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094370" y="2892621"/>
            <a:ext cx="804638" cy="43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지점장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24459" y="3713213"/>
            <a:ext cx="3149097" cy="13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해당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지점의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매출에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대한 상세정보와 물품의 판매정보 페이지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직원의 급여정보 페이지를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출력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5084" y="3701375"/>
            <a:ext cx="3537656" cy="13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모든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지점의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총 매출에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대한 상세정보와 종합된 정보페이지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매출 그래프 페이지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전체 물품 판매정보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페이지 출력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7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메인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지점들의 총 매출을 출력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18" y="1700435"/>
            <a:ext cx="60975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메</a:t>
            </a:r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인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지점의  정보를 출력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75" y="1725413"/>
            <a:ext cx="59340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9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869818" y="302972"/>
            <a:ext cx="590258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프로그램 구성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869820" y="840659"/>
            <a:ext cx="314728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지점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직</a:t>
            </a:r>
            <a:r>
              <a:rPr lang="ko-KR" altLang="en-US" sz="3200" b="1" dirty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원</a:t>
            </a:r>
            <a:r>
              <a:rPr lang="ko-KR" altLang="en-US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3200" b="1" dirty="0" smtClean="0">
                <a:solidFill>
                  <a:srgbClr val="EC745B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UI</a:t>
            </a:r>
            <a:endParaRPr lang="ko-KR" altLang="en-US" sz="3200" b="1" dirty="0">
              <a:solidFill>
                <a:srgbClr val="EC745B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69820" y="1271332"/>
            <a:ext cx="6106986" cy="599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직원의 급여현황을 출력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75" y="1739927"/>
            <a:ext cx="5934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7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1231</TotalTime>
  <Words>447</Words>
  <Application>Microsoft Office PowerPoint</Application>
  <PresentationFormat>화면 슬라이드 쇼(4:3)</PresentationFormat>
  <Paragraphs>84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배달의민족 한나</vt:lpstr>
      <vt:lpstr>KoPub돋움체 Medium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PC</cp:lastModifiedBy>
  <cp:revision>96</cp:revision>
  <dcterms:created xsi:type="dcterms:W3CDTF">2015-04-03T04:33:23Z</dcterms:created>
  <dcterms:modified xsi:type="dcterms:W3CDTF">2015-04-23T02:29:59Z</dcterms:modified>
</cp:coreProperties>
</file>