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56" r:id="rId5"/>
    <p:sldId id="257" r:id="rId6"/>
    <p:sldId id="345" r:id="rId7"/>
    <p:sldId id="504" r:id="rId8"/>
    <p:sldId id="503" r:id="rId9"/>
    <p:sldId id="506" r:id="rId10"/>
    <p:sldId id="266" r:id="rId11"/>
    <p:sldId id="496" r:id="rId12"/>
    <p:sldId id="490" r:id="rId13"/>
    <p:sldId id="505" r:id="rId14"/>
    <p:sldId id="287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대훈" initials="배" lastIdx="1" clrIdx="0">
    <p:extLst>
      <p:ext uri="{19B8F6BF-5375-455C-9EA6-DF929625EA0E}">
        <p15:presenceInfo xmlns:p15="http://schemas.microsoft.com/office/powerpoint/2012/main" userId="배대훈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60BC6"/>
    <a:srgbClr val="0065CC"/>
    <a:srgbClr val="7195B5"/>
    <a:srgbClr val="CBCBCB"/>
    <a:srgbClr val="C9DAF8"/>
    <a:srgbClr val="FFF2CC"/>
    <a:srgbClr val="E7E7E7"/>
    <a:srgbClr val="9F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213757-8933-E24E-85D5-6FEAC6B8499F}" v="4" dt="2022-04-25T15:41:20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7823" autoAdjust="0"/>
  </p:normalViewPr>
  <p:slideViewPr>
    <p:cSldViewPr snapToGrid="0">
      <p:cViewPr varScale="1">
        <p:scale>
          <a:sx n="78" d="100"/>
          <a:sy n="78" d="100"/>
        </p:scale>
        <p:origin x="1380" y="84"/>
      </p:cViewPr>
      <p:guideLst>
        <p:guide orient="horz" pos="1003"/>
        <p:guide pos="2880"/>
      </p:guideLst>
    </p:cSldViewPr>
  </p:slideViewPr>
  <p:outlineViewPr>
    <p:cViewPr>
      <p:scale>
        <a:sx n="33" d="100"/>
        <a:sy n="33" d="100"/>
      </p:scale>
      <p:origin x="0" y="-114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61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6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배 대훈" userId="771acf5f1ab37ecf" providerId="LiveId" clId="{80213757-8933-E24E-85D5-6FEAC6B8499F}"/>
    <pc:docChg chg="modSld modMainMaster">
      <pc:chgData name="배 대훈" userId="771acf5f1ab37ecf" providerId="LiveId" clId="{80213757-8933-E24E-85D5-6FEAC6B8499F}" dt="2022-04-25T15:41:31.769" v="21" actId="20577"/>
      <pc:docMkLst>
        <pc:docMk/>
      </pc:docMkLst>
      <pc:sldChg chg="modSp mod">
        <pc:chgData name="배 대훈" userId="771acf5f1ab37ecf" providerId="LiveId" clId="{80213757-8933-E24E-85D5-6FEAC6B8499F}" dt="2022-04-25T15:41:31.769" v="21" actId="20577"/>
        <pc:sldMkLst>
          <pc:docMk/>
          <pc:sldMk cId="2937077874" sldId="432"/>
        </pc:sldMkLst>
        <pc:spChg chg="mod">
          <ac:chgData name="배 대훈" userId="771acf5f1ab37ecf" providerId="LiveId" clId="{80213757-8933-E24E-85D5-6FEAC6B8499F}" dt="2022-04-25T15:41:31.769" v="21" actId="20577"/>
          <ac:spMkLst>
            <pc:docMk/>
            <pc:sldMk cId="2937077874" sldId="432"/>
            <ac:spMk id="2" creationId="{00000000-0000-0000-0000-000000000000}"/>
          </ac:spMkLst>
        </pc:spChg>
      </pc:sldChg>
      <pc:sldChg chg="modSp mod">
        <pc:chgData name="배 대훈" userId="771acf5f1ab37ecf" providerId="LiveId" clId="{80213757-8933-E24E-85D5-6FEAC6B8499F}" dt="2022-04-25T15:41:16.768" v="13" actId="255"/>
        <pc:sldMkLst>
          <pc:docMk/>
          <pc:sldMk cId="1499228675" sldId="439"/>
        </pc:sldMkLst>
        <pc:spChg chg="mod">
          <ac:chgData name="배 대훈" userId="771acf5f1ab37ecf" providerId="LiveId" clId="{80213757-8933-E24E-85D5-6FEAC6B8499F}" dt="2022-04-25T15:41:16.768" v="13" actId="255"/>
          <ac:spMkLst>
            <pc:docMk/>
            <pc:sldMk cId="1499228675" sldId="439"/>
            <ac:spMk id="2" creationId="{00000000-0000-0000-0000-000000000000}"/>
          </ac:spMkLst>
        </pc:spChg>
      </pc:sldChg>
      <pc:sldMasterChg chg="modSldLayout">
        <pc:chgData name="배 대훈" userId="771acf5f1ab37ecf" providerId="LiveId" clId="{80213757-8933-E24E-85D5-6FEAC6B8499F}" dt="2022-04-25T15:39:54.775" v="9" actId="20577"/>
        <pc:sldMasterMkLst>
          <pc:docMk/>
          <pc:sldMasterMk cId="3410950401" sldId="2147483660"/>
        </pc:sldMasterMkLst>
        <pc:sldLayoutChg chg="modSp mod">
          <pc:chgData name="배 대훈" userId="771acf5f1ab37ecf" providerId="LiveId" clId="{80213757-8933-E24E-85D5-6FEAC6B8499F}" dt="2022-04-25T15:39:54.775" v="9" actId="20577"/>
          <pc:sldLayoutMkLst>
            <pc:docMk/>
            <pc:sldMasterMk cId="3410950401" sldId="2147483660"/>
            <pc:sldLayoutMk cId="3204893924" sldId="2147483661"/>
          </pc:sldLayoutMkLst>
          <pc:spChg chg="mod">
            <ac:chgData name="배 대훈" userId="771acf5f1ab37ecf" providerId="LiveId" clId="{80213757-8933-E24E-85D5-6FEAC6B8499F}" dt="2022-04-25T15:39:54.775" v="9" actId="20577"/>
            <ac:spMkLst>
              <pc:docMk/>
              <pc:sldMasterMk cId="3410950401" sldId="2147483660"/>
              <pc:sldLayoutMk cId="3204893924" sldId="2147483661"/>
              <ac:spMk id="9" creationId="{00000000-0000-0000-0000-000000000000}"/>
            </ac:spMkLst>
          </pc:spChg>
        </pc:sldLayoutChg>
        <pc:sldLayoutChg chg="modSp mod">
          <pc:chgData name="배 대훈" userId="771acf5f1ab37ecf" providerId="LiveId" clId="{80213757-8933-E24E-85D5-6FEAC6B8499F}" dt="2022-04-25T15:39:50.304" v="5" actId="20577"/>
          <pc:sldLayoutMkLst>
            <pc:docMk/>
            <pc:sldMasterMk cId="3410950401" sldId="2147483660"/>
            <pc:sldLayoutMk cId="3419320651" sldId="2147483662"/>
          </pc:sldLayoutMkLst>
          <pc:spChg chg="mod">
            <ac:chgData name="배 대훈" userId="771acf5f1ab37ecf" providerId="LiveId" clId="{80213757-8933-E24E-85D5-6FEAC6B8499F}" dt="2022-04-25T15:39:50.304" v="5" actId="20577"/>
            <ac:spMkLst>
              <pc:docMk/>
              <pc:sldMasterMk cId="3410950401" sldId="2147483660"/>
              <pc:sldLayoutMk cId="3419320651" sldId="2147483662"/>
              <ac:spMk id="12" creationId="{00000000-0000-0000-0000-000000000000}"/>
            </ac:spMkLst>
          </pc:spChg>
        </pc:sldLayoutChg>
      </pc:sldMasterChg>
    </pc:docChg>
  </pc:docChgLst>
  <pc:docChgLst>
    <pc:chgData name="배 대훈" userId="771acf5f1ab37ecf" providerId="LiveId" clId="{B35E59FD-F957-F64D-9A99-74956C9251C7}"/>
    <pc:docChg chg="undo custSel addSld modSld">
      <pc:chgData name="배 대훈" userId="771acf5f1ab37ecf" providerId="LiveId" clId="{B35E59FD-F957-F64D-9A99-74956C9251C7}" dt="2022-02-22T02:23:28.683" v="11764"/>
      <pc:docMkLst>
        <pc:docMk/>
      </pc:docMkLst>
      <pc:sldChg chg="modSp">
        <pc:chgData name="배 대훈" userId="771acf5f1ab37ecf" providerId="LiveId" clId="{B35E59FD-F957-F64D-9A99-74956C9251C7}" dt="2022-02-22T02:23:28.683" v="11764"/>
        <pc:sldMkLst>
          <pc:docMk/>
          <pc:sldMk cId="2460220683" sldId="257"/>
        </pc:sldMkLst>
        <pc:spChg chg="mod">
          <ac:chgData name="배 대훈" userId="771acf5f1ab37ecf" providerId="LiveId" clId="{B35E59FD-F957-F64D-9A99-74956C9251C7}" dt="2022-02-22T02:23:28.683" v="11764"/>
          <ac:spMkLst>
            <pc:docMk/>
            <pc:sldMk cId="2460220683" sldId="257"/>
            <ac:spMk id="3" creationId="{00000000-0000-0000-0000-000000000000}"/>
          </ac:spMkLst>
        </pc:spChg>
      </pc:sldChg>
      <pc:sldChg chg="modNotesTx">
        <pc:chgData name="배 대훈" userId="771acf5f1ab37ecf" providerId="LiveId" clId="{B35E59FD-F957-F64D-9A99-74956C9251C7}" dt="2022-02-21T16:18:34.485" v="4052" actId="20577"/>
        <pc:sldMkLst>
          <pc:docMk/>
          <pc:sldMk cId="941137770" sldId="265"/>
        </pc:sldMkLst>
      </pc:sldChg>
      <pc:sldChg chg="modNotesTx">
        <pc:chgData name="배 대훈" userId="771acf5f1ab37ecf" providerId="LiveId" clId="{B35E59FD-F957-F64D-9A99-74956C9251C7}" dt="2022-02-21T16:19:54.406" v="4381" actId="20577"/>
        <pc:sldMkLst>
          <pc:docMk/>
          <pc:sldMk cId="952507990" sldId="313"/>
        </pc:sldMkLst>
      </pc:sldChg>
      <pc:sldChg chg="modNotesTx">
        <pc:chgData name="배 대훈" userId="771acf5f1ab37ecf" providerId="LiveId" clId="{B35E59FD-F957-F64D-9A99-74956C9251C7}" dt="2022-02-21T16:26:52.970" v="5964" actId="20577"/>
        <pc:sldMkLst>
          <pc:docMk/>
          <pc:sldMk cId="3940845879" sldId="325"/>
        </pc:sldMkLst>
      </pc:sldChg>
      <pc:sldChg chg="modSp mod modNotesTx">
        <pc:chgData name="배 대훈" userId="771acf5f1ab37ecf" providerId="LiveId" clId="{B35E59FD-F957-F64D-9A99-74956C9251C7}" dt="2022-02-21T16:40:19.694" v="9531" actId="20577"/>
        <pc:sldMkLst>
          <pc:docMk/>
          <pc:sldMk cId="3387627050" sldId="326"/>
        </pc:sldMkLst>
        <pc:spChg chg="mod">
          <ac:chgData name="배 대훈" userId="771acf5f1ab37ecf" providerId="LiveId" clId="{B35E59FD-F957-F64D-9A99-74956C9251C7}" dt="2022-02-21T16:39:37.816" v="9267" actId="20577"/>
          <ac:spMkLst>
            <pc:docMk/>
            <pc:sldMk cId="3387627050" sldId="326"/>
            <ac:spMk id="22" creationId="{00000000-0000-0000-0000-000000000000}"/>
          </ac:spMkLst>
        </pc:spChg>
      </pc:sldChg>
      <pc:sldChg chg="modSp mod modNotesTx">
        <pc:chgData name="배 대훈" userId="771acf5f1ab37ecf" providerId="LiveId" clId="{B35E59FD-F957-F64D-9A99-74956C9251C7}" dt="2022-02-21T16:43:49.240" v="10580" actId="20577"/>
        <pc:sldMkLst>
          <pc:docMk/>
          <pc:sldMk cId="3825469449" sldId="328"/>
        </pc:sldMkLst>
        <pc:spChg chg="mod">
          <ac:chgData name="배 대훈" userId="771acf5f1ab37ecf" providerId="LiveId" clId="{B35E59FD-F957-F64D-9A99-74956C9251C7}" dt="2022-02-21T16:43:15.785" v="10416" actId="20577"/>
          <ac:spMkLst>
            <pc:docMk/>
            <pc:sldMk cId="3825469449" sldId="328"/>
            <ac:spMk id="22" creationId="{00000000-0000-0000-0000-000000000000}"/>
          </ac:spMkLst>
        </pc:spChg>
      </pc:sldChg>
      <pc:sldChg chg="modSp mod modNotesTx">
        <pc:chgData name="배 대훈" userId="771acf5f1ab37ecf" providerId="LiveId" clId="{B35E59FD-F957-F64D-9A99-74956C9251C7}" dt="2022-02-21T16:30:35.664" v="6772" actId="20577"/>
        <pc:sldMkLst>
          <pc:docMk/>
          <pc:sldMk cId="3184182296" sldId="332"/>
        </pc:sldMkLst>
        <pc:graphicFrameChg chg="modGraphic">
          <ac:chgData name="배 대훈" userId="771acf5f1ab37ecf" providerId="LiveId" clId="{B35E59FD-F957-F64D-9A99-74956C9251C7}" dt="2022-02-21T16:28:10.702" v="6219" actId="113"/>
          <ac:graphicFrameMkLst>
            <pc:docMk/>
            <pc:sldMk cId="3184182296" sldId="332"/>
            <ac:graphicFrameMk id="10" creationId="{00000000-0000-0000-0000-000000000000}"/>
          </ac:graphicFrameMkLst>
        </pc:graphicFrameChg>
      </pc:sldChg>
      <pc:sldChg chg="modNotesTx">
        <pc:chgData name="배 대훈" userId="771acf5f1ab37ecf" providerId="LiveId" clId="{B35E59FD-F957-F64D-9A99-74956C9251C7}" dt="2022-02-21T16:23:52.820" v="5441" actId="20577"/>
        <pc:sldMkLst>
          <pc:docMk/>
          <pc:sldMk cId="910053904" sldId="337"/>
        </pc:sldMkLst>
      </pc:sldChg>
      <pc:sldChg chg="modNotesTx">
        <pc:chgData name="배 대훈" userId="771acf5f1ab37ecf" providerId="LiveId" clId="{B35E59FD-F957-F64D-9A99-74956C9251C7}" dt="2022-02-21T16:23:23.879" v="5427" actId="20577"/>
        <pc:sldMkLst>
          <pc:docMk/>
          <pc:sldMk cId="2030997706" sldId="338"/>
        </pc:sldMkLst>
      </pc:sldChg>
      <pc:sldChg chg="modSp mod modNotesTx">
        <pc:chgData name="배 대훈" userId="771acf5f1ab37ecf" providerId="LiveId" clId="{B35E59FD-F957-F64D-9A99-74956C9251C7}" dt="2022-02-21T16:21:55.946" v="5090" actId="20577"/>
        <pc:sldMkLst>
          <pc:docMk/>
          <pc:sldMk cId="284690697" sldId="344"/>
        </pc:sldMkLst>
        <pc:picChg chg="mod">
          <ac:chgData name="배 대훈" userId="771acf5f1ab37ecf" providerId="LiveId" clId="{B35E59FD-F957-F64D-9A99-74956C9251C7}" dt="2022-02-20T15:20:33.954" v="2" actId="1036"/>
          <ac:picMkLst>
            <pc:docMk/>
            <pc:sldMk cId="284690697" sldId="344"/>
            <ac:picMk id="5" creationId="{00000000-0000-0000-0000-000000000000}"/>
          </ac:picMkLst>
        </pc:picChg>
      </pc:sldChg>
      <pc:sldChg chg="modNotesTx">
        <pc:chgData name="배 대훈" userId="771acf5f1ab37ecf" providerId="LiveId" clId="{B35E59FD-F957-F64D-9A99-74956C9251C7}" dt="2022-02-22T02:18:26.772" v="11745" actId="20577"/>
        <pc:sldMkLst>
          <pc:docMk/>
          <pc:sldMk cId="1378476130" sldId="345"/>
        </pc:sldMkLst>
      </pc:sldChg>
      <pc:sldChg chg="modNotesTx">
        <pc:chgData name="배 대훈" userId="771acf5f1ab37ecf" providerId="LiveId" clId="{B35E59FD-F957-F64D-9A99-74956C9251C7}" dt="2022-02-21T16:24:18.751" v="5542" actId="20577"/>
        <pc:sldMkLst>
          <pc:docMk/>
          <pc:sldMk cId="377555981" sldId="346"/>
        </pc:sldMkLst>
      </pc:sldChg>
      <pc:sldChg chg="modSp mod">
        <pc:chgData name="배 대훈" userId="771acf5f1ab37ecf" providerId="LiveId" clId="{B35E59FD-F957-F64D-9A99-74956C9251C7}" dt="2022-02-22T02:23:06.010" v="11762" actId="20577"/>
        <pc:sldMkLst>
          <pc:docMk/>
          <pc:sldMk cId="3726411134" sldId="373"/>
        </pc:sldMkLst>
        <pc:spChg chg="mod">
          <ac:chgData name="배 대훈" userId="771acf5f1ab37ecf" providerId="LiveId" clId="{B35E59FD-F957-F64D-9A99-74956C9251C7}" dt="2022-02-22T02:23:06.010" v="11762" actId="20577"/>
          <ac:spMkLst>
            <pc:docMk/>
            <pc:sldMk cId="3726411134" sldId="373"/>
            <ac:spMk id="7" creationId="{00000000-0000-0000-0000-000000000000}"/>
          </ac:spMkLst>
        </pc:spChg>
      </pc:sldChg>
      <pc:sldChg chg="modNotesTx">
        <pc:chgData name="배 대훈" userId="771acf5f1ab37ecf" providerId="LiveId" clId="{B35E59FD-F957-F64D-9A99-74956C9251C7}" dt="2022-02-21T16:09:01.519" v="1989" actId="20577"/>
        <pc:sldMkLst>
          <pc:docMk/>
          <pc:sldMk cId="4031114579" sldId="375"/>
        </pc:sldMkLst>
      </pc:sldChg>
      <pc:sldChg chg="modNotesTx">
        <pc:chgData name="배 대훈" userId="771acf5f1ab37ecf" providerId="LiveId" clId="{B35E59FD-F957-F64D-9A99-74956C9251C7}" dt="2022-02-21T16:02:27.689" v="648" actId="20577"/>
        <pc:sldMkLst>
          <pc:docMk/>
          <pc:sldMk cId="1325427650" sldId="376"/>
        </pc:sldMkLst>
      </pc:sldChg>
      <pc:sldChg chg="modNotesTx">
        <pc:chgData name="배 대훈" userId="771acf5f1ab37ecf" providerId="LiveId" clId="{B35E59FD-F957-F64D-9A99-74956C9251C7}" dt="2022-02-21T16:13:38.185" v="2800" actId="20577"/>
        <pc:sldMkLst>
          <pc:docMk/>
          <pc:sldMk cId="2633490156" sldId="377"/>
        </pc:sldMkLst>
      </pc:sldChg>
      <pc:sldChg chg="modNotesTx">
        <pc:chgData name="배 대훈" userId="771acf5f1ab37ecf" providerId="LiveId" clId="{B35E59FD-F957-F64D-9A99-74956C9251C7}" dt="2022-02-21T16:17:44.911" v="3950" actId="20577"/>
        <pc:sldMkLst>
          <pc:docMk/>
          <pc:sldMk cId="888758122" sldId="378"/>
        </pc:sldMkLst>
      </pc:sldChg>
      <pc:sldChg chg="modNotesTx">
        <pc:chgData name="배 대훈" userId="771acf5f1ab37ecf" providerId="LiveId" clId="{B35E59FD-F957-F64D-9A99-74956C9251C7}" dt="2022-02-21T16:25:25.432" v="5822" actId="20577"/>
        <pc:sldMkLst>
          <pc:docMk/>
          <pc:sldMk cId="4087729998" sldId="379"/>
        </pc:sldMkLst>
      </pc:sldChg>
      <pc:sldChg chg="addSp delSp modSp mod modNotesTx">
        <pc:chgData name="배 대훈" userId="771acf5f1ab37ecf" providerId="LiveId" clId="{B35E59FD-F957-F64D-9A99-74956C9251C7}" dt="2022-02-21T16:31:16.437" v="6941" actId="20577"/>
        <pc:sldMkLst>
          <pc:docMk/>
          <pc:sldMk cId="2311877634" sldId="403"/>
        </pc:sldMkLst>
        <pc:spChg chg="mod">
          <ac:chgData name="배 대훈" userId="771acf5f1ab37ecf" providerId="LiveId" clId="{B35E59FD-F957-F64D-9A99-74956C9251C7}" dt="2022-02-20T15:23:51.798" v="46" actId="20577"/>
          <ac:spMkLst>
            <pc:docMk/>
            <pc:sldMk cId="2311877634" sldId="403"/>
            <ac:spMk id="2" creationId="{00000000-0000-0000-0000-000000000000}"/>
          </ac:spMkLst>
        </pc:spChg>
        <pc:spChg chg="add del mod">
          <ac:chgData name="배 대훈" userId="771acf5f1ab37ecf" providerId="LiveId" clId="{B35E59FD-F957-F64D-9A99-74956C9251C7}" dt="2022-02-20T15:22:00.713" v="18"/>
          <ac:spMkLst>
            <pc:docMk/>
            <pc:sldMk cId="2311877634" sldId="403"/>
            <ac:spMk id="10" creationId="{8353707B-0CDA-7C40-BFD1-37410C9CF777}"/>
          </ac:spMkLst>
        </pc:spChg>
        <pc:picChg chg="add mod">
          <ac:chgData name="배 대훈" userId="771acf5f1ab37ecf" providerId="LiveId" clId="{B35E59FD-F957-F64D-9A99-74956C9251C7}" dt="2022-02-20T15:23:41.204" v="26" actId="1076"/>
          <ac:picMkLst>
            <pc:docMk/>
            <pc:sldMk cId="2311877634" sldId="403"/>
            <ac:picMk id="5" creationId="{53E63CD9-B474-B14E-86BF-7ACBEF49F62D}"/>
          </ac:picMkLst>
        </pc:picChg>
        <pc:picChg chg="add mod">
          <ac:chgData name="배 대훈" userId="771acf5f1ab37ecf" providerId="LiveId" clId="{B35E59FD-F957-F64D-9A99-74956C9251C7}" dt="2022-02-20T15:23:35.920" v="23" actId="1076"/>
          <ac:picMkLst>
            <pc:docMk/>
            <pc:sldMk cId="2311877634" sldId="403"/>
            <ac:picMk id="7" creationId="{46A7B89C-BE8C-3846-BA5D-A7AAA9E522F7}"/>
          </ac:picMkLst>
        </pc:picChg>
        <pc:picChg chg="add del mod">
          <ac:chgData name="배 대훈" userId="771acf5f1ab37ecf" providerId="LiveId" clId="{B35E59FD-F957-F64D-9A99-74956C9251C7}" dt="2022-02-20T15:21:58.379" v="16" actId="478"/>
          <ac:picMkLst>
            <pc:docMk/>
            <pc:sldMk cId="2311877634" sldId="403"/>
            <ac:picMk id="9" creationId="{5E11E8CC-57A8-CA4C-84A2-C1478BC2391A}"/>
          </ac:picMkLst>
        </pc:picChg>
        <pc:picChg chg="add mod">
          <ac:chgData name="배 대훈" userId="771acf5f1ab37ecf" providerId="LiveId" clId="{B35E59FD-F957-F64D-9A99-74956C9251C7}" dt="2022-02-20T15:23:39.682" v="25" actId="1076"/>
          <ac:picMkLst>
            <pc:docMk/>
            <pc:sldMk cId="2311877634" sldId="403"/>
            <ac:picMk id="12" creationId="{CE9D0D46-1849-0B49-88E4-45038648DE37}"/>
          </ac:picMkLst>
        </pc:picChg>
      </pc:sldChg>
      <pc:sldChg chg="modNotesTx">
        <pc:chgData name="배 대훈" userId="771acf5f1ab37ecf" providerId="LiveId" clId="{B35E59FD-F957-F64D-9A99-74956C9251C7}" dt="2022-02-21T16:27:47.077" v="6154" actId="20577"/>
        <pc:sldMkLst>
          <pc:docMk/>
          <pc:sldMk cId="3592867919" sldId="404"/>
        </pc:sldMkLst>
      </pc:sldChg>
      <pc:sldChg chg="addSp delSp modSp add mod modNotesTx">
        <pc:chgData name="배 대훈" userId="771acf5f1ab37ecf" providerId="LiveId" clId="{B35E59FD-F957-F64D-9A99-74956C9251C7}" dt="2022-02-21T16:37:38.436" v="8697" actId="20577"/>
        <pc:sldMkLst>
          <pc:docMk/>
          <pc:sldMk cId="3014624488" sldId="405"/>
        </pc:sldMkLst>
        <pc:spChg chg="add mod">
          <ac:chgData name="배 대훈" userId="771acf5f1ab37ecf" providerId="LiveId" clId="{B35E59FD-F957-F64D-9A99-74956C9251C7}" dt="2022-02-20T15:26:37.872" v="361" actId="20577"/>
          <ac:spMkLst>
            <pc:docMk/>
            <pc:sldMk cId="3014624488" sldId="405"/>
            <ac:spMk id="8" creationId="{1588E771-76A9-F44B-9B0E-5CC7889A4D11}"/>
          </ac:spMkLst>
        </pc:spChg>
        <pc:picChg chg="del">
          <ac:chgData name="배 대훈" userId="771acf5f1ab37ecf" providerId="LiveId" clId="{B35E59FD-F957-F64D-9A99-74956C9251C7}" dt="2022-02-20T15:25:19.308" v="294" actId="478"/>
          <ac:picMkLst>
            <pc:docMk/>
            <pc:sldMk cId="3014624488" sldId="405"/>
            <ac:picMk id="5" creationId="{53E63CD9-B474-B14E-86BF-7ACBEF49F62D}"/>
          </ac:picMkLst>
        </pc:picChg>
        <pc:picChg chg="del">
          <ac:chgData name="배 대훈" userId="771acf5f1ab37ecf" providerId="LiveId" clId="{B35E59FD-F957-F64D-9A99-74956C9251C7}" dt="2022-02-20T15:25:20.525" v="295" actId="478"/>
          <ac:picMkLst>
            <pc:docMk/>
            <pc:sldMk cId="3014624488" sldId="405"/>
            <ac:picMk id="7" creationId="{46A7B89C-BE8C-3846-BA5D-A7AAA9E522F7}"/>
          </ac:picMkLst>
        </pc:picChg>
        <pc:picChg chg="del">
          <ac:chgData name="배 대훈" userId="771acf5f1ab37ecf" providerId="LiveId" clId="{B35E59FD-F957-F64D-9A99-74956C9251C7}" dt="2022-02-20T15:25:21.870" v="296" actId="478"/>
          <ac:picMkLst>
            <pc:docMk/>
            <pc:sldMk cId="3014624488" sldId="405"/>
            <ac:picMk id="12" creationId="{CE9D0D46-1849-0B49-88E4-45038648DE37}"/>
          </ac:picMkLst>
        </pc:picChg>
      </pc:sldChg>
      <pc:sldChg chg="modNotesTx">
        <pc:chgData name="배 대훈" userId="771acf5f1ab37ecf" providerId="LiveId" clId="{B35E59FD-F957-F64D-9A99-74956C9251C7}" dt="2022-02-21T16:32:25.223" v="7224" actId="20577"/>
        <pc:sldMkLst>
          <pc:docMk/>
          <pc:sldMk cId="4280120262" sldId="407"/>
        </pc:sldMkLst>
      </pc:sldChg>
      <pc:sldChg chg="modNotesTx">
        <pc:chgData name="배 대훈" userId="771acf5f1ab37ecf" providerId="LiveId" clId="{B35E59FD-F957-F64D-9A99-74956C9251C7}" dt="2022-02-22T01:10:24.682" v="10706" actId="20577"/>
        <pc:sldMkLst>
          <pc:docMk/>
          <pc:sldMk cId="1430476467" sldId="410"/>
        </pc:sldMkLst>
      </pc:sldChg>
      <pc:sldChg chg="modNotesTx">
        <pc:chgData name="배 대훈" userId="771acf5f1ab37ecf" providerId="LiveId" clId="{B35E59FD-F957-F64D-9A99-74956C9251C7}" dt="2022-02-22T01:20:40.822" v="11307" actId="20577"/>
        <pc:sldMkLst>
          <pc:docMk/>
          <pc:sldMk cId="854331260" sldId="411"/>
        </pc:sldMkLst>
      </pc:sldChg>
      <pc:sldChg chg="modNotesTx">
        <pc:chgData name="배 대훈" userId="771acf5f1ab37ecf" providerId="LiveId" clId="{B35E59FD-F957-F64D-9A99-74956C9251C7}" dt="2022-02-22T01:41:20.806" v="11731" actId="20577"/>
        <pc:sldMkLst>
          <pc:docMk/>
          <pc:sldMk cId="2375718732" sldId="412"/>
        </pc:sldMkLst>
      </pc:sldChg>
      <pc:sldChg chg="addSp modSp mod">
        <pc:chgData name="배 대훈" userId="771acf5f1ab37ecf" providerId="LiveId" clId="{B35E59FD-F957-F64D-9A99-74956C9251C7}" dt="2022-02-22T01:43:41.231" v="11744" actId="1076"/>
        <pc:sldMkLst>
          <pc:docMk/>
          <pc:sldMk cId="3507504667" sldId="413"/>
        </pc:sldMkLst>
        <pc:spChg chg="mod">
          <ac:chgData name="배 대훈" userId="771acf5f1ab37ecf" providerId="LiveId" clId="{B35E59FD-F957-F64D-9A99-74956C9251C7}" dt="2022-02-22T01:43:37.054" v="11742" actId="1035"/>
          <ac:spMkLst>
            <pc:docMk/>
            <pc:sldMk cId="3507504667" sldId="413"/>
            <ac:spMk id="7" creationId="{00000000-0000-0000-0000-000000000000}"/>
          </ac:spMkLst>
        </pc:spChg>
        <pc:picChg chg="add mod">
          <ac:chgData name="배 대훈" userId="771acf5f1ab37ecf" providerId="LiveId" clId="{B35E59FD-F957-F64D-9A99-74956C9251C7}" dt="2022-02-22T01:43:41.231" v="11744" actId="1076"/>
          <ac:picMkLst>
            <pc:docMk/>
            <pc:sldMk cId="3507504667" sldId="413"/>
            <ac:picMk id="1026" creationId="{145D52B6-E7EB-F444-B171-AE4E8AACFA45}"/>
          </ac:picMkLst>
        </pc:picChg>
      </pc:sldChg>
      <pc:sldChg chg="modNotesTx">
        <pc:chgData name="배 대훈" userId="771acf5f1ab37ecf" providerId="LiveId" clId="{B35E59FD-F957-F64D-9A99-74956C9251C7}" dt="2022-02-21T16:35:00.856" v="8039" actId="20577"/>
        <pc:sldMkLst>
          <pc:docMk/>
          <pc:sldMk cId="123866664" sldId="41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BF17E-0056-4256-8E4E-B9949F789D34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1BCA9-3CB9-4CB3-81F5-324269EF2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112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1BCA9-3CB9-4CB3-81F5-324269EF2AF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139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1BCA9-3CB9-4CB3-81F5-324269EF2A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352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1BCA9-3CB9-4CB3-81F5-324269EF2A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45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1BCA9-3CB9-4CB3-81F5-324269EF2A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914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1BCA9-3CB9-4CB3-81F5-324269EF2A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344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1BCA9-3CB9-4CB3-81F5-324269EF2A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45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1BCA9-3CB9-4CB3-81F5-324269EF2A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010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1BCA9-3CB9-4CB3-81F5-324269EF2A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08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1BCA9-3CB9-4CB3-81F5-324269EF2A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43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1BCA9-3CB9-4CB3-81F5-324269EF2A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654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1BCA9-3CB9-4CB3-81F5-324269EF2A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721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4CB7-8D02-40B3-8795-CBB2E5355A1A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36" y="6181254"/>
            <a:ext cx="595264" cy="5952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187" y="6181254"/>
            <a:ext cx="898402" cy="57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9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8074B-E2DD-43AA-85B0-A58ED358CF49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4E06-C45A-4175-AB13-395751A15FB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36" y="6181254"/>
            <a:ext cx="595264" cy="5952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187" y="6181254"/>
            <a:ext cx="898402" cy="57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8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593A-667E-4DCC-87EB-FD2D477F9016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4E06-C45A-4175-AB13-395751A15FB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36" y="6181254"/>
            <a:ext cx="595264" cy="5952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187" y="6181254"/>
            <a:ext cx="898402" cy="57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7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4888-3796-4916-B2C5-971536ECEE18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4E06-C45A-4175-AB13-395751A15FB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36" y="6181254"/>
            <a:ext cx="595264" cy="5952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187" y="6181254"/>
            <a:ext cx="898402" cy="57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2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7E93-0069-45F4-B083-D638B8FC1611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4E06-C45A-4175-AB13-395751A15FB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36" y="6181254"/>
            <a:ext cx="595264" cy="5952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187" y="6181254"/>
            <a:ext cx="898402" cy="57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3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51F1-4C75-4556-AB02-92C689FC9E4C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4E06-C45A-4175-AB13-395751A15FB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36" y="6181254"/>
            <a:ext cx="595264" cy="5952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187" y="6181254"/>
            <a:ext cx="898402" cy="57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1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8671-8D84-46CD-B974-9D5530E10D3D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4E06-C45A-4175-AB13-395751A15FB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36" y="6181254"/>
            <a:ext cx="595264" cy="59526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187" y="6181254"/>
            <a:ext cx="898402" cy="57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2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C0E7-4966-4A4F-AA53-E9EB4BDA6FB3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4E06-C45A-4175-AB13-395751A15FB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36" y="6181254"/>
            <a:ext cx="595264" cy="5952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187" y="6181254"/>
            <a:ext cx="898402" cy="57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8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44C1-FBBF-4E36-887C-A2CA10C0A48F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4E06-C45A-4175-AB13-395751A15FB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36" y="6181254"/>
            <a:ext cx="595264" cy="595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187" y="6181254"/>
            <a:ext cx="898402" cy="57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7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8699-6E25-4E12-995A-947262F0BCE2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4E06-C45A-4175-AB13-395751A15FB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36" y="6181254"/>
            <a:ext cx="595264" cy="5952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187" y="6181254"/>
            <a:ext cx="898402" cy="57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7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DB34-2AF5-468B-BD4F-CCD24933BAE1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4E06-C45A-4175-AB13-395751A15FB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36" y="6181254"/>
            <a:ext cx="595264" cy="5952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187" y="6181254"/>
            <a:ext cx="898402" cy="57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0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3446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14616"/>
            <a:ext cx="7886700" cy="4562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8DC54-5327-403C-8781-0F12BB6D5A8C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A4E06-C45A-4175-AB13-395751A15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95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 Samsung AI Challenge</a:t>
            </a:r>
            <a:b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(Materials Discovery)</a:t>
            </a:r>
            <a:endParaRPr lang="ko-KR" altLang="en-US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ko-KR" altLang="en-US" dirty="0" err="1" smtClean="0"/>
              <a:t>안녕해요</a:t>
            </a:r>
            <a:endParaRPr lang="en-US" altLang="ko-KR" dirty="0" smtClean="0"/>
          </a:p>
          <a:p>
            <a:r>
              <a:rPr lang="en-US" altLang="ko-KR" dirty="0" smtClean="0"/>
              <a:t>Bioinformatics </a:t>
            </a:r>
            <a:r>
              <a:rPr lang="en-US" altLang="ko-KR" dirty="0"/>
              <a:t>and Intelligence Lab.</a:t>
            </a:r>
          </a:p>
          <a:p>
            <a:r>
              <a:rPr lang="ko-KR" altLang="en-US" dirty="0" smtClean="0"/>
              <a:t>배대훈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106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4E06-C45A-4175-AB13-395751A15FB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28650" y="1460026"/>
            <a:ext cx="7886700" cy="479978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높은 성능을 달성하기 위해서는 </a:t>
            </a:r>
            <a:r>
              <a:rPr lang="en-US" altLang="ko-KR" sz="2000" dirty="0" smtClean="0"/>
              <a:t>coordinate </a:t>
            </a:r>
            <a:r>
              <a:rPr lang="ko-KR" altLang="en-US" sz="2000" dirty="0" smtClean="0"/>
              <a:t>정보를 잘 활용하는 것이 중요하다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smtClean="0"/>
              <a:t>현재 </a:t>
            </a:r>
            <a:r>
              <a:rPr lang="en-US" altLang="ko-KR" sz="2000" dirty="0" smtClean="0"/>
              <a:t>Ranking</a:t>
            </a:r>
            <a:r>
              <a:rPr lang="ko-KR" altLang="en-US" sz="2000" dirty="0" smtClean="0"/>
              <a:t>으로는 수상이 어렵지만 가능하다면 </a:t>
            </a:r>
            <a:r>
              <a:rPr lang="ko-KR" altLang="en-US" sz="2000" b="1" dirty="0" err="1" smtClean="0"/>
              <a:t>종합기술원</a:t>
            </a:r>
            <a:r>
              <a:rPr lang="ko-KR" altLang="en-US" sz="2000" b="1" dirty="0" smtClean="0"/>
              <a:t> 투어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‘</a:t>
            </a:r>
            <a:r>
              <a:rPr lang="ko-KR" altLang="en-US" sz="2000" b="1" dirty="0" smtClean="0"/>
              <a:t>삼성 </a:t>
            </a:r>
            <a:r>
              <a:rPr lang="en-US" altLang="ko-KR" sz="2000" b="1" dirty="0" smtClean="0"/>
              <a:t>AI </a:t>
            </a:r>
            <a:r>
              <a:rPr lang="ko-KR" altLang="en-US" sz="2000" b="1" dirty="0" err="1" smtClean="0"/>
              <a:t>챌린지</a:t>
            </a:r>
            <a:r>
              <a:rPr lang="ko-KR" altLang="en-US" sz="2000" b="1" dirty="0" smtClean="0"/>
              <a:t> 캠프</a:t>
            </a:r>
            <a:r>
              <a:rPr lang="en-US" altLang="ko-KR" sz="2000" dirty="0" smtClean="0"/>
              <a:t>＇</a:t>
            </a:r>
            <a:r>
              <a:rPr lang="ko-KR" altLang="en-US" sz="2000" dirty="0" smtClean="0"/>
              <a:t>에 참여해 많이 배우고 싶습니다</a:t>
            </a:r>
            <a:r>
              <a:rPr lang="en-US" altLang="ko-KR" sz="2000" dirty="0" smtClean="0"/>
              <a:t>!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수상 팀들의 </a:t>
            </a:r>
            <a:r>
              <a:rPr lang="en-US" altLang="ko-KR" sz="2000" b="1" dirty="0" smtClean="0"/>
              <a:t>solution</a:t>
            </a:r>
            <a:r>
              <a:rPr lang="ko-KR" altLang="en-US" sz="2000" dirty="0" smtClean="0"/>
              <a:t>이 </a:t>
            </a:r>
            <a:r>
              <a:rPr lang="en-US" altLang="ko-KR" sz="2000" dirty="0" err="1" smtClean="0"/>
              <a:t>dacon</a:t>
            </a:r>
            <a:r>
              <a:rPr lang="ko-KR" altLang="en-US" sz="2000" dirty="0" smtClean="0"/>
              <a:t>에 공유된다면 좋을 것 같습니다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재미있는 대회 열어주셔서 감사합니다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내년에도 재미있게 참여해 보겠습니다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결론 및 대회 진행에 대해 건의사항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5756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98512" y="2733137"/>
            <a:ext cx="4864100" cy="133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</a:rPr>
              <a:t>Thank you</a:t>
            </a:r>
            <a:endParaRPr lang="ko-KR" alt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42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Table of contents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60026"/>
            <a:ext cx="7886700" cy="5007450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개요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제안하는 알고리즘 설명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제안하는 알고리즘의 </a:t>
            </a:r>
            <a:r>
              <a:rPr lang="ko-KR" altLang="en-US" sz="2000" b="1" dirty="0" err="1" smtClean="0"/>
              <a:t>차별점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Future work</a:t>
            </a:r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결론 및 대회 진행에 대해 건의사항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4E06-C45A-4175-AB13-395751A15FB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2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200" dirty="0" smtClean="0"/>
              <a:t>개요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문제 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4E06-C45A-4175-AB13-395751A15FB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28649" y="3669957"/>
            <a:ext cx="7886701" cy="2458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/>
              <a:t>Ground state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Excited state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optimized</a:t>
            </a:r>
            <a:r>
              <a:rPr lang="ko-KR" altLang="en-US" sz="1800" dirty="0" smtClean="0"/>
              <a:t>된 </a:t>
            </a:r>
            <a:r>
              <a:rPr lang="en-US" altLang="ko-KR" sz="1800" dirty="0" smtClean="0"/>
              <a:t>coordinate</a:t>
            </a:r>
            <a:r>
              <a:rPr lang="ko-KR" altLang="en-US" sz="1800" dirty="0" smtClean="0"/>
              <a:t>를 활용하는 문제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 smtClean="0"/>
              <a:t>Ground state</a:t>
            </a:r>
            <a:r>
              <a:rPr lang="ko-KR" altLang="en-US" sz="1800" dirty="0" smtClean="0"/>
              <a:t>에서 두 </a:t>
            </a:r>
            <a:r>
              <a:rPr lang="en-US" altLang="ko-KR" sz="1800" dirty="0" smtClean="0"/>
              <a:t>coordinate</a:t>
            </a:r>
            <a:r>
              <a:rPr lang="ko-KR" altLang="en-US" sz="1800" dirty="0" smtClean="0"/>
              <a:t>의 에너지 차이</a:t>
            </a:r>
            <a:r>
              <a:rPr lang="en-US" altLang="ko-KR" sz="1800" dirty="0" smtClean="0"/>
              <a:t>, Excited state</a:t>
            </a:r>
            <a:r>
              <a:rPr lang="ko-KR" altLang="en-US" sz="1800" dirty="0" smtClean="0"/>
              <a:t>에서 두 </a:t>
            </a:r>
            <a:r>
              <a:rPr lang="en-US" altLang="ko-KR" sz="1800" dirty="0" smtClean="0"/>
              <a:t>coordinate</a:t>
            </a:r>
            <a:r>
              <a:rPr lang="ko-KR" altLang="en-US" sz="1800" dirty="0" smtClean="0"/>
              <a:t>의 에너지 차이를 계산하는 문제</a:t>
            </a:r>
            <a:endParaRPr lang="en-US" altLang="ko-KR" sz="1800" dirty="0" smtClean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079" y="883740"/>
            <a:ext cx="3375842" cy="253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7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200" dirty="0" smtClean="0"/>
              <a:t>개요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다양한 접근 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4E06-C45A-4175-AB13-395751A15FB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28649" y="2881440"/>
            <a:ext cx="7886701" cy="324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SMILES</a:t>
            </a:r>
            <a:r>
              <a:rPr lang="ko-KR" altLang="en-US" sz="2000" dirty="0" smtClean="0"/>
              <a:t>만 사용하는 모델</a:t>
            </a:r>
            <a:endParaRPr lang="en-US" altLang="ko-KR" sz="2000" dirty="0" smtClean="0"/>
          </a:p>
          <a:p>
            <a:pPr lvl="1"/>
            <a:r>
              <a:rPr lang="en-US" altLang="ko-KR" sz="1800" dirty="0" err="1" smtClean="0"/>
              <a:t>AttentiveFP</a:t>
            </a:r>
            <a:r>
              <a:rPr lang="en-US" altLang="ko-KR" sz="1800" dirty="0" smtClean="0"/>
              <a:t> (GNN based model)</a:t>
            </a:r>
          </a:p>
          <a:p>
            <a:pPr lvl="1"/>
            <a:r>
              <a:rPr lang="en-US" altLang="ko-KR" sz="1800" dirty="0" smtClean="0"/>
              <a:t>LGBM + Morgan fingerprint</a:t>
            </a:r>
            <a:endParaRPr lang="en-US" altLang="ko-KR" sz="18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Coordinate</a:t>
            </a:r>
            <a:r>
              <a:rPr lang="ko-KR" altLang="en-US" sz="2000" dirty="0" smtClean="0"/>
              <a:t>도 활용하는 모델</a:t>
            </a:r>
            <a:endParaRPr lang="en-US" altLang="ko-KR" sz="2000" dirty="0" smtClean="0"/>
          </a:p>
          <a:p>
            <a:pPr lvl="1"/>
            <a:r>
              <a:rPr lang="en-US" altLang="ko-KR" sz="1800" dirty="0" err="1" smtClean="0"/>
              <a:t>DimeNetpp</a:t>
            </a:r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MXMNet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r>
              <a:rPr lang="en-US" altLang="ko-KR" sz="2000" dirty="0" smtClean="0"/>
              <a:t>Coordinate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정보를 활용하는 것이 모델 성능 향상에 큰 영향을 줌</a:t>
            </a:r>
            <a:endParaRPr lang="en-US" altLang="ko-KR" sz="2000" dirty="0" smtClean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10C6394-A528-9974-B58C-3330E83003B7}"/>
              </a:ext>
            </a:extLst>
          </p:cNvPr>
          <p:cNvGrpSpPr/>
          <p:nvPr/>
        </p:nvGrpSpPr>
        <p:grpSpPr>
          <a:xfrm>
            <a:off x="482411" y="1372334"/>
            <a:ext cx="8352670" cy="1509105"/>
            <a:chOff x="1010093" y="1876648"/>
            <a:chExt cx="7475796" cy="1350679"/>
          </a:xfrm>
        </p:grpSpPr>
        <p:sp>
          <p:nvSpPr>
            <p:cNvPr id="7" name="화살표: 오른쪽 4">
              <a:extLst>
                <a:ext uri="{FF2B5EF4-FFF2-40B4-BE49-F238E27FC236}">
                  <a16:creationId xmlns:a16="http://schemas.microsoft.com/office/drawing/2014/main" id="{95F4AD04-E686-1D76-A65F-8F19F450D50A}"/>
                </a:ext>
              </a:extLst>
            </p:cNvPr>
            <p:cNvSpPr/>
            <p:nvPr/>
          </p:nvSpPr>
          <p:spPr>
            <a:xfrm>
              <a:off x="1010093" y="1903228"/>
              <a:ext cx="7320516" cy="451883"/>
            </a:xfrm>
            <a:prstGeom prst="rightArrow">
              <a:avLst/>
            </a:prstGeom>
            <a:gradFill flip="none" rotWithShape="1">
              <a:gsLst>
                <a:gs pos="100000">
                  <a:schemeClr val="bg2"/>
                </a:gs>
                <a:gs pos="0">
                  <a:schemeClr val="accent1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616EA29-6BF1-5C5A-98ED-6A406507ECFF}"/>
                </a:ext>
              </a:extLst>
            </p:cNvPr>
            <p:cNvGrpSpPr/>
            <p:nvPr/>
          </p:nvGrpSpPr>
          <p:grpSpPr>
            <a:xfrm>
              <a:off x="1089837" y="1876648"/>
              <a:ext cx="1408814" cy="992572"/>
              <a:chOff x="1089837" y="1850065"/>
              <a:chExt cx="1408814" cy="992572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DC532468-3BA6-1E8E-7AB7-55633E3C1032}"/>
                  </a:ext>
                </a:extLst>
              </p:cNvPr>
              <p:cNvSpPr/>
              <p:nvPr/>
            </p:nvSpPr>
            <p:spPr>
              <a:xfrm>
                <a:off x="1541721" y="1850065"/>
                <a:ext cx="505047" cy="505047"/>
              </a:xfrm>
              <a:prstGeom prst="ellipse">
                <a:avLst/>
              </a:prstGeom>
              <a:solidFill>
                <a:srgbClr val="E2E3E5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2059B11-A251-0F9D-D83E-A3E215812F37}"/>
                  </a:ext>
                </a:extLst>
              </p:cNvPr>
              <p:cNvSpPr txBox="1"/>
              <p:nvPr/>
            </p:nvSpPr>
            <p:spPr>
              <a:xfrm>
                <a:off x="1089837" y="2374345"/>
                <a:ext cx="1408814" cy="468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400" b="1" dirty="0" err="1" smtClean="0">
                    <a:latin typeface="NotoSansKR"/>
                  </a:rPr>
                  <a:t>AttentiveFP</a:t>
                </a:r>
                <a:endParaRPr lang="en-US" altLang="ko-KR" sz="1400" b="1" dirty="0" smtClean="0">
                  <a:latin typeface="NotoSansKR"/>
                </a:endParaRPr>
              </a:p>
              <a:p>
                <a:pPr algn="just"/>
                <a:r>
                  <a:rPr lang="en-US" altLang="ko-KR" sz="1400" b="1" dirty="0" smtClean="0">
                    <a:latin typeface="NotoSansKR"/>
                  </a:rPr>
                  <a:t>- </a:t>
                </a:r>
                <a:r>
                  <a:rPr lang="en-US" altLang="ko-KR" sz="1400" dirty="0" smtClean="0">
                    <a:latin typeface="NotoSansKR"/>
                  </a:rPr>
                  <a:t>Public 17.04</a:t>
                </a:r>
                <a:endParaRPr lang="en-US" altLang="ko-KR" sz="1400" dirty="0">
                  <a:latin typeface="NotoSansKR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72F6DAB-DB4C-15A4-BAE2-E30F065C0E66}"/>
                </a:ext>
              </a:extLst>
            </p:cNvPr>
            <p:cNvGrpSpPr/>
            <p:nvPr/>
          </p:nvGrpSpPr>
          <p:grpSpPr>
            <a:xfrm>
              <a:off x="2880093" y="1876648"/>
              <a:ext cx="1515585" cy="992573"/>
              <a:chOff x="1089836" y="1850065"/>
              <a:chExt cx="1515585" cy="992573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9C4000A6-01B6-02D9-9A92-B14903AD0512}"/>
                  </a:ext>
                </a:extLst>
              </p:cNvPr>
              <p:cNvSpPr/>
              <p:nvPr/>
            </p:nvSpPr>
            <p:spPr>
              <a:xfrm>
                <a:off x="1585802" y="1850065"/>
                <a:ext cx="505047" cy="505047"/>
              </a:xfrm>
              <a:prstGeom prst="ellipse">
                <a:avLst/>
              </a:prstGeom>
              <a:solidFill>
                <a:srgbClr val="C7D2DE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A3E64A-6F29-8A43-2FE9-E282A6796245}"/>
                  </a:ext>
                </a:extLst>
              </p:cNvPr>
              <p:cNvSpPr txBox="1"/>
              <p:nvPr/>
            </p:nvSpPr>
            <p:spPr>
              <a:xfrm>
                <a:off x="1089836" y="2374345"/>
                <a:ext cx="1515585" cy="468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400" b="1" dirty="0" err="1" smtClean="0">
                    <a:latin typeface="NotoSansKR"/>
                  </a:rPr>
                  <a:t>LGBM+Morgan</a:t>
                </a:r>
                <a:r>
                  <a:rPr lang="en-US" altLang="ko-KR" sz="1400" b="1" dirty="0" smtClean="0">
                    <a:latin typeface="NotoSansKR"/>
                  </a:rPr>
                  <a:t> FP</a:t>
                </a:r>
                <a:endParaRPr lang="en-US" altLang="ko-KR" sz="1400" b="1" dirty="0">
                  <a:latin typeface="NotoSansKR"/>
                </a:endParaRPr>
              </a:p>
              <a:p>
                <a:pPr algn="just"/>
                <a:r>
                  <a:rPr lang="en-US" altLang="ko-KR" sz="1400" dirty="0" smtClean="0">
                    <a:latin typeface="NotoSansKR"/>
                  </a:rPr>
                  <a:t>- Public 17.22</a:t>
                </a:r>
                <a:endParaRPr lang="ko-KR" altLang="en-US" sz="1400" dirty="0">
                  <a:latin typeface="NotoSansKR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471F97A-2E68-BD26-CE70-3347AFC109DB}"/>
                </a:ext>
              </a:extLst>
            </p:cNvPr>
            <p:cNvGrpSpPr/>
            <p:nvPr/>
          </p:nvGrpSpPr>
          <p:grpSpPr>
            <a:xfrm>
              <a:off x="4847562" y="1876648"/>
              <a:ext cx="1470836" cy="992573"/>
              <a:chOff x="1089837" y="1850065"/>
              <a:chExt cx="1470836" cy="992573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C0538901-CFF4-65AA-034B-EC4A2A690143}"/>
                  </a:ext>
                </a:extLst>
              </p:cNvPr>
              <p:cNvSpPr/>
              <p:nvPr/>
            </p:nvSpPr>
            <p:spPr>
              <a:xfrm>
                <a:off x="1452672" y="1850065"/>
                <a:ext cx="505047" cy="505047"/>
              </a:xfrm>
              <a:prstGeom prst="ellipse">
                <a:avLst/>
              </a:prstGeom>
              <a:solidFill>
                <a:srgbClr val="92B2D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3CB48A6-BD4A-9A43-BA3A-081F372747C0}"/>
                  </a:ext>
                </a:extLst>
              </p:cNvPr>
              <p:cNvSpPr txBox="1"/>
              <p:nvPr/>
            </p:nvSpPr>
            <p:spPr>
              <a:xfrm>
                <a:off x="1089837" y="2374345"/>
                <a:ext cx="1470836" cy="468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400" b="1" dirty="0" err="1" smtClean="0">
                    <a:latin typeface="NotoSansKR"/>
                  </a:rPr>
                  <a:t>DimeNetpp</a:t>
                </a:r>
                <a:endParaRPr lang="en-US" altLang="ko-KR" sz="1400" b="1" dirty="0" smtClean="0">
                  <a:latin typeface="NotoSansKR"/>
                </a:endParaRPr>
              </a:p>
              <a:p>
                <a:pPr algn="just"/>
                <a:r>
                  <a:rPr lang="en-US" altLang="ko-KR" sz="1400" dirty="0" smtClean="0">
                    <a:latin typeface="NotoSansKR"/>
                  </a:rPr>
                  <a:t>- Public 12.73</a:t>
                </a:r>
                <a:endParaRPr lang="ko-KR" altLang="en-US" sz="1200" dirty="0">
                  <a:latin typeface="NotoSansKR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AE58880-0F33-6D1A-23F2-5160B37BB05F}"/>
                </a:ext>
              </a:extLst>
            </p:cNvPr>
            <p:cNvGrpSpPr/>
            <p:nvPr/>
          </p:nvGrpSpPr>
          <p:grpSpPr>
            <a:xfrm>
              <a:off x="6592850" y="1876648"/>
              <a:ext cx="1893039" cy="1350679"/>
              <a:chOff x="1089836" y="1850065"/>
              <a:chExt cx="1893039" cy="1350679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400F6CC-671B-CF3F-5347-1AF40C761F37}"/>
                  </a:ext>
                </a:extLst>
              </p:cNvPr>
              <p:cNvSpPr/>
              <p:nvPr/>
            </p:nvSpPr>
            <p:spPr>
              <a:xfrm>
                <a:off x="1541721" y="1850065"/>
                <a:ext cx="505047" cy="505047"/>
              </a:xfrm>
              <a:prstGeom prst="ellipse">
                <a:avLst/>
              </a:prstGeom>
              <a:solidFill>
                <a:srgbClr val="518ABF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D1A8A9-91C2-7859-A947-58F9770842A4}"/>
                  </a:ext>
                </a:extLst>
              </p:cNvPr>
              <p:cNvSpPr txBox="1"/>
              <p:nvPr/>
            </p:nvSpPr>
            <p:spPr>
              <a:xfrm>
                <a:off x="1089836" y="2374345"/>
                <a:ext cx="1893039" cy="826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400" b="1" dirty="0" err="1" smtClean="0">
                    <a:latin typeface="NotoSansKR"/>
                  </a:rPr>
                  <a:t>MXMNet</a:t>
                </a:r>
                <a:endParaRPr lang="en-US" altLang="ko-KR" sz="1400" b="1" dirty="0" smtClean="0">
                  <a:latin typeface="NotoSansKR"/>
                </a:endParaRPr>
              </a:p>
              <a:p>
                <a:pPr algn="just"/>
                <a:r>
                  <a:rPr lang="en-US" altLang="ko-KR" sz="1400" dirty="0" smtClean="0">
                    <a:latin typeface="NotoSansKR"/>
                  </a:rPr>
                  <a:t>- Public 10.20</a:t>
                </a:r>
                <a:endParaRPr lang="en-US" altLang="ko-KR" sz="1400" dirty="0">
                  <a:latin typeface="NotoSansKR"/>
                </a:endParaRPr>
              </a:p>
              <a:p>
                <a:pPr algn="just"/>
                <a:r>
                  <a:rPr lang="en-US" altLang="ko-KR" sz="1400" dirty="0">
                    <a:latin typeface="NotoSansKR"/>
                  </a:rPr>
                  <a:t>- </a:t>
                </a:r>
                <a:r>
                  <a:rPr lang="en-US" altLang="ko-KR" sz="1400" dirty="0" smtClean="0">
                    <a:latin typeface="NotoSansKR"/>
                  </a:rPr>
                  <a:t>Private 7.4059 (6</a:t>
                </a:r>
                <a:r>
                  <a:rPr lang="ko-KR" altLang="en-US" sz="1400" dirty="0" smtClean="0">
                    <a:latin typeface="NotoSansKR"/>
                  </a:rPr>
                  <a:t>위</a:t>
                </a:r>
                <a:r>
                  <a:rPr lang="en-US" altLang="ko-KR" sz="1400" dirty="0" smtClean="0">
                    <a:latin typeface="NotoSansKR"/>
                  </a:rPr>
                  <a:t>)</a:t>
                </a:r>
                <a:endParaRPr lang="en-US" altLang="ko-KR" sz="1400" dirty="0">
                  <a:latin typeface="NotoSansKR"/>
                </a:endParaRPr>
              </a:p>
              <a:p>
                <a:pPr marL="171450" indent="-171450" algn="just">
                  <a:buFontTx/>
                  <a:buChar char="-"/>
                </a:pPr>
                <a:endParaRPr lang="ko-KR" altLang="en-US" sz="1200" dirty="0">
                  <a:latin typeface="NotoSansK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426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4E06-C45A-4175-AB13-395751A15FB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8" name="제목 1"/>
          <p:cNvSpPr>
            <a:spLocks noGrp="1"/>
          </p:cNvSpPr>
          <p:nvPr>
            <p:ph type="title"/>
          </p:nvPr>
        </p:nvSpPr>
        <p:spPr>
          <a:xfrm>
            <a:off x="628650" y="134462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모델 </a:t>
            </a:r>
            <a:r>
              <a:rPr lang="en-US" altLang="ko-KR" dirty="0" smtClean="0"/>
              <a:t>Overview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117312" y="1361718"/>
            <a:ext cx="4183713" cy="4010433"/>
            <a:chOff x="92598" y="1361718"/>
            <a:chExt cx="4183713" cy="4010433"/>
          </a:xfrm>
        </p:grpSpPr>
        <p:grpSp>
          <p:nvGrpSpPr>
            <p:cNvPr id="24" name="그룹 23"/>
            <p:cNvGrpSpPr/>
            <p:nvPr/>
          </p:nvGrpSpPr>
          <p:grpSpPr>
            <a:xfrm>
              <a:off x="92598" y="1361718"/>
              <a:ext cx="3723790" cy="4010433"/>
              <a:chOff x="839372" y="1133099"/>
              <a:chExt cx="5188952" cy="5588377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974638" y="1133099"/>
                <a:ext cx="5053686" cy="5405814"/>
                <a:chOff x="851071" y="1315662"/>
                <a:chExt cx="5053686" cy="5405814"/>
              </a:xfrm>
            </p:grpSpPr>
            <p:grpSp>
              <p:nvGrpSpPr>
                <p:cNvPr id="5" name="그룹 4"/>
                <p:cNvGrpSpPr/>
                <p:nvPr/>
              </p:nvGrpSpPr>
              <p:grpSpPr>
                <a:xfrm>
                  <a:off x="851071" y="1315662"/>
                  <a:ext cx="2559166" cy="2592526"/>
                  <a:chOff x="3401541" y="965886"/>
                  <a:chExt cx="4262437" cy="4318000"/>
                </a:xfrm>
              </p:grpSpPr>
              <p:pic>
                <p:nvPicPr>
                  <p:cNvPr id="2" name="그림 1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72460" t="17759" r="-587" b="20310"/>
                  <a:stretch/>
                </p:blipFill>
                <p:spPr>
                  <a:xfrm>
                    <a:off x="3401541" y="965886"/>
                    <a:ext cx="4262437" cy="4318000"/>
                  </a:xfrm>
                  <a:prstGeom prst="rect">
                    <a:avLst/>
                  </a:prstGeom>
                </p:spPr>
              </p:pic>
              <p:sp>
                <p:nvSpPr>
                  <p:cNvPr id="3" name="직사각형 2"/>
                  <p:cNvSpPr/>
                  <p:nvPr/>
                </p:nvSpPr>
                <p:spPr>
                  <a:xfrm>
                    <a:off x="3401541" y="3516870"/>
                    <a:ext cx="421674" cy="17670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" name="그룹 12"/>
                <p:cNvGrpSpPr/>
                <p:nvPr/>
              </p:nvGrpSpPr>
              <p:grpSpPr>
                <a:xfrm>
                  <a:off x="851071" y="4128950"/>
                  <a:ext cx="2559166" cy="2592526"/>
                  <a:chOff x="3401541" y="965886"/>
                  <a:chExt cx="4262437" cy="4318000"/>
                </a:xfrm>
              </p:grpSpPr>
              <p:pic>
                <p:nvPicPr>
                  <p:cNvPr id="14" name="그림 13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72460" t="17759" r="-587" b="20310"/>
                  <a:stretch/>
                </p:blipFill>
                <p:spPr>
                  <a:xfrm>
                    <a:off x="3401541" y="965886"/>
                    <a:ext cx="4262437" cy="4318000"/>
                  </a:xfrm>
                  <a:prstGeom prst="rect">
                    <a:avLst/>
                  </a:prstGeom>
                </p:spPr>
              </p:pic>
              <p:sp>
                <p:nvSpPr>
                  <p:cNvPr id="15" name="직사각형 14"/>
                  <p:cNvSpPr/>
                  <p:nvPr/>
                </p:nvSpPr>
                <p:spPr>
                  <a:xfrm>
                    <a:off x="3401541" y="3516870"/>
                    <a:ext cx="421674" cy="17670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1" name="직사각형 10"/>
                <p:cNvSpPr/>
                <p:nvPr/>
              </p:nvSpPr>
              <p:spPr>
                <a:xfrm>
                  <a:off x="5323989" y="2433946"/>
                  <a:ext cx="580768" cy="58076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/>
                    <a:t>G</a:t>
                  </a:r>
                  <a:endParaRPr lang="ko-KR" altLang="en-US" sz="1400" dirty="0"/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5323989" y="5254740"/>
                  <a:ext cx="580768" cy="58076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/>
                    <a:t>EX</a:t>
                  </a:r>
                  <a:endParaRPr lang="ko-KR" altLang="en-US" sz="1400" dirty="0"/>
                </a:p>
              </p:txBody>
            </p:sp>
            <p:cxnSp>
              <p:nvCxnSpPr>
                <p:cNvPr id="18" name="직선 화살표 연결선 17"/>
                <p:cNvCxnSpPr>
                  <a:endCxn id="11" idx="1"/>
                </p:cNvCxnSpPr>
                <p:nvPr/>
              </p:nvCxnSpPr>
              <p:spPr>
                <a:xfrm>
                  <a:off x="3311611" y="2724330"/>
                  <a:ext cx="201237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화살표 연결선 20"/>
                <p:cNvCxnSpPr>
                  <a:endCxn id="17" idx="1"/>
                </p:cNvCxnSpPr>
                <p:nvPr/>
              </p:nvCxnSpPr>
              <p:spPr>
                <a:xfrm>
                  <a:off x="3311611" y="5545124"/>
                  <a:ext cx="201237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/>
              <p:cNvSpPr txBox="1"/>
              <p:nvPr/>
            </p:nvSpPr>
            <p:spPr>
              <a:xfrm>
                <a:off x="839372" y="3369678"/>
                <a:ext cx="282969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err="1"/>
                  <a:t>MXMNet</a:t>
                </a:r>
                <a:endParaRPr lang="en-US" altLang="ko-KR" sz="1400" b="1" dirty="0"/>
              </a:p>
              <a:p>
                <a:pPr algn="ctr"/>
                <a:r>
                  <a:rPr lang="en-US" altLang="ko-KR" sz="1400" b="1" dirty="0"/>
                  <a:t>for ground </a:t>
                </a:r>
                <a:r>
                  <a:rPr lang="en-US" altLang="ko-KR" sz="1400" b="1" dirty="0" smtClean="0"/>
                  <a:t>coordinate</a:t>
                </a:r>
                <a:endParaRPr lang="en-US" altLang="ko-KR" sz="1400" b="1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39372" y="6198256"/>
                <a:ext cx="282969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err="1"/>
                  <a:t>MXMNet</a:t>
                </a:r>
                <a:endParaRPr lang="en-US" altLang="ko-KR" sz="1400" b="1" dirty="0"/>
              </a:p>
              <a:p>
                <a:pPr algn="ctr"/>
                <a:r>
                  <a:rPr lang="en-US" altLang="ko-KR" sz="1400" b="1" dirty="0" smtClean="0"/>
                  <a:t>For excited coordinate</a:t>
                </a:r>
                <a:endParaRPr lang="en-US" altLang="ko-KR" sz="1400" b="1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2156562" y="3222214"/>
              <a:ext cx="2119749" cy="404213"/>
              <a:chOff x="5716544" y="5132631"/>
              <a:chExt cx="3289196" cy="627213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716544" y="5132631"/>
                <a:ext cx="580768" cy="58076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EX</a:t>
                </a:r>
                <a:endParaRPr lang="ko-KR" altLang="en-US" sz="1400" dirty="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963891" y="5132631"/>
                <a:ext cx="580768" cy="58076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G</a:t>
                </a:r>
                <a:endParaRPr lang="ko-KR" altLang="en-US" dirty="0"/>
              </a:p>
            </p:txBody>
          </p:sp>
          <p:sp>
            <p:nvSpPr>
              <p:cNvPr id="33" name="뺄셈 기호 32"/>
              <p:cNvSpPr/>
              <p:nvPr/>
            </p:nvSpPr>
            <p:spPr>
              <a:xfrm>
                <a:off x="6374170" y="5171618"/>
                <a:ext cx="502794" cy="502794"/>
              </a:xfrm>
              <a:prstGeom prst="mathMinu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등호 34"/>
              <p:cNvSpPr/>
              <p:nvPr/>
            </p:nvSpPr>
            <p:spPr>
              <a:xfrm>
                <a:off x="7762473" y="5132631"/>
                <a:ext cx="569955" cy="569955"/>
              </a:xfrm>
              <a:prstGeom prst="mathEqual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8416333" y="5132631"/>
                    <a:ext cx="589407" cy="62721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400" b="1" dirty="0"/>
                  </a:p>
                </p:txBody>
              </p:sp>
            </mc:Choice>
            <mc:Fallback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16333" y="5132631"/>
                    <a:ext cx="589407" cy="62721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9048" r="-9524" b="-1969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5" name="그룹 64"/>
          <p:cNvGrpSpPr/>
          <p:nvPr/>
        </p:nvGrpSpPr>
        <p:grpSpPr>
          <a:xfrm>
            <a:off x="4645483" y="1460025"/>
            <a:ext cx="4392684" cy="4010433"/>
            <a:chOff x="4596055" y="1460025"/>
            <a:chExt cx="4392684" cy="4010433"/>
          </a:xfrm>
        </p:grpSpPr>
        <p:grpSp>
          <p:nvGrpSpPr>
            <p:cNvPr id="36" name="그룹 35"/>
            <p:cNvGrpSpPr/>
            <p:nvPr/>
          </p:nvGrpSpPr>
          <p:grpSpPr>
            <a:xfrm>
              <a:off x="6817387" y="3307346"/>
              <a:ext cx="2171352" cy="387323"/>
              <a:chOff x="5716544" y="2239038"/>
              <a:chExt cx="3527866" cy="629297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5716544" y="2239038"/>
                <a:ext cx="580768" cy="58076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G</a:t>
                </a:r>
                <a:endParaRPr lang="ko-KR" altLang="en-US" sz="1400" dirty="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963892" y="2248949"/>
                <a:ext cx="605437" cy="61938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EX</a:t>
                </a:r>
                <a:endParaRPr lang="ko-KR" altLang="en-US" sz="1400" dirty="0"/>
              </a:p>
            </p:txBody>
          </p:sp>
          <p:sp>
            <p:nvSpPr>
              <p:cNvPr id="26" name="뺄셈 기호 25"/>
              <p:cNvSpPr/>
              <p:nvPr/>
            </p:nvSpPr>
            <p:spPr>
              <a:xfrm>
                <a:off x="6374170" y="2274125"/>
                <a:ext cx="502794" cy="502794"/>
              </a:xfrm>
              <a:prstGeom prst="mathMinu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등호 31"/>
              <p:cNvSpPr/>
              <p:nvPr/>
            </p:nvSpPr>
            <p:spPr>
              <a:xfrm>
                <a:off x="7762474" y="2248950"/>
                <a:ext cx="569955" cy="569955"/>
              </a:xfrm>
              <a:prstGeom prst="mathEqual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8429321" y="2256025"/>
                    <a:ext cx="815089" cy="6000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ex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b="1" dirty="0"/>
                  </a:p>
                </p:txBody>
              </p:sp>
            </mc:Choice>
            <mc:Fallback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29321" y="2256025"/>
                    <a:ext cx="815089" cy="6000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458" r="-1205" b="-983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그룹 39"/>
            <p:cNvGrpSpPr/>
            <p:nvPr/>
          </p:nvGrpSpPr>
          <p:grpSpPr>
            <a:xfrm>
              <a:off x="4596055" y="1460025"/>
              <a:ext cx="3723790" cy="4010433"/>
              <a:chOff x="839372" y="1133099"/>
              <a:chExt cx="5188952" cy="5588377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974638" y="1133099"/>
                <a:ext cx="5053686" cy="5405814"/>
                <a:chOff x="851071" y="1315662"/>
                <a:chExt cx="5053686" cy="5405814"/>
              </a:xfrm>
            </p:grpSpPr>
            <p:grpSp>
              <p:nvGrpSpPr>
                <p:cNvPr id="44" name="그룹 43"/>
                <p:cNvGrpSpPr/>
                <p:nvPr/>
              </p:nvGrpSpPr>
              <p:grpSpPr>
                <a:xfrm>
                  <a:off x="851071" y="1315662"/>
                  <a:ext cx="2559166" cy="2592526"/>
                  <a:chOff x="3401541" y="965886"/>
                  <a:chExt cx="4262437" cy="4318000"/>
                </a:xfrm>
              </p:grpSpPr>
              <p:pic>
                <p:nvPicPr>
                  <p:cNvPr id="52" name="그림 51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72460" t="17759" r="-587" b="20310"/>
                  <a:stretch/>
                </p:blipFill>
                <p:spPr>
                  <a:xfrm>
                    <a:off x="3401541" y="965886"/>
                    <a:ext cx="4262437" cy="4318000"/>
                  </a:xfrm>
                  <a:prstGeom prst="rect">
                    <a:avLst/>
                  </a:prstGeom>
                </p:spPr>
              </p:pic>
              <p:sp>
                <p:nvSpPr>
                  <p:cNvPr id="53" name="직사각형 52"/>
                  <p:cNvSpPr/>
                  <p:nvPr/>
                </p:nvSpPr>
                <p:spPr>
                  <a:xfrm>
                    <a:off x="3401541" y="3516870"/>
                    <a:ext cx="421674" cy="17670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45" name="그룹 44"/>
                <p:cNvGrpSpPr/>
                <p:nvPr/>
              </p:nvGrpSpPr>
              <p:grpSpPr>
                <a:xfrm>
                  <a:off x="851071" y="4128950"/>
                  <a:ext cx="2559166" cy="2592526"/>
                  <a:chOff x="3401541" y="965886"/>
                  <a:chExt cx="4262437" cy="4318000"/>
                </a:xfrm>
              </p:grpSpPr>
              <p:pic>
                <p:nvPicPr>
                  <p:cNvPr id="50" name="그림 49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72460" t="17759" r="-587" b="20310"/>
                  <a:stretch/>
                </p:blipFill>
                <p:spPr>
                  <a:xfrm>
                    <a:off x="3401541" y="965886"/>
                    <a:ext cx="4262437" cy="4318000"/>
                  </a:xfrm>
                  <a:prstGeom prst="rect">
                    <a:avLst/>
                  </a:prstGeom>
                </p:spPr>
              </p:pic>
              <p:sp>
                <p:nvSpPr>
                  <p:cNvPr id="51" name="직사각형 50"/>
                  <p:cNvSpPr/>
                  <p:nvPr/>
                </p:nvSpPr>
                <p:spPr>
                  <a:xfrm>
                    <a:off x="3401541" y="3516870"/>
                    <a:ext cx="421674" cy="17670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6" name="직사각형 45"/>
                <p:cNvSpPr/>
                <p:nvPr/>
              </p:nvSpPr>
              <p:spPr>
                <a:xfrm>
                  <a:off x="5323989" y="2433946"/>
                  <a:ext cx="580768" cy="58076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/>
                    <a:t>G</a:t>
                  </a:r>
                  <a:endParaRPr lang="ko-KR" altLang="en-US" sz="1400" dirty="0"/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>
                  <a:off x="5323989" y="5254740"/>
                  <a:ext cx="580768" cy="58076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EX</a:t>
                  </a:r>
                  <a:endParaRPr lang="ko-KR" altLang="en-US" sz="1400" dirty="0"/>
                </a:p>
              </p:txBody>
            </p:sp>
            <p:cxnSp>
              <p:nvCxnSpPr>
                <p:cNvPr id="48" name="직선 화살표 연결선 47"/>
                <p:cNvCxnSpPr>
                  <a:endCxn id="46" idx="1"/>
                </p:cNvCxnSpPr>
                <p:nvPr/>
              </p:nvCxnSpPr>
              <p:spPr>
                <a:xfrm>
                  <a:off x="3311611" y="2724330"/>
                  <a:ext cx="201237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화살표 연결선 48"/>
                <p:cNvCxnSpPr>
                  <a:endCxn id="47" idx="1"/>
                </p:cNvCxnSpPr>
                <p:nvPr/>
              </p:nvCxnSpPr>
              <p:spPr>
                <a:xfrm>
                  <a:off x="3311611" y="5545124"/>
                  <a:ext cx="201237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TextBox 41"/>
              <p:cNvSpPr txBox="1"/>
              <p:nvPr/>
            </p:nvSpPr>
            <p:spPr>
              <a:xfrm>
                <a:off x="839372" y="3369678"/>
                <a:ext cx="282969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err="1"/>
                  <a:t>MXMNet</a:t>
                </a:r>
                <a:endParaRPr lang="en-US" altLang="ko-KR" sz="1400" b="1" dirty="0"/>
              </a:p>
              <a:p>
                <a:pPr algn="ctr"/>
                <a:r>
                  <a:rPr lang="en-US" altLang="ko-KR" sz="1400" b="1" dirty="0"/>
                  <a:t>for ground </a:t>
                </a:r>
                <a:r>
                  <a:rPr lang="en-US" altLang="ko-KR" sz="1400" b="1" dirty="0" smtClean="0"/>
                  <a:t>coordinate</a:t>
                </a:r>
                <a:endParaRPr lang="en-US" altLang="ko-KR" sz="1400" b="1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39372" y="6198256"/>
                <a:ext cx="282969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err="1"/>
                  <a:t>MXMNet</a:t>
                </a:r>
                <a:endParaRPr lang="en-US" altLang="ko-KR" sz="1400" b="1" dirty="0"/>
              </a:p>
              <a:p>
                <a:pPr algn="ctr"/>
                <a:r>
                  <a:rPr lang="en-US" altLang="ko-KR" sz="1400" b="1" dirty="0" smtClean="0"/>
                  <a:t>For excited coordinate</a:t>
                </a:r>
                <a:endParaRPr lang="en-US" altLang="ko-KR" sz="1400" b="1" dirty="0"/>
              </a:p>
            </p:txBody>
          </p:sp>
        </p:grpSp>
      </p:grpSp>
      <p:cxnSp>
        <p:nvCxnSpPr>
          <p:cNvPr id="54" name="구부러진 연결선 53"/>
          <p:cNvCxnSpPr>
            <a:stCxn id="17" idx="0"/>
            <a:endCxn id="30" idx="2"/>
          </p:cNvCxnSpPr>
          <p:nvPr/>
        </p:nvCxnSpPr>
        <p:spPr>
          <a:xfrm rot="16200000" flipV="1">
            <a:off x="2704537" y="3260375"/>
            <a:ext cx="592056" cy="12642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구부러진 연결선 55"/>
          <p:cNvCxnSpPr>
            <a:stCxn id="11" idx="2"/>
            <a:endCxn id="31" idx="0"/>
          </p:cNvCxnSpPr>
          <p:nvPr/>
        </p:nvCxnSpPr>
        <p:spPr>
          <a:xfrm rot="5400000">
            <a:off x="3081900" y="2671402"/>
            <a:ext cx="641192" cy="4604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구부러진 연결선 58"/>
          <p:cNvCxnSpPr>
            <a:stCxn id="47" idx="0"/>
            <a:endCxn id="29" idx="2"/>
          </p:cNvCxnSpPr>
          <p:nvPr/>
        </p:nvCxnSpPr>
        <p:spPr>
          <a:xfrm rot="16200000" flipV="1">
            <a:off x="7694777" y="3820752"/>
            <a:ext cx="592189" cy="3400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>
            <a:stCxn id="46" idx="2"/>
            <a:endCxn id="28" idx="0"/>
          </p:cNvCxnSpPr>
          <p:nvPr/>
        </p:nvCxnSpPr>
        <p:spPr>
          <a:xfrm rot="5400000">
            <a:off x="7289205" y="2435667"/>
            <a:ext cx="628017" cy="11153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572000" y="0"/>
            <a:ext cx="0" cy="6858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877330" y="5733535"/>
                <a:ext cx="3043847" cy="429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/>
                  <a:t>Model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1" i="1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30" y="5733535"/>
                <a:ext cx="3043847" cy="429092"/>
              </a:xfrm>
              <a:prstGeom prst="rect">
                <a:avLst/>
              </a:prstGeom>
              <a:blipFill>
                <a:blip r:embed="rId6"/>
                <a:stretch>
                  <a:fillRect t="-714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5325426" y="5733535"/>
                <a:ext cx="30438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/>
                  <a:t>Model for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1" i="1">
                            <a:latin typeface="Cambria Math" panose="02040503050406030204" pitchFamily="18" charset="0"/>
                          </a:rPr>
                          <m:t>ex</m:t>
                        </m:r>
                      </m:sub>
                    </m:sSub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426" y="5733535"/>
                <a:ext cx="3043847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67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Training details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13179" y="1460025"/>
                <a:ext cx="8317642" cy="4716939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dirty="0" smtClean="0"/>
                  <a:t>Train, validation</a:t>
                </a:r>
                <a:r>
                  <a:rPr lang="ko-KR" altLang="en-US" sz="2000" dirty="0" smtClean="0"/>
                  <a:t>을 </a:t>
                </a:r>
                <a:r>
                  <a:rPr lang="en-US" altLang="ko-KR" sz="2000" dirty="0" smtClean="0"/>
                  <a:t>9:1</a:t>
                </a:r>
                <a:r>
                  <a:rPr lang="ko-KR" altLang="en-US" sz="2000" dirty="0" smtClean="0"/>
                  <a:t>로 나누어 </a:t>
                </a:r>
                <a:r>
                  <a:rPr lang="en-US" altLang="ko-KR" sz="2000" dirty="0" smtClean="0"/>
                  <a:t>hyper-parameter tuning</a:t>
                </a:r>
              </a:p>
              <a:p>
                <a:pPr lvl="1"/>
                <a:r>
                  <a:rPr lang="en-US" altLang="ko-KR" sz="1800" dirty="0" smtClean="0"/>
                  <a:t>Epoch: 300</a:t>
                </a:r>
              </a:p>
              <a:p>
                <a:pPr lvl="1"/>
                <a:r>
                  <a:rPr lang="en-US" altLang="ko-KR" sz="1800" dirty="0" smtClean="0"/>
                  <a:t>Batch size: 32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Å</m:t>
                    </m:r>
                  </m:oMath>
                </a14:m>
                <a:endParaRPr lang="en-US" altLang="ko-KR" sz="1800" dirty="0"/>
              </a:p>
              <a:p>
                <a:endParaRPr lang="en-US" altLang="ko-KR" sz="2000" dirty="0"/>
              </a:p>
              <a:p>
                <a:r>
                  <a:rPr lang="ko-KR" altLang="en-US" sz="2000" dirty="0" smtClean="0"/>
                  <a:t>최종 제출 모델은 따로 </a:t>
                </a:r>
                <a:r>
                  <a:rPr lang="en-US" altLang="ko-KR" sz="2000" dirty="0" smtClean="0"/>
                  <a:t>validation</a:t>
                </a:r>
                <a:r>
                  <a:rPr lang="ko-KR" altLang="en-US" sz="2000" dirty="0" smtClean="0"/>
                  <a:t>을 사용하지 않고</a:t>
                </a:r>
                <a:r>
                  <a:rPr lang="en-US" altLang="ko-KR" sz="2000" dirty="0" smtClean="0"/>
                  <a:t>, 300 epochs</a:t>
                </a:r>
                <a:r>
                  <a:rPr lang="ko-KR" altLang="en-US" sz="2000" dirty="0" smtClean="0"/>
                  <a:t>로 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179" y="1460025"/>
                <a:ext cx="8317642" cy="4716939"/>
              </a:xfrm>
              <a:blipFill>
                <a:blip r:embed="rId3"/>
                <a:stretch>
                  <a:fillRect l="-660" t="-16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4E06-C45A-4175-AB13-395751A15FB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03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제안하는 모델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4E06-C45A-4175-AB13-395751A15FB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88465" y="4059926"/>
            <a:ext cx="8298335" cy="221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Qm9 </a:t>
            </a:r>
            <a:r>
              <a:rPr lang="ko-KR" altLang="en-US" sz="2000" dirty="0" err="1" smtClean="0"/>
              <a:t>데이터셋</a:t>
            </a:r>
            <a:r>
              <a:rPr lang="ko-KR" altLang="en-US" sz="2000" dirty="0" smtClean="0"/>
              <a:t> 에서 좋은 성능을 보여주는 </a:t>
            </a:r>
            <a:r>
              <a:rPr lang="en-US" altLang="ko-KR" sz="2000" dirty="0" err="1" smtClean="0"/>
              <a:t>MXMNet</a:t>
            </a:r>
            <a:r>
              <a:rPr lang="ko-KR" altLang="en-US" sz="2000" dirty="0" smtClean="0"/>
              <a:t>을 사용</a:t>
            </a:r>
            <a:endParaRPr lang="en-US" altLang="ko-KR" sz="2000" dirty="0"/>
          </a:p>
          <a:p>
            <a:r>
              <a:rPr lang="en-US" altLang="ko-KR" sz="2000" dirty="0" err="1" smtClean="0"/>
              <a:t>MXMNet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molecular mechanism </a:t>
            </a:r>
            <a:r>
              <a:rPr lang="ko-KR" altLang="en-US" sz="2000" dirty="0" smtClean="0"/>
              <a:t>이론의 </a:t>
            </a:r>
            <a:r>
              <a:rPr lang="en-US" altLang="ko-KR" sz="2000" dirty="0" smtClean="0"/>
              <a:t>multiplex molecular graph</a:t>
            </a:r>
            <a:r>
              <a:rPr lang="ko-KR" altLang="en-US" sz="2000" dirty="0" smtClean="0"/>
              <a:t>로 분자를 표현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Molecular Mechanism</a:t>
            </a:r>
            <a:r>
              <a:rPr lang="ko-KR" altLang="en-US" sz="1800" dirty="0" smtClean="0"/>
              <a:t>에 </a:t>
            </a:r>
            <a:r>
              <a:rPr lang="en-US" altLang="ko-KR" sz="1800" dirty="0" smtClean="0"/>
              <a:t>local, nonlocal </a:t>
            </a:r>
            <a:r>
              <a:rPr lang="ko-KR" altLang="en-US" sz="1800" dirty="0" smtClean="0"/>
              <a:t>을 사용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Local layer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global layer</a:t>
            </a:r>
            <a:r>
              <a:rPr lang="ko-KR" altLang="en-US" sz="1800" dirty="0" smtClean="0"/>
              <a:t>를 사용해 </a:t>
            </a:r>
            <a:r>
              <a:rPr lang="en-US" altLang="ko-KR" sz="1800" dirty="0" smtClean="0"/>
              <a:t>multiplex molecular graph</a:t>
            </a:r>
            <a:r>
              <a:rPr lang="ko-KR" altLang="en-US" sz="1800" dirty="0" smtClean="0"/>
              <a:t>를 구축</a:t>
            </a: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983" y="1195498"/>
            <a:ext cx="6056034" cy="278630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16293" y="6278232"/>
            <a:ext cx="76009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222222"/>
                </a:solidFill>
                <a:latin typeface="Arial" panose="020B0604020202020204" pitchFamily="34" charset="0"/>
              </a:rPr>
              <a:t>Zhang, S., Liu, Y., &amp; </a:t>
            </a:r>
            <a:r>
              <a:rPr lang="en-US" altLang="ko-KR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Xie</a:t>
            </a:r>
            <a:r>
              <a:rPr lang="en-US" altLang="ko-KR" sz="1100" dirty="0">
                <a:solidFill>
                  <a:srgbClr val="222222"/>
                </a:solidFill>
                <a:latin typeface="Arial" panose="020B0604020202020204" pitchFamily="34" charset="0"/>
              </a:rPr>
              <a:t>, L. (2020). Molecular mechanics-driven graph neural network with multiplex graph for molecular structures. </a:t>
            </a:r>
            <a:r>
              <a:rPr lang="en-US" altLang="ko-KR" sz="11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ko-KR" sz="1100" i="1" dirty="0">
                <a:solidFill>
                  <a:srgbClr val="222222"/>
                </a:solidFill>
                <a:latin typeface="Arial" panose="020B0604020202020204" pitchFamily="34" charset="0"/>
              </a:rPr>
              <a:t> preprint arXiv:2011.07457</a:t>
            </a:r>
            <a:r>
              <a:rPr lang="en-US" altLang="ko-KR" sz="11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05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제안하는 모델의 </a:t>
            </a:r>
            <a:r>
              <a:rPr lang="ko-KR" altLang="en-US" dirty="0" err="1" smtClean="0"/>
              <a:t>차별점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13179" y="1460025"/>
                <a:ext cx="8317642" cy="4716939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dirty="0" err="1" smtClean="0"/>
                  <a:t>MXMNet</a:t>
                </a:r>
                <a:r>
                  <a:rPr lang="ko-KR" altLang="en-US" sz="2000" dirty="0" smtClean="0"/>
                  <a:t>을 </a:t>
                </a:r>
                <a:r>
                  <a:rPr lang="en-US" altLang="ko-KR" sz="2000" dirty="0" smtClean="0"/>
                  <a:t>reorganization energy task</a:t>
                </a:r>
                <a:r>
                  <a:rPr lang="ko-KR" altLang="en-US" sz="2000" dirty="0" smtClean="0"/>
                  <a:t>에 잘 적용함</a:t>
                </a:r>
                <a:endParaRPr lang="en-US" altLang="ko-KR" sz="2000" dirty="0"/>
              </a:p>
              <a:p>
                <a:pPr lvl="1"/>
                <a:r>
                  <a:rPr lang="en-US" altLang="ko-KR" sz="1800" dirty="0" smtClean="0"/>
                  <a:t>Ground </a:t>
                </a:r>
                <a:r>
                  <a:rPr lang="en-US" altLang="ko-KR" sz="1800" dirty="0"/>
                  <a:t>coordinate</a:t>
                </a:r>
                <a:r>
                  <a:rPr lang="ko-KR" altLang="en-US" sz="1800" dirty="0"/>
                  <a:t>와 </a:t>
                </a:r>
                <a:r>
                  <a:rPr lang="en-US" altLang="ko-KR" sz="1800" dirty="0"/>
                  <a:t>Excited coordinate</a:t>
                </a:r>
                <a:r>
                  <a:rPr lang="ko-KR" altLang="en-US" sz="1800" dirty="0"/>
                  <a:t>를 학습하는 </a:t>
                </a:r>
                <a:r>
                  <a:rPr lang="en-US" altLang="ko-KR" sz="1800" dirty="0" err="1"/>
                  <a:t>MXMNet</a:t>
                </a:r>
                <a:r>
                  <a:rPr lang="ko-KR" altLang="en-US" sz="1800" dirty="0"/>
                  <a:t>을 두개 사용</a:t>
                </a:r>
                <a:endParaRPr lang="en-US" altLang="ko-KR" sz="1800" dirty="0"/>
              </a:p>
              <a:p>
                <a:pPr lvl="1"/>
                <a:r>
                  <a:rPr lang="ko-KR" altLang="en-US" sz="1800" dirty="0"/>
                  <a:t>최종적으로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b="1" i="1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</m:oMath>
                </a14:m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b="1" i="1">
                            <a:latin typeface="Cambria Math" panose="02040503050406030204" pitchFamily="18" charset="0"/>
                          </a:rPr>
                          <m:t>ex</m:t>
                        </m:r>
                      </m:sub>
                    </m:sSub>
                  </m:oMath>
                </a14:m>
                <a:r>
                  <a:rPr lang="ko-KR" altLang="en-US" sz="1800" dirty="0"/>
                  <a:t>를 두 모델의 </a:t>
                </a:r>
                <a:r>
                  <a:rPr lang="en-US" altLang="ko-KR" sz="1800" dirty="0"/>
                  <a:t>output</a:t>
                </a:r>
                <a:r>
                  <a:rPr lang="ko-KR" altLang="en-US" sz="1800" dirty="0"/>
                  <a:t>의 차를 이용해 </a:t>
                </a:r>
                <a:r>
                  <a:rPr lang="ko-KR" altLang="en-US" sz="1800" dirty="0"/>
                  <a:t>예측하는 </a:t>
                </a:r>
                <a:r>
                  <a:rPr lang="ko-KR" altLang="en-US" sz="1800" dirty="0" smtClean="0"/>
                  <a:t>모델</a:t>
                </a:r>
                <a:endParaRPr lang="en-US" altLang="ko-KR" sz="1800" dirty="0" smtClean="0"/>
              </a:p>
              <a:p>
                <a:endParaRPr lang="en-US" altLang="ko-KR" sz="2000" dirty="0" smtClean="0"/>
              </a:p>
              <a:p>
                <a:r>
                  <a:rPr lang="en-US" altLang="ko-KR" sz="2000" dirty="0" smtClean="0"/>
                  <a:t>SMILES</a:t>
                </a:r>
                <a:r>
                  <a:rPr lang="ko-KR" altLang="en-US" sz="2000" dirty="0" smtClean="0"/>
                  <a:t>만 사용하는 것이 아니라</a:t>
                </a:r>
                <a:r>
                  <a:rPr lang="en-US" altLang="ko-KR" sz="2000" dirty="0" smtClean="0"/>
                  <a:t>, coordinate </a:t>
                </a:r>
                <a:r>
                  <a:rPr lang="ko-KR" altLang="en-US" sz="2000" dirty="0" smtClean="0"/>
                  <a:t>정보를 학습에 활용해 성능을 향상 시킴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179" y="1460025"/>
                <a:ext cx="8317642" cy="4716939"/>
              </a:xfrm>
              <a:blipFill>
                <a:blip r:embed="rId3"/>
                <a:stretch>
                  <a:fillRect l="-660" t="-16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4E06-C45A-4175-AB13-395751A15FB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27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A4E06-C45A-4175-AB13-395751A15FB9}" type="slidenum">
              <a:rPr lang="ko-KR" altLang="en-US" smtClean="0"/>
              <a:t>9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60026"/>
                <a:ext cx="7886700" cy="52614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sz="2000" dirty="0" smtClean="0"/>
                  <a:t>Hyper-parameter searching space</a:t>
                </a:r>
                <a:r>
                  <a:rPr lang="ko-KR" altLang="en-US" sz="2000" dirty="0" smtClean="0"/>
                  <a:t>를 더 넓힌 후 </a:t>
                </a:r>
                <a:r>
                  <a:rPr lang="en-US" altLang="ko-KR" sz="2000" dirty="0" smtClean="0"/>
                  <a:t>model optimize</a:t>
                </a:r>
                <a:r>
                  <a:rPr lang="ko-KR" altLang="en-US" sz="2000" dirty="0" smtClean="0"/>
                  <a:t>하면 성능 향상이 가능하다</a:t>
                </a:r>
                <a:r>
                  <a:rPr lang="en-US" altLang="ko-KR" sz="2000" dirty="0" smtClean="0"/>
                  <a:t>.</a:t>
                </a:r>
              </a:p>
              <a:p>
                <a:endParaRPr lang="en-US" altLang="ko-KR" sz="2000" dirty="0" smtClean="0"/>
              </a:p>
              <a:p>
                <a:r>
                  <a:rPr lang="en-US" altLang="ko-KR" sz="2000" dirty="0" err="1" smtClean="0"/>
                  <a:t>MXMNet</a:t>
                </a:r>
                <a:r>
                  <a:rPr lang="ko-KR" altLang="en-US" sz="2000" dirty="0" smtClean="0"/>
                  <a:t>을 잘 활용해 </a:t>
                </a:r>
                <a:r>
                  <a:rPr lang="en-US" altLang="ko-KR" sz="2000" dirty="0" smtClean="0"/>
                  <a:t>ground coordinate</a:t>
                </a:r>
                <a:r>
                  <a:rPr lang="ko-KR" altLang="en-US" sz="2000" dirty="0" smtClean="0"/>
                  <a:t>와 </a:t>
                </a:r>
                <a:r>
                  <a:rPr lang="en-US" altLang="ko-KR" sz="2000" dirty="0" smtClean="0"/>
                  <a:t>excited coordinate</a:t>
                </a:r>
                <a:r>
                  <a:rPr lang="ko-KR" altLang="en-US" sz="2000" dirty="0"/>
                  <a:t> </a:t>
                </a:r>
                <a:r>
                  <a:rPr lang="ko-KR" altLang="en-US" sz="2000" dirty="0" smtClean="0"/>
                  <a:t>하나의 모델에서 학습 할 수 있도록 수정한다면 더 좋은 성능을 보여 줄 수 있을 것이다</a:t>
                </a:r>
                <a:r>
                  <a:rPr lang="en-US" altLang="ko-KR" sz="20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b="1" i="1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</m:oMath>
                </a14:m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b="1" i="1">
                            <a:latin typeface="Cambria Math" panose="02040503050406030204" pitchFamily="18" charset="0"/>
                          </a:rPr>
                          <m:t>ex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 </a:t>
                </a:r>
                <a:r>
                  <a:rPr lang="ko-KR" altLang="en-US" sz="1800" dirty="0" smtClean="0"/>
                  <a:t>를 한번에 예측하도록 </a:t>
                </a:r>
                <a:r>
                  <a:rPr lang="en-US" altLang="ko-KR" sz="1800" dirty="0" smtClean="0"/>
                  <a:t>multi-task learning</a:t>
                </a:r>
                <a:r>
                  <a:rPr lang="ko-KR" altLang="en-US" sz="1800" dirty="0" smtClean="0"/>
                  <a:t>을 수행해도 좋을 것</a:t>
                </a:r>
                <a:endParaRPr lang="en-US" altLang="ko-KR" sz="1800" dirty="0"/>
              </a:p>
              <a:p>
                <a:pPr lvl="1"/>
                <a:endParaRPr lang="en-US" altLang="ko-KR" sz="2200" dirty="0"/>
              </a:p>
              <a:p>
                <a:r>
                  <a:rPr lang="en-US" altLang="ko-KR" sz="2000" dirty="0" smtClean="0"/>
                  <a:t>Transfer learning</a:t>
                </a:r>
                <a:r>
                  <a:rPr lang="ko-KR" altLang="en-US" sz="2000" dirty="0" smtClean="0"/>
                  <a:t>을 활용한다면 성능을 높일 수 있을 것이다</a:t>
                </a:r>
                <a:r>
                  <a:rPr lang="en-US" altLang="ko-KR" sz="2000" dirty="0" smtClean="0"/>
                  <a:t>.</a:t>
                </a:r>
              </a:p>
              <a:p>
                <a:pPr lvl="1"/>
                <a:r>
                  <a:rPr lang="en-US" altLang="ko-KR" sz="1800" dirty="0" smtClean="0"/>
                  <a:t>PCQM4Mv2 </a:t>
                </a:r>
                <a:r>
                  <a:rPr lang="ko-KR" altLang="en-US" sz="1800" dirty="0" smtClean="0"/>
                  <a:t>데이터 셋을 활용해 보았지만 성능에 별다른 영향을 주지 않았다</a:t>
                </a:r>
                <a:r>
                  <a:rPr lang="en-US" altLang="ko-KR" sz="1800" dirty="0" smtClean="0"/>
                  <a:t>.</a:t>
                </a:r>
              </a:p>
              <a:p>
                <a:pPr lvl="2"/>
                <a:r>
                  <a:rPr lang="en-US" altLang="ko-KR" sz="1600" dirty="0" smtClean="0"/>
                  <a:t>PCQM4Mv2: HOMO-LUMO energy gap data with 3D structures</a:t>
                </a:r>
              </a:p>
              <a:p>
                <a:pPr lvl="2"/>
                <a:r>
                  <a:rPr lang="en-US" altLang="ko-KR" sz="1600" dirty="0" smtClean="0"/>
                  <a:t>HOMO-LUMO energy gap task</a:t>
                </a:r>
                <a:r>
                  <a:rPr lang="ko-KR" altLang="en-US" sz="1600" dirty="0" smtClean="0"/>
                  <a:t>와 </a:t>
                </a:r>
                <a:r>
                  <a:rPr lang="en-US" altLang="ko-KR" sz="1600" dirty="0" smtClean="0"/>
                  <a:t>reorganization energy</a:t>
                </a:r>
                <a:r>
                  <a:rPr lang="ko-KR" altLang="en-US" sz="1600" dirty="0" smtClean="0"/>
                  <a:t>는 큰 연관성이 </a:t>
                </a:r>
                <a:r>
                  <a:rPr lang="ko-KR" altLang="en-US" sz="1600" dirty="0" err="1" smtClean="0"/>
                  <a:t>없어보인다</a:t>
                </a:r>
                <a:r>
                  <a:rPr lang="en-US" altLang="ko-KR" sz="1600" dirty="0" smtClean="0"/>
                  <a:t>.</a:t>
                </a:r>
              </a:p>
              <a:p>
                <a:pPr lvl="2"/>
                <a:r>
                  <a:rPr lang="ko-KR" altLang="en-US" sz="1600" dirty="0" smtClean="0"/>
                  <a:t>다양한 </a:t>
                </a:r>
                <a:r>
                  <a:rPr lang="en-US" altLang="ko-KR" sz="1600" dirty="0" smtClean="0"/>
                  <a:t>coordinate</a:t>
                </a:r>
                <a:r>
                  <a:rPr lang="ko-KR" altLang="en-US" sz="1600" dirty="0" smtClean="0"/>
                  <a:t>에 따른 에너지 데이터가 더 적절해 보인다</a:t>
                </a:r>
                <a:r>
                  <a:rPr lang="en-US" altLang="ko-KR" sz="1600" dirty="0" smtClean="0"/>
                  <a:t>.</a:t>
                </a:r>
                <a:endParaRPr lang="en-US" altLang="ko-KR" sz="1800" dirty="0" smtClean="0"/>
              </a:p>
              <a:p>
                <a:pPr lvl="1"/>
                <a:r>
                  <a:rPr lang="en-US" altLang="ko-KR" sz="1800" dirty="0" smtClean="0"/>
                  <a:t>GEOM(Geometric Ensemble Of Molecules) dataset</a:t>
                </a:r>
              </a:p>
              <a:p>
                <a:pPr lvl="2"/>
                <a:r>
                  <a:rPr lang="ko-KR" altLang="en-US" sz="1600" dirty="0" smtClean="0"/>
                  <a:t>사용한다면 성능을 높일 수 있을 것으로 예상된다</a:t>
                </a:r>
                <a:r>
                  <a:rPr lang="en-US" altLang="ko-KR" sz="1600" dirty="0" smtClean="0"/>
                  <a:t>.</a:t>
                </a:r>
              </a:p>
            </p:txBody>
          </p:sp>
        </mc:Choice>
        <mc:Fallback>
          <p:sp>
            <p:nvSpPr>
              <p:cNvPr id="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60026"/>
                <a:ext cx="7886700" cy="5261450"/>
              </a:xfrm>
              <a:blipFill>
                <a:blip r:embed="rId3"/>
                <a:stretch>
                  <a:fillRect l="-696" t="-1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Future Work</a:t>
            </a:r>
            <a:endParaRPr lang="ko-KR" altLang="en-US" sz="5400" spc="-60" dirty="0"/>
          </a:p>
        </p:txBody>
      </p:sp>
    </p:spTree>
    <p:extLst>
      <p:ext uri="{BB962C8B-B14F-4D97-AF65-F5344CB8AC3E}">
        <p14:creationId xmlns:p14="http://schemas.microsoft.com/office/powerpoint/2010/main" val="403029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5C5C883ACAD6B4E8AE5CCEC3F6C03AD" ma:contentTypeVersion="10" ma:contentTypeDescription="새 문서를 만듭니다." ma:contentTypeScope="" ma:versionID="8624d39f0c7c847dc7908d382fba0854">
  <xsd:schema xmlns:xsd="http://www.w3.org/2001/XMLSchema" xmlns:xs="http://www.w3.org/2001/XMLSchema" xmlns:p="http://schemas.microsoft.com/office/2006/metadata/properties" xmlns:ns3="f3111a2e-4358-4325-b983-ac0a280d92cc" targetNamespace="http://schemas.microsoft.com/office/2006/metadata/properties" ma:root="true" ma:fieldsID="d3e0020461f19cf21c0381945d188895" ns3:_="">
    <xsd:import namespace="f3111a2e-4358-4325-b983-ac0a280d92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111a2e-4358-4325-b983-ac0a280d92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58BB89-582A-4AE3-829C-170B518C8D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7DC77D-0751-4F46-9F3E-3618D1108A87}">
  <ds:schemaRefs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f3111a2e-4358-4325-b983-ac0a280d92cc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3EA69EA-11CC-44B4-8B18-9A68C8F13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111a2e-4358-4325-b983-ac0a280d92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51892</TotalTime>
  <Words>555</Words>
  <Application>Microsoft Office PowerPoint</Application>
  <PresentationFormat>화면 슬라이드 쇼(4:3)</PresentationFormat>
  <Paragraphs>120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NotoSansKR</vt:lpstr>
      <vt:lpstr>맑은 고딕</vt:lpstr>
      <vt:lpstr>Arial</vt:lpstr>
      <vt:lpstr>Calibri</vt:lpstr>
      <vt:lpstr>Calibri Light</vt:lpstr>
      <vt:lpstr>Cambria Math</vt:lpstr>
      <vt:lpstr>Office 테마</vt:lpstr>
      <vt:lpstr>2022 Samsung AI Challenge (Materials Discovery)</vt:lpstr>
      <vt:lpstr>Table of contents</vt:lpstr>
      <vt:lpstr>개요 문제 정의</vt:lpstr>
      <vt:lpstr>개요 다양한 접근 방법</vt:lpstr>
      <vt:lpstr>모델 Overview</vt:lpstr>
      <vt:lpstr>Training details</vt:lpstr>
      <vt:lpstr>제안하는 모델 설명</vt:lpstr>
      <vt:lpstr>제안하는 모델의 차별점</vt:lpstr>
      <vt:lpstr>Future Work</vt:lpstr>
      <vt:lpstr>결론 및 대회 진행에 대해 건의사항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Cytochrome P450 inhibition classification by deep learning</dc:title>
  <dc:creator>배대훈</dc:creator>
  <cp:lastModifiedBy>배대훈</cp:lastModifiedBy>
  <cp:revision>910</cp:revision>
  <dcterms:created xsi:type="dcterms:W3CDTF">2021-07-28T01:28:50Z</dcterms:created>
  <dcterms:modified xsi:type="dcterms:W3CDTF">2022-09-19T05:50:40Z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0x01010045C5C883ACAD6B4E8AE5CCEC3F6C03AD</vt:lpwstr>
  </property>
</Properties>
</file>