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73" r:id="rId7"/>
    <p:sldId id="274" r:id="rId8"/>
    <p:sldId id="275" r:id="rId9"/>
    <p:sldId id="276" r:id="rId10"/>
    <p:sldId id="277" r:id="rId11"/>
    <p:sldId id="263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AC5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45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41796-D2A0-2D3E-4E88-6BE0FAE81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5D61B8-34A2-47A8-7149-270694D79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931EF-2BBE-AD4F-62D9-6946E725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08A2-95ED-4298-ABAF-3B331C36AE8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3491A-704A-C909-4C2F-2FA17D2C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A0679A-A6EE-5A77-DD3F-61EA787C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184D-7B67-4951-8C92-805F23464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00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DD34-81ED-3AB5-E20C-4579F983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A27F47-BA04-F16A-3D54-1C28B2CF2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92F8F7-7B02-20B2-543E-37911425F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08A2-95ED-4298-ABAF-3B331C36AE8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F5B20A-B772-590D-7A53-0CAAC0B5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DE83CF-774A-8FC0-6E38-57B716042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184D-7B67-4951-8C92-805F23464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85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0A9CCB-B3B0-EF4B-48CF-C8F7F3908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24050-25B1-1AC8-29D4-BAB0262E7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42765A-9889-1391-44C9-2557654F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08A2-95ED-4298-ABAF-3B331C36AE8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4C2B2-F53F-5836-5163-56B94651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1D1D3-CCA6-A1F8-D667-F6E033B1E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184D-7B67-4951-8C92-805F23464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56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B2D8A-323E-2AAA-464E-8B36ACBCB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C8E598-9CCC-8F00-9304-9BAE82EF2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DB0EDC-04FB-F1C9-2700-8527C914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08A2-95ED-4298-ABAF-3B331C36AE8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560CE5-DC17-CA6E-39D5-9106F489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E42EB9-57C6-66BB-5E83-A123D656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184D-7B67-4951-8C92-805F23464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0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2CA59-C526-77A6-7ACD-6BD0E6EEA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F3C268-E970-B945-AA45-28DFCCBA3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3654A1-29B1-8D71-5A65-DAC1E2B69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08A2-95ED-4298-ABAF-3B331C36AE8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D84A55-D0F1-A2B8-57F0-DFF16EDB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3FBBAE-E0B8-7E8F-F5AC-6F08B91D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184D-7B67-4951-8C92-805F23464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8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6C4F8-1F42-AAD5-F706-1ACBC747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A07BC-5BCC-85FC-BF40-D7042901A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E80A6D-5BBF-5D9F-B2D1-709D7C848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421538-7292-8440-013D-E7F58764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08A2-95ED-4298-ABAF-3B331C36AE8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0B3E51-3EA4-B6DF-805B-6A812977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868D95-0C28-341A-D9A2-BC903732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184D-7B67-4951-8C92-805F23464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76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FE189-FAB2-186F-C00C-DD702A818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588348-76FF-AE19-D36D-8C9B0D902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C73876-D600-6CDE-E7E7-A15C1B5BA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604640-2AF3-FD8A-6246-7F107DBDC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F6A961-7CCC-FD99-41B5-DC61153F3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A75E19-4967-2BD6-35C0-1ED323A3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08A2-95ED-4298-ABAF-3B331C36AE8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435C8B-944C-2D39-A9BE-A18A0757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733466-6578-E7A6-97B4-44115213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184D-7B67-4951-8C92-805F23464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71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0F85A-83E2-EDAB-8CB7-5F9283552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774BA0-625E-6E75-01A2-E69B94C78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08A2-95ED-4298-ABAF-3B331C36AE8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D0E7C8-5423-DE5C-265B-B3E9E052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3A3761-F8A0-B528-5150-5175B628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184D-7B67-4951-8C92-805F23464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41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05D0D1-0EB8-58C4-2341-509D8A315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08A2-95ED-4298-ABAF-3B331C36AE8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03DD9D-E9C2-1971-60AE-37BD79E2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E7211B-90F1-76E5-41ED-5AF644D6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184D-7B67-4951-8C92-805F23464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08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49359-96FE-19B0-6EF8-90ABC090A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D61FD-1C0E-2EA0-B3CF-EEA8AA93C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4CF13-ED97-47A0-85FD-D810F5DBE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090447-CA6C-B4CB-F59C-530C4AD4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08A2-95ED-4298-ABAF-3B331C36AE8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B18DC1-E728-1A54-D81E-B8FBA5B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37994C-8380-F8FC-BA06-D728AB49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184D-7B67-4951-8C92-805F23464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62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5F012-8561-DB99-56C9-5D1709E98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66E0FA-0887-2466-6659-B78D11430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686C06-978E-9B51-8CF8-13B087BFA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84EE14-A6E1-4580-2A85-B8742B18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08A2-95ED-4298-ABAF-3B331C36AE8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F9A8C9-9939-2503-A930-9235AA2E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CC1A59-7F4D-F029-27DC-2C2CB276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184D-7B67-4951-8C92-805F23464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61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18D21B-F585-DB08-D322-2389613CB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3BD380-AE14-17B6-B4F7-96AB1306C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1BCA67-AF16-436A-E999-A20071A25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608A2-95ED-4298-ABAF-3B331C36AE8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C147CD-F97B-93DD-4778-803DC4747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D24C-3009-B16B-4302-1CA417CFD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0184D-7B67-4951-8C92-805F23464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58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oepwurity/Web_project" TargetMode="External"/><Relationship Id="rId2" Type="http://schemas.openxmlformats.org/officeDocument/2006/relationships/hyperlink" Target="https://web-project-sand-psi.vercel.app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13EFEB-0065-B0CE-67E4-C345C8145162}"/>
              </a:ext>
            </a:extLst>
          </p:cNvPr>
          <p:cNvSpPr txBox="1"/>
          <p:nvPr/>
        </p:nvSpPr>
        <p:spPr>
          <a:xfrm>
            <a:off x="2499851" y="2551837"/>
            <a:ext cx="7192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📖</a:t>
            </a:r>
            <a:r>
              <a:rPr lang="ko-KR" altLang="en-US" sz="5400" b="1" dirty="0"/>
              <a:t>나만의 다이어리</a:t>
            </a:r>
            <a:r>
              <a:rPr lang="ko-KR" altLang="en-US" sz="5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📖</a:t>
            </a:r>
          </a:p>
          <a:p>
            <a:endParaRPr lang="ko-KR" altLang="en-US" sz="5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FA7FC-1191-610D-38A3-51432279B139}"/>
              </a:ext>
            </a:extLst>
          </p:cNvPr>
          <p:cNvSpPr txBox="1"/>
          <p:nvPr/>
        </p:nvSpPr>
        <p:spPr>
          <a:xfrm>
            <a:off x="9311145" y="5633871"/>
            <a:ext cx="221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202301450 </a:t>
            </a:r>
            <a:r>
              <a:rPr lang="ko-KR" altLang="en-US" dirty="0"/>
              <a:t>김도은</a:t>
            </a:r>
          </a:p>
        </p:txBody>
      </p:sp>
    </p:spTree>
    <p:extLst>
      <p:ext uri="{BB962C8B-B14F-4D97-AF65-F5344CB8AC3E}">
        <p14:creationId xmlns:p14="http://schemas.microsoft.com/office/powerpoint/2010/main" val="3720891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94108-FA87-F98E-C76D-5CEE866FD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BEFC20-E988-9813-8D93-6A22DF7EF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974" y="553895"/>
            <a:ext cx="7148051" cy="575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8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49A7A-B734-F6B6-000E-EDBC800D8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D4DEE12-6312-F75F-0BEA-C473C767E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380" y="3771990"/>
            <a:ext cx="1324160" cy="6477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97148C-290E-D1A4-A8A5-53AF7B32D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20" y="3781516"/>
            <a:ext cx="1228896" cy="6382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898D056-7CD6-1455-5E9B-81E0AF21E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154" y="1244523"/>
            <a:ext cx="4894846" cy="43689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5F9A5C-3C36-0AFE-B58A-AE79E30580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3878" y="1528831"/>
            <a:ext cx="4136968" cy="123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63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CDA32-3D32-A822-3136-9CBE83566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499732-2CB5-A5D1-7C2F-06E74D3DA619}"/>
              </a:ext>
            </a:extLst>
          </p:cNvPr>
          <p:cNvSpPr txBox="1"/>
          <p:nvPr/>
        </p:nvSpPr>
        <p:spPr>
          <a:xfrm>
            <a:off x="3927987" y="2961345"/>
            <a:ext cx="4336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https://web-project-sand-psi.vercel.app/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0FE5DD-4C86-E138-C272-A598C3F9CE0D}"/>
              </a:ext>
            </a:extLst>
          </p:cNvPr>
          <p:cNvSpPr txBox="1"/>
          <p:nvPr/>
        </p:nvSpPr>
        <p:spPr>
          <a:xfrm>
            <a:off x="3672348" y="3330677"/>
            <a:ext cx="4847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https://github.com/qoepwurity/Web_project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53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71CFF-188E-BD14-0282-D53F9DEB7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C323F6-4EBD-7FC8-6C89-32CD1B10580E}"/>
              </a:ext>
            </a:extLst>
          </p:cNvPr>
          <p:cNvSpPr txBox="1"/>
          <p:nvPr/>
        </p:nvSpPr>
        <p:spPr>
          <a:xfrm>
            <a:off x="2123769" y="2683948"/>
            <a:ext cx="1494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A0201-C723-C7B3-CE3B-8BFD1DFA9F0C}"/>
              </a:ext>
            </a:extLst>
          </p:cNvPr>
          <p:cNvSpPr txBox="1"/>
          <p:nvPr/>
        </p:nvSpPr>
        <p:spPr>
          <a:xfrm>
            <a:off x="7384027" y="1166842"/>
            <a:ext cx="50046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/>
              <a:t> 프로그램 개요</a:t>
            </a:r>
            <a:endParaRPr lang="en-US" altLang="ko-KR" sz="3200" dirty="0"/>
          </a:p>
          <a:p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/>
              <a:t>사용 기능</a:t>
            </a:r>
            <a:endParaRPr lang="en-US" altLang="ko-K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/>
              <a:t>주요 기능</a:t>
            </a:r>
            <a:endParaRPr lang="en-US" altLang="ko-KR" sz="3200" dirty="0"/>
          </a:p>
          <a:p>
            <a:endParaRPr lang="en-US" altLang="ko-K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/>
              <a:t> 부가 기능</a:t>
            </a:r>
            <a:endParaRPr lang="en-US" altLang="ko-KR" sz="3200" dirty="0"/>
          </a:p>
          <a:p>
            <a:endParaRPr lang="en-US" altLang="ko-K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/>
              <a:t> 실행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79831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E462B-389D-9A8D-343B-D32499123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573C03-6516-B264-7EF1-7FF01D0B6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654" y="1538023"/>
            <a:ext cx="4410691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1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262B1-52A1-3CBB-DDCB-0A084C926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E515D577-211D-7815-AC05-302C5AE5F77E}"/>
              </a:ext>
            </a:extLst>
          </p:cNvPr>
          <p:cNvGrpSpPr/>
          <p:nvPr/>
        </p:nvGrpSpPr>
        <p:grpSpPr>
          <a:xfrm>
            <a:off x="898301" y="1059454"/>
            <a:ext cx="2896950" cy="2064775"/>
            <a:chOff x="2427217" y="762621"/>
            <a:chExt cx="2896950" cy="2064775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16ECF051-6D05-2D66-0D4A-6A8D74302F55}"/>
                </a:ext>
              </a:extLst>
            </p:cNvPr>
            <p:cNvSpPr/>
            <p:nvPr/>
          </p:nvSpPr>
          <p:spPr>
            <a:xfrm>
              <a:off x="2427217" y="762621"/>
              <a:ext cx="2896950" cy="206477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405BE1A-1277-64AA-24F8-EF6DC4246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27217" y="801949"/>
              <a:ext cx="2896950" cy="1991653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CBDF3BA-24CF-CB2C-468B-EA8CEA0D58EB}"/>
              </a:ext>
            </a:extLst>
          </p:cNvPr>
          <p:cNvGrpSpPr/>
          <p:nvPr/>
        </p:nvGrpSpPr>
        <p:grpSpPr>
          <a:xfrm>
            <a:off x="8399325" y="990618"/>
            <a:ext cx="2896950" cy="2064775"/>
            <a:chOff x="7226710" y="2606169"/>
            <a:chExt cx="2896950" cy="2064775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50C2A7D2-640C-20EF-B600-BEBB88501C41}"/>
                </a:ext>
              </a:extLst>
            </p:cNvPr>
            <p:cNvSpPr/>
            <p:nvPr/>
          </p:nvSpPr>
          <p:spPr>
            <a:xfrm>
              <a:off x="7226710" y="2606169"/>
              <a:ext cx="2896950" cy="2064775"/>
            </a:xfrm>
            <a:prstGeom prst="roundRect">
              <a:avLst/>
            </a:prstGeom>
            <a:ln>
              <a:solidFill>
                <a:srgbClr val="6FAC5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Docker] Docker의 개념 및 핵심 설명">
              <a:extLst>
                <a:ext uri="{FF2B5EF4-FFF2-40B4-BE49-F238E27FC236}">
                  <a16:creationId xmlns:a16="http://schemas.microsoft.com/office/drawing/2014/main" id="{F3412DFE-AFA6-CEEF-4340-CA7AA69AAF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5484" y="2645497"/>
              <a:ext cx="2298291" cy="2000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898AF84-39BD-CC9D-DE4A-8625D888AB1F}"/>
              </a:ext>
            </a:extLst>
          </p:cNvPr>
          <p:cNvGrpSpPr/>
          <p:nvPr/>
        </p:nvGrpSpPr>
        <p:grpSpPr>
          <a:xfrm>
            <a:off x="4677770" y="1039791"/>
            <a:ext cx="2896950" cy="2064775"/>
            <a:chOff x="1316173" y="3545150"/>
            <a:chExt cx="2896950" cy="2064775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9F5A664A-717F-93B1-D388-42D573354C12}"/>
                </a:ext>
              </a:extLst>
            </p:cNvPr>
            <p:cNvSpPr/>
            <p:nvPr/>
          </p:nvSpPr>
          <p:spPr>
            <a:xfrm>
              <a:off x="1316173" y="3545150"/>
              <a:ext cx="2896950" cy="206477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8" name="Picture 4" descr="Vercel로 프론트 배포하기(1) Vercel이란???">
              <a:extLst>
                <a:ext uri="{FF2B5EF4-FFF2-40B4-BE49-F238E27FC236}">
                  <a16:creationId xmlns:a16="http://schemas.microsoft.com/office/drawing/2014/main" id="{E1899651-920B-22A6-758D-1E7A3D985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7238" y="3847390"/>
              <a:ext cx="2794819" cy="1460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9C08518-ECEF-AE65-5183-A28F421CC102}"/>
              </a:ext>
            </a:extLst>
          </p:cNvPr>
          <p:cNvGrpSpPr/>
          <p:nvPr/>
        </p:nvGrpSpPr>
        <p:grpSpPr>
          <a:xfrm>
            <a:off x="2847990" y="3920368"/>
            <a:ext cx="2896950" cy="2064775"/>
            <a:chOff x="4667188" y="4104908"/>
            <a:chExt cx="2896950" cy="2064775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C31E476F-3763-5969-1FA7-6CC85BAC7333}"/>
                </a:ext>
              </a:extLst>
            </p:cNvPr>
            <p:cNvSpPr/>
            <p:nvPr/>
          </p:nvSpPr>
          <p:spPr>
            <a:xfrm>
              <a:off x="4667188" y="4104908"/>
              <a:ext cx="2896950" cy="206477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6" name="Picture 12" descr="openWeather - 무료 날씨 api - ☁️구름도서관☁️">
              <a:extLst>
                <a:ext uri="{FF2B5EF4-FFF2-40B4-BE49-F238E27FC236}">
                  <a16:creationId xmlns:a16="http://schemas.microsoft.com/office/drawing/2014/main" id="{39A6CBB5-7AA0-1D18-2651-9961A1D1A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03" r="9084"/>
            <a:stretch/>
          </p:blipFill>
          <p:spPr bwMode="auto">
            <a:xfrm>
              <a:off x="4935794" y="4322318"/>
              <a:ext cx="2379406" cy="1632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7678592-B758-DE8A-A5EB-E851E244D6FE}"/>
              </a:ext>
            </a:extLst>
          </p:cNvPr>
          <p:cNvGrpSpPr/>
          <p:nvPr/>
        </p:nvGrpSpPr>
        <p:grpSpPr>
          <a:xfrm>
            <a:off x="6616879" y="3920367"/>
            <a:ext cx="2896950" cy="2064775"/>
            <a:chOff x="8436077" y="4104907"/>
            <a:chExt cx="2896950" cy="2064775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5CCB1965-E265-8567-F60C-6507D18B89D0}"/>
                </a:ext>
              </a:extLst>
            </p:cNvPr>
            <p:cNvSpPr/>
            <p:nvPr/>
          </p:nvSpPr>
          <p:spPr>
            <a:xfrm>
              <a:off x="8436077" y="4104907"/>
              <a:ext cx="2896950" cy="206477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8" name="Picture 14" descr="Spotify - 나무위키">
              <a:extLst>
                <a:ext uri="{FF2B5EF4-FFF2-40B4-BE49-F238E27FC236}">
                  <a16:creationId xmlns:a16="http://schemas.microsoft.com/office/drawing/2014/main" id="{D76FFBBA-9948-7A05-8FFA-2D0DAE9D95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5069" y="4802879"/>
              <a:ext cx="2794819" cy="671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D28BD56-C0BA-197E-2B6C-C08DEF6C2A1F}"/>
              </a:ext>
            </a:extLst>
          </p:cNvPr>
          <p:cNvSpPr txBox="1"/>
          <p:nvPr/>
        </p:nvSpPr>
        <p:spPr>
          <a:xfrm>
            <a:off x="586686" y="3102677"/>
            <a:ext cx="35201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NGINX</a:t>
            </a:r>
          </a:p>
          <a:p>
            <a:pPr algn="ctr"/>
            <a:r>
              <a:rPr lang="en-US" altLang="ko-KR" sz="1400" dirty="0"/>
              <a:t>: </a:t>
            </a:r>
            <a:r>
              <a:rPr lang="ko-KR" altLang="en-US" sz="1400" dirty="0"/>
              <a:t>정적 파일 제공 및 </a:t>
            </a:r>
            <a:r>
              <a:rPr lang="en-US" altLang="ko-KR" sz="1400" dirty="0" err="1"/>
              <a:t>Vercel</a:t>
            </a:r>
            <a:r>
              <a:rPr lang="en-US" altLang="ko-KR" sz="1400" dirty="0"/>
              <a:t> API </a:t>
            </a:r>
            <a:r>
              <a:rPr lang="ko-KR" altLang="en-US" sz="1400" dirty="0"/>
              <a:t>요청 프록시 처리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7F9004-8BFE-B4DE-0D91-CC1DDBA98D22}"/>
              </a:ext>
            </a:extLst>
          </p:cNvPr>
          <p:cNvSpPr txBox="1"/>
          <p:nvPr/>
        </p:nvSpPr>
        <p:spPr>
          <a:xfrm>
            <a:off x="4296466" y="3143135"/>
            <a:ext cx="35201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VERCEL</a:t>
            </a:r>
          </a:p>
          <a:p>
            <a:pPr algn="ctr"/>
            <a:r>
              <a:rPr lang="en-US" altLang="ko-KR" sz="1400" dirty="0"/>
              <a:t>: Serverless Function </a:t>
            </a:r>
            <a:r>
              <a:rPr lang="ko-KR" altLang="en-US" sz="1400" dirty="0"/>
              <a:t>배포 및 </a:t>
            </a:r>
            <a:r>
              <a:rPr lang="en-US" altLang="ko-KR" sz="1400" dirty="0"/>
              <a:t>API </a:t>
            </a:r>
            <a:r>
              <a:rPr lang="ko-KR" altLang="en-US" sz="1400" dirty="0"/>
              <a:t>연동</a:t>
            </a:r>
            <a:r>
              <a:rPr lang="en-US" altLang="ko-KR" sz="1400" dirty="0"/>
              <a:t>, </a:t>
            </a:r>
            <a:r>
              <a:rPr lang="ko-KR" altLang="en-US" sz="1400" dirty="0"/>
              <a:t>프론트 호스팅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80AEF2-E0A3-EBA7-01AA-5E75F1CB14BD}"/>
              </a:ext>
            </a:extLst>
          </p:cNvPr>
          <p:cNvSpPr txBox="1"/>
          <p:nvPr/>
        </p:nvSpPr>
        <p:spPr>
          <a:xfrm>
            <a:off x="343900" y="242863"/>
            <a:ext cx="2772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기술 스택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883701-3CEB-C69B-D3D9-DC20F2B31AEB}"/>
              </a:ext>
            </a:extLst>
          </p:cNvPr>
          <p:cNvSpPr txBox="1"/>
          <p:nvPr/>
        </p:nvSpPr>
        <p:spPr>
          <a:xfrm>
            <a:off x="8544469" y="3102677"/>
            <a:ext cx="26055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DOCKER</a:t>
            </a:r>
          </a:p>
          <a:p>
            <a:pPr algn="ctr"/>
            <a:r>
              <a:rPr lang="en-US" altLang="ko-KR" sz="1400" dirty="0"/>
              <a:t>: Nginx </a:t>
            </a:r>
            <a:r>
              <a:rPr lang="ko-KR" altLang="en-US" sz="1400" dirty="0"/>
              <a:t>기반 앱을 컨테이너로 실행 및 테스트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D81815-F437-D596-0221-3C6BC40B8929}"/>
              </a:ext>
            </a:extLst>
          </p:cNvPr>
          <p:cNvSpPr txBox="1"/>
          <p:nvPr/>
        </p:nvSpPr>
        <p:spPr>
          <a:xfrm>
            <a:off x="2516230" y="5985142"/>
            <a:ext cx="35201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OpenWeather</a:t>
            </a:r>
            <a:endParaRPr lang="en-US" altLang="ko-KR" sz="1400" dirty="0"/>
          </a:p>
          <a:p>
            <a:pPr algn="ctr"/>
            <a:r>
              <a:rPr lang="en-US" altLang="ko-KR" sz="1400" dirty="0"/>
              <a:t>: </a:t>
            </a:r>
            <a:r>
              <a:rPr lang="ko-KR" altLang="en-US" sz="1400" dirty="0"/>
              <a:t>지역 기반 날씨 정보를 불러오는 외부 </a:t>
            </a:r>
            <a:r>
              <a:rPr lang="en-US" altLang="ko-KR" sz="1400" dirty="0"/>
              <a:t>API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C7D1CF-F1CD-1848-E34D-C16BB99B06CF}"/>
              </a:ext>
            </a:extLst>
          </p:cNvPr>
          <p:cNvSpPr txBox="1"/>
          <p:nvPr/>
        </p:nvSpPr>
        <p:spPr>
          <a:xfrm>
            <a:off x="6311850" y="5991970"/>
            <a:ext cx="3520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Spotify</a:t>
            </a:r>
          </a:p>
          <a:p>
            <a:pPr algn="ctr"/>
            <a:r>
              <a:rPr lang="en-US" altLang="ko-KR" sz="1400" dirty="0"/>
              <a:t>: </a:t>
            </a:r>
            <a:r>
              <a:rPr lang="ko-KR" altLang="en-US" sz="1400" dirty="0"/>
              <a:t>음악 검색 및 선택 기능을 위한 </a:t>
            </a:r>
            <a:r>
              <a:rPr lang="en-US" altLang="ko-KR" sz="1400" dirty="0"/>
              <a:t>API </a:t>
            </a:r>
            <a:r>
              <a:rPr lang="ko-KR" altLang="en-US" sz="1400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37598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42747-B574-7682-4D5C-4B8B2E214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F4E0A885-CFEC-851A-139C-00FD5A5168E9}"/>
              </a:ext>
            </a:extLst>
          </p:cNvPr>
          <p:cNvGrpSpPr/>
          <p:nvPr/>
        </p:nvGrpSpPr>
        <p:grpSpPr>
          <a:xfrm>
            <a:off x="983028" y="1340939"/>
            <a:ext cx="10225944" cy="4176122"/>
            <a:chOff x="983028" y="1340939"/>
            <a:chExt cx="10225944" cy="417612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59D4E7B-3625-CBE8-64E3-224BAEB67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" r="10547"/>
            <a:stretch/>
          </p:blipFill>
          <p:spPr>
            <a:xfrm>
              <a:off x="983028" y="1340939"/>
              <a:ext cx="4669546" cy="4176122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4CF51AF-0CF7-AE0B-F678-79E1592AB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9426" y="1340939"/>
              <a:ext cx="4669546" cy="41260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239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A1CAD-B150-8D8B-35B1-41E63D632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B797B1C-16DF-0D7A-C832-320154EE9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673" y="1328833"/>
            <a:ext cx="5496654" cy="420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00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7AF9B-9FAF-39DB-FDCC-B5655A079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C79BE51-7FD2-7834-9F0A-A0026975F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690" y="309414"/>
            <a:ext cx="6420465" cy="613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77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B79F1-1C60-370A-DF49-3C72BFD42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385F8E4-0CBE-E8E2-7339-1E671DBC7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729" y="405635"/>
            <a:ext cx="7108723" cy="593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0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814B5-93DD-65BE-C5F1-3B41297AB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8282B1-2E57-E6FB-3F04-01B881F28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677" y="1665339"/>
            <a:ext cx="7054646" cy="352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72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88</Words>
  <Application>Microsoft Office PowerPoint</Application>
  <PresentationFormat>와이드스크린</PresentationFormat>
  <Paragraphs>25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도은 김</dc:creator>
  <cp:lastModifiedBy>도은 김</cp:lastModifiedBy>
  <cp:revision>26</cp:revision>
  <dcterms:created xsi:type="dcterms:W3CDTF">2025-05-26T16:09:38Z</dcterms:created>
  <dcterms:modified xsi:type="dcterms:W3CDTF">2025-05-27T14:01:45Z</dcterms:modified>
</cp:coreProperties>
</file>