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xend Deca" charset="1" panose="00000000000000000000"/>
      <p:regular r:id="rId10"/>
    </p:embeddedFont>
    <p:embeddedFont>
      <p:font typeface="Space Mono" charset="1" panose="02000509040000020004"/>
      <p:regular r:id="rId11"/>
    </p:embeddedFont>
    <p:embeddedFont>
      <p:font typeface="Space Mono Bold" charset="1" panose="02000809030000020004"/>
      <p:regular r:id="rId12"/>
    </p:embeddedFont>
    <p:embeddedFont>
      <p:font typeface="Space Mono Italics" charset="1" panose="02000509090000090004"/>
      <p:regular r:id="rId13"/>
    </p:embeddedFont>
    <p:embeddedFont>
      <p:font typeface="Space Mono Bold Italics" charset="1" panose="02000809040000090004"/>
      <p:regular r:id="rId14"/>
    </p:embeddedFont>
    <p:embeddedFont>
      <p:font typeface="Now" charset="1" panose="00000500000000000000"/>
      <p:regular r:id="rId15"/>
    </p:embeddedFont>
    <p:embeddedFont>
      <p:font typeface="Now Bold" charset="1" panose="00000800000000000000"/>
      <p:regular r:id="rId16"/>
    </p:embeddedFont>
    <p:embeddedFont>
      <p:font typeface="Now Thin" charset="1" panose="00000300000000000000"/>
      <p:regular r:id="rId17"/>
    </p:embeddedFont>
    <p:embeddedFont>
      <p:font typeface="Now Light" charset="1" panose="00000400000000000000"/>
      <p:regular r:id="rId18"/>
    </p:embeddedFont>
    <p:embeddedFont>
      <p:font typeface="Now Medium" charset="1" panose="00000600000000000000"/>
      <p:regular r:id="rId19"/>
    </p:embeddedFont>
    <p:embeddedFont>
      <p:font typeface="Now Heavy" charset="1" panose="00000A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17034" cy="1571017"/>
              </a:xfrm>
              <a:custGeom>
                <a:avLst/>
                <a:gdLst/>
                <a:ahLst/>
                <a:cxnLst/>
                <a:rect r="r" b="b" t="t" l="l"/>
                <a:pathLst>
                  <a:path h="1571017" w="4117034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95180" cy="7700460"/>
            </a:xfrm>
            <a:custGeom>
              <a:avLst/>
              <a:gdLst/>
              <a:ahLst/>
              <a:cxnLst/>
              <a:rect r="r" b="b" t="t" l="l"/>
              <a:pathLst>
                <a:path h="7700460" w="1779518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912915" y="4824214"/>
            <a:ext cx="10462171" cy="200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101010"/>
                </a:solidFill>
                <a:latin typeface="Lexend Deca"/>
              </a:rPr>
              <a:t>EVOLUSI STANDAR WIFI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03065" y="8661400"/>
            <a:ext cx="1070092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01010"/>
                </a:solidFill>
                <a:latin typeface="Now"/>
              </a:rPr>
              <a:t>3122600001 | Muhammad Qois Haidar</a:t>
            </a:r>
          </a:p>
        </p:txBody>
      </p:sp>
      <p:sp>
        <p:nvSpPr>
          <p:cNvPr name="AutoShape 9" id="9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962475" y="749935"/>
            <a:ext cx="2363049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419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Standar ini diperkenalkan pada tahun 1999 dan beroperasi pada frekuensi 5 GHz. Meskipun memiliki kecepatan transfer data yang lebih tinggi dari pada standar sebelumnya (802.11b) jangkauan sinyalnya lebih terbatas karena frekuensi yang lebih tinggi.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962475" y="749935"/>
            <a:ext cx="2363049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349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Juga diperkenalkan pada tahun 1999, standar ini beroperasi pada frekuensi 2,4 GHz. Meskipun memiliki jangkauan yang lebih baik dari pada 802.11a, kecepatan transfer data nya lebih rendah.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962475" y="749935"/>
            <a:ext cx="2363049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278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Diperkenalkan pada tahun 2003, standar ini beroperasi pada frekuensi 2,4 GHz dan merupakan peningkatan dari 802.11b. 802.11g mendukung kecepatan transfer data yang lebih tinggi.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962475" y="749935"/>
            <a:ext cx="2363049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349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Diperkenalkan pada tahun 2009, standar ini mendukung frekuensi 2,4 GHz dan 5 GHz. 802.11n memiliki kecepatan transfer data yang lebih tinggi dan meningkatkan kinerja melalui teknologi seperti MIMO(multiple input, multiple output).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962475" y="749935"/>
            <a:ext cx="2529002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802.11ac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349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Standar ini diperkenalkan pada tahun 2013 dan beroperasi pada frekuensi 5 GHz. 802.11ac menawarkan kecepatan transfer data yang lebih tinggi dari pada 802.11n dan mendukung teknologi MIMO yang lebih canggih.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EB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1748156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52305" y="749935"/>
            <a:ext cx="5383390" cy="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4700">
                <a:solidFill>
                  <a:srgbClr val="000000"/>
                </a:solidFill>
                <a:latin typeface="Lexend Deca"/>
              </a:rPr>
              <a:t>802.11ax (WIFI 6)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243" y="3475909"/>
            <a:ext cx="15511515" cy="419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029">
                <a:solidFill>
                  <a:srgbClr val="101010"/>
                </a:solidFill>
                <a:latin typeface="Space Mono"/>
              </a:rPr>
              <a:t>Standar ini diperkenalkan pada tahun 2019 dan mendukung frekuensi 2,4 GHz dan 5 GHz. wifi 6 memiliki kecepatan transfer data yang lebih tinggi, meningkatkan efisiensi spektrum frekuensi, dan mendukung lebih banyak perangkat terhubung secara bersamaan.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17034" cy="1571017"/>
              </a:xfrm>
              <a:custGeom>
                <a:avLst/>
                <a:gdLst/>
                <a:ahLst/>
                <a:cxnLst/>
                <a:rect r="r" b="b" t="t" l="l"/>
                <a:pathLst>
                  <a:path h="1571017" w="4117034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95180" cy="7700460"/>
            </a:xfrm>
            <a:custGeom>
              <a:avLst/>
              <a:gdLst/>
              <a:ahLst/>
              <a:cxnLst/>
              <a:rect r="r" b="b" t="t" l="l"/>
              <a:pathLst>
                <a:path h="7700460" w="1779518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912915" y="4824214"/>
            <a:ext cx="10462171" cy="200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101010"/>
                </a:solidFill>
                <a:latin typeface="Lexend Deca"/>
              </a:rPr>
              <a:t>SEKIAN TERIMAKASIH </a:t>
            </a:r>
          </a:p>
        </p:txBody>
      </p:sp>
      <p:sp>
        <p:nvSpPr>
          <p:cNvPr name="AutoShape 8" id="8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DAFs1BTuIXk</dc:identifier>
  <dcterms:modified xsi:type="dcterms:W3CDTF">2011-08-01T06:04:30Z</dcterms:modified>
  <cp:revision>1</cp:revision>
  <dc:title>Biru Merah dan Oranye Berpetak Kuis Bahasa Inggris Presentasi</dc:title>
</cp:coreProperties>
</file>