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58" r:id="rId3"/>
    <p:sldId id="257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259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263" r:id="rId22"/>
  </p:sldIdLst>
  <p:sldSz cx="9144000" cy="5143500" type="screen16x9"/>
  <p:notesSz cx="6858000" cy="9144000"/>
  <p:embeddedFontLst>
    <p:embeddedFont>
      <p:font typeface="Manrope ExtraBold" panose="020B0604020202020204" charset="0"/>
      <p:bold r:id="rId24"/>
    </p:embeddedFont>
    <p:embeddedFont>
      <p:font typeface="Manrope" panose="020B0604020202020204" charset="0"/>
      <p:regular r:id="rId25"/>
      <p:bold r:id="rId26"/>
    </p:embeddedFont>
    <p:embeddedFont>
      <p:font typeface="Albert Sans" panose="020B0604020202020204" charset="0"/>
      <p:regular r:id="rId27"/>
      <p:bold r:id="rId28"/>
      <p:italic r:id="rId29"/>
      <p:boldItalic r:id="rId30"/>
    </p:embeddedFont>
    <p:embeddedFont>
      <p:font typeface="DM San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D6FA42-4794-49FD-9A36-75B6D7D99A0D}">
  <a:tblStyle styleId="{DED6FA42-4794-49FD-9A36-75B6D7D99A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877545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877545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765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877545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877545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630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870a93ff7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870a93ff7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870a93ff7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870a93ff7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957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870a93ff7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870a93ff7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7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870a93ff7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870a93ff7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001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870a93ff7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870a93ff7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56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870a93ff7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870a93ff7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873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870a93ff7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870a93ff7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259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870a93ff7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870a93ff7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64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870a93ff7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870a93ff7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870a93ff7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870a93ff7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862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80d81867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880d81867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877545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877545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877545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877545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82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877545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877545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42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877545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877545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5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877545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877545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903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877545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877545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446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877545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877545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08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835" b="845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396402" y="-536388"/>
            <a:ext cx="9936804" cy="6150201"/>
            <a:chOff x="-396402" y="-536388"/>
            <a:chExt cx="9936804" cy="6150201"/>
          </a:xfrm>
        </p:grpSpPr>
        <p:sp>
          <p:nvSpPr>
            <p:cNvPr id="11" name="Google Shape;11;p2"/>
            <p:cNvSpPr/>
            <p:nvPr/>
          </p:nvSpPr>
          <p:spPr>
            <a:xfrm>
              <a:off x="5188502" y="3870002"/>
              <a:ext cx="4144196" cy="1743811"/>
            </a:xfrm>
            <a:custGeom>
              <a:avLst/>
              <a:gdLst/>
              <a:ahLst/>
              <a:cxnLst/>
              <a:rect l="l" t="t" r="r" b="b"/>
              <a:pathLst>
                <a:path w="67985" h="28607" extrusionOk="0">
                  <a:moveTo>
                    <a:pt x="65362" y="0"/>
                  </a:moveTo>
                  <a:cubicBezTo>
                    <a:pt x="62926" y="0"/>
                    <a:pt x="60336" y="1525"/>
                    <a:pt x="58411" y="3232"/>
                  </a:cubicBezTo>
                  <a:cubicBezTo>
                    <a:pt x="55768" y="5592"/>
                    <a:pt x="53139" y="8519"/>
                    <a:pt x="49600" y="8743"/>
                  </a:cubicBezTo>
                  <a:cubicBezTo>
                    <a:pt x="49451" y="8753"/>
                    <a:pt x="49303" y="8758"/>
                    <a:pt x="49156" y="8758"/>
                  </a:cubicBezTo>
                  <a:cubicBezTo>
                    <a:pt x="45971" y="8758"/>
                    <a:pt x="42955" y="6603"/>
                    <a:pt x="39809" y="6603"/>
                  </a:cubicBezTo>
                  <a:cubicBezTo>
                    <a:pt x="39504" y="6603"/>
                    <a:pt x="39199" y="6623"/>
                    <a:pt x="38891" y="6667"/>
                  </a:cubicBezTo>
                  <a:cubicBezTo>
                    <a:pt x="35755" y="7115"/>
                    <a:pt x="33515" y="9893"/>
                    <a:pt x="30632" y="11178"/>
                  </a:cubicBezTo>
                  <a:cubicBezTo>
                    <a:pt x="29067" y="11873"/>
                    <a:pt x="27423" y="12099"/>
                    <a:pt x="25737" y="12099"/>
                  </a:cubicBezTo>
                  <a:cubicBezTo>
                    <a:pt x="22587" y="12099"/>
                    <a:pt x="19287" y="11309"/>
                    <a:pt x="16067" y="11309"/>
                  </a:cubicBezTo>
                  <a:cubicBezTo>
                    <a:pt x="15568" y="11309"/>
                    <a:pt x="15071" y="11328"/>
                    <a:pt x="14577" y="11372"/>
                  </a:cubicBezTo>
                  <a:cubicBezTo>
                    <a:pt x="6498" y="12074"/>
                    <a:pt x="1" y="20617"/>
                    <a:pt x="1494" y="28607"/>
                  </a:cubicBezTo>
                  <a:lnTo>
                    <a:pt x="66775" y="25650"/>
                  </a:lnTo>
                  <a:lnTo>
                    <a:pt x="67985" y="708"/>
                  </a:lnTo>
                  <a:cubicBezTo>
                    <a:pt x="67160" y="213"/>
                    <a:pt x="66272" y="0"/>
                    <a:pt x="65362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397121" y="-536388"/>
              <a:ext cx="4143281" cy="1743445"/>
            </a:xfrm>
            <a:custGeom>
              <a:avLst/>
              <a:gdLst/>
              <a:ahLst/>
              <a:cxnLst/>
              <a:rect l="l" t="t" r="r" b="b"/>
              <a:pathLst>
                <a:path w="67970" h="28601" extrusionOk="0">
                  <a:moveTo>
                    <a:pt x="1479" y="0"/>
                  </a:moveTo>
                  <a:cubicBezTo>
                    <a:pt x="1" y="7976"/>
                    <a:pt x="6482" y="16518"/>
                    <a:pt x="14577" y="17235"/>
                  </a:cubicBezTo>
                  <a:cubicBezTo>
                    <a:pt x="15058" y="17277"/>
                    <a:pt x="15542" y="17295"/>
                    <a:pt x="16027" y="17295"/>
                  </a:cubicBezTo>
                  <a:cubicBezTo>
                    <a:pt x="19245" y="17295"/>
                    <a:pt x="22549" y="16505"/>
                    <a:pt x="25705" y="16505"/>
                  </a:cubicBezTo>
                  <a:cubicBezTo>
                    <a:pt x="27397" y="16505"/>
                    <a:pt x="29046" y="16732"/>
                    <a:pt x="30617" y="17429"/>
                  </a:cubicBezTo>
                  <a:cubicBezTo>
                    <a:pt x="33500" y="18714"/>
                    <a:pt x="35740" y="21492"/>
                    <a:pt x="38876" y="21940"/>
                  </a:cubicBezTo>
                  <a:cubicBezTo>
                    <a:pt x="39182" y="21984"/>
                    <a:pt x="39486" y="22004"/>
                    <a:pt x="39789" y="22004"/>
                  </a:cubicBezTo>
                  <a:cubicBezTo>
                    <a:pt x="42938" y="22004"/>
                    <a:pt x="45956" y="19835"/>
                    <a:pt x="49143" y="19835"/>
                  </a:cubicBezTo>
                  <a:cubicBezTo>
                    <a:pt x="49290" y="19835"/>
                    <a:pt x="49437" y="19839"/>
                    <a:pt x="49584" y="19849"/>
                  </a:cubicBezTo>
                  <a:cubicBezTo>
                    <a:pt x="53124" y="20073"/>
                    <a:pt x="55768" y="23000"/>
                    <a:pt x="58411" y="25360"/>
                  </a:cubicBezTo>
                  <a:cubicBezTo>
                    <a:pt x="60333" y="27075"/>
                    <a:pt x="62909" y="28601"/>
                    <a:pt x="65337" y="28601"/>
                  </a:cubicBezTo>
                  <a:cubicBezTo>
                    <a:pt x="66250" y="28601"/>
                    <a:pt x="67141" y="28385"/>
                    <a:pt x="67969" y="27884"/>
                  </a:cubicBezTo>
                  <a:lnTo>
                    <a:pt x="66760" y="2957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96402" y="-536388"/>
              <a:ext cx="4144196" cy="1743445"/>
            </a:xfrm>
            <a:custGeom>
              <a:avLst/>
              <a:gdLst/>
              <a:ahLst/>
              <a:cxnLst/>
              <a:rect l="l" t="t" r="r" b="b"/>
              <a:pathLst>
                <a:path w="67985" h="28601" extrusionOk="0">
                  <a:moveTo>
                    <a:pt x="66491" y="0"/>
                  </a:moveTo>
                  <a:lnTo>
                    <a:pt x="1210" y="2958"/>
                  </a:lnTo>
                  <a:lnTo>
                    <a:pt x="1" y="27884"/>
                  </a:lnTo>
                  <a:cubicBezTo>
                    <a:pt x="829" y="28386"/>
                    <a:pt x="1721" y="28601"/>
                    <a:pt x="2635" y="28601"/>
                  </a:cubicBezTo>
                  <a:cubicBezTo>
                    <a:pt x="5068" y="28601"/>
                    <a:pt x="7652" y="27075"/>
                    <a:pt x="9574" y="25360"/>
                  </a:cubicBezTo>
                  <a:cubicBezTo>
                    <a:pt x="12217" y="23015"/>
                    <a:pt x="14846" y="20073"/>
                    <a:pt x="18386" y="19849"/>
                  </a:cubicBezTo>
                  <a:cubicBezTo>
                    <a:pt x="18525" y="19840"/>
                    <a:pt x="18664" y="19836"/>
                    <a:pt x="18803" y="19836"/>
                  </a:cubicBezTo>
                  <a:cubicBezTo>
                    <a:pt x="21997" y="19836"/>
                    <a:pt x="25021" y="22004"/>
                    <a:pt x="28177" y="22004"/>
                  </a:cubicBezTo>
                  <a:cubicBezTo>
                    <a:pt x="28481" y="22004"/>
                    <a:pt x="28787" y="21984"/>
                    <a:pt x="29094" y="21940"/>
                  </a:cubicBezTo>
                  <a:cubicBezTo>
                    <a:pt x="32230" y="21492"/>
                    <a:pt x="34470" y="18714"/>
                    <a:pt x="37353" y="17429"/>
                  </a:cubicBezTo>
                  <a:cubicBezTo>
                    <a:pt x="38924" y="16732"/>
                    <a:pt x="40573" y="16505"/>
                    <a:pt x="42266" y="16505"/>
                  </a:cubicBezTo>
                  <a:cubicBezTo>
                    <a:pt x="45422" y="16505"/>
                    <a:pt x="48729" y="17295"/>
                    <a:pt x="51954" y="17295"/>
                  </a:cubicBezTo>
                  <a:cubicBezTo>
                    <a:pt x="52441" y="17295"/>
                    <a:pt x="52926" y="17277"/>
                    <a:pt x="53408" y="17235"/>
                  </a:cubicBezTo>
                  <a:cubicBezTo>
                    <a:pt x="61488" y="16518"/>
                    <a:pt x="67984" y="7991"/>
                    <a:pt x="66491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484975" y="-235697"/>
            <a:ext cx="8659031" cy="2471548"/>
            <a:chOff x="484975" y="-235697"/>
            <a:chExt cx="8659031" cy="2471548"/>
          </a:xfrm>
        </p:grpSpPr>
        <p:sp>
          <p:nvSpPr>
            <p:cNvPr id="15" name="Google Shape;15;p2"/>
            <p:cNvSpPr/>
            <p:nvPr/>
          </p:nvSpPr>
          <p:spPr>
            <a:xfrm>
              <a:off x="484975" y="59930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922903">
              <a:off x="7087076" y="239811"/>
              <a:ext cx="2267335" cy="1520533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23200" y="1378950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 flipH="1">
            <a:off x="5151255" y="3819000"/>
            <a:ext cx="4144196" cy="1743872"/>
          </a:xfrm>
          <a:custGeom>
            <a:avLst/>
            <a:gdLst/>
            <a:ahLst/>
            <a:cxnLst/>
            <a:rect l="l" t="t" r="r" b="b"/>
            <a:pathLst>
              <a:path w="67985" h="28608" extrusionOk="0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22"/>
          <p:cNvGrpSpPr/>
          <p:nvPr/>
        </p:nvGrpSpPr>
        <p:grpSpPr>
          <a:xfrm>
            <a:off x="-291571" y="297125"/>
            <a:ext cx="9216725" cy="5076680"/>
            <a:chOff x="-291571" y="297125"/>
            <a:chExt cx="9216725" cy="5076680"/>
          </a:xfrm>
        </p:grpSpPr>
        <p:sp>
          <p:nvSpPr>
            <p:cNvPr id="137" name="Google Shape;137;p22"/>
            <p:cNvSpPr/>
            <p:nvPr/>
          </p:nvSpPr>
          <p:spPr>
            <a:xfrm rot="-10558294" flipH="1">
              <a:off x="-240965" y="3775604"/>
              <a:ext cx="2267198" cy="1520441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 rot="10800000" flipH="1">
              <a:off x="5003800" y="48799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8696900" y="432995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8737075" y="2971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-396402" y="-536388"/>
            <a:ext cx="4144196" cy="1743445"/>
          </a:xfrm>
          <a:custGeom>
            <a:avLst/>
            <a:gdLst/>
            <a:ahLst/>
            <a:cxnLst/>
            <a:rect l="l" t="t" r="r" b="b"/>
            <a:pathLst>
              <a:path w="67985" h="28601" extrusionOk="0">
                <a:moveTo>
                  <a:pt x="66491" y="0"/>
                </a:moveTo>
                <a:lnTo>
                  <a:pt x="1210" y="2958"/>
                </a:lnTo>
                <a:lnTo>
                  <a:pt x="1" y="27884"/>
                </a:lnTo>
                <a:cubicBezTo>
                  <a:pt x="829" y="28386"/>
                  <a:pt x="1721" y="28601"/>
                  <a:pt x="2635" y="28601"/>
                </a:cubicBezTo>
                <a:cubicBezTo>
                  <a:pt x="5068" y="28601"/>
                  <a:pt x="7652" y="27075"/>
                  <a:pt x="9574" y="25360"/>
                </a:cubicBezTo>
                <a:cubicBezTo>
                  <a:pt x="12217" y="23015"/>
                  <a:pt x="14846" y="20073"/>
                  <a:pt x="18386" y="19849"/>
                </a:cubicBezTo>
                <a:cubicBezTo>
                  <a:pt x="18525" y="19840"/>
                  <a:pt x="18664" y="19836"/>
                  <a:pt x="18803" y="19836"/>
                </a:cubicBezTo>
                <a:cubicBezTo>
                  <a:pt x="21997" y="19836"/>
                  <a:pt x="25021" y="22004"/>
                  <a:pt x="28177" y="22004"/>
                </a:cubicBezTo>
                <a:cubicBezTo>
                  <a:pt x="28481" y="22004"/>
                  <a:pt x="28787" y="21984"/>
                  <a:pt x="29094" y="21940"/>
                </a:cubicBezTo>
                <a:cubicBezTo>
                  <a:pt x="32230" y="21492"/>
                  <a:pt x="34470" y="18714"/>
                  <a:pt x="37353" y="17429"/>
                </a:cubicBezTo>
                <a:cubicBezTo>
                  <a:pt x="38924" y="16732"/>
                  <a:pt x="40573" y="16505"/>
                  <a:pt x="42266" y="16505"/>
                </a:cubicBezTo>
                <a:cubicBezTo>
                  <a:pt x="45422" y="16505"/>
                  <a:pt x="48729" y="17295"/>
                  <a:pt x="51954" y="17295"/>
                </a:cubicBezTo>
                <a:cubicBezTo>
                  <a:pt x="52441" y="17295"/>
                  <a:pt x="52926" y="17277"/>
                  <a:pt x="53408" y="17235"/>
                </a:cubicBezTo>
                <a:cubicBezTo>
                  <a:pt x="61488" y="16518"/>
                  <a:pt x="67984" y="7991"/>
                  <a:pt x="66491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3"/>
          <p:cNvSpPr/>
          <p:nvPr/>
        </p:nvSpPr>
        <p:spPr>
          <a:xfrm rot="-4877097" flipH="1">
            <a:off x="7246776" y="3715561"/>
            <a:ext cx="2267335" cy="1520533"/>
          </a:xfrm>
          <a:custGeom>
            <a:avLst/>
            <a:gdLst/>
            <a:ahLst/>
            <a:cxnLst/>
            <a:rect l="l" t="t" r="r" b="b"/>
            <a:pathLst>
              <a:path w="62892" h="42177" fill="none" extrusionOk="0">
                <a:moveTo>
                  <a:pt x="1" y="42176"/>
                </a:moveTo>
                <a:cubicBezTo>
                  <a:pt x="1838" y="37352"/>
                  <a:pt x="3675" y="32513"/>
                  <a:pt x="6273" y="28078"/>
                </a:cubicBezTo>
                <a:cubicBezTo>
                  <a:pt x="8887" y="23627"/>
                  <a:pt x="12337" y="19565"/>
                  <a:pt x="16773" y="16966"/>
                </a:cubicBezTo>
                <a:cubicBezTo>
                  <a:pt x="19401" y="15413"/>
                  <a:pt x="23000" y="14487"/>
                  <a:pt x="25345" y="16443"/>
                </a:cubicBezTo>
                <a:cubicBezTo>
                  <a:pt x="27571" y="18295"/>
                  <a:pt x="27451" y="21925"/>
                  <a:pt x="25928" y="24389"/>
                </a:cubicBezTo>
                <a:cubicBezTo>
                  <a:pt x="24584" y="26554"/>
                  <a:pt x="21522" y="28137"/>
                  <a:pt x="19536" y="26539"/>
                </a:cubicBezTo>
                <a:cubicBezTo>
                  <a:pt x="17594" y="24956"/>
                  <a:pt x="18430" y="21686"/>
                  <a:pt x="20208" y="19923"/>
                </a:cubicBezTo>
                <a:cubicBezTo>
                  <a:pt x="22836" y="17295"/>
                  <a:pt x="26824" y="16518"/>
                  <a:pt x="30543" y="16533"/>
                </a:cubicBezTo>
                <a:cubicBezTo>
                  <a:pt x="34276" y="16563"/>
                  <a:pt x="37980" y="17265"/>
                  <a:pt x="41699" y="17071"/>
                </a:cubicBezTo>
                <a:cubicBezTo>
                  <a:pt x="51377" y="16563"/>
                  <a:pt x="60338" y="9349"/>
                  <a:pt x="62892" y="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230975" y="-266238"/>
            <a:ext cx="4143281" cy="1743445"/>
          </a:xfrm>
          <a:custGeom>
            <a:avLst/>
            <a:gdLst/>
            <a:ahLst/>
            <a:cxnLst/>
            <a:rect l="l" t="t" r="r" b="b"/>
            <a:pathLst>
              <a:path w="67970" h="28601" extrusionOk="0">
                <a:moveTo>
                  <a:pt x="1479" y="0"/>
                </a:moveTo>
                <a:cubicBezTo>
                  <a:pt x="1" y="7976"/>
                  <a:pt x="6482" y="16518"/>
                  <a:pt x="14577" y="17235"/>
                </a:cubicBezTo>
                <a:cubicBezTo>
                  <a:pt x="15058" y="17277"/>
                  <a:pt x="15542" y="17295"/>
                  <a:pt x="16027" y="17295"/>
                </a:cubicBezTo>
                <a:cubicBezTo>
                  <a:pt x="19245" y="17295"/>
                  <a:pt x="22549" y="16505"/>
                  <a:pt x="25705" y="16505"/>
                </a:cubicBezTo>
                <a:cubicBezTo>
                  <a:pt x="27397" y="16505"/>
                  <a:pt x="29046" y="16732"/>
                  <a:pt x="30617" y="17429"/>
                </a:cubicBezTo>
                <a:cubicBezTo>
                  <a:pt x="33500" y="18714"/>
                  <a:pt x="35740" y="21492"/>
                  <a:pt x="38876" y="21940"/>
                </a:cubicBezTo>
                <a:cubicBezTo>
                  <a:pt x="39182" y="21984"/>
                  <a:pt x="39486" y="22004"/>
                  <a:pt x="39789" y="22004"/>
                </a:cubicBezTo>
                <a:cubicBezTo>
                  <a:pt x="42938" y="22004"/>
                  <a:pt x="45956" y="19835"/>
                  <a:pt x="49143" y="19835"/>
                </a:cubicBezTo>
                <a:cubicBezTo>
                  <a:pt x="49290" y="19835"/>
                  <a:pt x="49437" y="19839"/>
                  <a:pt x="49584" y="19849"/>
                </a:cubicBezTo>
                <a:cubicBezTo>
                  <a:pt x="53124" y="20073"/>
                  <a:pt x="55768" y="23000"/>
                  <a:pt x="58411" y="25360"/>
                </a:cubicBezTo>
                <a:cubicBezTo>
                  <a:pt x="60333" y="27075"/>
                  <a:pt x="62909" y="28601"/>
                  <a:pt x="65337" y="28601"/>
                </a:cubicBezTo>
                <a:cubicBezTo>
                  <a:pt x="66250" y="28601"/>
                  <a:pt x="67141" y="28385"/>
                  <a:pt x="67969" y="27884"/>
                </a:cubicBezTo>
                <a:lnTo>
                  <a:pt x="66760" y="2957"/>
                </a:lnTo>
                <a:lnTo>
                  <a:pt x="1479" y="0"/>
                </a:ln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99400" y="4030275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88775" y="1774775"/>
            <a:ext cx="63231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888775" y="85887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/>
          <p:nvPr/>
        </p:nvSpPr>
        <p:spPr>
          <a:xfrm>
            <a:off x="5188502" y="3870002"/>
            <a:ext cx="4144196" cy="1743811"/>
          </a:xfrm>
          <a:custGeom>
            <a:avLst/>
            <a:gdLst/>
            <a:ahLst/>
            <a:cxnLst/>
            <a:rect l="l" t="t" r="r" b="b"/>
            <a:pathLst>
              <a:path w="67985" h="28607" extrusionOk="0">
                <a:moveTo>
                  <a:pt x="65362" y="0"/>
                </a:moveTo>
                <a:cubicBezTo>
                  <a:pt x="62926" y="0"/>
                  <a:pt x="60336" y="1525"/>
                  <a:pt x="58411" y="3232"/>
                </a:cubicBezTo>
                <a:cubicBezTo>
                  <a:pt x="55768" y="5592"/>
                  <a:pt x="53139" y="8519"/>
                  <a:pt x="49600" y="8743"/>
                </a:cubicBezTo>
                <a:cubicBezTo>
                  <a:pt x="49451" y="8753"/>
                  <a:pt x="49303" y="8758"/>
                  <a:pt x="49156" y="8758"/>
                </a:cubicBezTo>
                <a:cubicBezTo>
                  <a:pt x="45971" y="8758"/>
                  <a:pt x="42955" y="6603"/>
                  <a:pt x="39809" y="6603"/>
                </a:cubicBezTo>
                <a:cubicBezTo>
                  <a:pt x="39504" y="6603"/>
                  <a:pt x="39199" y="6623"/>
                  <a:pt x="38891" y="6667"/>
                </a:cubicBezTo>
                <a:cubicBezTo>
                  <a:pt x="35755" y="7115"/>
                  <a:pt x="33515" y="9893"/>
                  <a:pt x="30632" y="11178"/>
                </a:cubicBezTo>
                <a:cubicBezTo>
                  <a:pt x="29067" y="11873"/>
                  <a:pt x="27423" y="12099"/>
                  <a:pt x="25737" y="12099"/>
                </a:cubicBezTo>
                <a:cubicBezTo>
                  <a:pt x="22587" y="12099"/>
                  <a:pt x="19287" y="11309"/>
                  <a:pt x="16067" y="11309"/>
                </a:cubicBezTo>
                <a:cubicBezTo>
                  <a:pt x="15568" y="11309"/>
                  <a:pt x="15071" y="11328"/>
                  <a:pt x="14577" y="11372"/>
                </a:cubicBezTo>
                <a:cubicBezTo>
                  <a:pt x="6498" y="12074"/>
                  <a:pt x="1" y="20617"/>
                  <a:pt x="1494" y="28607"/>
                </a:cubicBezTo>
                <a:lnTo>
                  <a:pt x="66775" y="25650"/>
                </a:lnTo>
                <a:lnTo>
                  <a:pt x="67985" y="708"/>
                </a:lnTo>
                <a:cubicBezTo>
                  <a:pt x="67160" y="213"/>
                  <a:pt x="66272" y="0"/>
                  <a:pt x="65362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1224675" y="1728150"/>
            <a:ext cx="43713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>
            <a:off x="5188502" y="3870002"/>
            <a:ext cx="4144196" cy="1743811"/>
          </a:xfrm>
          <a:custGeom>
            <a:avLst/>
            <a:gdLst/>
            <a:ahLst/>
            <a:cxnLst/>
            <a:rect l="l" t="t" r="r" b="b"/>
            <a:pathLst>
              <a:path w="67985" h="28607" extrusionOk="0">
                <a:moveTo>
                  <a:pt x="65362" y="0"/>
                </a:moveTo>
                <a:cubicBezTo>
                  <a:pt x="62926" y="0"/>
                  <a:pt x="60336" y="1525"/>
                  <a:pt x="58411" y="3232"/>
                </a:cubicBezTo>
                <a:cubicBezTo>
                  <a:pt x="55768" y="5592"/>
                  <a:pt x="53139" y="8519"/>
                  <a:pt x="49600" y="8743"/>
                </a:cubicBezTo>
                <a:cubicBezTo>
                  <a:pt x="49451" y="8753"/>
                  <a:pt x="49303" y="8758"/>
                  <a:pt x="49156" y="8758"/>
                </a:cubicBezTo>
                <a:cubicBezTo>
                  <a:pt x="45971" y="8758"/>
                  <a:pt x="42955" y="6603"/>
                  <a:pt x="39809" y="6603"/>
                </a:cubicBezTo>
                <a:cubicBezTo>
                  <a:pt x="39504" y="6603"/>
                  <a:pt x="39199" y="6623"/>
                  <a:pt x="38891" y="6667"/>
                </a:cubicBezTo>
                <a:cubicBezTo>
                  <a:pt x="35755" y="7115"/>
                  <a:pt x="33515" y="9893"/>
                  <a:pt x="30632" y="11178"/>
                </a:cubicBezTo>
                <a:cubicBezTo>
                  <a:pt x="29067" y="11873"/>
                  <a:pt x="27423" y="12099"/>
                  <a:pt x="25737" y="12099"/>
                </a:cubicBezTo>
                <a:cubicBezTo>
                  <a:pt x="22587" y="12099"/>
                  <a:pt x="19287" y="11309"/>
                  <a:pt x="16067" y="11309"/>
                </a:cubicBezTo>
                <a:cubicBezTo>
                  <a:pt x="15568" y="11309"/>
                  <a:pt x="15071" y="11328"/>
                  <a:pt x="14577" y="11372"/>
                </a:cubicBezTo>
                <a:cubicBezTo>
                  <a:pt x="6498" y="12074"/>
                  <a:pt x="1" y="20617"/>
                  <a:pt x="1494" y="28607"/>
                </a:cubicBezTo>
                <a:lnTo>
                  <a:pt x="66775" y="25650"/>
                </a:lnTo>
                <a:lnTo>
                  <a:pt x="67985" y="708"/>
                </a:lnTo>
                <a:cubicBezTo>
                  <a:pt x="67160" y="213"/>
                  <a:pt x="66272" y="0"/>
                  <a:pt x="65362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714275" y="2081482"/>
            <a:ext cx="4872900" cy="2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5151255" y="3819000"/>
            <a:ext cx="4144196" cy="1743872"/>
          </a:xfrm>
          <a:custGeom>
            <a:avLst/>
            <a:gdLst/>
            <a:ahLst/>
            <a:cxnLst/>
            <a:rect l="l" t="t" r="r" b="b"/>
            <a:pathLst>
              <a:path w="67985" h="28608" extrusionOk="0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>
            <a:off x="5188502" y="3870002"/>
            <a:ext cx="4144196" cy="1743811"/>
          </a:xfrm>
          <a:custGeom>
            <a:avLst/>
            <a:gdLst/>
            <a:ahLst/>
            <a:cxnLst/>
            <a:rect l="l" t="t" r="r" b="b"/>
            <a:pathLst>
              <a:path w="67985" h="28607" extrusionOk="0">
                <a:moveTo>
                  <a:pt x="65362" y="0"/>
                </a:moveTo>
                <a:cubicBezTo>
                  <a:pt x="62926" y="0"/>
                  <a:pt x="60336" y="1525"/>
                  <a:pt x="58411" y="3232"/>
                </a:cubicBezTo>
                <a:cubicBezTo>
                  <a:pt x="55768" y="5592"/>
                  <a:pt x="53139" y="8519"/>
                  <a:pt x="49600" y="8743"/>
                </a:cubicBezTo>
                <a:cubicBezTo>
                  <a:pt x="49451" y="8753"/>
                  <a:pt x="49303" y="8758"/>
                  <a:pt x="49156" y="8758"/>
                </a:cubicBezTo>
                <a:cubicBezTo>
                  <a:pt x="45971" y="8758"/>
                  <a:pt x="42955" y="6603"/>
                  <a:pt x="39809" y="6603"/>
                </a:cubicBezTo>
                <a:cubicBezTo>
                  <a:pt x="39504" y="6603"/>
                  <a:pt x="39199" y="6623"/>
                  <a:pt x="38891" y="6667"/>
                </a:cubicBezTo>
                <a:cubicBezTo>
                  <a:pt x="35755" y="7115"/>
                  <a:pt x="33515" y="9893"/>
                  <a:pt x="30632" y="11178"/>
                </a:cubicBezTo>
                <a:cubicBezTo>
                  <a:pt x="29067" y="11873"/>
                  <a:pt x="27423" y="12099"/>
                  <a:pt x="25737" y="12099"/>
                </a:cubicBezTo>
                <a:cubicBezTo>
                  <a:pt x="22587" y="12099"/>
                  <a:pt x="19287" y="11309"/>
                  <a:pt x="16067" y="11309"/>
                </a:cubicBezTo>
                <a:cubicBezTo>
                  <a:pt x="15568" y="11309"/>
                  <a:pt x="15071" y="11328"/>
                  <a:pt x="14577" y="11372"/>
                </a:cubicBezTo>
                <a:cubicBezTo>
                  <a:pt x="6498" y="12074"/>
                  <a:pt x="1" y="20617"/>
                  <a:pt x="1494" y="28607"/>
                </a:cubicBezTo>
                <a:lnTo>
                  <a:pt x="66775" y="25650"/>
                </a:lnTo>
                <a:lnTo>
                  <a:pt x="67985" y="708"/>
                </a:lnTo>
                <a:cubicBezTo>
                  <a:pt x="67160" y="213"/>
                  <a:pt x="66272" y="0"/>
                  <a:pt x="65362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3"/>
          <p:cNvGrpSpPr/>
          <p:nvPr/>
        </p:nvGrpSpPr>
        <p:grpSpPr>
          <a:xfrm>
            <a:off x="5287796" y="-43875"/>
            <a:ext cx="4129446" cy="5274372"/>
            <a:chOff x="5287796" y="-43875"/>
            <a:chExt cx="4129446" cy="5274372"/>
          </a:xfrm>
        </p:grpSpPr>
        <p:sp>
          <p:nvSpPr>
            <p:cNvPr id="66" name="Google Shape;66;p13"/>
            <p:cNvSpPr/>
            <p:nvPr/>
          </p:nvSpPr>
          <p:spPr>
            <a:xfrm flipH="1">
              <a:off x="5287796" y="-43875"/>
              <a:ext cx="4078329" cy="1229306"/>
            </a:xfrm>
            <a:custGeom>
              <a:avLst/>
              <a:gdLst/>
              <a:ahLst/>
              <a:cxnLst/>
              <a:rect l="l" t="t" r="r" b="b"/>
              <a:pathLst>
                <a:path w="113342" h="34164" extrusionOk="0">
                  <a:moveTo>
                    <a:pt x="1568" y="1"/>
                  </a:moveTo>
                  <a:lnTo>
                    <a:pt x="0" y="20028"/>
                  </a:lnTo>
                  <a:cubicBezTo>
                    <a:pt x="1718" y="24509"/>
                    <a:pt x="4242" y="28855"/>
                    <a:pt x="8170" y="31603"/>
                  </a:cubicBezTo>
                  <a:cubicBezTo>
                    <a:pt x="10473" y="33215"/>
                    <a:pt x="13332" y="34164"/>
                    <a:pt x="16125" y="34164"/>
                  </a:cubicBezTo>
                  <a:cubicBezTo>
                    <a:pt x="18094" y="34164"/>
                    <a:pt x="20030" y="33692"/>
                    <a:pt x="21716" y="32648"/>
                  </a:cubicBezTo>
                  <a:cubicBezTo>
                    <a:pt x="25524" y="30289"/>
                    <a:pt x="27242" y="25748"/>
                    <a:pt x="29810" y="22089"/>
                  </a:cubicBezTo>
                  <a:cubicBezTo>
                    <a:pt x="34350" y="15625"/>
                    <a:pt x="42232" y="11749"/>
                    <a:pt x="50098" y="11749"/>
                  </a:cubicBezTo>
                  <a:cubicBezTo>
                    <a:pt x="51755" y="11749"/>
                    <a:pt x="53411" y="11921"/>
                    <a:pt x="55036" y="12277"/>
                  </a:cubicBezTo>
                  <a:cubicBezTo>
                    <a:pt x="59904" y="13352"/>
                    <a:pt x="64310" y="15876"/>
                    <a:pt x="69030" y="17504"/>
                  </a:cubicBezTo>
                  <a:cubicBezTo>
                    <a:pt x="71490" y="18356"/>
                    <a:pt x="74162" y="18941"/>
                    <a:pt x="76765" y="18941"/>
                  </a:cubicBezTo>
                  <a:cubicBezTo>
                    <a:pt x="79140" y="18941"/>
                    <a:pt x="81457" y="18454"/>
                    <a:pt x="83502" y="17236"/>
                  </a:cubicBezTo>
                  <a:cubicBezTo>
                    <a:pt x="86713" y="15309"/>
                    <a:pt x="88863" y="11799"/>
                    <a:pt x="92313" y="10365"/>
                  </a:cubicBezTo>
                  <a:cubicBezTo>
                    <a:pt x="93797" y="9746"/>
                    <a:pt x="95387" y="9562"/>
                    <a:pt x="97005" y="9562"/>
                  </a:cubicBezTo>
                  <a:cubicBezTo>
                    <a:pt x="98350" y="9562"/>
                    <a:pt x="99714" y="9689"/>
                    <a:pt x="101050" y="9798"/>
                  </a:cubicBezTo>
                  <a:cubicBezTo>
                    <a:pt x="101911" y="9863"/>
                    <a:pt x="102791" y="9915"/>
                    <a:pt x="103668" y="9915"/>
                  </a:cubicBezTo>
                  <a:cubicBezTo>
                    <a:pt x="105786" y="9915"/>
                    <a:pt x="107884" y="9614"/>
                    <a:pt x="109638" y="8484"/>
                  </a:cubicBezTo>
                  <a:cubicBezTo>
                    <a:pt x="112132" y="6901"/>
                    <a:pt x="113342" y="3062"/>
                    <a:pt x="111295" y="942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64600" y="4160075"/>
              <a:ext cx="3552643" cy="1070422"/>
            </a:xfrm>
            <a:custGeom>
              <a:avLst/>
              <a:gdLst/>
              <a:ahLst/>
              <a:cxnLst/>
              <a:rect l="l" t="t" r="r" b="b"/>
              <a:pathLst>
                <a:path w="87251" h="26289" extrusionOk="0">
                  <a:moveTo>
                    <a:pt x="74840" y="1"/>
                  </a:moveTo>
                  <a:cubicBezTo>
                    <a:pt x="73325" y="1"/>
                    <a:pt x="71836" y="364"/>
                    <a:pt x="70538" y="1168"/>
                  </a:cubicBezTo>
                  <a:cubicBezTo>
                    <a:pt x="67611" y="2990"/>
                    <a:pt x="66281" y="6469"/>
                    <a:pt x="64295" y="9292"/>
                  </a:cubicBezTo>
                  <a:cubicBezTo>
                    <a:pt x="60801" y="14267"/>
                    <a:pt x="54736" y="17252"/>
                    <a:pt x="48672" y="17252"/>
                  </a:cubicBezTo>
                  <a:cubicBezTo>
                    <a:pt x="47400" y="17252"/>
                    <a:pt x="46128" y="17121"/>
                    <a:pt x="44880" y="16849"/>
                  </a:cubicBezTo>
                  <a:cubicBezTo>
                    <a:pt x="41131" y="16013"/>
                    <a:pt x="37741" y="14071"/>
                    <a:pt x="34112" y="12817"/>
                  </a:cubicBezTo>
                  <a:cubicBezTo>
                    <a:pt x="32222" y="12161"/>
                    <a:pt x="30165" y="11709"/>
                    <a:pt x="28160" y="11709"/>
                  </a:cubicBezTo>
                  <a:cubicBezTo>
                    <a:pt x="26331" y="11709"/>
                    <a:pt x="24545" y="12085"/>
                    <a:pt x="22970" y="13026"/>
                  </a:cubicBezTo>
                  <a:cubicBezTo>
                    <a:pt x="20506" y="14504"/>
                    <a:pt x="18848" y="17208"/>
                    <a:pt x="16190" y="18313"/>
                  </a:cubicBezTo>
                  <a:cubicBezTo>
                    <a:pt x="15059" y="18789"/>
                    <a:pt x="13846" y="18929"/>
                    <a:pt x="12611" y="18929"/>
                  </a:cubicBezTo>
                  <a:cubicBezTo>
                    <a:pt x="11562" y="18929"/>
                    <a:pt x="10497" y="18828"/>
                    <a:pt x="9454" y="18746"/>
                  </a:cubicBezTo>
                  <a:cubicBezTo>
                    <a:pt x="8801" y="18694"/>
                    <a:pt x="8133" y="18655"/>
                    <a:pt x="7467" y="18655"/>
                  </a:cubicBezTo>
                  <a:cubicBezTo>
                    <a:pt x="5833" y="18655"/>
                    <a:pt x="4211" y="18892"/>
                    <a:pt x="2853" y="19762"/>
                  </a:cubicBezTo>
                  <a:cubicBezTo>
                    <a:pt x="941" y="20986"/>
                    <a:pt x="0" y="23943"/>
                    <a:pt x="1568" y="25571"/>
                  </a:cubicBezTo>
                  <a:lnTo>
                    <a:pt x="86040" y="26288"/>
                  </a:lnTo>
                  <a:lnTo>
                    <a:pt x="87250" y="10875"/>
                  </a:lnTo>
                  <a:cubicBezTo>
                    <a:pt x="85921" y="7440"/>
                    <a:pt x="83979" y="4095"/>
                    <a:pt x="80963" y="1974"/>
                  </a:cubicBezTo>
                  <a:cubicBezTo>
                    <a:pt x="79185" y="731"/>
                    <a:pt x="76987" y="1"/>
                    <a:pt x="74840" y="1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2025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64617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4" hasCustomPrompt="1"/>
          </p:nvPr>
        </p:nvSpPr>
        <p:spPr>
          <a:xfrm>
            <a:off x="4099746" y="1332025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5" hasCustomPrompt="1"/>
          </p:nvPr>
        </p:nvSpPr>
        <p:spPr>
          <a:xfrm>
            <a:off x="4099746" y="3064617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20000" y="17796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4099746" y="17796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7"/>
          </p:nvPr>
        </p:nvSpPr>
        <p:spPr>
          <a:xfrm>
            <a:off x="720000" y="35122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4099746" y="35122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.xml"/><Relationship Id="rId4" Type="http://schemas.openxmlformats.org/officeDocument/2006/relationships/slide" Target="slide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.xml"/><Relationship Id="rId4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1123200" y="1378950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</a:t>
            </a:r>
            <a:endParaRPr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32775" y="4134975"/>
            <a:ext cx="812402" cy="555675"/>
            <a:chOff x="565325" y="4048325"/>
            <a:chExt cx="812402" cy="555675"/>
          </a:xfrm>
        </p:grpSpPr>
        <p:sp>
          <p:nvSpPr>
            <p:cNvPr id="157" name="Google Shape;157;p27"/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761170" y="3298643"/>
            <a:ext cx="1985325" cy="1305371"/>
            <a:chOff x="6970075" y="3722775"/>
            <a:chExt cx="1546806" cy="1017040"/>
          </a:xfrm>
        </p:grpSpPr>
        <p:sp>
          <p:nvSpPr>
            <p:cNvPr id="160" name="Google Shape;160;p2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2" name="Google Shape;182;p27"/>
          <p:cNvGrpSpPr/>
          <p:nvPr/>
        </p:nvGrpSpPr>
        <p:grpSpPr>
          <a:xfrm>
            <a:off x="7393446" y="2649287"/>
            <a:ext cx="1037321" cy="1954710"/>
            <a:chOff x="7393446" y="2649287"/>
            <a:chExt cx="1037321" cy="1954710"/>
          </a:xfrm>
        </p:grpSpPr>
        <p:grpSp>
          <p:nvGrpSpPr>
            <p:cNvPr id="183" name="Google Shape;183;p27"/>
            <p:cNvGrpSpPr/>
            <p:nvPr/>
          </p:nvGrpSpPr>
          <p:grpSpPr>
            <a:xfrm>
              <a:off x="7393446" y="2649287"/>
              <a:ext cx="1037321" cy="1954707"/>
              <a:chOff x="5440801" y="2812401"/>
              <a:chExt cx="867906" cy="1635464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5440801" y="3520700"/>
                <a:ext cx="733988" cy="156741"/>
              </a:xfrm>
              <a:custGeom>
                <a:avLst/>
                <a:gdLst/>
                <a:ahLst/>
                <a:cxnLst/>
                <a:rect l="l" t="t" r="r" b="b"/>
                <a:pathLst>
                  <a:path w="19237" h="4108" extrusionOk="0">
                    <a:moveTo>
                      <a:pt x="9619" y="1"/>
                    </a:moveTo>
                    <a:cubicBezTo>
                      <a:pt x="8678" y="1"/>
                      <a:pt x="7782" y="16"/>
                      <a:pt x="6916" y="75"/>
                    </a:cubicBezTo>
                    <a:cubicBezTo>
                      <a:pt x="3033" y="314"/>
                      <a:pt x="165" y="1076"/>
                      <a:pt x="1" y="1972"/>
                    </a:cubicBezTo>
                    <a:lnTo>
                      <a:pt x="31" y="2196"/>
                    </a:lnTo>
                    <a:cubicBezTo>
                      <a:pt x="374" y="3256"/>
                      <a:pt x="4631" y="4108"/>
                      <a:pt x="9619" y="4108"/>
                    </a:cubicBezTo>
                    <a:cubicBezTo>
                      <a:pt x="14592" y="4108"/>
                      <a:pt x="18699" y="3301"/>
                      <a:pt x="19192" y="2256"/>
                    </a:cubicBezTo>
                    <a:lnTo>
                      <a:pt x="19237" y="1972"/>
                    </a:lnTo>
                    <a:lnTo>
                      <a:pt x="19237" y="1957"/>
                    </a:lnTo>
                    <a:cubicBezTo>
                      <a:pt x="19073" y="1151"/>
                      <a:pt x="16683" y="449"/>
                      <a:pt x="13323" y="150"/>
                    </a:cubicBezTo>
                    <a:cubicBezTo>
                      <a:pt x="12188" y="45"/>
                      <a:pt x="10933" y="1"/>
                      <a:pt x="9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73061" y="3595941"/>
                <a:ext cx="1717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4" extrusionOk="0">
                    <a:moveTo>
                      <a:pt x="45" y="0"/>
                    </a:moveTo>
                    <a:lnTo>
                      <a:pt x="0" y="284"/>
                    </a:lnTo>
                    <a:cubicBezTo>
                      <a:pt x="30" y="224"/>
                      <a:pt x="45" y="149"/>
                      <a:pt x="45" y="75"/>
                    </a:cubicBezTo>
                    <a:cubicBezTo>
                      <a:pt x="45" y="60"/>
                      <a:pt x="45" y="30"/>
                      <a:pt x="45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694375" y="2812401"/>
                <a:ext cx="250793" cy="104796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27466" extrusionOk="0">
                    <a:moveTo>
                      <a:pt x="1" y="1"/>
                    </a:moveTo>
                    <a:lnTo>
                      <a:pt x="1" y="27466"/>
                    </a:lnTo>
                    <a:lnTo>
                      <a:pt x="6572" y="27466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5852220" y="2888176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68169" y="297024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852220" y="305174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868169" y="313377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852220" y="321527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68169" y="329734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852220" y="337880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868169" y="346087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852220" y="354237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868169" y="362440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852220" y="370590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5868169" y="3787972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6053943" y="3061283"/>
                <a:ext cx="152773" cy="281126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7368" extrusionOk="0">
                    <a:moveTo>
                      <a:pt x="4003" y="333"/>
                    </a:moveTo>
                    <a:lnTo>
                      <a:pt x="3999" y="346"/>
                    </a:lnTo>
                    <a:lnTo>
                      <a:pt x="3999" y="346"/>
                    </a:lnTo>
                    <a:lnTo>
                      <a:pt x="4003" y="348"/>
                    </a:lnTo>
                    <a:lnTo>
                      <a:pt x="4003" y="333"/>
                    </a:lnTo>
                    <a:close/>
                    <a:moveTo>
                      <a:pt x="2886" y="1"/>
                    </a:moveTo>
                    <a:cubicBezTo>
                      <a:pt x="2573" y="1"/>
                      <a:pt x="2286" y="197"/>
                      <a:pt x="2181" y="512"/>
                    </a:cubicBezTo>
                    <a:lnTo>
                      <a:pt x="135" y="6411"/>
                    </a:lnTo>
                    <a:cubicBezTo>
                      <a:pt x="1" y="6800"/>
                      <a:pt x="210" y="7233"/>
                      <a:pt x="598" y="7367"/>
                    </a:cubicBezTo>
                    <a:lnTo>
                      <a:pt x="2689" y="1363"/>
                    </a:lnTo>
                    <a:cubicBezTo>
                      <a:pt x="2760" y="1163"/>
                      <a:pt x="2952" y="1037"/>
                      <a:pt x="3154" y="1037"/>
                    </a:cubicBezTo>
                    <a:cubicBezTo>
                      <a:pt x="3208" y="1037"/>
                      <a:pt x="3263" y="1046"/>
                      <a:pt x="3316" y="1065"/>
                    </a:cubicBezTo>
                    <a:lnTo>
                      <a:pt x="3705" y="1199"/>
                    </a:lnTo>
                    <a:lnTo>
                      <a:pt x="3999" y="346"/>
                    </a:lnTo>
                    <a:lnTo>
                      <a:pt x="3999" y="346"/>
                    </a:lnTo>
                    <a:lnTo>
                      <a:pt x="3152" y="49"/>
                    </a:lnTo>
                    <a:cubicBezTo>
                      <a:pt x="3064" y="16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852220" y="2997603"/>
                <a:ext cx="456486" cy="1084441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28422" extrusionOk="0">
                    <a:moveTo>
                      <a:pt x="9529" y="0"/>
                    </a:moveTo>
                    <a:cubicBezTo>
                      <a:pt x="9455" y="75"/>
                      <a:pt x="9395" y="165"/>
                      <a:pt x="9350" y="269"/>
                    </a:cubicBezTo>
                    <a:lnTo>
                      <a:pt x="9335" y="284"/>
                    </a:lnTo>
                    <a:lnTo>
                      <a:pt x="5661" y="10993"/>
                    </a:lnTo>
                    <a:lnTo>
                      <a:pt x="5631" y="11082"/>
                    </a:lnTo>
                    <a:lnTo>
                      <a:pt x="5348" y="11918"/>
                    </a:lnTo>
                    <a:lnTo>
                      <a:pt x="1" y="27540"/>
                    </a:lnTo>
                    <a:lnTo>
                      <a:pt x="2585" y="28422"/>
                    </a:lnTo>
                    <a:lnTo>
                      <a:pt x="7946" y="12755"/>
                    </a:lnTo>
                    <a:lnTo>
                      <a:pt x="8230" y="11948"/>
                    </a:lnTo>
                    <a:lnTo>
                      <a:pt x="11919" y="1180"/>
                    </a:lnTo>
                    <a:cubicBezTo>
                      <a:pt x="11964" y="1061"/>
                      <a:pt x="11964" y="941"/>
                      <a:pt x="11934" y="822"/>
                    </a:cubicBezTo>
                    <a:lnTo>
                      <a:pt x="95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6056232" y="3420430"/>
                <a:ext cx="110001" cy="6326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658" extrusionOk="0">
                    <a:moveTo>
                      <a:pt x="284" y="0"/>
                    </a:moveTo>
                    <a:lnTo>
                      <a:pt x="1" y="822"/>
                    </a:lnTo>
                    <a:lnTo>
                      <a:pt x="2599" y="1658"/>
                    </a:lnTo>
                    <a:lnTo>
                      <a:pt x="2883" y="86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852220" y="4047804"/>
                <a:ext cx="98631" cy="10717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809" extrusionOk="0">
                    <a:moveTo>
                      <a:pt x="1" y="0"/>
                    </a:moveTo>
                    <a:lnTo>
                      <a:pt x="344" y="2644"/>
                    </a:lnTo>
                    <a:lnTo>
                      <a:pt x="792" y="2808"/>
                    </a:lnTo>
                    <a:lnTo>
                      <a:pt x="2585" y="8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208392" y="2991651"/>
                <a:ext cx="100309" cy="5101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337" extrusionOk="0">
                    <a:moveTo>
                      <a:pt x="611" y="0"/>
                    </a:moveTo>
                    <a:cubicBezTo>
                      <a:pt x="513" y="0"/>
                      <a:pt x="416" y="23"/>
                      <a:pt x="329" y="67"/>
                    </a:cubicBezTo>
                    <a:cubicBezTo>
                      <a:pt x="284" y="97"/>
                      <a:pt x="239" y="127"/>
                      <a:pt x="194" y="156"/>
                    </a:cubicBezTo>
                    <a:cubicBezTo>
                      <a:pt x="120" y="231"/>
                      <a:pt x="60" y="321"/>
                      <a:pt x="15" y="425"/>
                    </a:cubicBezTo>
                    <a:cubicBezTo>
                      <a:pt x="15" y="425"/>
                      <a:pt x="0" y="440"/>
                      <a:pt x="0" y="440"/>
                    </a:cubicBezTo>
                    <a:lnTo>
                      <a:pt x="2584" y="1336"/>
                    </a:lnTo>
                    <a:cubicBezTo>
                      <a:pt x="2629" y="1217"/>
                      <a:pt x="2629" y="1097"/>
                      <a:pt x="2599" y="978"/>
                    </a:cubicBezTo>
                    <a:cubicBezTo>
                      <a:pt x="2554" y="769"/>
                      <a:pt x="2405" y="590"/>
                      <a:pt x="2181" y="515"/>
                    </a:cubicBezTo>
                    <a:lnTo>
                      <a:pt x="822" y="37"/>
                    </a:lnTo>
                    <a:cubicBezTo>
                      <a:pt x="753" y="12"/>
                      <a:pt x="682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242006" y="2968415"/>
                <a:ext cx="51891" cy="5143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348" extrusionOk="0">
                    <a:moveTo>
                      <a:pt x="732" y="0"/>
                    </a:moveTo>
                    <a:cubicBezTo>
                      <a:pt x="502" y="0"/>
                      <a:pt x="294" y="140"/>
                      <a:pt x="224" y="362"/>
                    </a:cubicBezTo>
                    <a:lnTo>
                      <a:pt x="0" y="989"/>
                    </a:lnTo>
                    <a:lnTo>
                      <a:pt x="1046" y="1348"/>
                    </a:lnTo>
                    <a:lnTo>
                      <a:pt x="1255" y="721"/>
                    </a:lnTo>
                    <a:cubicBezTo>
                      <a:pt x="1359" y="437"/>
                      <a:pt x="1210" y="123"/>
                      <a:pt x="926" y="34"/>
                    </a:cubicBezTo>
                    <a:cubicBezTo>
                      <a:pt x="861" y="11"/>
                      <a:pt x="796" y="0"/>
                      <a:pt x="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08392" y="3008439"/>
                <a:ext cx="98593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97" fill="none" extrusionOk="0">
                    <a:moveTo>
                      <a:pt x="0" y="0"/>
                    </a:moveTo>
                    <a:lnTo>
                      <a:pt x="2584" y="896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6245974" y="2995314"/>
                <a:ext cx="39376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0" fill="none" extrusionOk="0">
                    <a:moveTo>
                      <a:pt x="1" y="1"/>
                    </a:moveTo>
                    <a:cubicBezTo>
                      <a:pt x="1" y="1"/>
                      <a:pt x="479" y="299"/>
                      <a:pt x="1031" y="359"/>
                    </a:cubicBez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52220" y="4047804"/>
                <a:ext cx="98058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7" fill="none" extrusionOk="0">
                    <a:moveTo>
                      <a:pt x="1" y="0"/>
                    </a:moveTo>
                    <a:lnTo>
                      <a:pt x="2570" y="897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864773" y="4148646"/>
                <a:ext cx="17704" cy="2064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541" extrusionOk="0">
                    <a:moveTo>
                      <a:pt x="0" y="1"/>
                    </a:moveTo>
                    <a:lnTo>
                      <a:pt x="15" y="6"/>
                    </a:lnTo>
                    <a:lnTo>
                      <a:pt x="15" y="6"/>
                    </a:lnTo>
                    <a:lnTo>
                      <a:pt x="15" y="1"/>
                    </a:lnTo>
                    <a:close/>
                    <a:moveTo>
                      <a:pt x="15" y="6"/>
                    </a:moveTo>
                    <a:lnTo>
                      <a:pt x="30" y="464"/>
                    </a:lnTo>
                    <a:cubicBezTo>
                      <a:pt x="30" y="511"/>
                      <a:pt x="66" y="541"/>
                      <a:pt x="104" y="541"/>
                    </a:cubicBezTo>
                    <a:cubicBezTo>
                      <a:pt x="126" y="541"/>
                      <a:pt x="148" y="531"/>
                      <a:pt x="165" y="509"/>
                    </a:cubicBezTo>
                    <a:lnTo>
                      <a:pt x="463" y="16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622607" y="3953791"/>
                <a:ext cx="117975" cy="85124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231" extrusionOk="0">
                    <a:moveTo>
                      <a:pt x="2778" y="0"/>
                    </a:moveTo>
                    <a:lnTo>
                      <a:pt x="0" y="508"/>
                    </a:lnTo>
                    <a:lnTo>
                      <a:pt x="269" y="1957"/>
                    </a:lnTo>
                    <a:cubicBezTo>
                      <a:pt x="296" y="2117"/>
                      <a:pt x="443" y="2230"/>
                      <a:pt x="613" y="2230"/>
                    </a:cubicBezTo>
                    <a:cubicBezTo>
                      <a:pt x="632" y="2230"/>
                      <a:pt x="652" y="2229"/>
                      <a:pt x="672" y="2226"/>
                    </a:cubicBezTo>
                    <a:lnTo>
                      <a:pt x="2778" y="1822"/>
                    </a:lnTo>
                    <a:cubicBezTo>
                      <a:pt x="2957" y="1792"/>
                      <a:pt x="3092" y="1613"/>
                      <a:pt x="3047" y="1419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EC6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502344" y="3129808"/>
                <a:ext cx="102065" cy="181809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4765" extrusionOk="0">
                    <a:moveTo>
                      <a:pt x="494" y="0"/>
                    </a:moveTo>
                    <a:lnTo>
                      <a:pt x="329" y="1449"/>
                    </a:lnTo>
                    <a:lnTo>
                      <a:pt x="1" y="4361"/>
                    </a:lnTo>
                    <a:lnTo>
                      <a:pt x="16" y="4361"/>
                    </a:lnTo>
                    <a:lnTo>
                      <a:pt x="509" y="4765"/>
                    </a:lnTo>
                    <a:lnTo>
                      <a:pt x="882" y="4242"/>
                    </a:lnTo>
                    <a:cubicBezTo>
                      <a:pt x="912" y="4212"/>
                      <a:pt x="942" y="4197"/>
                      <a:pt x="986" y="4182"/>
                    </a:cubicBezTo>
                    <a:cubicBezTo>
                      <a:pt x="1016" y="4182"/>
                      <a:pt x="1061" y="4197"/>
                      <a:pt x="1091" y="4212"/>
                    </a:cubicBezTo>
                    <a:lnTo>
                      <a:pt x="1584" y="4615"/>
                    </a:lnTo>
                    <a:lnTo>
                      <a:pt x="1957" y="4093"/>
                    </a:lnTo>
                    <a:cubicBezTo>
                      <a:pt x="1987" y="4063"/>
                      <a:pt x="2017" y="4048"/>
                      <a:pt x="2062" y="4048"/>
                    </a:cubicBezTo>
                    <a:cubicBezTo>
                      <a:pt x="2071" y="4043"/>
                      <a:pt x="2079" y="4042"/>
                      <a:pt x="2088" y="4042"/>
                    </a:cubicBezTo>
                    <a:cubicBezTo>
                      <a:pt x="2108" y="4042"/>
                      <a:pt x="2126" y="4052"/>
                      <a:pt x="2136" y="4063"/>
                    </a:cubicBezTo>
                    <a:cubicBezTo>
                      <a:pt x="2151" y="4063"/>
                      <a:pt x="2166" y="4078"/>
                      <a:pt x="2166" y="4078"/>
                    </a:cubicBezTo>
                    <a:lnTo>
                      <a:pt x="2674" y="4481"/>
                    </a:lnTo>
                    <a:lnTo>
                      <a:pt x="2659" y="4391"/>
                    </a:lnTo>
                    <a:lnTo>
                      <a:pt x="1196" y="1419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500627" y="3283990"/>
                <a:ext cx="227976" cy="689194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18063" extrusionOk="0">
                    <a:moveTo>
                      <a:pt x="2133" y="1"/>
                    </a:moveTo>
                    <a:cubicBezTo>
                      <a:pt x="2124" y="1"/>
                      <a:pt x="2116" y="2"/>
                      <a:pt x="2107" y="7"/>
                    </a:cubicBezTo>
                    <a:cubicBezTo>
                      <a:pt x="2062" y="7"/>
                      <a:pt x="2032" y="22"/>
                      <a:pt x="2002" y="66"/>
                    </a:cubicBezTo>
                    <a:lnTo>
                      <a:pt x="1629" y="574"/>
                    </a:lnTo>
                    <a:lnTo>
                      <a:pt x="1136" y="171"/>
                    </a:lnTo>
                    <a:cubicBezTo>
                      <a:pt x="1106" y="156"/>
                      <a:pt x="1061" y="141"/>
                      <a:pt x="1031" y="141"/>
                    </a:cubicBezTo>
                    <a:cubicBezTo>
                      <a:pt x="987" y="156"/>
                      <a:pt x="957" y="171"/>
                      <a:pt x="927" y="201"/>
                    </a:cubicBezTo>
                    <a:lnTo>
                      <a:pt x="554" y="724"/>
                    </a:lnTo>
                    <a:lnTo>
                      <a:pt x="61" y="320"/>
                    </a:lnTo>
                    <a:lnTo>
                      <a:pt x="46" y="320"/>
                    </a:lnTo>
                    <a:lnTo>
                      <a:pt x="16" y="649"/>
                    </a:lnTo>
                    <a:lnTo>
                      <a:pt x="1" y="709"/>
                    </a:lnTo>
                    <a:lnTo>
                      <a:pt x="2973" y="16868"/>
                    </a:lnTo>
                    <a:lnTo>
                      <a:pt x="3197" y="18063"/>
                    </a:lnTo>
                    <a:lnTo>
                      <a:pt x="5975" y="17555"/>
                    </a:lnTo>
                    <a:lnTo>
                      <a:pt x="5751" y="16360"/>
                    </a:lnTo>
                    <a:lnTo>
                      <a:pt x="2779" y="768"/>
                    </a:lnTo>
                    <a:lnTo>
                      <a:pt x="2719" y="440"/>
                    </a:lnTo>
                    <a:lnTo>
                      <a:pt x="2211" y="37"/>
                    </a:lnTo>
                    <a:cubicBezTo>
                      <a:pt x="2211" y="22"/>
                      <a:pt x="2196" y="22"/>
                      <a:pt x="2181" y="22"/>
                    </a:cubicBezTo>
                    <a:cubicBezTo>
                      <a:pt x="2171" y="11"/>
                      <a:pt x="2153" y="1"/>
                      <a:pt x="2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493225" y="3283990"/>
                <a:ext cx="118013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1068" extrusionOk="0">
                    <a:moveTo>
                      <a:pt x="2327" y="1"/>
                    </a:moveTo>
                    <a:cubicBezTo>
                      <a:pt x="2318" y="1"/>
                      <a:pt x="2310" y="2"/>
                      <a:pt x="2301" y="7"/>
                    </a:cubicBezTo>
                    <a:cubicBezTo>
                      <a:pt x="2256" y="7"/>
                      <a:pt x="2226" y="22"/>
                      <a:pt x="2211" y="52"/>
                    </a:cubicBezTo>
                    <a:lnTo>
                      <a:pt x="1823" y="574"/>
                    </a:lnTo>
                    <a:lnTo>
                      <a:pt x="1330" y="171"/>
                    </a:lnTo>
                    <a:cubicBezTo>
                      <a:pt x="1300" y="156"/>
                      <a:pt x="1255" y="141"/>
                      <a:pt x="1225" y="141"/>
                    </a:cubicBezTo>
                    <a:cubicBezTo>
                      <a:pt x="1181" y="156"/>
                      <a:pt x="1151" y="171"/>
                      <a:pt x="1121" y="201"/>
                    </a:cubicBezTo>
                    <a:lnTo>
                      <a:pt x="748" y="724"/>
                    </a:lnTo>
                    <a:lnTo>
                      <a:pt x="255" y="320"/>
                    </a:lnTo>
                    <a:lnTo>
                      <a:pt x="240" y="320"/>
                    </a:lnTo>
                    <a:cubicBezTo>
                      <a:pt x="212" y="300"/>
                      <a:pt x="178" y="288"/>
                      <a:pt x="145" y="288"/>
                    </a:cubicBezTo>
                    <a:cubicBezTo>
                      <a:pt x="106" y="288"/>
                      <a:pt x="70" y="303"/>
                      <a:pt x="46" y="335"/>
                    </a:cubicBezTo>
                    <a:cubicBezTo>
                      <a:pt x="1" y="395"/>
                      <a:pt x="16" y="485"/>
                      <a:pt x="75" y="544"/>
                    </a:cubicBezTo>
                    <a:lnTo>
                      <a:pt x="210" y="649"/>
                    </a:lnTo>
                    <a:lnTo>
                      <a:pt x="688" y="1037"/>
                    </a:lnTo>
                    <a:cubicBezTo>
                      <a:pt x="718" y="1067"/>
                      <a:pt x="762" y="1067"/>
                      <a:pt x="792" y="1067"/>
                    </a:cubicBezTo>
                    <a:cubicBezTo>
                      <a:pt x="837" y="1067"/>
                      <a:pt x="867" y="1037"/>
                      <a:pt x="897" y="1007"/>
                    </a:cubicBezTo>
                    <a:lnTo>
                      <a:pt x="1270" y="485"/>
                    </a:lnTo>
                    <a:lnTo>
                      <a:pt x="1763" y="888"/>
                    </a:lnTo>
                    <a:cubicBezTo>
                      <a:pt x="1785" y="910"/>
                      <a:pt x="1815" y="924"/>
                      <a:pt x="1841" y="924"/>
                    </a:cubicBezTo>
                    <a:cubicBezTo>
                      <a:pt x="1851" y="924"/>
                      <a:pt x="1860" y="922"/>
                      <a:pt x="1868" y="918"/>
                    </a:cubicBezTo>
                    <a:cubicBezTo>
                      <a:pt x="1912" y="918"/>
                      <a:pt x="1942" y="903"/>
                      <a:pt x="1972" y="858"/>
                    </a:cubicBezTo>
                    <a:lnTo>
                      <a:pt x="2346" y="350"/>
                    </a:lnTo>
                    <a:lnTo>
                      <a:pt x="2838" y="753"/>
                    </a:lnTo>
                    <a:cubicBezTo>
                      <a:pt x="2865" y="771"/>
                      <a:pt x="2891" y="778"/>
                      <a:pt x="2917" y="778"/>
                    </a:cubicBezTo>
                    <a:cubicBezTo>
                      <a:pt x="2936" y="778"/>
                      <a:pt x="2954" y="775"/>
                      <a:pt x="2973" y="768"/>
                    </a:cubicBezTo>
                    <a:cubicBezTo>
                      <a:pt x="3003" y="768"/>
                      <a:pt x="3033" y="753"/>
                      <a:pt x="3048" y="724"/>
                    </a:cubicBezTo>
                    <a:cubicBezTo>
                      <a:pt x="3092" y="664"/>
                      <a:pt x="3077" y="574"/>
                      <a:pt x="3018" y="529"/>
                    </a:cubicBezTo>
                    <a:lnTo>
                      <a:pt x="2913" y="440"/>
                    </a:lnTo>
                    <a:lnTo>
                      <a:pt x="2405" y="37"/>
                    </a:lnTo>
                    <a:cubicBezTo>
                      <a:pt x="2405" y="22"/>
                      <a:pt x="2390" y="22"/>
                      <a:pt x="2390" y="22"/>
                    </a:cubicBezTo>
                    <a:cubicBezTo>
                      <a:pt x="2369" y="11"/>
                      <a:pt x="2348" y="1"/>
                      <a:pt x="2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514897" y="3129808"/>
                <a:ext cx="3308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450" extrusionOk="0">
                    <a:moveTo>
                      <a:pt x="165" y="0"/>
                    </a:moveTo>
                    <a:lnTo>
                      <a:pt x="0" y="1449"/>
                    </a:lnTo>
                    <a:lnTo>
                      <a:pt x="867" y="14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5561598" y="3306768"/>
                <a:ext cx="123126" cy="61467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6110" extrusionOk="0">
                    <a:moveTo>
                      <a:pt x="162" y="1"/>
                    </a:moveTo>
                    <a:cubicBezTo>
                      <a:pt x="153" y="1"/>
                      <a:pt x="144" y="3"/>
                      <a:pt x="135" y="7"/>
                    </a:cubicBezTo>
                    <a:cubicBezTo>
                      <a:pt x="61" y="22"/>
                      <a:pt x="1" y="97"/>
                      <a:pt x="16" y="171"/>
                    </a:cubicBezTo>
                    <a:lnTo>
                      <a:pt x="2928" y="15987"/>
                    </a:lnTo>
                    <a:cubicBezTo>
                      <a:pt x="2942" y="16054"/>
                      <a:pt x="3003" y="16109"/>
                      <a:pt x="3069" y="16109"/>
                    </a:cubicBezTo>
                    <a:cubicBezTo>
                      <a:pt x="3077" y="16109"/>
                      <a:pt x="3085" y="16108"/>
                      <a:pt x="3093" y="16107"/>
                    </a:cubicBezTo>
                    <a:cubicBezTo>
                      <a:pt x="3167" y="16092"/>
                      <a:pt x="3227" y="16017"/>
                      <a:pt x="3212" y="15943"/>
                    </a:cubicBezTo>
                    <a:lnTo>
                      <a:pt x="300" y="112"/>
                    </a:lnTo>
                    <a:cubicBezTo>
                      <a:pt x="285" y="67"/>
                      <a:pt x="255" y="37"/>
                      <a:pt x="225" y="22"/>
                    </a:cubicBezTo>
                    <a:cubicBezTo>
                      <a:pt x="204" y="11"/>
                      <a:pt x="18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5517186" y="3313865"/>
                <a:ext cx="129956" cy="62806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6461" extrusionOk="0">
                    <a:moveTo>
                      <a:pt x="134" y="0"/>
                    </a:moveTo>
                    <a:cubicBezTo>
                      <a:pt x="60" y="15"/>
                      <a:pt x="0" y="90"/>
                      <a:pt x="15" y="165"/>
                    </a:cubicBezTo>
                    <a:lnTo>
                      <a:pt x="3121" y="16339"/>
                    </a:lnTo>
                    <a:cubicBezTo>
                      <a:pt x="3135" y="16406"/>
                      <a:pt x="3196" y="16461"/>
                      <a:pt x="3262" y="16461"/>
                    </a:cubicBezTo>
                    <a:cubicBezTo>
                      <a:pt x="3270" y="16461"/>
                      <a:pt x="3278" y="16460"/>
                      <a:pt x="3286" y="16459"/>
                    </a:cubicBezTo>
                    <a:cubicBezTo>
                      <a:pt x="3360" y="16444"/>
                      <a:pt x="3405" y="16369"/>
                      <a:pt x="3405" y="16294"/>
                    </a:cubicBezTo>
                    <a:lnTo>
                      <a:pt x="299" y="120"/>
                    </a:lnTo>
                    <a:cubicBezTo>
                      <a:pt x="284" y="75"/>
                      <a:pt x="269" y="30"/>
                      <a:pt x="224" y="15"/>
                    </a:cubicBezTo>
                    <a:cubicBezTo>
                      <a:pt x="194" y="0"/>
                      <a:pt x="164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595250" y="3906327"/>
                <a:ext cx="155596" cy="68183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1787" extrusionOk="0">
                    <a:moveTo>
                      <a:pt x="3568" y="0"/>
                    </a:moveTo>
                    <a:cubicBezTo>
                      <a:pt x="3549" y="0"/>
                      <a:pt x="3529" y="2"/>
                      <a:pt x="3510" y="5"/>
                    </a:cubicBezTo>
                    <a:lnTo>
                      <a:pt x="3271" y="49"/>
                    </a:lnTo>
                    <a:lnTo>
                      <a:pt x="493" y="557"/>
                    </a:lnTo>
                    <a:lnTo>
                      <a:pt x="344" y="587"/>
                    </a:lnTo>
                    <a:cubicBezTo>
                      <a:pt x="135" y="617"/>
                      <a:pt x="0" y="826"/>
                      <a:pt x="30" y="1035"/>
                    </a:cubicBezTo>
                    <a:lnTo>
                      <a:pt x="105" y="1468"/>
                    </a:lnTo>
                    <a:cubicBezTo>
                      <a:pt x="145" y="1658"/>
                      <a:pt x="309" y="1786"/>
                      <a:pt x="495" y="1786"/>
                    </a:cubicBezTo>
                    <a:cubicBezTo>
                      <a:pt x="514" y="1786"/>
                      <a:pt x="533" y="1785"/>
                      <a:pt x="553" y="1782"/>
                    </a:cubicBezTo>
                    <a:lnTo>
                      <a:pt x="717" y="1752"/>
                    </a:lnTo>
                    <a:lnTo>
                      <a:pt x="3495" y="1244"/>
                    </a:lnTo>
                    <a:lnTo>
                      <a:pt x="3719" y="1199"/>
                    </a:lnTo>
                    <a:cubicBezTo>
                      <a:pt x="3928" y="1170"/>
                      <a:pt x="4077" y="960"/>
                      <a:pt x="4033" y="751"/>
                    </a:cubicBezTo>
                    <a:lnTo>
                      <a:pt x="3958" y="318"/>
                    </a:lnTo>
                    <a:cubicBezTo>
                      <a:pt x="3917" y="129"/>
                      <a:pt x="3754" y="0"/>
                      <a:pt x="3568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441945" y="3604487"/>
                <a:ext cx="731164" cy="72952"/>
              </a:xfrm>
              <a:custGeom>
                <a:avLst/>
                <a:gdLst/>
                <a:ahLst/>
                <a:cxnLst/>
                <a:rect l="l" t="t" r="r" b="b"/>
                <a:pathLst>
                  <a:path w="19163" h="1912" fill="none" extrusionOk="0">
                    <a:moveTo>
                      <a:pt x="19162" y="60"/>
                    </a:moveTo>
                    <a:cubicBezTo>
                      <a:pt x="19162" y="60"/>
                      <a:pt x="19162" y="60"/>
                      <a:pt x="19162" y="75"/>
                    </a:cubicBezTo>
                    <a:cubicBezTo>
                      <a:pt x="18669" y="1105"/>
                      <a:pt x="14562" y="1912"/>
                      <a:pt x="9589" y="1912"/>
                    </a:cubicBezTo>
                    <a:cubicBezTo>
                      <a:pt x="4601" y="1912"/>
                      <a:pt x="344" y="1075"/>
                      <a:pt x="1" y="0"/>
                    </a:cubicBez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5441373" y="3604487"/>
                <a:ext cx="731737" cy="843378"/>
              </a:xfrm>
              <a:custGeom>
                <a:avLst/>
                <a:gdLst/>
                <a:ahLst/>
                <a:cxnLst/>
                <a:rect l="l" t="t" r="r" b="b"/>
                <a:pathLst>
                  <a:path w="19178" h="22104" extrusionOk="0">
                    <a:moveTo>
                      <a:pt x="1" y="0"/>
                    </a:moveTo>
                    <a:lnTo>
                      <a:pt x="1599" y="22104"/>
                    </a:lnTo>
                    <a:lnTo>
                      <a:pt x="16265" y="22104"/>
                    </a:lnTo>
                    <a:lnTo>
                      <a:pt x="19177" y="75"/>
                    </a:lnTo>
                    <a:lnTo>
                      <a:pt x="19177" y="75"/>
                    </a:lnTo>
                    <a:cubicBezTo>
                      <a:pt x="18684" y="1105"/>
                      <a:pt x="14682" y="1912"/>
                      <a:pt x="9604" y="1912"/>
                    </a:cubicBezTo>
                    <a:cubicBezTo>
                      <a:pt x="4511" y="1912"/>
                      <a:pt x="359" y="107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9" name="Google Shape;219;p27"/>
            <p:cNvSpPr/>
            <p:nvPr/>
          </p:nvSpPr>
          <p:spPr>
            <a:xfrm rot="405879">
              <a:off x="7763983" y="3643019"/>
              <a:ext cx="367919" cy="387762"/>
            </a:xfrm>
            <a:custGeom>
              <a:avLst/>
              <a:gdLst/>
              <a:ahLst/>
              <a:cxnLst/>
              <a:rect l="l" t="t" r="r" b="b"/>
              <a:pathLst>
                <a:path w="9679" h="10201" fill="none" extrusionOk="0">
                  <a:moveTo>
                    <a:pt x="1255" y="1837"/>
                  </a:moveTo>
                  <a:cubicBezTo>
                    <a:pt x="255" y="2584"/>
                    <a:pt x="1" y="4152"/>
                    <a:pt x="703" y="5183"/>
                  </a:cubicBezTo>
                  <a:cubicBezTo>
                    <a:pt x="1330" y="6079"/>
                    <a:pt x="2525" y="6512"/>
                    <a:pt x="2928" y="7527"/>
                  </a:cubicBezTo>
                  <a:cubicBezTo>
                    <a:pt x="3197" y="8170"/>
                    <a:pt x="3092" y="8946"/>
                    <a:pt x="3481" y="9514"/>
                  </a:cubicBezTo>
                  <a:cubicBezTo>
                    <a:pt x="3824" y="9992"/>
                    <a:pt x="4466" y="10201"/>
                    <a:pt x="5034" y="10096"/>
                  </a:cubicBezTo>
                  <a:cubicBezTo>
                    <a:pt x="5616" y="9992"/>
                    <a:pt x="6109" y="9618"/>
                    <a:pt x="6468" y="9155"/>
                  </a:cubicBezTo>
                  <a:cubicBezTo>
                    <a:pt x="7573" y="7647"/>
                    <a:pt x="7110" y="5556"/>
                    <a:pt x="7453" y="3719"/>
                  </a:cubicBezTo>
                  <a:cubicBezTo>
                    <a:pt x="7707" y="2270"/>
                    <a:pt x="8529" y="911"/>
                    <a:pt x="9679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491325" y="4020828"/>
              <a:ext cx="472748" cy="583169"/>
            </a:xfrm>
            <a:custGeom>
              <a:avLst/>
              <a:gdLst/>
              <a:ahLst/>
              <a:cxnLst/>
              <a:rect l="l" t="t" r="r" b="b"/>
              <a:pathLst>
                <a:path w="10425" h="12860" fill="none" extrusionOk="0">
                  <a:moveTo>
                    <a:pt x="523" y="12307"/>
                  </a:moveTo>
                  <a:cubicBezTo>
                    <a:pt x="0" y="11605"/>
                    <a:pt x="75" y="10604"/>
                    <a:pt x="448" y="9813"/>
                  </a:cubicBezTo>
                  <a:cubicBezTo>
                    <a:pt x="822" y="9021"/>
                    <a:pt x="1449" y="8379"/>
                    <a:pt x="2016" y="7707"/>
                  </a:cubicBezTo>
                  <a:cubicBezTo>
                    <a:pt x="2584" y="7035"/>
                    <a:pt x="3107" y="6288"/>
                    <a:pt x="3241" y="5422"/>
                  </a:cubicBezTo>
                  <a:cubicBezTo>
                    <a:pt x="3346" y="4660"/>
                    <a:pt x="3122" y="3883"/>
                    <a:pt x="3017" y="3122"/>
                  </a:cubicBezTo>
                  <a:cubicBezTo>
                    <a:pt x="2898" y="2360"/>
                    <a:pt x="2913" y="1509"/>
                    <a:pt x="3405" y="911"/>
                  </a:cubicBezTo>
                  <a:cubicBezTo>
                    <a:pt x="4152" y="0"/>
                    <a:pt x="5720" y="179"/>
                    <a:pt x="6557" y="1016"/>
                  </a:cubicBezTo>
                  <a:cubicBezTo>
                    <a:pt x="7393" y="1852"/>
                    <a:pt x="7677" y="3092"/>
                    <a:pt x="7796" y="4257"/>
                  </a:cubicBezTo>
                  <a:cubicBezTo>
                    <a:pt x="7946" y="5810"/>
                    <a:pt x="7871" y="7378"/>
                    <a:pt x="8155" y="8916"/>
                  </a:cubicBezTo>
                  <a:cubicBezTo>
                    <a:pt x="8438" y="10455"/>
                    <a:pt x="9125" y="11993"/>
                    <a:pt x="10425" y="1285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Google Shape;221;p27"/>
            <p:cNvSpPr/>
            <p:nvPr/>
          </p:nvSpPr>
          <p:spPr>
            <a:xfrm rot="433640">
              <a:off x="7944744" y="3998366"/>
              <a:ext cx="243475" cy="459674"/>
            </a:xfrm>
            <a:custGeom>
              <a:avLst/>
              <a:gdLst/>
              <a:ahLst/>
              <a:cxnLst/>
              <a:rect l="l" t="t" r="r" b="b"/>
              <a:pathLst>
                <a:path w="6677" h="12606" fill="none" extrusionOk="0">
                  <a:moveTo>
                    <a:pt x="6677" y="30"/>
                  </a:moveTo>
                  <a:cubicBezTo>
                    <a:pt x="5676" y="15"/>
                    <a:pt x="4660" y="0"/>
                    <a:pt x="3719" y="344"/>
                  </a:cubicBezTo>
                  <a:cubicBezTo>
                    <a:pt x="2779" y="672"/>
                    <a:pt x="1942" y="1449"/>
                    <a:pt x="1808" y="2435"/>
                  </a:cubicBezTo>
                  <a:cubicBezTo>
                    <a:pt x="1733" y="2987"/>
                    <a:pt x="1882" y="3585"/>
                    <a:pt x="1614" y="4063"/>
                  </a:cubicBezTo>
                  <a:cubicBezTo>
                    <a:pt x="1255" y="4705"/>
                    <a:pt x="269" y="4914"/>
                    <a:pt x="105" y="5646"/>
                  </a:cubicBezTo>
                  <a:cubicBezTo>
                    <a:pt x="1" y="6168"/>
                    <a:pt x="404" y="6661"/>
                    <a:pt x="852" y="6945"/>
                  </a:cubicBezTo>
                  <a:cubicBezTo>
                    <a:pt x="1300" y="7229"/>
                    <a:pt x="1838" y="7408"/>
                    <a:pt x="2196" y="7796"/>
                  </a:cubicBezTo>
                  <a:cubicBezTo>
                    <a:pt x="3152" y="8812"/>
                    <a:pt x="2554" y="10604"/>
                    <a:pt x="3376" y="11739"/>
                  </a:cubicBezTo>
                  <a:cubicBezTo>
                    <a:pt x="3794" y="12322"/>
                    <a:pt x="4586" y="12605"/>
                    <a:pt x="5288" y="12426"/>
                  </a:cubicBezTo>
                  <a:cubicBezTo>
                    <a:pt x="5975" y="12247"/>
                    <a:pt x="6542" y="11635"/>
                    <a:pt x="6647" y="109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491325" y="3818738"/>
              <a:ext cx="147900" cy="147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4275" y="267145"/>
            <a:ext cx="5737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28"/>
          <p:cNvSpPr/>
          <p:nvPr/>
        </p:nvSpPr>
        <p:spPr>
          <a:xfrm rot="10800000">
            <a:off x="6723500" y="-29050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96" y="1167381"/>
            <a:ext cx="6457030" cy="2927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62301" y="4319737"/>
            <a:ext cx="1254869" cy="52322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Jawaban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4" action="ppaction://hlinksldjump"/>
            </a:endParaRP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Adalah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826" y="4673680"/>
            <a:ext cx="1245140" cy="338554"/>
          </a:xfrm>
          <a:prstGeom prst="rect">
            <a:avLst/>
          </a:prstGeom>
          <a:solidFill>
            <a:schemeClr val="accent5">
              <a:lumMod val="6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Home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278;p30"/>
          <p:cNvSpPr/>
          <p:nvPr/>
        </p:nvSpPr>
        <p:spPr>
          <a:xfrm>
            <a:off x="8144222" y="3170930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4275" y="267145"/>
            <a:ext cx="5737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28"/>
          <p:cNvSpPr/>
          <p:nvPr/>
        </p:nvSpPr>
        <p:spPr>
          <a:xfrm rot="10800000">
            <a:off x="6723500" y="-29050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2301" y="4319737"/>
            <a:ext cx="1254869" cy="52322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Jawaban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3" action="ppaction://hlinksldjump"/>
            </a:endParaRP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Adalah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826" y="4673680"/>
            <a:ext cx="1245140" cy="338554"/>
          </a:xfrm>
          <a:prstGeom prst="rect">
            <a:avLst/>
          </a:prstGeom>
          <a:solidFill>
            <a:schemeClr val="accent5">
              <a:lumMod val="6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Home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278;p30"/>
          <p:cNvSpPr/>
          <p:nvPr/>
        </p:nvSpPr>
        <p:spPr>
          <a:xfrm>
            <a:off x="8144222" y="3170930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96" y="1194376"/>
            <a:ext cx="4560318" cy="29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7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0"/>
          <p:cNvGrpSpPr/>
          <p:nvPr/>
        </p:nvGrpSpPr>
        <p:grpSpPr>
          <a:xfrm>
            <a:off x="6834882" y="4117141"/>
            <a:ext cx="1850494" cy="1245015"/>
            <a:chOff x="4540875" y="970275"/>
            <a:chExt cx="1186975" cy="798650"/>
          </a:xfrm>
        </p:grpSpPr>
        <p:sp>
          <p:nvSpPr>
            <p:cNvPr id="259" name="Google Shape;259;p30"/>
            <p:cNvSpPr/>
            <p:nvPr/>
          </p:nvSpPr>
          <p:spPr>
            <a:xfrm>
              <a:off x="5058725" y="970275"/>
              <a:ext cx="138925" cy="143750"/>
            </a:xfrm>
            <a:custGeom>
              <a:avLst/>
              <a:gdLst/>
              <a:ahLst/>
              <a:cxnLst/>
              <a:rect l="l" t="t" r="r" b="b"/>
              <a:pathLst>
                <a:path w="5557" h="5750" extrusionOk="0">
                  <a:moveTo>
                    <a:pt x="3421" y="0"/>
                  </a:moveTo>
                  <a:lnTo>
                    <a:pt x="1957" y="15"/>
                  </a:lnTo>
                  <a:lnTo>
                    <a:pt x="1" y="5750"/>
                  </a:lnTo>
                  <a:lnTo>
                    <a:pt x="1" y="5750"/>
                  </a:lnTo>
                  <a:lnTo>
                    <a:pt x="5557" y="5735"/>
                  </a:lnTo>
                  <a:lnTo>
                    <a:pt x="3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5045675" y="1106925"/>
              <a:ext cx="168025" cy="616075"/>
            </a:xfrm>
            <a:custGeom>
              <a:avLst/>
              <a:gdLst/>
              <a:ahLst/>
              <a:cxnLst/>
              <a:rect l="l" t="t" r="r" b="b"/>
              <a:pathLst>
                <a:path w="6721" h="24643" extrusionOk="0">
                  <a:moveTo>
                    <a:pt x="6616" y="0"/>
                  </a:moveTo>
                  <a:lnTo>
                    <a:pt x="0" y="30"/>
                  </a:lnTo>
                  <a:lnTo>
                    <a:pt x="105" y="24643"/>
                  </a:lnTo>
                  <a:lnTo>
                    <a:pt x="6721" y="24613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045675" y="1151725"/>
              <a:ext cx="165425" cy="34000"/>
            </a:xfrm>
            <a:custGeom>
              <a:avLst/>
              <a:gdLst/>
              <a:ahLst/>
              <a:cxnLst/>
              <a:rect l="l" t="t" r="r" b="b"/>
              <a:pathLst>
                <a:path w="6617" h="1360" extrusionOk="0">
                  <a:moveTo>
                    <a:pt x="6616" y="0"/>
                  </a:moveTo>
                  <a:lnTo>
                    <a:pt x="0" y="30"/>
                  </a:lnTo>
                  <a:lnTo>
                    <a:pt x="15" y="1359"/>
                  </a:lnTo>
                  <a:lnTo>
                    <a:pt x="6616" y="1330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5047900" y="1650550"/>
              <a:ext cx="165800" cy="34375"/>
            </a:xfrm>
            <a:custGeom>
              <a:avLst/>
              <a:gdLst/>
              <a:ahLst/>
              <a:cxnLst/>
              <a:rect l="l" t="t" r="r" b="b"/>
              <a:pathLst>
                <a:path w="6632" h="1375" extrusionOk="0">
                  <a:moveTo>
                    <a:pt x="6617" y="0"/>
                  </a:moveTo>
                  <a:lnTo>
                    <a:pt x="1" y="30"/>
                  </a:lnTo>
                  <a:lnTo>
                    <a:pt x="16" y="1374"/>
                  </a:lnTo>
                  <a:lnTo>
                    <a:pt x="6632" y="1345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5089350" y="1247300"/>
              <a:ext cx="80675" cy="348750"/>
            </a:xfrm>
            <a:custGeom>
              <a:avLst/>
              <a:gdLst/>
              <a:ahLst/>
              <a:cxnLst/>
              <a:rect l="l" t="t" r="r" b="b"/>
              <a:pathLst>
                <a:path w="3227" h="13950" extrusionOk="0">
                  <a:moveTo>
                    <a:pt x="1590" y="1"/>
                  </a:moveTo>
                  <a:cubicBezTo>
                    <a:pt x="1588" y="1"/>
                    <a:pt x="1586" y="1"/>
                    <a:pt x="1584" y="1"/>
                  </a:cubicBezTo>
                  <a:cubicBezTo>
                    <a:pt x="702" y="1"/>
                    <a:pt x="1" y="3122"/>
                    <a:pt x="30" y="6975"/>
                  </a:cubicBezTo>
                  <a:cubicBezTo>
                    <a:pt x="45" y="10829"/>
                    <a:pt x="762" y="13950"/>
                    <a:pt x="1643" y="13950"/>
                  </a:cubicBezTo>
                  <a:cubicBezTo>
                    <a:pt x="2525" y="13950"/>
                    <a:pt x="3226" y="10829"/>
                    <a:pt x="3197" y="6960"/>
                  </a:cubicBezTo>
                  <a:cubicBezTo>
                    <a:pt x="3182" y="3116"/>
                    <a:pt x="2468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5060975" y="1106925"/>
              <a:ext cx="134075" cy="400"/>
            </a:xfrm>
            <a:custGeom>
              <a:avLst/>
              <a:gdLst/>
              <a:ahLst/>
              <a:cxnLst/>
              <a:rect l="l" t="t" r="r" b="b"/>
              <a:pathLst>
                <a:path w="5363" h="16" fill="none" extrusionOk="0">
                  <a:moveTo>
                    <a:pt x="0" y="15"/>
                  </a:moveTo>
                  <a:lnTo>
                    <a:pt x="5362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48325" y="1033725"/>
              <a:ext cx="136325" cy="165450"/>
            </a:xfrm>
            <a:custGeom>
              <a:avLst/>
              <a:gdLst/>
              <a:ahLst/>
              <a:cxnLst/>
              <a:rect l="l" t="t" r="r" b="b"/>
              <a:pathLst>
                <a:path w="5453" h="6618" extrusionOk="0">
                  <a:moveTo>
                    <a:pt x="1360" y="1"/>
                  </a:moveTo>
                  <a:lnTo>
                    <a:pt x="1" y="554"/>
                  </a:lnTo>
                  <a:lnTo>
                    <a:pt x="300" y="6617"/>
                  </a:lnTo>
                  <a:lnTo>
                    <a:pt x="5452" y="4556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540875" y="1136050"/>
              <a:ext cx="381600" cy="632875"/>
            </a:xfrm>
            <a:custGeom>
              <a:avLst/>
              <a:gdLst/>
              <a:ahLst/>
              <a:cxnLst/>
              <a:rect l="l" t="t" r="r" b="b"/>
              <a:pathLst>
                <a:path w="15264" h="25315" extrusionOk="0">
                  <a:moveTo>
                    <a:pt x="6138" y="0"/>
                  </a:moveTo>
                  <a:lnTo>
                    <a:pt x="0" y="2464"/>
                  </a:lnTo>
                  <a:lnTo>
                    <a:pt x="9125" y="25315"/>
                  </a:lnTo>
                  <a:lnTo>
                    <a:pt x="15264" y="22865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557300" y="1177475"/>
              <a:ext cx="165800" cy="92250"/>
            </a:xfrm>
            <a:custGeom>
              <a:avLst/>
              <a:gdLst/>
              <a:ahLst/>
              <a:cxnLst/>
              <a:rect l="l" t="t" r="r" b="b"/>
              <a:pathLst>
                <a:path w="6632" h="3690" extrusionOk="0">
                  <a:moveTo>
                    <a:pt x="6139" y="1"/>
                  </a:moveTo>
                  <a:lnTo>
                    <a:pt x="0" y="2465"/>
                  </a:lnTo>
                  <a:lnTo>
                    <a:pt x="493" y="3690"/>
                  </a:lnTo>
                  <a:lnTo>
                    <a:pt x="6631" y="1240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742475" y="1641225"/>
              <a:ext cx="165825" cy="92225"/>
            </a:xfrm>
            <a:custGeom>
              <a:avLst/>
              <a:gdLst/>
              <a:ahLst/>
              <a:cxnLst/>
              <a:rect l="l" t="t" r="r" b="b"/>
              <a:pathLst>
                <a:path w="6633" h="3689" extrusionOk="0">
                  <a:moveTo>
                    <a:pt x="6139" y="0"/>
                  </a:moveTo>
                  <a:lnTo>
                    <a:pt x="1" y="2449"/>
                  </a:lnTo>
                  <a:lnTo>
                    <a:pt x="494" y="3689"/>
                  </a:lnTo>
                  <a:lnTo>
                    <a:pt x="6632" y="1240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649150" y="1296275"/>
              <a:ext cx="170275" cy="325425"/>
            </a:xfrm>
            <a:custGeom>
              <a:avLst/>
              <a:gdLst/>
              <a:ahLst/>
              <a:cxnLst/>
              <a:rect l="l" t="t" r="r" b="b"/>
              <a:pathLst>
                <a:path w="6811" h="13017" extrusionOk="0">
                  <a:moveTo>
                    <a:pt x="956" y="0"/>
                  </a:moveTo>
                  <a:cubicBezTo>
                    <a:pt x="903" y="0"/>
                    <a:pt x="853" y="9"/>
                    <a:pt x="807" y="28"/>
                  </a:cubicBezTo>
                  <a:cubicBezTo>
                    <a:pt x="0" y="342"/>
                    <a:pt x="493" y="3508"/>
                    <a:pt x="1927" y="7092"/>
                  </a:cubicBezTo>
                  <a:cubicBezTo>
                    <a:pt x="3283" y="10482"/>
                    <a:pt x="4973" y="13017"/>
                    <a:pt x="5847" y="13017"/>
                  </a:cubicBezTo>
                  <a:cubicBezTo>
                    <a:pt x="5897" y="13017"/>
                    <a:pt x="5945" y="13009"/>
                    <a:pt x="5989" y="12992"/>
                  </a:cubicBezTo>
                  <a:cubicBezTo>
                    <a:pt x="6811" y="12663"/>
                    <a:pt x="6303" y="9497"/>
                    <a:pt x="4884" y="5912"/>
                  </a:cubicBezTo>
                  <a:cubicBezTo>
                    <a:pt x="3531" y="2531"/>
                    <a:pt x="1833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555425" y="1142025"/>
              <a:ext cx="124350" cy="50050"/>
            </a:xfrm>
            <a:custGeom>
              <a:avLst/>
              <a:gdLst/>
              <a:ahLst/>
              <a:cxnLst/>
              <a:rect l="l" t="t" r="r" b="b"/>
              <a:pathLst>
                <a:path w="4974" h="2002" fill="none" extrusionOk="0">
                  <a:moveTo>
                    <a:pt x="1" y="2001"/>
                  </a:moveTo>
                  <a:lnTo>
                    <a:pt x="4974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5579600" y="1063600"/>
              <a:ext cx="148250" cy="169175"/>
            </a:xfrm>
            <a:custGeom>
              <a:avLst/>
              <a:gdLst/>
              <a:ahLst/>
              <a:cxnLst/>
              <a:rect l="l" t="t" r="r" b="b"/>
              <a:pathLst>
                <a:path w="5930" h="6767" extrusionOk="0">
                  <a:moveTo>
                    <a:pt x="4690" y="1"/>
                  </a:moveTo>
                  <a:lnTo>
                    <a:pt x="0" y="3869"/>
                  </a:lnTo>
                  <a:lnTo>
                    <a:pt x="4734" y="6766"/>
                  </a:lnTo>
                  <a:lnTo>
                    <a:pt x="5929" y="762"/>
                  </a:lnTo>
                  <a:lnTo>
                    <a:pt x="4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250650" y="1147625"/>
              <a:ext cx="462250" cy="611225"/>
            </a:xfrm>
            <a:custGeom>
              <a:avLst/>
              <a:gdLst/>
              <a:ahLst/>
              <a:cxnLst/>
              <a:rect l="l" t="t" r="r" b="b"/>
              <a:pathLst>
                <a:path w="18490" h="24449" extrusionOk="0">
                  <a:moveTo>
                    <a:pt x="12859" y="0"/>
                  </a:moveTo>
                  <a:lnTo>
                    <a:pt x="0" y="20999"/>
                  </a:lnTo>
                  <a:lnTo>
                    <a:pt x="5646" y="24449"/>
                  </a:lnTo>
                  <a:lnTo>
                    <a:pt x="18490" y="3465"/>
                  </a:lnTo>
                  <a:lnTo>
                    <a:pt x="12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531425" y="1185700"/>
              <a:ext cx="158325" cy="115025"/>
            </a:xfrm>
            <a:custGeom>
              <a:avLst/>
              <a:gdLst/>
              <a:ahLst/>
              <a:cxnLst/>
              <a:rect l="l" t="t" r="r" b="b"/>
              <a:pathLst>
                <a:path w="6333" h="4601" extrusionOk="0">
                  <a:moveTo>
                    <a:pt x="688" y="0"/>
                  </a:moveTo>
                  <a:lnTo>
                    <a:pt x="0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5270800" y="1611350"/>
              <a:ext cx="158350" cy="115025"/>
            </a:xfrm>
            <a:custGeom>
              <a:avLst/>
              <a:gdLst/>
              <a:ahLst/>
              <a:cxnLst/>
              <a:rect l="l" t="t" r="r" b="b"/>
              <a:pathLst>
                <a:path w="6334" h="4601" extrusionOk="0">
                  <a:moveTo>
                    <a:pt x="688" y="0"/>
                  </a:moveTo>
                  <a:lnTo>
                    <a:pt x="1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368250" y="1308925"/>
              <a:ext cx="219950" cy="300575"/>
            </a:xfrm>
            <a:custGeom>
              <a:avLst/>
              <a:gdLst/>
              <a:ahLst/>
              <a:cxnLst/>
              <a:rect l="l" t="t" r="r" b="b"/>
              <a:pathLst>
                <a:path w="8798" h="12023" extrusionOk="0">
                  <a:moveTo>
                    <a:pt x="7826" y="0"/>
                  </a:moveTo>
                  <a:cubicBezTo>
                    <a:pt x="6920" y="0"/>
                    <a:pt x="4890" y="2180"/>
                    <a:pt x="3048" y="5182"/>
                  </a:cubicBezTo>
                  <a:cubicBezTo>
                    <a:pt x="1031" y="8468"/>
                    <a:pt x="1" y="11500"/>
                    <a:pt x="748" y="11963"/>
                  </a:cubicBezTo>
                  <a:cubicBezTo>
                    <a:pt x="813" y="12003"/>
                    <a:pt x="890" y="12022"/>
                    <a:pt x="976" y="12022"/>
                  </a:cubicBezTo>
                  <a:cubicBezTo>
                    <a:pt x="1894" y="12022"/>
                    <a:pt x="3922" y="9843"/>
                    <a:pt x="5751" y="6840"/>
                  </a:cubicBezTo>
                  <a:cubicBezTo>
                    <a:pt x="7767" y="3554"/>
                    <a:pt x="8798" y="508"/>
                    <a:pt x="8051" y="60"/>
                  </a:cubicBezTo>
                  <a:cubicBezTo>
                    <a:pt x="7987" y="20"/>
                    <a:pt x="7911" y="0"/>
                    <a:pt x="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585200" y="1155825"/>
              <a:ext cx="114275" cy="69850"/>
            </a:xfrm>
            <a:custGeom>
              <a:avLst/>
              <a:gdLst/>
              <a:ahLst/>
              <a:cxnLst/>
              <a:rect l="l" t="t" r="r" b="b"/>
              <a:pathLst>
                <a:path w="4571" h="2794" fill="none" extrusionOk="0">
                  <a:moveTo>
                    <a:pt x="0" y="1"/>
                  </a:moveTo>
                  <a:lnTo>
                    <a:pt x="4570" y="2793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7" name="Google Shape;277;p30"/>
          <p:cNvSpPr/>
          <p:nvPr/>
        </p:nvSpPr>
        <p:spPr>
          <a:xfrm rot="10800000" flipH="1">
            <a:off x="8211275" y="1182112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8688875" y="368997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28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Jawaban 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Google Shape;298;p32"/>
          <p:cNvSpPr txBox="1">
            <a:spLocks/>
          </p:cNvSpPr>
          <p:nvPr/>
        </p:nvSpPr>
        <p:spPr>
          <a:xfrm>
            <a:off x="1005717" y="1933894"/>
            <a:ext cx="5404810" cy="1870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Jenis_Kelamin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total_gaji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company_qolby.pegawai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Jenis_Kelamin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100000 AND COUNT(*) &gt; 8;</a:t>
            </a:r>
          </a:p>
          <a:p>
            <a:pPr marL="0" indent="0" algn="ctr">
              <a:lnSpc>
                <a:spcPct val="100000"/>
              </a:lnSpc>
              <a:buFont typeface="Albert Sans"/>
              <a:buNone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50229" y="193555"/>
            <a:ext cx="1245140" cy="338554"/>
          </a:xfrm>
          <a:prstGeom prst="rect">
            <a:avLst/>
          </a:prstGeom>
          <a:solidFill>
            <a:schemeClr val="accent5">
              <a:lumMod val="6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Home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0"/>
          <p:cNvGrpSpPr/>
          <p:nvPr/>
        </p:nvGrpSpPr>
        <p:grpSpPr>
          <a:xfrm>
            <a:off x="6834882" y="4117141"/>
            <a:ext cx="1850494" cy="1245015"/>
            <a:chOff x="4540875" y="970275"/>
            <a:chExt cx="1186975" cy="798650"/>
          </a:xfrm>
        </p:grpSpPr>
        <p:sp>
          <p:nvSpPr>
            <p:cNvPr id="259" name="Google Shape;259;p30"/>
            <p:cNvSpPr/>
            <p:nvPr/>
          </p:nvSpPr>
          <p:spPr>
            <a:xfrm>
              <a:off x="5058725" y="970275"/>
              <a:ext cx="138925" cy="143750"/>
            </a:xfrm>
            <a:custGeom>
              <a:avLst/>
              <a:gdLst/>
              <a:ahLst/>
              <a:cxnLst/>
              <a:rect l="l" t="t" r="r" b="b"/>
              <a:pathLst>
                <a:path w="5557" h="5750" extrusionOk="0">
                  <a:moveTo>
                    <a:pt x="3421" y="0"/>
                  </a:moveTo>
                  <a:lnTo>
                    <a:pt x="1957" y="15"/>
                  </a:lnTo>
                  <a:lnTo>
                    <a:pt x="1" y="5750"/>
                  </a:lnTo>
                  <a:lnTo>
                    <a:pt x="1" y="5750"/>
                  </a:lnTo>
                  <a:lnTo>
                    <a:pt x="5557" y="5735"/>
                  </a:lnTo>
                  <a:lnTo>
                    <a:pt x="3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5045675" y="1106925"/>
              <a:ext cx="168025" cy="616075"/>
            </a:xfrm>
            <a:custGeom>
              <a:avLst/>
              <a:gdLst/>
              <a:ahLst/>
              <a:cxnLst/>
              <a:rect l="l" t="t" r="r" b="b"/>
              <a:pathLst>
                <a:path w="6721" h="24643" extrusionOk="0">
                  <a:moveTo>
                    <a:pt x="6616" y="0"/>
                  </a:moveTo>
                  <a:lnTo>
                    <a:pt x="0" y="30"/>
                  </a:lnTo>
                  <a:lnTo>
                    <a:pt x="105" y="24643"/>
                  </a:lnTo>
                  <a:lnTo>
                    <a:pt x="6721" y="24613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045675" y="1151725"/>
              <a:ext cx="165425" cy="34000"/>
            </a:xfrm>
            <a:custGeom>
              <a:avLst/>
              <a:gdLst/>
              <a:ahLst/>
              <a:cxnLst/>
              <a:rect l="l" t="t" r="r" b="b"/>
              <a:pathLst>
                <a:path w="6617" h="1360" extrusionOk="0">
                  <a:moveTo>
                    <a:pt x="6616" y="0"/>
                  </a:moveTo>
                  <a:lnTo>
                    <a:pt x="0" y="30"/>
                  </a:lnTo>
                  <a:lnTo>
                    <a:pt x="15" y="1359"/>
                  </a:lnTo>
                  <a:lnTo>
                    <a:pt x="6616" y="1330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5047900" y="1650550"/>
              <a:ext cx="165800" cy="34375"/>
            </a:xfrm>
            <a:custGeom>
              <a:avLst/>
              <a:gdLst/>
              <a:ahLst/>
              <a:cxnLst/>
              <a:rect l="l" t="t" r="r" b="b"/>
              <a:pathLst>
                <a:path w="6632" h="1375" extrusionOk="0">
                  <a:moveTo>
                    <a:pt x="6617" y="0"/>
                  </a:moveTo>
                  <a:lnTo>
                    <a:pt x="1" y="30"/>
                  </a:lnTo>
                  <a:lnTo>
                    <a:pt x="16" y="1374"/>
                  </a:lnTo>
                  <a:lnTo>
                    <a:pt x="6632" y="1345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5089350" y="1247300"/>
              <a:ext cx="80675" cy="348750"/>
            </a:xfrm>
            <a:custGeom>
              <a:avLst/>
              <a:gdLst/>
              <a:ahLst/>
              <a:cxnLst/>
              <a:rect l="l" t="t" r="r" b="b"/>
              <a:pathLst>
                <a:path w="3227" h="13950" extrusionOk="0">
                  <a:moveTo>
                    <a:pt x="1590" y="1"/>
                  </a:moveTo>
                  <a:cubicBezTo>
                    <a:pt x="1588" y="1"/>
                    <a:pt x="1586" y="1"/>
                    <a:pt x="1584" y="1"/>
                  </a:cubicBezTo>
                  <a:cubicBezTo>
                    <a:pt x="702" y="1"/>
                    <a:pt x="1" y="3122"/>
                    <a:pt x="30" y="6975"/>
                  </a:cubicBezTo>
                  <a:cubicBezTo>
                    <a:pt x="45" y="10829"/>
                    <a:pt x="762" y="13950"/>
                    <a:pt x="1643" y="13950"/>
                  </a:cubicBezTo>
                  <a:cubicBezTo>
                    <a:pt x="2525" y="13950"/>
                    <a:pt x="3226" y="10829"/>
                    <a:pt x="3197" y="6960"/>
                  </a:cubicBezTo>
                  <a:cubicBezTo>
                    <a:pt x="3182" y="3116"/>
                    <a:pt x="2468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5060975" y="1106925"/>
              <a:ext cx="134075" cy="400"/>
            </a:xfrm>
            <a:custGeom>
              <a:avLst/>
              <a:gdLst/>
              <a:ahLst/>
              <a:cxnLst/>
              <a:rect l="l" t="t" r="r" b="b"/>
              <a:pathLst>
                <a:path w="5363" h="16" fill="none" extrusionOk="0">
                  <a:moveTo>
                    <a:pt x="0" y="15"/>
                  </a:moveTo>
                  <a:lnTo>
                    <a:pt x="5362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48325" y="1033725"/>
              <a:ext cx="136325" cy="165450"/>
            </a:xfrm>
            <a:custGeom>
              <a:avLst/>
              <a:gdLst/>
              <a:ahLst/>
              <a:cxnLst/>
              <a:rect l="l" t="t" r="r" b="b"/>
              <a:pathLst>
                <a:path w="5453" h="6618" extrusionOk="0">
                  <a:moveTo>
                    <a:pt x="1360" y="1"/>
                  </a:moveTo>
                  <a:lnTo>
                    <a:pt x="1" y="554"/>
                  </a:lnTo>
                  <a:lnTo>
                    <a:pt x="300" y="6617"/>
                  </a:lnTo>
                  <a:lnTo>
                    <a:pt x="5452" y="4556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540875" y="1136050"/>
              <a:ext cx="381600" cy="632875"/>
            </a:xfrm>
            <a:custGeom>
              <a:avLst/>
              <a:gdLst/>
              <a:ahLst/>
              <a:cxnLst/>
              <a:rect l="l" t="t" r="r" b="b"/>
              <a:pathLst>
                <a:path w="15264" h="25315" extrusionOk="0">
                  <a:moveTo>
                    <a:pt x="6138" y="0"/>
                  </a:moveTo>
                  <a:lnTo>
                    <a:pt x="0" y="2464"/>
                  </a:lnTo>
                  <a:lnTo>
                    <a:pt x="9125" y="25315"/>
                  </a:lnTo>
                  <a:lnTo>
                    <a:pt x="15264" y="22865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557300" y="1177475"/>
              <a:ext cx="165800" cy="92250"/>
            </a:xfrm>
            <a:custGeom>
              <a:avLst/>
              <a:gdLst/>
              <a:ahLst/>
              <a:cxnLst/>
              <a:rect l="l" t="t" r="r" b="b"/>
              <a:pathLst>
                <a:path w="6632" h="3690" extrusionOk="0">
                  <a:moveTo>
                    <a:pt x="6139" y="1"/>
                  </a:moveTo>
                  <a:lnTo>
                    <a:pt x="0" y="2465"/>
                  </a:lnTo>
                  <a:lnTo>
                    <a:pt x="493" y="3690"/>
                  </a:lnTo>
                  <a:lnTo>
                    <a:pt x="6631" y="1240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742475" y="1641225"/>
              <a:ext cx="165825" cy="92225"/>
            </a:xfrm>
            <a:custGeom>
              <a:avLst/>
              <a:gdLst/>
              <a:ahLst/>
              <a:cxnLst/>
              <a:rect l="l" t="t" r="r" b="b"/>
              <a:pathLst>
                <a:path w="6633" h="3689" extrusionOk="0">
                  <a:moveTo>
                    <a:pt x="6139" y="0"/>
                  </a:moveTo>
                  <a:lnTo>
                    <a:pt x="1" y="2449"/>
                  </a:lnTo>
                  <a:lnTo>
                    <a:pt x="494" y="3689"/>
                  </a:lnTo>
                  <a:lnTo>
                    <a:pt x="6632" y="1240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649150" y="1296275"/>
              <a:ext cx="170275" cy="325425"/>
            </a:xfrm>
            <a:custGeom>
              <a:avLst/>
              <a:gdLst/>
              <a:ahLst/>
              <a:cxnLst/>
              <a:rect l="l" t="t" r="r" b="b"/>
              <a:pathLst>
                <a:path w="6811" h="13017" extrusionOk="0">
                  <a:moveTo>
                    <a:pt x="956" y="0"/>
                  </a:moveTo>
                  <a:cubicBezTo>
                    <a:pt x="903" y="0"/>
                    <a:pt x="853" y="9"/>
                    <a:pt x="807" y="28"/>
                  </a:cubicBezTo>
                  <a:cubicBezTo>
                    <a:pt x="0" y="342"/>
                    <a:pt x="493" y="3508"/>
                    <a:pt x="1927" y="7092"/>
                  </a:cubicBezTo>
                  <a:cubicBezTo>
                    <a:pt x="3283" y="10482"/>
                    <a:pt x="4973" y="13017"/>
                    <a:pt x="5847" y="13017"/>
                  </a:cubicBezTo>
                  <a:cubicBezTo>
                    <a:pt x="5897" y="13017"/>
                    <a:pt x="5945" y="13009"/>
                    <a:pt x="5989" y="12992"/>
                  </a:cubicBezTo>
                  <a:cubicBezTo>
                    <a:pt x="6811" y="12663"/>
                    <a:pt x="6303" y="9497"/>
                    <a:pt x="4884" y="5912"/>
                  </a:cubicBezTo>
                  <a:cubicBezTo>
                    <a:pt x="3531" y="2531"/>
                    <a:pt x="1833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555425" y="1142025"/>
              <a:ext cx="124350" cy="50050"/>
            </a:xfrm>
            <a:custGeom>
              <a:avLst/>
              <a:gdLst/>
              <a:ahLst/>
              <a:cxnLst/>
              <a:rect l="l" t="t" r="r" b="b"/>
              <a:pathLst>
                <a:path w="4974" h="2002" fill="none" extrusionOk="0">
                  <a:moveTo>
                    <a:pt x="1" y="2001"/>
                  </a:moveTo>
                  <a:lnTo>
                    <a:pt x="4974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5579600" y="1063600"/>
              <a:ext cx="148250" cy="169175"/>
            </a:xfrm>
            <a:custGeom>
              <a:avLst/>
              <a:gdLst/>
              <a:ahLst/>
              <a:cxnLst/>
              <a:rect l="l" t="t" r="r" b="b"/>
              <a:pathLst>
                <a:path w="5930" h="6767" extrusionOk="0">
                  <a:moveTo>
                    <a:pt x="4690" y="1"/>
                  </a:moveTo>
                  <a:lnTo>
                    <a:pt x="0" y="3869"/>
                  </a:lnTo>
                  <a:lnTo>
                    <a:pt x="4734" y="6766"/>
                  </a:lnTo>
                  <a:lnTo>
                    <a:pt x="5929" y="762"/>
                  </a:lnTo>
                  <a:lnTo>
                    <a:pt x="4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250650" y="1147625"/>
              <a:ext cx="462250" cy="611225"/>
            </a:xfrm>
            <a:custGeom>
              <a:avLst/>
              <a:gdLst/>
              <a:ahLst/>
              <a:cxnLst/>
              <a:rect l="l" t="t" r="r" b="b"/>
              <a:pathLst>
                <a:path w="18490" h="24449" extrusionOk="0">
                  <a:moveTo>
                    <a:pt x="12859" y="0"/>
                  </a:moveTo>
                  <a:lnTo>
                    <a:pt x="0" y="20999"/>
                  </a:lnTo>
                  <a:lnTo>
                    <a:pt x="5646" y="24449"/>
                  </a:lnTo>
                  <a:lnTo>
                    <a:pt x="18490" y="3465"/>
                  </a:lnTo>
                  <a:lnTo>
                    <a:pt x="12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531425" y="1185700"/>
              <a:ext cx="158325" cy="115025"/>
            </a:xfrm>
            <a:custGeom>
              <a:avLst/>
              <a:gdLst/>
              <a:ahLst/>
              <a:cxnLst/>
              <a:rect l="l" t="t" r="r" b="b"/>
              <a:pathLst>
                <a:path w="6333" h="4601" extrusionOk="0">
                  <a:moveTo>
                    <a:pt x="688" y="0"/>
                  </a:moveTo>
                  <a:lnTo>
                    <a:pt x="0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5270800" y="1611350"/>
              <a:ext cx="158350" cy="115025"/>
            </a:xfrm>
            <a:custGeom>
              <a:avLst/>
              <a:gdLst/>
              <a:ahLst/>
              <a:cxnLst/>
              <a:rect l="l" t="t" r="r" b="b"/>
              <a:pathLst>
                <a:path w="6334" h="4601" extrusionOk="0">
                  <a:moveTo>
                    <a:pt x="688" y="0"/>
                  </a:moveTo>
                  <a:lnTo>
                    <a:pt x="1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368250" y="1308925"/>
              <a:ext cx="219950" cy="300575"/>
            </a:xfrm>
            <a:custGeom>
              <a:avLst/>
              <a:gdLst/>
              <a:ahLst/>
              <a:cxnLst/>
              <a:rect l="l" t="t" r="r" b="b"/>
              <a:pathLst>
                <a:path w="8798" h="12023" extrusionOk="0">
                  <a:moveTo>
                    <a:pt x="7826" y="0"/>
                  </a:moveTo>
                  <a:cubicBezTo>
                    <a:pt x="6920" y="0"/>
                    <a:pt x="4890" y="2180"/>
                    <a:pt x="3048" y="5182"/>
                  </a:cubicBezTo>
                  <a:cubicBezTo>
                    <a:pt x="1031" y="8468"/>
                    <a:pt x="1" y="11500"/>
                    <a:pt x="748" y="11963"/>
                  </a:cubicBezTo>
                  <a:cubicBezTo>
                    <a:pt x="813" y="12003"/>
                    <a:pt x="890" y="12022"/>
                    <a:pt x="976" y="12022"/>
                  </a:cubicBezTo>
                  <a:cubicBezTo>
                    <a:pt x="1894" y="12022"/>
                    <a:pt x="3922" y="9843"/>
                    <a:pt x="5751" y="6840"/>
                  </a:cubicBezTo>
                  <a:cubicBezTo>
                    <a:pt x="7767" y="3554"/>
                    <a:pt x="8798" y="508"/>
                    <a:pt x="8051" y="60"/>
                  </a:cubicBezTo>
                  <a:cubicBezTo>
                    <a:pt x="7987" y="20"/>
                    <a:pt x="7911" y="0"/>
                    <a:pt x="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585200" y="1155825"/>
              <a:ext cx="114275" cy="69850"/>
            </a:xfrm>
            <a:custGeom>
              <a:avLst/>
              <a:gdLst/>
              <a:ahLst/>
              <a:cxnLst/>
              <a:rect l="l" t="t" r="r" b="b"/>
              <a:pathLst>
                <a:path w="4571" h="2794" fill="none" extrusionOk="0">
                  <a:moveTo>
                    <a:pt x="0" y="1"/>
                  </a:moveTo>
                  <a:lnTo>
                    <a:pt x="4570" y="2793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7" name="Google Shape;277;p30"/>
          <p:cNvSpPr/>
          <p:nvPr/>
        </p:nvSpPr>
        <p:spPr>
          <a:xfrm rot="10800000" flipH="1">
            <a:off x="8211275" y="1182112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8688875" y="368997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28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Jawaban 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Google Shape;298;p32"/>
          <p:cNvSpPr txBox="1">
            <a:spLocks/>
          </p:cNvSpPr>
          <p:nvPr/>
        </p:nvSpPr>
        <p:spPr>
          <a:xfrm>
            <a:off x="918168" y="2048042"/>
            <a:ext cx="5404810" cy="1870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Individual</a:t>
            </a:r>
            <a:endParaRPr lang="en-US" sz="6000" b="1" dirty="0">
              <a:solidFill>
                <a:schemeClr val="tx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0229" y="193555"/>
            <a:ext cx="1245140" cy="338554"/>
          </a:xfrm>
          <a:prstGeom prst="rect">
            <a:avLst/>
          </a:prstGeom>
          <a:solidFill>
            <a:schemeClr val="accent5">
              <a:lumMod val="6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Home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0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0"/>
          <p:cNvGrpSpPr/>
          <p:nvPr/>
        </p:nvGrpSpPr>
        <p:grpSpPr>
          <a:xfrm>
            <a:off x="6834882" y="4117141"/>
            <a:ext cx="1850494" cy="1245015"/>
            <a:chOff x="4540875" y="970275"/>
            <a:chExt cx="1186975" cy="798650"/>
          </a:xfrm>
        </p:grpSpPr>
        <p:sp>
          <p:nvSpPr>
            <p:cNvPr id="259" name="Google Shape;259;p30"/>
            <p:cNvSpPr/>
            <p:nvPr/>
          </p:nvSpPr>
          <p:spPr>
            <a:xfrm>
              <a:off x="5058725" y="970275"/>
              <a:ext cx="138925" cy="143750"/>
            </a:xfrm>
            <a:custGeom>
              <a:avLst/>
              <a:gdLst/>
              <a:ahLst/>
              <a:cxnLst/>
              <a:rect l="l" t="t" r="r" b="b"/>
              <a:pathLst>
                <a:path w="5557" h="5750" extrusionOk="0">
                  <a:moveTo>
                    <a:pt x="3421" y="0"/>
                  </a:moveTo>
                  <a:lnTo>
                    <a:pt x="1957" y="15"/>
                  </a:lnTo>
                  <a:lnTo>
                    <a:pt x="1" y="5750"/>
                  </a:lnTo>
                  <a:lnTo>
                    <a:pt x="1" y="5750"/>
                  </a:lnTo>
                  <a:lnTo>
                    <a:pt x="5557" y="5735"/>
                  </a:lnTo>
                  <a:lnTo>
                    <a:pt x="3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5045675" y="1106925"/>
              <a:ext cx="168025" cy="616075"/>
            </a:xfrm>
            <a:custGeom>
              <a:avLst/>
              <a:gdLst/>
              <a:ahLst/>
              <a:cxnLst/>
              <a:rect l="l" t="t" r="r" b="b"/>
              <a:pathLst>
                <a:path w="6721" h="24643" extrusionOk="0">
                  <a:moveTo>
                    <a:pt x="6616" y="0"/>
                  </a:moveTo>
                  <a:lnTo>
                    <a:pt x="0" y="30"/>
                  </a:lnTo>
                  <a:lnTo>
                    <a:pt x="105" y="24643"/>
                  </a:lnTo>
                  <a:lnTo>
                    <a:pt x="6721" y="24613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045675" y="1151725"/>
              <a:ext cx="165425" cy="34000"/>
            </a:xfrm>
            <a:custGeom>
              <a:avLst/>
              <a:gdLst/>
              <a:ahLst/>
              <a:cxnLst/>
              <a:rect l="l" t="t" r="r" b="b"/>
              <a:pathLst>
                <a:path w="6617" h="1360" extrusionOk="0">
                  <a:moveTo>
                    <a:pt x="6616" y="0"/>
                  </a:moveTo>
                  <a:lnTo>
                    <a:pt x="0" y="30"/>
                  </a:lnTo>
                  <a:lnTo>
                    <a:pt x="15" y="1359"/>
                  </a:lnTo>
                  <a:lnTo>
                    <a:pt x="6616" y="1330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5047900" y="1650550"/>
              <a:ext cx="165800" cy="34375"/>
            </a:xfrm>
            <a:custGeom>
              <a:avLst/>
              <a:gdLst/>
              <a:ahLst/>
              <a:cxnLst/>
              <a:rect l="l" t="t" r="r" b="b"/>
              <a:pathLst>
                <a:path w="6632" h="1375" extrusionOk="0">
                  <a:moveTo>
                    <a:pt x="6617" y="0"/>
                  </a:moveTo>
                  <a:lnTo>
                    <a:pt x="1" y="30"/>
                  </a:lnTo>
                  <a:lnTo>
                    <a:pt x="16" y="1374"/>
                  </a:lnTo>
                  <a:lnTo>
                    <a:pt x="6632" y="1345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5089350" y="1247300"/>
              <a:ext cx="80675" cy="348750"/>
            </a:xfrm>
            <a:custGeom>
              <a:avLst/>
              <a:gdLst/>
              <a:ahLst/>
              <a:cxnLst/>
              <a:rect l="l" t="t" r="r" b="b"/>
              <a:pathLst>
                <a:path w="3227" h="13950" extrusionOk="0">
                  <a:moveTo>
                    <a:pt x="1590" y="1"/>
                  </a:moveTo>
                  <a:cubicBezTo>
                    <a:pt x="1588" y="1"/>
                    <a:pt x="1586" y="1"/>
                    <a:pt x="1584" y="1"/>
                  </a:cubicBezTo>
                  <a:cubicBezTo>
                    <a:pt x="702" y="1"/>
                    <a:pt x="1" y="3122"/>
                    <a:pt x="30" y="6975"/>
                  </a:cubicBezTo>
                  <a:cubicBezTo>
                    <a:pt x="45" y="10829"/>
                    <a:pt x="762" y="13950"/>
                    <a:pt x="1643" y="13950"/>
                  </a:cubicBezTo>
                  <a:cubicBezTo>
                    <a:pt x="2525" y="13950"/>
                    <a:pt x="3226" y="10829"/>
                    <a:pt x="3197" y="6960"/>
                  </a:cubicBezTo>
                  <a:cubicBezTo>
                    <a:pt x="3182" y="3116"/>
                    <a:pt x="2468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5060975" y="1106925"/>
              <a:ext cx="134075" cy="400"/>
            </a:xfrm>
            <a:custGeom>
              <a:avLst/>
              <a:gdLst/>
              <a:ahLst/>
              <a:cxnLst/>
              <a:rect l="l" t="t" r="r" b="b"/>
              <a:pathLst>
                <a:path w="5363" h="16" fill="none" extrusionOk="0">
                  <a:moveTo>
                    <a:pt x="0" y="15"/>
                  </a:moveTo>
                  <a:lnTo>
                    <a:pt x="5362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48325" y="1033725"/>
              <a:ext cx="136325" cy="165450"/>
            </a:xfrm>
            <a:custGeom>
              <a:avLst/>
              <a:gdLst/>
              <a:ahLst/>
              <a:cxnLst/>
              <a:rect l="l" t="t" r="r" b="b"/>
              <a:pathLst>
                <a:path w="5453" h="6618" extrusionOk="0">
                  <a:moveTo>
                    <a:pt x="1360" y="1"/>
                  </a:moveTo>
                  <a:lnTo>
                    <a:pt x="1" y="554"/>
                  </a:lnTo>
                  <a:lnTo>
                    <a:pt x="300" y="6617"/>
                  </a:lnTo>
                  <a:lnTo>
                    <a:pt x="5452" y="4556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540875" y="1136050"/>
              <a:ext cx="381600" cy="632875"/>
            </a:xfrm>
            <a:custGeom>
              <a:avLst/>
              <a:gdLst/>
              <a:ahLst/>
              <a:cxnLst/>
              <a:rect l="l" t="t" r="r" b="b"/>
              <a:pathLst>
                <a:path w="15264" h="25315" extrusionOk="0">
                  <a:moveTo>
                    <a:pt x="6138" y="0"/>
                  </a:moveTo>
                  <a:lnTo>
                    <a:pt x="0" y="2464"/>
                  </a:lnTo>
                  <a:lnTo>
                    <a:pt x="9125" y="25315"/>
                  </a:lnTo>
                  <a:lnTo>
                    <a:pt x="15264" y="22865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557300" y="1177475"/>
              <a:ext cx="165800" cy="92250"/>
            </a:xfrm>
            <a:custGeom>
              <a:avLst/>
              <a:gdLst/>
              <a:ahLst/>
              <a:cxnLst/>
              <a:rect l="l" t="t" r="r" b="b"/>
              <a:pathLst>
                <a:path w="6632" h="3690" extrusionOk="0">
                  <a:moveTo>
                    <a:pt x="6139" y="1"/>
                  </a:moveTo>
                  <a:lnTo>
                    <a:pt x="0" y="2465"/>
                  </a:lnTo>
                  <a:lnTo>
                    <a:pt x="493" y="3690"/>
                  </a:lnTo>
                  <a:lnTo>
                    <a:pt x="6631" y="1240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742475" y="1641225"/>
              <a:ext cx="165825" cy="92225"/>
            </a:xfrm>
            <a:custGeom>
              <a:avLst/>
              <a:gdLst/>
              <a:ahLst/>
              <a:cxnLst/>
              <a:rect l="l" t="t" r="r" b="b"/>
              <a:pathLst>
                <a:path w="6633" h="3689" extrusionOk="0">
                  <a:moveTo>
                    <a:pt x="6139" y="0"/>
                  </a:moveTo>
                  <a:lnTo>
                    <a:pt x="1" y="2449"/>
                  </a:lnTo>
                  <a:lnTo>
                    <a:pt x="494" y="3689"/>
                  </a:lnTo>
                  <a:lnTo>
                    <a:pt x="6632" y="1240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649150" y="1296275"/>
              <a:ext cx="170275" cy="325425"/>
            </a:xfrm>
            <a:custGeom>
              <a:avLst/>
              <a:gdLst/>
              <a:ahLst/>
              <a:cxnLst/>
              <a:rect l="l" t="t" r="r" b="b"/>
              <a:pathLst>
                <a:path w="6811" h="13017" extrusionOk="0">
                  <a:moveTo>
                    <a:pt x="956" y="0"/>
                  </a:moveTo>
                  <a:cubicBezTo>
                    <a:pt x="903" y="0"/>
                    <a:pt x="853" y="9"/>
                    <a:pt x="807" y="28"/>
                  </a:cubicBezTo>
                  <a:cubicBezTo>
                    <a:pt x="0" y="342"/>
                    <a:pt x="493" y="3508"/>
                    <a:pt x="1927" y="7092"/>
                  </a:cubicBezTo>
                  <a:cubicBezTo>
                    <a:pt x="3283" y="10482"/>
                    <a:pt x="4973" y="13017"/>
                    <a:pt x="5847" y="13017"/>
                  </a:cubicBezTo>
                  <a:cubicBezTo>
                    <a:pt x="5897" y="13017"/>
                    <a:pt x="5945" y="13009"/>
                    <a:pt x="5989" y="12992"/>
                  </a:cubicBezTo>
                  <a:cubicBezTo>
                    <a:pt x="6811" y="12663"/>
                    <a:pt x="6303" y="9497"/>
                    <a:pt x="4884" y="5912"/>
                  </a:cubicBezTo>
                  <a:cubicBezTo>
                    <a:pt x="3531" y="2531"/>
                    <a:pt x="1833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555425" y="1142025"/>
              <a:ext cx="124350" cy="50050"/>
            </a:xfrm>
            <a:custGeom>
              <a:avLst/>
              <a:gdLst/>
              <a:ahLst/>
              <a:cxnLst/>
              <a:rect l="l" t="t" r="r" b="b"/>
              <a:pathLst>
                <a:path w="4974" h="2002" fill="none" extrusionOk="0">
                  <a:moveTo>
                    <a:pt x="1" y="2001"/>
                  </a:moveTo>
                  <a:lnTo>
                    <a:pt x="4974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5579600" y="1063600"/>
              <a:ext cx="148250" cy="169175"/>
            </a:xfrm>
            <a:custGeom>
              <a:avLst/>
              <a:gdLst/>
              <a:ahLst/>
              <a:cxnLst/>
              <a:rect l="l" t="t" r="r" b="b"/>
              <a:pathLst>
                <a:path w="5930" h="6767" extrusionOk="0">
                  <a:moveTo>
                    <a:pt x="4690" y="1"/>
                  </a:moveTo>
                  <a:lnTo>
                    <a:pt x="0" y="3869"/>
                  </a:lnTo>
                  <a:lnTo>
                    <a:pt x="4734" y="6766"/>
                  </a:lnTo>
                  <a:lnTo>
                    <a:pt x="5929" y="762"/>
                  </a:lnTo>
                  <a:lnTo>
                    <a:pt x="4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250650" y="1147625"/>
              <a:ext cx="462250" cy="611225"/>
            </a:xfrm>
            <a:custGeom>
              <a:avLst/>
              <a:gdLst/>
              <a:ahLst/>
              <a:cxnLst/>
              <a:rect l="l" t="t" r="r" b="b"/>
              <a:pathLst>
                <a:path w="18490" h="24449" extrusionOk="0">
                  <a:moveTo>
                    <a:pt x="12859" y="0"/>
                  </a:moveTo>
                  <a:lnTo>
                    <a:pt x="0" y="20999"/>
                  </a:lnTo>
                  <a:lnTo>
                    <a:pt x="5646" y="24449"/>
                  </a:lnTo>
                  <a:lnTo>
                    <a:pt x="18490" y="3465"/>
                  </a:lnTo>
                  <a:lnTo>
                    <a:pt x="12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531425" y="1185700"/>
              <a:ext cx="158325" cy="115025"/>
            </a:xfrm>
            <a:custGeom>
              <a:avLst/>
              <a:gdLst/>
              <a:ahLst/>
              <a:cxnLst/>
              <a:rect l="l" t="t" r="r" b="b"/>
              <a:pathLst>
                <a:path w="6333" h="4601" extrusionOk="0">
                  <a:moveTo>
                    <a:pt x="688" y="0"/>
                  </a:moveTo>
                  <a:lnTo>
                    <a:pt x="0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5270800" y="1611350"/>
              <a:ext cx="158350" cy="115025"/>
            </a:xfrm>
            <a:custGeom>
              <a:avLst/>
              <a:gdLst/>
              <a:ahLst/>
              <a:cxnLst/>
              <a:rect l="l" t="t" r="r" b="b"/>
              <a:pathLst>
                <a:path w="6334" h="4601" extrusionOk="0">
                  <a:moveTo>
                    <a:pt x="688" y="0"/>
                  </a:moveTo>
                  <a:lnTo>
                    <a:pt x="1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368250" y="1308925"/>
              <a:ext cx="219950" cy="300575"/>
            </a:xfrm>
            <a:custGeom>
              <a:avLst/>
              <a:gdLst/>
              <a:ahLst/>
              <a:cxnLst/>
              <a:rect l="l" t="t" r="r" b="b"/>
              <a:pathLst>
                <a:path w="8798" h="12023" extrusionOk="0">
                  <a:moveTo>
                    <a:pt x="7826" y="0"/>
                  </a:moveTo>
                  <a:cubicBezTo>
                    <a:pt x="6920" y="0"/>
                    <a:pt x="4890" y="2180"/>
                    <a:pt x="3048" y="5182"/>
                  </a:cubicBezTo>
                  <a:cubicBezTo>
                    <a:pt x="1031" y="8468"/>
                    <a:pt x="1" y="11500"/>
                    <a:pt x="748" y="11963"/>
                  </a:cubicBezTo>
                  <a:cubicBezTo>
                    <a:pt x="813" y="12003"/>
                    <a:pt x="890" y="12022"/>
                    <a:pt x="976" y="12022"/>
                  </a:cubicBezTo>
                  <a:cubicBezTo>
                    <a:pt x="1894" y="12022"/>
                    <a:pt x="3922" y="9843"/>
                    <a:pt x="5751" y="6840"/>
                  </a:cubicBezTo>
                  <a:cubicBezTo>
                    <a:pt x="7767" y="3554"/>
                    <a:pt x="8798" y="508"/>
                    <a:pt x="8051" y="60"/>
                  </a:cubicBezTo>
                  <a:cubicBezTo>
                    <a:pt x="7987" y="20"/>
                    <a:pt x="7911" y="0"/>
                    <a:pt x="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585200" y="1155825"/>
              <a:ext cx="114275" cy="69850"/>
            </a:xfrm>
            <a:custGeom>
              <a:avLst/>
              <a:gdLst/>
              <a:ahLst/>
              <a:cxnLst/>
              <a:rect l="l" t="t" r="r" b="b"/>
              <a:pathLst>
                <a:path w="4571" h="2794" fill="none" extrusionOk="0">
                  <a:moveTo>
                    <a:pt x="0" y="1"/>
                  </a:moveTo>
                  <a:lnTo>
                    <a:pt x="4570" y="2793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7" name="Google Shape;277;p30"/>
          <p:cNvSpPr/>
          <p:nvPr/>
        </p:nvSpPr>
        <p:spPr>
          <a:xfrm rot="10800000" flipH="1">
            <a:off x="8211275" y="1182112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8688875" y="368997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28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Jawaban 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Google Shape;298;p32"/>
          <p:cNvSpPr txBox="1">
            <a:spLocks/>
          </p:cNvSpPr>
          <p:nvPr/>
        </p:nvSpPr>
        <p:spPr>
          <a:xfrm>
            <a:off x="937624" y="1819746"/>
            <a:ext cx="5404810" cy="1870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AVG(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rata_gaji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company_qolby.pegawai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AVG(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5000 AND COUNT(*) &gt;= 4;</a:t>
            </a:r>
          </a:p>
          <a:p>
            <a:pPr marL="0" indent="0" algn="ctr">
              <a:lnSpc>
                <a:spcPct val="100000"/>
              </a:lnSpc>
              <a:buFont typeface="Albert Sans"/>
              <a:buNone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0229" y="193555"/>
            <a:ext cx="1245140" cy="338554"/>
          </a:xfrm>
          <a:prstGeom prst="rect">
            <a:avLst/>
          </a:prstGeom>
          <a:solidFill>
            <a:schemeClr val="accent5">
              <a:lumMod val="6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Home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0"/>
          <p:cNvGrpSpPr/>
          <p:nvPr/>
        </p:nvGrpSpPr>
        <p:grpSpPr>
          <a:xfrm>
            <a:off x="6834882" y="4117141"/>
            <a:ext cx="1850494" cy="1245015"/>
            <a:chOff x="4540875" y="970275"/>
            <a:chExt cx="1186975" cy="798650"/>
          </a:xfrm>
        </p:grpSpPr>
        <p:sp>
          <p:nvSpPr>
            <p:cNvPr id="259" name="Google Shape;259;p30"/>
            <p:cNvSpPr/>
            <p:nvPr/>
          </p:nvSpPr>
          <p:spPr>
            <a:xfrm>
              <a:off x="5058725" y="970275"/>
              <a:ext cx="138925" cy="143750"/>
            </a:xfrm>
            <a:custGeom>
              <a:avLst/>
              <a:gdLst/>
              <a:ahLst/>
              <a:cxnLst/>
              <a:rect l="l" t="t" r="r" b="b"/>
              <a:pathLst>
                <a:path w="5557" h="5750" extrusionOk="0">
                  <a:moveTo>
                    <a:pt x="3421" y="0"/>
                  </a:moveTo>
                  <a:lnTo>
                    <a:pt x="1957" y="15"/>
                  </a:lnTo>
                  <a:lnTo>
                    <a:pt x="1" y="5750"/>
                  </a:lnTo>
                  <a:lnTo>
                    <a:pt x="1" y="5750"/>
                  </a:lnTo>
                  <a:lnTo>
                    <a:pt x="5557" y="5735"/>
                  </a:lnTo>
                  <a:lnTo>
                    <a:pt x="3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5045675" y="1106925"/>
              <a:ext cx="168025" cy="616075"/>
            </a:xfrm>
            <a:custGeom>
              <a:avLst/>
              <a:gdLst/>
              <a:ahLst/>
              <a:cxnLst/>
              <a:rect l="l" t="t" r="r" b="b"/>
              <a:pathLst>
                <a:path w="6721" h="24643" extrusionOk="0">
                  <a:moveTo>
                    <a:pt x="6616" y="0"/>
                  </a:moveTo>
                  <a:lnTo>
                    <a:pt x="0" y="30"/>
                  </a:lnTo>
                  <a:lnTo>
                    <a:pt x="105" y="24643"/>
                  </a:lnTo>
                  <a:lnTo>
                    <a:pt x="6721" y="24613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045675" y="1151725"/>
              <a:ext cx="165425" cy="34000"/>
            </a:xfrm>
            <a:custGeom>
              <a:avLst/>
              <a:gdLst/>
              <a:ahLst/>
              <a:cxnLst/>
              <a:rect l="l" t="t" r="r" b="b"/>
              <a:pathLst>
                <a:path w="6617" h="1360" extrusionOk="0">
                  <a:moveTo>
                    <a:pt x="6616" y="0"/>
                  </a:moveTo>
                  <a:lnTo>
                    <a:pt x="0" y="30"/>
                  </a:lnTo>
                  <a:lnTo>
                    <a:pt x="15" y="1359"/>
                  </a:lnTo>
                  <a:lnTo>
                    <a:pt x="6616" y="1330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5047900" y="1650550"/>
              <a:ext cx="165800" cy="34375"/>
            </a:xfrm>
            <a:custGeom>
              <a:avLst/>
              <a:gdLst/>
              <a:ahLst/>
              <a:cxnLst/>
              <a:rect l="l" t="t" r="r" b="b"/>
              <a:pathLst>
                <a:path w="6632" h="1375" extrusionOk="0">
                  <a:moveTo>
                    <a:pt x="6617" y="0"/>
                  </a:moveTo>
                  <a:lnTo>
                    <a:pt x="1" y="30"/>
                  </a:lnTo>
                  <a:lnTo>
                    <a:pt x="16" y="1374"/>
                  </a:lnTo>
                  <a:lnTo>
                    <a:pt x="6632" y="1345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5089350" y="1247300"/>
              <a:ext cx="80675" cy="348750"/>
            </a:xfrm>
            <a:custGeom>
              <a:avLst/>
              <a:gdLst/>
              <a:ahLst/>
              <a:cxnLst/>
              <a:rect l="l" t="t" r="r" b="b"/>
              <a:pathLst>
                <a:path w="3227" h="13950" extrusionOk="0">
                  <a:moveTo>
                    <a:pt x="1590" y="1"/>
                  </a:moveTo>
                  <a:cubicBezTo>
                    <a:pt x="1588" y="1"/>
                    <a:pt x="1586" y="1"/>
                    <a:pt x="1584" y="1"/>
                  </a:cubicBezTo>
                  <a:cubicBezTo>
                    <a:pt x="702" y="1"/>
                    <a:pt x="1" y="3122"/>
                    <a:pt x="30" y="6975"/>
                  </a:cubicBezTo>
                  <a:cubicBezTo>
                    <a:pt x="45" y="10829"/>
                    <a:pt x="762" y="13950"/>
                    <a:pt x="1643" y="13950"/>
                  </a:cubicBezTo>
                  <a:cubicBezTo>
                    <a:pt x="2525" y="13950"/>
                    <a:pt x="3226" y="10829"/>
                    <a:pt x="3197" y="6960"/>
                  </a:cubicBezTo>
                  <a:cubicBezTo>
                    <a:pt x="3182" y="3116"/>
                    <a:pt x="2468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5060975" y="1106925"/>
              <a:ext cx="134075" cy="400"/>
            </a:xfrm>
            <a:custGeom>
              <a:avLst/>
              <a:gdLst/>
              <a:ahLst/>
              <a:cxnLst/>
              <a:rect l="l" t="t" r="r" b="b"/>
              <a:pathLst>
                <a:path w="5363" h="16" fill="none" extrusionOk="0">
                  <a:moveTo>
                    <a:pt x="0" y="15"/>
                  </a:moveTo>
                  <a:lnTo>
                    <a:pt x="5362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48325" y="1033725"/>
              <a:ext cx="136325" cy="165450"/>
            </a:xfrm>
            <a:custGeom>
              <a:avLst/>
              <a:gdLst/>
              <a:ahLst/>
              <a:cxnLst/>
              <a:rect l="l" t="t" r="r" b="b"/>
              <a:pathLst>
                <a:path w="5453" h="6618" extrusionOk="0">
                  <a:moveTo>
                    <a:pt x="1360" y="1"/>
                  </a:moveTo>
                  <a:lnTo>
                    <a:pt x="1" y="554"/>
                  </a:lnTo>
                  <a:lnTo>
                    <a:pt x="300" y="6617"/>
                  </a:lnTo>
                  <a:lnTo>
                    <a:pt x="5452" y="4556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540875" y="1136050"/>
              <a:ext cx="381600" cy="632875"/>
            </a:xfrm>
            <a:custGeom>
              <a:avLst/>
              <a:gdLst/>
              <a:ahLst/>
              <a:cxnLst/>
              <a:rect l="l" t="t" r="r" b="b"/>
              <a:pathLst>
                <a:path w="15264" h="25315" extrusionOk="0">
                  <a:moveTo>
                    <a:pt x="6138" y="0"/>
                  </a:moveTo>
                  <a:lnTo>
                    <a:pt x="0" y="2464"/>
                  </a:lnTo>
                  <a:lnTo>
                    <a:pt x="9125" y="25315"/>
                  </a:lnTo>
                  <a:lnTo>
                    <a:pt x="15264" y="22865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557300" y="1177475"/>
              <a:ext cx="165800" cy="92250"/>
            </a:xfrm>
            <a:custGeom>
              <a:avLst/>
              <a:gdLst/>
              <a:ahLst/>
              <a:cxnLst/>
              <a:rect l="l" t="t" r="r" b="b"/>
              <a:pathLst>
                <a:path w="6632" h="3690" extrusionOk="0">
                  <a:moveTo>
                    <a:pt x="6139" y="1"/>
                  </a:moveTo>
                  <a:lnTo>
                    <a:pt x="0" y="2465"/>
                  </a:lnTo>
                  <a:lnTo>
                    <a:pt x="493" y="3690"/>
                  </a:lnTo>
                  <a:lnTo>
                    <a:pt x="6631" y="1240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742475" y="1641225"/>
              <a:ext cx="165825" cy="92225"/>
            </a:xfrm>
            <a:custGeom>
              <a:avLst/>
              <a:gdLst/>
              <a:ahLst/>
              <a:cxnLst/>
              <a:rect l="l" t="t" r="r" b="b"/>
              <a:pathLst>
                <a:path w="6633" h="3689" extrusionOk="0">
                  <a:moveTo>
                    <a:pt x="6139" y="0"/>
                  </a:moveTo>
                  <a:lnTo>
                    <a:pt x="1" y="2449"/>
                  </a:lnTo>
                  <a:lnTo>
                    <a:pt x="494" y="3689"/>
                  </a:lnTo>
                  <a:lnTo>
                    <a:pt x="6632" y="1240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649150" y="1296275"/>
              <a:ext cx="170275" cy="325425"/>
            </a:xfrm>
            <a:custGeom>
              <a:avLst/>
              <a:gdLst/>
              <a:ahLst/>
              <a:cxnLst/>
              <a:rect l="l" t="t" r="r" b="b"/>
              <a:pathLst>
                <a:path w="6811" h="13017" extrusionOk="0">
                  <a:moveTo>
                    <a:pt x="956" y="0"/>
                  </a:moveTo>
                  <a:cubicBezTo>
                    <a:pt x="903" y="0"/>
                    <a:pt x="853" y="9"/>
                    <a:pt x="807" y="28"/>
                  </a:cubicBezTo>
                  <a:cubicBezTo>
                    <a:pt x="0" y="342"/>
                    <a:pt x="493" y="3508"/>
                    <a:pt x="1927" y="7092"/>
                  </a:cubicBezTo>
                  <a:cubicBezTo>
                    <a:pt x="3283" y="10482"/>
                    <a:pt x="4973" y="13017"/>
                    <a:pt x="5847" y="13017"/>
                  </a:cubicBezTo>
                  <a:cubicBezTo>
                    <a:pt x="5897" y="13017"/>
                    <a:pt x="5945" y="13009"/>
                    <a:pt x="5989" y="12992"/>
                  </a:cubicBezTo>
                  <a:cubicBezTo>
                    <a:pt x="6811" y="12663"/>
                    <a:pt x="6303" y="9497"/>
                    <a:pt x="4884" y="5912"/>
                  </a:cubicBezTo>
                  <a:cubicBezTo>
                    <a:pt x="3531" y="2531"/>
                    <a:pt x="1833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555425" y="1142025"/>
              <a:ext cx="124350" cy="50050"/>
            </a:xfrm>
            <a:custGeom>
              <a:avLst/>
              <a:gdLst/>
              <a:ahLst/>
              <a:cxnLst/>
              <a:rect l="l" t="t" r="r" b="b"/>
              <a:pathLst>
                <a:path w="4974" h="2002" fill="none" extrusionOk="0">
                  <a:moveTo>
                    <a:pt x="1" y="2001"/>
                  </a:moveTo>
                  <a:lnTo>
                    <a:pt x="4974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5579600" y="1063600"/>
              <a:ext cx="148250" cy="169175"/>
            </a:xfrm>
            <a:custGeom>
              <a:avLst/>
              <a:gdLst/>
              <a:ahLst/>
              <a:cxnLst/>
              <a:rect l="l" t="t" r="r" b="b"/>
              <a:pathLst>
                <a:path w="5930" h="6767" extrusionOk="0">
                  <a:moveTo>
                    <a:pt x="4690" y="1"/>
                  </a:moveTo>
                  <a:lnTo>
                    <a:pt x="0" y="3869"/>
                  </a:lnTo>
                  <a:lnTo>
                    <a:pt x="4734" y="6766"/>
                  </a:lnTo>
                  <a:lnTo>
                    <a:pt x="5929" y="762"/>
                  </a:lnTo>
                  <a:lnTo>
                    <a:pt x="4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250650" y="1147625"/>
              <a:ext cx="462250" cy="611225"/>
            </a:xfrm>
            <a:custGeom>
              <a:avLst/>
              <a:gdLst/>
              <a:ahLst/>
              <a:cxnLst/>
              <a:rect l="l" t="t" r="r" b="b"/>
              <a:pathLst>
                <a:path w="18490" h="24449" extrusionOk="0">
                  <a:moveTo>
                    <a:pt x="12859" y="0"/>
                  </a:moveTo>
                  <a:lnTo>
                    <a:pt x="0" y="20999"/>
                  </a:lnTo>
                  <a:lnTo>
                    <a:pt x="5646" y="24449"/>
                  </a:lnTo>
                  <a:lnTo>
                    <a:pt x="18490" y="3465"/>
                  </a:lnTo>
                  <a:lnTo>
                    <a:pt x="12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531425" y="1185700"/>
              <a:ext cx="158325" cy="115025"/>
            </a:xfrm>
            <a:custGeom>
              <a:avLst/>
              <a:gdLst/>
              <a:ahLst/>
              <a:cxnLst/>
              <a:rect l="l" t="t" r="r" b="b"/>
              <a:pathLst>
                <a:path w="6333" h="4601" extrusionOk="0">
                  <a:moveTo>
                    <a:pt x="688" y="0"/>
                  </a:moveTo>
                  <a:lnTo>
                    <a:pt x="0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5270800" y="1611350"/>
              <a:ext cx="158350" cy="115025"/>
            </a:xfrm>
            <a:custGeom>
              <a:avLst/>
              <a:gdLst/>
              <a:ahLst/>
              <a:cxnLst/>
              <a:rect l="l" t="t" r="r" b="b"/>
              <a:pathLst>
                <a:path w="6334" h="4601" extrusionOk="0">
                  <a:moveTo>
                    <a:pt x="688" y="0"/>
                  </a:moveTo>
                  <a:lnTo>
                    <a:pt x="1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368250" y="1308925"/>
              <a:ext cx="219950" cy="300575"/>
            </a:xfrm>
            <a:custGeom>
              <a:avLst/>
              <a:gdLst/>
              <a:ahLst/>
              <a:cxnLst/>
              <a:rect l="l" t="t" r="r" b="b"/>
              <a:pathLst>
                <a:path w="8798" h="12023" extrusionOk="0">
                  <a:moveTo>
                    <a:pt x="7826" y="0"/>
                  </a:moveTo>
                  <a:cubicBezTo>
                    <a:pt x="6920" y="0"/>
                    <a:pt x="4890" y="2180"/>
                    <a:pt x="3048" y="5182"/>
                  </a:cubicBezTo>
                  <a:cubicBezTo>
                    <a:pt x="1031" y="8468"/>
                    <a:pt x="1" y="11500"/>
                    <a:pt x="748" y="11963"/>
                  </a:cubicBezTo>
                  <a:cubicBezTo>
                    <a:pt x="813" y="12003"/>
                    <a:pt x="890" y="12022"/>
                    <a:pt x="976" y="12022"/>
                  </a:cubicBezTo>
                  <a:cubicBezTo>
                    <a:pt x="1894" y="12022"/>
                    <a:pt x="3922" y="9843"/>
                    <a:pt x="5751" y="6840"/>
                  </a:cubicBezTo>
                  <a:cubicBezTo>
                    <a:pt x="7767" y="3554"/>
                    <a:pt x="8798" y="508"/>
                    <a:pt x="8051" y="60"/>
                  </a:cubicBezTo>
                  <a:cubicBezTo>
                    <a:pt x="7987" y="20"/>
                    <a:pt x="7911" y="0"/>
                    <a:pt x="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585200" y="1155825"/>
              <a:ext cx="114275" cy="69850"/>
            </a:xfrm>
            <a:custGeom>
              <a:avLst/>
              <a:gdLst/>
              <a:ahLst/>
              <a:cxnLst/>
              <a:rect l="l" t="t" r="r" b="b"/>
              <a:pathLst>
                <a:path w="4571" h="2794" fill="none" extrusionOk="0">
                  <a:moveTo>
                    <a:pt x="0" y="1"/>
                  </a:moveTo>
                  <a:lnTo>
                    <a:pt x="4570" y="2793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30"/>
          <p:cNvSpPr/>
          <p:nvPr/>
        </p:nvSpPr>
        <p:spPr>
          <a:xfrm rot="10800000" flipH="1">
            <a:off x="8211275" y="1182112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8688875" y="368997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28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Jawaban 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Google Shape;298;p32"/>
          <p:cNvSpPr txBox="1">
            <a:spLocks/>
          </p:cNvSpPr>
          <p:nvPr/>
        </p:nvSpPr>
        <p:spPr>
          <a:xfrm>
            <a:off x="720000" y="1933894"/>
            <a:ext cx="5404810" cy="1870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ctr">
              <a:lnSpc>
                <a:spcPct val="100000"/>
              </a:lnSpc>
              <a:buFont typeface="Albert Sans"/>
              <a:buNone/>
            </a:pPr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GROUP BY</a:t>
            </a:r>
            <a:endParaRPr lang="en-US" sz="6000" b="1" dirty="0">
              <a:solidFill>
                <a:schemeClr val="tx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0229" y="193555"/>
            <a:ext cx="1245140" cy="338554"/>
          </a:xfrm>
          <a:prstGeom prst="rect">
            <a:avLst/>
          </a:prstGeom>
          <a:solidFill>
            <a:schemeClr val="accent5">
              <a:lumMod val="6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Home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0"/>
          <p:cNvGrpSpPr/>
          <p:nvPr/>
        </p:nvGrpSpPr>
        <p:grpSpPr>
          <a:xfrm>
            <a:off x="6834882" y="4117141"/>
            <a:ext cx="1850494" cy="1245015"/>
            <a:chOff x="4540875" y="970275"/>
            <a:chExt cx="1186975" cy="798650"/>
          </a:xfrm>
        </p:grpSpPr>
        <p:sp>
          <p:nvSpPr>
            <p:cNvPr id="259" name="Google Shape;259;p30"/>
            <p:cNvSpPr/>
            <p:nvPr/>
          </p:nvSpPr>
          <p:spPr>
            <a:xfrm>
              <a:off x="5058725" y="970275"/>
              <a:ext cx="138925" cy="143750"/>
            </a:xfrm>
            <a:custGeom>
              <a:avLst/>
              <a:gdLst/>
              <a:ahLst/>
              <a:cxnLst/>
              <a:rect l="l" t="t" r="r" b="b"/>
              <a:pathLst>
                <a:path w="5557" h="5750" extrusionOk="0">
                  <a:moveTo>
                    <a:pt x="3421" y="0"/>
                  </a:moveTo>
                  <a:lnTo>
                    <a:pt x="1957" y="15"/>
                  </a:lnTo>
                  <a:lnTo>
                    <a:pt x="1" y="5750"/>
                  </a:lnTo>
                  <a:lnTo>
                    <a:pt x="1" y="5750"/>
                  </a:lnTo>
                  <a:lnTo>
                    <a:pt x="5557" y="5735"/>
                  </a:lnTo>
                  <a:lnTo>
                    <a:pt x="3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5045675" y="1106925"/>
              <a:ext cx="168025" cy="616075"/>
            </a:xfrm>
            <a:custGeom>
              <a:avLst/>
              <a:gdLst/>
              <a:ahLst/>
              <a:cxnLst/>
              <a:rect l="l" t="t" r="r" b="b"/>
              <a:pathLst>
                <a:path w="6721" h="24643" extrusionOk="0">
                  <a:moveTo>
                    <a:pt x="6616" y="0"/>
                  </a:moveTo>
                  <a:lnTo>
                    <a:pt x="0" y="30"/>
                  </a:lnTo>
                  <a:lnTo>
                    <a:pt x="105" y="24643"/>
                  </a:lnTo>
                  <a:lnTo>
                    <a:pt x="6721" y="24613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045675" y="1151725"/>
              <a:ext cx="165425" cy="34000"/>
            </a:xfrm>
            <a:custGeom>
              <a:avLst/>
              <a:gdLst/>
              <a:ahLst/>
              <a:cxnLst/>
              <a:rect l="l" t="t" r="r" b="b"/>
              <a:pathLst>
                <a:path w="6617" h="1360" extrusionOk="0">
                  <a:moveTo>
                    <a:pt x="6616" y="0"/>
                  </a:moveTo>
                  <a:lnTo>
                    <a:pt x="0" y="30"/>
                  </a:lnTo>
                  <a:lnTo>
                    <a:pt x="15" y="1359"/>
                  </a:lnTo>
                  <a:lnTo>
                    <a:pt x="6616" y="1330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5047900" y="1650550"/>
              <a:ext cx="165800" cy="34375"/>
            </a:xfrm>
            <a:custGeom>
              <a:avLst/>
              <a:gdLst/>
              <a:ahLst/>
              <a:cxnLst/>
              <a:rect l="l" t="t" r="r" b="b"/>
              <a:pathLst>
                <a:path w="6632" h="1375" extrusionOk="0">
                  <a:moveTo>
                    <a:pt x="6617" y="0"/>
                  </a:moveTo>
                  <a:lnTo>
                    <a:pt x="1" y="30"/>
                  </a:lnTo>
                  <a:lnTo>
                    <a:pt x="16" y="1374"/>
                  </a:lnTo>
                  <a:lnTo>
                    <a:pt x="6632" y="1345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5089350" y="1247300"/>
              <a:ext cx="80675" cy="348750"/>
            </a:xfrm>
            <a:custGeom>
              <a:avLst/>
              <a:gdLst/>
              <a:ahLst/>
              <a:cxnLst/>
              <a:rect l="l" t="t" r="r" b="b"/>
              <a:pathLst>
                <a:path w="3227" h="13950" extrusionOk="0">
                  <a:moveTo>
                    <a:pt x="1590" y="1"/>
                  </a:moveTo>
                  <a:cubicBezTo>
                    <a:pt x="1588" y="1"/>
                    <a:pt x="1586" y="1"/>
                    <a:pt x="1584" y="1"/>
                  </a:cubicBezTo>
                  <a:cubicBezTo>
                    <a:pt x="702" y="1"/>
                    <a:pt x="1" y="3122"/>
                    <a:pt x="30" y="6975"/>
                  </a:cubicBezTo>
                  <a:cubicBezTo>
                    <a:pt x="45" y="10829"/>
                    <a:pt x="762" y="13950"/>
                    <a:pt x="1643" y="13950"/>
                  </a:cubicBezTo>
                  <a:cubicBezTo>
                    <a:pt x="2525" y="13950"/>
                    <a:pt x="3226" y="10829"/>
                    <a:pt x="3197" y="6960"/>
                  </a:cubicBezTo>
                  <a:cubicBezTo>
                    <a:pt x="3182" y="3116"/>
                    <a:pt x="2468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5060975" y="1106925"/>
              <a:ext cx="134075" cy="400"/>
            </a:xfrm>
            <a:custGeom>
              <a:avLst/>
              <a:gdLst/>
              <a:ahLst/>
              <a:cxnLst/>
              <a:rect l="l" t="t" r="r" b="b"/>
              <a:pathLst>
                <a:path w="5363" h="16" fill="none" extrusionOk="0">
                  <a:moveTo>
                    <a:pt x="0" y="15"/>
                  </a:moveTo>
                  <a:lnTo>
                    <a:pt x="5362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48325" y="1033725"/>
              <a:ext cx="136325" cy="165450"/>
            </a:xfrm>
            <a:custGeom>
              <a:avLst/>
              <a:gdLst/>
              <a:ahLst/>
              <a:cxnLst/>
              <a:rect l="l" t="t" r="r" b="b"/>
              <a:pathLst>
                <a:path w="5453" h="6618" extrusionOk="0">
                  <a:moveTo>
                    <a:pt x="1360" y="1"/>
                  </a:moveTo>
                  <a:lnTo>
                    <a:pt x="1" y="554"/>
                  </a:lnTo>
                  <a:lnTo>
                    <a:pt x="300" y="6617"/>
                  </a:lnTo>
                  <a:lnTo>
                    <a:pt x="5452" y="4556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540875" y="1136050"/>
              <a:ext cx="381600" cy="632875"/>
            </a:xfrm>
            <a:custGeom>
              <a:avLst/>
              <a:gdLst/>
              <a:ahLst/>
              <a:cxnLst/>
              <a:rect l="l" t="t" r="r" b="b"/>
              <a:pathLst>
                <a:path w="15264" h="25315" extrusionOk="0">
                  <a:moveTo>
                    <a:pt x="6138" y="0"/>
                  </a:moveTo>
                  <a:lnTo>
                    <a:pt x="0" y="2464"/>
                  </a:lnTo>
                  <a:lnTo>
                    <a:pt x="9125" y="25315"/>
                  </a:lnTo>
                  <a:lnTo>
                    <a:pt x="15264" y="22865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557300" y="1177475"/>
              <a:ext cx="165800" cy="92250"/>
            </a:xfrm>
            <a:custGeom>
              <a:avLst/>
              <a:gdLst/>
              <a:ahLst/>
              <a:cxnLst/>
              <a:rect l="l" t="t" r="r" b="b"/>
              <a:pathLst>
                <a:path w="6632" h="3690" extrusionOk="0">
                  <a:moveTo>
                    <a:pt x="6139" y="1"/>
                  </a:moveTo>
                  <a:lnTo>
                    <a:pt x="0" y="2465"/>
                  </a:lnTo>
                  <a:lnTo>
                    <a:pt x="493" y="3690"/>
                  </a:lnTo>
                  <a:lnTo>
                    <a:pt x="6631" y="1240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742475" y="1641225"/>
              <a:ext cx="165825" cy="92225"/>
            </a:xfrm>
            <a:custGeom>
              <a:avLst/>
              <a:gdLst/>
              <a:ahLst/>
              <a:cxnLst/>
              <a:rect l="l" t="t" r="r" b="b"/>
              <a:pathLst>
                <a:path w="6633" h="3689" extrusionOk="0">
                  <a:moveTo>
                    <a:pt x="6139" y="0"/>
                  </a:moveTo>
                  <a:lnTo>
                    <a:pt x="1" y="2449"/>
                  </a:lnTo>
                  <a:lnTo>
                    <a:pt x="494" y="3689"/>
                  </a:lnTo>
                  <a:lnTo>
                    <a:pt x="6632" y="1240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649150" y="1296275"/>
              <a:ext cx="170275" cy="325425"/>
            </a:xfrm>
            <a:custGeom>
              <a:avLst/>
              <a:gdLst/>
              <a:ahLst/>
              <a:cxnLst/>
              <a:rect l="l" t="t" r="r" b="b"/>
              <a:pathLst>
                <a:path w="6811" h="13017" extrusionOk="0">
                  <a:moveTo>
                    <a:pt x="956" y="0"/>
                  </a:moveTo>
                  <a:cubicBezTo>
                    <a:pt x="903" y="0"/>
                    <a:pt x="853" y="9"/>
                    <a:pt x="807" y="28"/>
                  </a:cubicBezTo>
                  <a:cubicBezTo>
                    <a:pt x="0" y="342"/>
                    <a:pt x="493" y="3508"/>
                    <a:pt x="1927" y="7092"/>
                  </a:cubicBezTo>
                  <a:cubicBezTo>
                    <a:pt x="3283" y="10482"/>
                    <a:pt x="4973" y="13017"/>
                    <a:pt x="5847" y="13017"/>
                  </a:cubicBezTo>
                  <a:cubicBezTo>
                    <a:pt x="5897" y="13017"/>
                    <a:pt x="5945" y="13009"/>
                    <a:pt x="5989" y="12992"/>
                  </a:cubicBezTo>
                  <a:cubicBezTo>
                    <a:pt x="6811" y="12663"/>
                    <a:pt x="6303" y="9497"/>
                    <a:pt x="4884" y="5912"/>
                  </a:cubicBezTo>
                  <a:cubicBezTo>
                    <a:pt x="3531" y="2531"/>
                    <a:pt x="1833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555425" y="1142025"/>
              <a:ext cx="124350" cy="50050"/>
            </a:xfrm>
            <a:custGeom>
              <a:avLst/>
              <a:gdLst/>
              <a:ahLst/>
              <a:cxnLst/>
              <a:rect l="l" t="t" r="r" b="b"/>
              <a:pathLst>
                <a:path w="4974" h="2002" fill="none" extrusionOk="0">
                  <a:moveTo>
                    <a:pt x="1" y="2001"/>
                  </a:moveTo>
                  <a:lnTo>
                    <a:pt x="4974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5579600" y="1063600"/>
              <a:ext cx="148250" cy="169175"/>
            </a:xfrm>
            <a:custGeom>
              <a:avLst/>
              <a:gdLst/>
              <a:ahLst/>
              <a:cxnLst/>
              <a:rect l="l" t="t" r="r" b="b"/>
              <a:pathLst>
                <a:path w="5930" h="6767" extrusionOk="0">
                  <a:moveTo>
                    <a:pt x="4690" y="1"/>
                  </a:moveTo>
                  <a:lnTo>
                    <a:pt x="0" y="3869"/>
                  </a:lnTo>
                  <a:lnTo>
                    <a:pt x="4734" y="6766"/>
                  </a:lnTo>
                  <a:lnTo>
                    <a:pt x="5929" y="762"/>
                  </a:lnTo>
                  <a:lnTo>
                    <a:pt x="4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250650" y="1147625"/>
              <a:ext cx="462250" cy="611225"/>
            </a:xfrm>
            <a:custGeom>
              <a:avLst/>
              <a:gdLst/>
              <a:ahLst/>
              <a:cxnLst/>
              <a:rect l="l" t="t" r="r" b="b"/>
              <a:pathLst>
                <a:path w="18490" h="24449" extrusionOk="0">
                  <a:moveTo>
                    <a:pt x="12859" y="0"/>
                  </a:moveTo>
                  <a:lnTo>
                    <a:pt x="0" y="20999"/>
                  </a:lnTo>
                  <a:lnTo>
                    <a:pt x="5646" y="24449"/>
                  </a:lnTo>
                  <a:lnTo>
                    <a:pt x="18490" y="3465"/>
                  </a:lnTo>
                  <a:lnTo>
                    <a:pt x="12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531425" y="1185700"/>
              <a:ext cx="158325" cy="115025"/>
            </a:xfrm>
            <a:custGeom>
              <a:avLst/>
              <a:gdLst/>
              <a:ahLst/>
              <a:cxnLst/>
              <a:rect l="l" t="t" r="r" b="b"/>
              <a:pathLst>
                <a:path w="6333" h="4601" extrusionOk="0">
                  <a:moveTo>
                    <a:pt x="688" y="0"/>
                  </a:moveTo>
                  <a:lnTo>
                    <a:pt x="0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5270800" y="1611350"/>
              <a:ext cx="158350" cy="115025"/>
            </a:xfrm>
            <a:custGeom>
              <a:avLst/>
              <a:gdLst/>
              <a:ahLst/>
              <a:cxnLst/>
              <a:rect l="l" t="t" r="r" b="b"/>
              <a:pathLst>
                <a:path w="6334" h="4601" extrusionOk="0">
                  <a:moveTo>
                    <a:pt x="688" y="0"/>
                  </a:moveTo>
                  <a:lnTo>
                    <a:pt x="1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368250" y="1308925"/>
              <a:ext cx="219950" cy="300575"/>
            </a:xfrm>
            <a:custGeom>
              <a:avLst/>
              <a:gdLst/>
              <a:ahLst/>
              <a:cxnLst/>
              <a:rect l="l" t="t" r="r" b="b"/>
              <a:pathLst>
                <a:path w="8798" h="12023" extrusionOk="0">
                  <a:moveTo>
                    <a:pt x="7826" y="0"/>
                  </a:moveTo>
                  <a:cubicBezTo>
                    <a:pt x="6920" y="0"/>
                    <a:pt x="4890" y="2180"/>
                    <a:pt x="3048" y="5182"/>
                  </a:cubicBezTo>
                  <a:cubicBezTo>
                    <a:pt x="1031" y="8468"/>
                    <a:pt x="1" y="11500"/>
                    <a:pt x="748" y="11963"/>
                  </a:cubicBezTo>
                  <a:cubicBezTo>
                    <a:pt x="813" y="12003"/>
                    <a:pt x="890" y="12022"/>
                    <a:pt x="976" y="12022"/>
                  </a:cubicBezTo>
                  <a:cubicBezTo>
                    <a:pt x="1894" y="12022"/>
                    <a:pt x="3922" y="9843"/>
                    <a:pt x="5751" y="6840"/>
                  </a:cubicBezTo>
                  <a:cubicBezTo>
                    <a:pt x="7767" y="3554"/>
                    <a:pt x="8798" y="508"/>
                    <a:pt x="8051" y="60"/>
                  </a:cubicBezTo>
                  <a:cubicBezTo>
                    <a:pt x="7987" y="20"/>
                    <a:pt x="7911" y="0"/>
                    <a:pt x="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585200" y="1155825"/>
              <a:ext cx="114275" cy="69850"/>
            </a:xfrm>
            <a:custGeom>
              <a:avLst/>
              <a:gdLst/>
              <a:ahLst/>
              <a:cxnLst/>
              <a:rect l="l" t="t" r="r" b="b"/>
              <a:pathLst>
                <a:path w="4571" h="2794" fill="none" extrusionOk="0">
                  <a:moveTo>
                    <a:pt x="0" y="1"/>
                  </a:moveTo>
                  <a:lnTo>
                    <a:pt x="4570" y="2793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7" name="Google Shape;277;p30"/>
          <p:cNvSpPr/>
          <p:nvPr/>
        </p:nvSpPr>
        <p:spPr>
          <a:xfrm rot="10800000" flipH="1">
            <a:off x="8211275" y="1182112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8688875" y="368997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28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Jawaban 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Google Shape;298;p32"/>
          <p:cNvSpPr txBox="1">
            <a:spLocks/>
          </p:cNvSpPr>
          <p:nvPr/>
        </p:nvSpPr>
        <p:spPr>
          <a:xfrm>
            <a:off x="927896" y="1819746"/>
            <a:ext cx="5404810" cy="1870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Mengganti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&lt;&gt; 'C101'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&lt;&gt; 'C102'.</a:t>
            </a:r>
          </a:p>
          <a:p>
            <a:pPr marL="0" indent="0" algn="ctr">
              <a:lnSpc>
                <a:spcPct val="100000"/>
              </a:lnSpc>
              <a:buFont typeface="Albert Sans"/>
              <a:buNone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0229" y="193555"/>
            <a:ext cx="1245140" cy="338554"/>
          </a:xfrm>
          <a:prstGeom prst="rect">
            <a:avLst/>
          </a:prstGeom>
          <a:solidFill>
            <a:schemeClr val="accent5">
              <a:lumMod val="6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Home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7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0"/>
          <p:cNvGrpSpPr/>
          <p:nvPr/>
        </p:nvGrpSpPr>
        <p:grpSpPr>
          <a:xfrm>
            <a:off x="6834882" y="4117141"/>
            <a:ext cx="1850494" cy="1245015"/>
            <a:chOff x="4540875" y="970275"/>
            <a:chExt cx="1186975" cy="798650"/>
          </a:xfrm>
        </p:grpSpPr>
        <p:sp>
          <p:nvSpPr>
            <p:cNvPr id="259" name="Google Shape;259;p30"/>
            <p:cNvSpPr/>
            <p:nvPr/>
          </p:nvSpPr>
          <p:spPr>
            <a:xfrm>
              <a:off x="5058725" y="970275"/>
              <a:ext cx="138925" cy="143750"/>
            </a:xfrm>
            <a:custGeom>
              <a:avLst/>
              <a:gdLst/>
              <a:ahLst/>
              <a:cxnLst/>
              <a:rect l="l" t="t" r="r" b="b"/>
              <a:pathLst>
                <a:path w="5557" h="5750" extrusionOk="0">
                  <a:moveTo>
                    <a:pt x="3421" y="0"/>
                  </a:moveTo>
                  <a:lnTo>
                    <a:pt x="1957" y="15"/>
                  </a:lnTo>
                  <a:lnTo>
                    <a:pt x="1" y="5750"/>
                  </a:lnTo>
                  <a:lnTo>
                    <a:pt x="1" y="5750"/>
                  </a:lnTo>
                  <a:lnTo>
                    <a:pt x="5557" y="5735"/>
                  </a:lnTo>
                  <a:lnTo>
                    <a:pt x="3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5045675" y="1106925"/>
              <a:ext cx="168025" cy="616075"/>
            </a:xfrm>
            <a:custGeom>
              <a:avLst/>
              <a:gdLst/>
              <a:ahLst/>
              <a:cxnLst/>
              <a:rect l="l" t="t" r="r" b="b"/>
              <a:pathLst>
                <a:path w="6721" h="24643" extrusionOk="0">
                  <a:moveTo>
                    <a:pt x="6616" y="0"/>
                  </a:moveTo>
                  <a:lnTo>
                    <a:pt x="0" y="30"/>
                  </a:lnTo>
                  <a:lnTo>
                    <a:pt x="105" y="24643"/>
                  </a:lnTo>
                  <a:lnTo>
                    <a:pt x="6721" y="24613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045675" y="1151725"/>
              <a:ext cx="165425" cy="34000"/>
            </a:xfrm>
            <a:custGeom>
              <a:avLst/>
              <a:gdLst/>
              <a:ahLst/>
              <a:cxnLst/>
              <a:rect l="l" t="t" r="r" b="b"/>
              <a:pathLst>
                <a:path w="6617" h="1360" extrusionOk="0">
                  <a:moveTo>
                    <a:pt x="6616" y="0"/>
                  </a:moveTo>
                  <a:lnTo>
                    <a:pt x="0" y="30"/>
                  </a:lnTo>
                  <a:lnTo>
                    <a:pt x="15" y="1359"/>
                  </a:lnTo>
                  <a:lnTo>
                    <a:pt x="6616" y="1330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5047900" y="1650550"/>
              <a:ext cx="165800" cy="34375"/>
            </a:xfrm>
            <a:custGeom>
              <a:avLst/>
              <a:gdLst/>
              <a:ahLst/>
              <a:cxnLst/>
              <a:rect l="l" t="t" r="r" b="b"/>
              <a:pathLst>
                <a:path w="6632" h="1375" extrusionOk="0">
                  <a:moveTo>
                    <a:pt x="6617" y="0"/>
                  </a:moveTo>
                  <a:lnTo>
                    <a:pt x="1" y="30"/>
                  </a:lnTo>
                  <a:lnTo>
                    <a:pt x="16" y="1374"/>
                  </a:lnTo>
                  <a:lnTo>
                    <a:pt x="6632" y="1345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5089350" y="1247300"/>
              <a:ext cx="80675" cy="348750"/>
            </a:xfrm>
            <a:custGeom>
              <a:avLst/>
              <a:gdLst/>
              <a:ahLst/>
              <a:cxnLst/>
              <a:rect l="l" t="t" r="r" b="b"/>
              <a:pathLst>
                <a:path w="3227" h="13950" extrusionOk="0">
                  <a:moveTo>
                    <a:pt x="1590" y="1"/>
                  </a:moveTo>
                  <a:cubicBezTo>
                    <a:pt x="1588" y="1"/>
                    <a:pt x="1586" y="1"/>
                    <a:pt x="1584" y="1"/>
                  </a:cubicBezTo>
                  <a:cubicBezTo>
                    <a:pt x="702" y="1"/>
                    <a:pt x="1" y="3122"/>
                    <a:pt x="30" y="6975"/>
                  </a:cubicBezTo>
                  <a:cubicBezTo>
                    <a:pt x="45" y="10829"/>
                    <a:pt x="762" y="13950"/>
                    <a:pt x="1643" y="13950"/>
                  </a:cubicBezTo>
                  <a:cubicBezTo>
                    <a:pt x="2525" y="13950"/>
                    <a:pt x="3226" y="10829"/>
                    <a:pt x="3197" y="6960"/>
                  </a:cubicBezTo>
                  <a:cubicBezTo>
                    <a:pt x="3182" y="3116"/>
                    <a:pt x="2468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5060975" y="1106925"/>
              <a:ext cx="134075" cy="400"/>
            </a:xfrm>
            <a:custGeom>
              <a:avLst/>
              <a:gdLst/>
              <a:ahLst/>
              <a:cxnLst/>
              <a:rect l="l" t="t" r="r" b="b"/>
              <a:pathLst>
                <a:path w="5363" h="16" fill="none" extrusionOk="0">
                  <a:moveTo>
                    <a:pt x="0" y="15"/>
                  </a:moveTo>
                  <a:lnTo>
                    <a:pt x="5362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48325" y="1033725"/>
              <a:ext cx="136325" cy="165450"/>
            </a:xfrm>
            <a:custGeom>
              <a:avLst/>
              <a:gdLst/>
              <a:ahLst/>
              <a:cxnLst/>
              <a:rect l="l" t="t" r="r" b="b"/>
              <a:pathLst>
                <a:path w="5453" h="6618" extrusionOk="0">
                  <a:moveTo>
                    <a:pt x="1360" y="1"/>
                  </a:moveTo>
                  <a:lnTo>
                    <a:pt x="1" y="554"/>
                  </a:lnTo>
                  <a:lnTo>
                    <a:pt x="300" y="6617"/>
                  </a:lnTo>
                  <a:lnTo>
                    <a:pt x="5452" y="4556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540875" y="1136050"/>
              <a:ext cx="381600" cy="632875"/>
            </a:xfrm>
            <a:custGeom>
              <a:avLst/>
              <a:gdLst/>
              <a:ahLst/>
              <a:cxnLst/>
              <a:rect l="l" t="t" r="r" b="b"/>
              <a:pathLst>
                <a:path w="15264" h="25315" extrusionOk="0">
                  <a:moveTo>
                    <a:pt x="6138" y="0"/>
                  </a:moveTo>
                  <a:lnTo>
                    <a:pt x="0" y="2464"/>
                  </a:lnTo>
                  <a:lnTo>
                    <a:pt x="9125" y="25315"/>
                  </a:lnTo>
                  <a:lnTo>
                    <a:pt x="15264" y="22865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557300" y="1177475"/>
              <a:ext cx="165800" cy="92250"/>
            </a:xfrm>
            <a:custGeom>
              <a:avLst/>
              <a:gdLst/>
              <a:ahLst/>
              <a:cxnLst/>
              <a:rect l="l" t="t" r="r" b="b"/>
              <a:pathLst>
                <a:path w="6632" h="3690" extrusionOk="0">
                  <a:moveTo>
                    <a:pt x="6139" y="1"/>
                  </a:moveTo>
                  <a:lnTo>
                    <a:pt x="0" y="2465"/>
                  </a:lnTo>
                  <a:lnTo>
                    <a:pt x="493" y="3690"/>
                  </a:lnTo>
                  <a:lnTo>
                    <a:pt x="6631" y="1240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742475" y="1641225"/>
              <a:ext cx="165825" cy="92225"/>
            </a:xfrm>
            <a:custGeom>
              <a:avLst/>
              <a:gdLst/>
              <a:ahLst/>
              <a:cxnLst/>
              <a:rect l="l" t="t" r="r" b="b"/>
              <a:pathLst>
                <a:path w="6633" h="3689" extrusionOk="0">
                  <a:moveTo>
                    <a:pt x="6139" y="0"/>
                  </a:moveTo>
                  <a:lnTo>
                    <a:pt x="1" y="2449"/>
                  </a:lnTo>
                  <a:lnTo>
                    <a:pt x="494" y="3689"/>
                  </a:lnTo>
                  <a:lnTo>
                    <a:pt x="6632" y="1240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649150" y="1296275"/>
              <a:ext cx="170275" cy="325425"/>
            </a:xfrm>
            <a:custGeom>
              <a:avLst/>
              <a:gdLst/>
              <a:ahLst/>
              <a:cxnLst/>
              <a:rect l="l" t="t" r="r" b="b"/>
              <a:pathLst>
                <a:path w="6811" h="13017" extrusionOk="0">
                  <a:moveTo>
                    <a:pt x="956" y="0"/>
                  </a:moveTo>
                  <a:cubicBezTo>
                    <a:pt x="903" y="0"/>
                    <a:pt x="853" y="9"/>
                    <a:pt x="807" y="28"/>
                  </a:cubicBezTo>
                  <a:cubicBezTo>
                    <a:pt x="0" y="342"/>
                    <a:pt x="493" y="3508"/>
                    <a:pt x="1927" y="7092"/>
                  </a:cubicBezTo>
                  <a:cubicBezTo>
                    <a:pt x="3283" y="10482"/>
                    <a:pt x="4973" y="13017"/>
                    <a:pt x="5847" y="13017"/>
                  </a:cubicBezTo>
                  <a:cubicBezTo>
                    <a:pt x="5897" y="13017"/>
                    <a:pt x="5945" y="13009"/>
                    <a:pt x="5989" y="12992"/>
                  </a:cubicBezTo>
                  <a:cubicBezTo>
                    <a:pt x="6811" y="12663"/>
                    <a:pt x="6303" y="9497"/>
                    <a:pt x="4884" y="5912"/>
                  </a:cubicBezTo>
                  <a:cubicBezTo>
                    <a:pt x="3531" y="2531"/>
                    <a:pt x="1833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555425" y="1142025"/>
              <a:ext cx="124350" cy="50050"/>
            </a:xfrm>
            <a:custGeom>
              <a:avLst/>
              <a:gdLst/>
              <a:ahLst/>
              <a:cxnLst/>
              <a:rect l="l" t="t" r="r" b="b"/>
              <a:pathLst>
                <a:path w="4974" h="2002" fill="none" extrusionOk="0">
                  <a:moveTo>
                    <a:pt x="1" y="2001"/>
                  </a:moveTo>
                  <a:lnTo>
                    <a:pt x="4974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5579600" y="1063600"/>
              <a:ext cx="148250" cy="169175"/>
            </a:xfrm>
            <a:custGeom>
              <a:avLst/>
              <a:gdLst/>
              <a:ahLst/>
              <a:cxnLst/>
              <a:rect l="l" t="t" r="r" b="b"/>
              <a:pathLst>
                <a:path w="5930" h="6767" extrusionOk="0">
                  <a:moveTo>
                    <a:pt x="4690" y="1"/>
                  </a:moveTo>
                  <a:lnTo>
                    <a:pt x="0" y="3869"/>
                  </a:lnTo>
                  <a:lnTo>
                    <a:pt x="4734" y="6766"/>
                  </a:lnTo>
                  <a:lnTo>
                    <a:pt x="5929" y="762"/>
                  </a:lnTo>
                  <a:lnTo>
                    <a:pt x="4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250650" y="1147625"/>
              <a:ext cx="462250" cy="611225"/>
            </a:xfrm>
            <a:custGeom>
              <a:avLst/>
              <a:gdLst/>
              <a:ahLst/>
              <a:cxnLst/>
              <a:rect l="l" t="t" r="r" b="b"/>
              <a:pathLst>
                <a:path w="18490" h="24449" extrusionOk="0">
                  <a:moveTo>
                    <a:pt x="12859" y="0"/>
                  </a:moveTo>
                  <a:lnTo>
                    <a:pt x="0" y="20999"/>
                  </a:lnTo>
                  <a:lnTo>
                    <a:pt x="5646" y="24449"/>
                  </a:lnTo>
                  <a:lnTo>
                    <a:pt x="18490" y="3465"/>
                  </a:lnTo>
                  <a:lnTo>
                    <a:pt x="12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531425" y="1185700"/>
              <a:ext cx="158325" cy="115025"/>
            </a:xfrm>
            <a:custGeom>
              <a:avLst/>
              <a:gdLst/>
              <a:ahLst/>
              <a:cxnLst/>
              <a:rect l="l" t="t" r="r" b="b"/>
              <a:pathLst>
                <a:path w="6333" h="4601" extrusionOk="0">
                  <a:moveTo>
                    <a:pt x="688" y="0"/>
                  </a:moveTo>
                  <a:lnTo>
                    <a:pt x="0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5270800" y="1611350"/>
              <a:ext cx="158350" cy="115025"/>
            </a:xfrm>
            <a:custGeom>
              <a:avLst/>
              <a:gdLst/>
              <a:ahLst/>
              <a:cxnLst/>
              <a:rect l="l" t="t" r="r" b="b"/>
              <a:pathLst>
                <a:path w="6334" h="4601" extrusionOk="0">
                  <a:moveTo>
                    <a:pt x="688" y="0"/>
                  </a:moveTo>
                  <a:lnTo>
                    <a:pt x="1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368250" y="1308925"/>
              <a:ext cx="219950" cy="300575"/>
            </a:xfrm>
            <a:custGeom>
              <a:avLst/>
              <a:gdLst/>
              <a:ahLst/>
              <a:cxnLst/>
              <a:rect l="l" t="t" r="r" b="b"/>
              <a:pathLst>
                <a:path w="8798" h="12023" extrusionOk="0">
                  <a:moveTo>
                    <a:pt x="7826" y="0"/>
                  </a:moveTo>
                  <a:cubicBezTo>
                    <a:pt x="6920" y="0"/>
                    <a:pt x="4890" y="2180"/>
                    <a:pt x="3048" y="5182"/>
                  </a:cubicBezTo>
                  <a:cubicBezTo>
                    <a:pt x="1031" y="8468"/>
                    <a:pt x="1" y="11500"/>
                    <a:pt x="748" y="11963"/>
                  </a:cubicBezTo>
                  <a:cubicBezTo>
                    <a:pt x="813" y="12003"/>
                    <a:pt x="890" y="12022"/>
                    <a:pt x="976" y="12022"/>
                  </a:cubicBezTo>
                  <a:cubicBezTo>
                    <a:pt x="1894" y="12022"/>
                    <a:pt x="3922" y="9843"/>
                    <a:pt x="5751" y="6840"/>
                  </a:cubicBezTo>
                  <a:cubicBezTo>
                    <a:pt x="7767" y="3554"/>
                    <a:pt x="8798" y="508"/>
                    <a:pt x="8051" y="60"/>
                  </a:cubicBezTo>
                  <a:cubicBezTo>
                    <a:pt x="7987" y="20"/>
                    <a:pt x="7911" y="0"/>
                    <a:pt x="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585200" y="1155825"/>
              <a:ext cx="114275" cy="69850"/>
            </a:xfrm>
            <a:custGeom>
              <a:avLst/>
              <a:gdLst/>
              <a:ahLst/>
              <a:cxnLst/>
              <a:rect l="l" t="t" r="r" b="b"/>
              <a:pathLst>
                <a:path w="4571" h="2794" fill="none" extrusionOk="0">
                  <a:moveTo>
                    <a:pt x="0" y="1"/>
                  </a:moveTo>
                  <a:lnTo>
                    <a:pt x="4570" y="2793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7" name="Google Shape;277;p30"/>
          <p:cNvSpPr/>
          <p:nvPr/>
        </p:nvSpPr>
        <p:spPr>
          <a:xfrm rot="10800000" flipH="1">
            <a:off x="8211275" y="1182112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8688875" y="368997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28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Jawaban 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0229" y="193555"/>
            <a:ext cx="1245140" cy="338554"/>
          </a:xfrm>
          <a:prstGeom prst="rect">
            <a:avLst/>
          </a:prstGeom>
          <a:solidFill>
            <a:schemeClr val="accent5">
              <a:lumMod val="6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Home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5685" y="1911816"/>
            <a:ext cx="4572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9700"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rata-rata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konsisten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2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0"/>
          <p:cNvGrpSpPr/>
          <p:nvPr/>
        </p:nvGrpSpPr>
        <p:grpSpPr>
          <a:xfrm>
            <a:off x="6834882" y="4117141"/>
            <a:ext cx="1850494" cy="1245015"/>
            <a:chOff x="4540875" y="970275"/>
            <a:chExt cx="1186975" cy="798650"/>
          </a:xfrm>
        </p:grpSpPr>
        <p:sp>
          <p:nvSpPr>
            <p:cNvPr id="259" name="Google Shape;259;p30"/>
            <p:cNvSpPr/>
            <p:nvPr/>
          </p:nvSpPr>
          <p:spPr>
            <a:xfrm>
              <a:off x="5058725" y="970275"/>
              <a:ext cx="138925" cy="143750"/>
            </a:xfrm>
            <a:custGeom>
              <a:avLst/>
              <a:gdLst/>
              <a:ahLst/>
              <a:cxnLst/>
              <a:rect l="l" t="t" r="r" b="b"/>
              <a:pathLst>
                <a:path w="5557" h="5750" extrusionOk="0">
                  <a:moveTo>
                    <a:pt x="3421" y="0"/>
                  </a:moveTo>
                  <a:lnTo>
                    <a:pt x="1957" y="15"/>
                  </a:lnTo>
                  <a:lnTo>
                    <a:pt x="1" y="5750"/>
                  </a:lnTo>
                  <a:lnTo>
                    <a:pt x="1" y="5750"/>
                  </a:lnTo>
                  <a:lnTo>
                    <a:pt x="5557" y="5735"/>
                  </a:lnTo>
                  <a:lnTo>
                    <a:pt x="3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5045675" y="1106925"/>
              <a:ext cx="168025" cy="616075"/>
            </a:xfrm>
            <a:custGeom>
              <a:avLst/>
              <a:gdLst/>
              <a:ahLst/>
              <a:cxnLst/>
              <a:rect l="l" t="t" r="r" b="b"/>
              <a:pathLst>
                <a:path w="6721" h="24643" extrusionOk="0">
                  <a:moveTo>
                    <a:pt x="6616" y="0"/>
                  </a:moveTo>
                  <a:lnTo>
                    <a:pt x="0" y="30"/>
                  </a:lnTo>
                  <a:lnTo>
                    <a:pt x="105" y="24643"/>
                  </a:lnTo>
                  <a:lnTo>
                    <a:pt x="6721" y="24613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045675" y="1151725"/>
              <a:ext cx="165425" cy="34000"/>
            </a:xfrm>
            <a:custGeom>
              <a:avLst/>
              <a:gdLst/>
              <a:ahLst/>
              <a:cxnLst/>
              <a:rect l="l" t="t" r="r" b="b"/>
              <a:pathLst>
                <a:path w="6617" h="1360" extrusionOk="0">
                  <a:moveTo>
                    <a:pt x="6616" y="0"/>
                  </a:moveTo>
                  <a:lnTo>
                    <a:pt x="0" y="30"/>
                  </a:lnTo>
                  <a:lnTo>
                    <a:pt x="15" y="1359"/>
                  </a:lnTo>
                  <a:lnTo>
                    <a:pt x="6616" y="1330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5047900" y="1650550"/>
              <a:ext cx="165800" cy="34375"/>
            </a:xfrm>
            <a:custGeom>
              <a:avLst/>
              <a:gdLst/>
              <a:ahLst/>
              <a:cxnLst/>
              <a:rect l="l" t="t" r="r" b="b"/>
              <a:pathLst>
                <a:path w="6632" h="1375" extrusionOk="0">
                  <a:moveTo>
                    <a:pt x="6617" y="0"/>
                  </a:moveTo>
                  <a:lnTo>
                    <a:pt x="1" y="30"/>
                  </a:lnTo>
                  <a:lnTo>
                    <a:pt x="16" y="1374"/>
                  </a:lnTo>
                  <a:lnTo>
                    <a:pt x="6632" y="1345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5089350" y="1247300"/>
              <a:ext cx="80675" cy="348750"/>
            </a:xfrm>
            <a:custGeom>
              <a:avLst/>
              <a:gdLst/>
              <a:ahLst/>
              <a:cxnLst/>
              <a:rect l="l" t="t" r="r" b="b"/>
              <a:pathLst>
                <a:path w="3227" h="13950" extrusionOk="0">
                  <a:moveTo>
                    <a:pt x="1590" y="1"/>
                  </a:moveTo>
                  <a:cubicBezTo>
                    <a:pt x="1588" y="1"/>
                    <a:pt x="1586" y="1"/>
                    <a:pt x="1584" y="1"/>
                  </a:cubicBezTo>
                  <a:cubicBezTo>
                    <a:pt x="702" y="1"/>
                    <a:pt x="1" y="3122"/>
                    <a:pt x="30" y="6975"/>
                  </a:cubicBezTo>
                  <a:cubicBezTo>
                    <a:pt x="45" y="10829"/>
                    <a:pt x="762" y="13950"/>
                    <a:pt x="1643" y="13950"/>
                  </a:cubicBezTo>
                  <a:cubicBezTo>
                    <a:pt x="2525" y="13950"/>
                    <a:pt x="3226" y="10829"/>
                    <a:pt x="3197" y="6960"/>
                  </a:cubicBezTo>
                  <a:cubicBezTo>
                    <a:pt x="3182" y="3116"/>
                    <a:pt x="2468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5060975" y="1106925"/>
              <a:ext cx="134075" cy="400"/>
            </a:xfrm>
            <a:custGeom>
              <a:avLst/>
              <a:gdLst/>
              <a:ahLst/>
              <a:cxnLst/>
              <a:rect l="l" t="t" r="r" b="b"/>
              <a:pathLst>
                <a:path w="5363" h="16" fill="none" extrusionOk="0">
                  <a:moveTo>
                    <a:pt x="0" y="15"/>
                  </a:moveTo>
                  <a:lnTo>
                    <a:pt x="5362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48325" y="1033725"/>
              <a:ext cx="136325" cy="165450"/>
            </a:xfrm>
            <a:custGeom>
              <a:avLst/>
              <a:gdLst/>
              <a:ahLst/>
              <a:cxnLst/>
              <a:rect l="l" t="t" r="r" b="b"/>
              <a:pathLst>
                <a:path w="5453" h="6618" extrusionOk="0">
                  <a:moveTo>
                    <a:pt x="1360" y="1"/>
                  </a:moveTo>
                  <a:lnTo>
                    <a:pt x="1" y="554"/>
                  </a:lnTo>
                  <a:lnTo>
                    <a:pt x="300" y="6617"/>
                  </a:lnTo>
                  <a:lnTo>
                    <a:pt x="5452" y="4556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540875" y="1136050"/>
              <a:ext cx="381600" cy="632875"/>
            </a:xfrm>
            <a:custGeom>
              <a:avLst/>
              <a:gdLst/>
              <a:ahLst/>
              <a:cxnLst/>
              <a:rect l="l" t="t" r="r" b="b"/>
              <a:pathLst>
                <a:path w="15264" h="25315" extrusionOk="0">
                  <a:moveTo>
                    <a:pt x="6138" y="0"/>
                  </a:moveTo>
                  <a:lnTo>
                    <a:pt x="0" y="2464"/>
                  </a:lnTo>
                  <a:lnTo>
                    <a:pt x="9125" y="25315"/>
                  </a:lnTo>
                  <a:lnTo>
                    <a:pt x="15264" y="22865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557300" y="1177475"/>
              <a:ext cx="165800" cy="92250"/>
            </a:xfrm>
            <a:custGeom>
              <a:avLst/>
              <a:gdLst/>
              <a:ahLst/>
              <a:cxnLst/>
              <a:rect l="l" t="t" r="r" b="b"/>
              <a:pathLst>
                <a:path w="6632" h="3690" extrusionOk="0">
                  <a:moveTo>
                    <a:pt x="6139" y="1"/>
                  </a:moveTo>
                  <a:lnTo>
                    <a:pt x="0" y="2465"/>
                  </a:lnTo>
                  <a:lnTo>
                    <a:pt x="493" y="3690"/>
                  </a:lnTo>
                  <a:lnTo>
                    <a:pt x="6631" y="1240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742475" y="1641225"/>
              <a:ext cx="165825" cy="92225"/>
            </a:xfrm>
            <a:custGeom>
              <a:avLst/>
              <a:gdLst/>
              <a:ahLst/>
              <a:cxnLst/>
              <a:rect l="l" t="t" r="r" b="b"/>
              <a:pathLst>
                <a:path w="6633" h="3689" extrusionOk="0">
                  <a:moveTo>
                    <a:pt x="6139" y="0"/>
                  </a:moveTo>
                  <a:lnTo>
                    <a:pt x="1" y="2449"/>
                  </a:lnTo>
                  <a:lnTo>
                    <a:pt x="494" y="3689"/>
                  </a:lnTo>
                  <a:lnTo>
                    <a:pt x="6632" y="1240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649150" y="1296275"/>
              <a:ext cx="170275" cy="325425"/>
            </a:xfrm>
            <a:custGeom>
              <a:avLst/>
              <a:gdLst/>
              <a:ahLst/>
              <a:cxnLst/>
              <a:rect l="l" t="t" r="r" b="b"/>
              <a:pathLst>
                <a:path w="6811" h="13017" extrusionOk="0">
                  <a:moveTo>
                    <a:pt x="956" y="0"/>
                  </a:moveTo>
                  <a:cubicBezTo>
                    <a:pt x="903" y="0"/>
                    <a:pt x="853" y="9"/>
                    <a:pt x="807" y="28"/>
                  </a:cubicBezTo>
                  <a:cubicBezTo>
                    <a:pt x="0" y="342"/>
                    <a:pt x="493" y="3508"/>
                    <a:pt x="1927" y="7092"/>
                  </a:cubicBezTo>
                  <a:cubicBezTo>
                    <a:pt x="3283" y="10482"/>
                    <a:pt x="4973" y="13017"/>
                    <a:pt x="5847" y="13017"/>
                  </a:cubicBezTo>
                  <a:cubicBezTo>
                    <a:pt x="5897" y="13017"/>
                    <a:pt x="5945" y="13009"/>
                    <a:pt x="5989" y="12992"/>
                  </a:cubicBezTo>
                  <a:cubicBezTo>
                    <a:pt x="6811" y="12663"/>
                    <a:pt x="6303" y="9497"/>
                    <a:pt x="4884" y="5912"/>
                  </a:cubicBezTo>
                  <a:cubicBezTo>
                    <a:pt x="3531" y="2531"/>
                    <a:pt x="1833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555425" y="1142025"/>
              <a:ext cx="124350" cy="50050"/>
            </a:xfrm>
            <a:custGeom>
              <a:avLst/>
              <a:gdLst/>
              <a:ahLst/>
              <a:cxnLst/>
              <a:rect l="l" t="t" r="r" b="b"/>
              <a:pathLst>
                <a:path w="4974" h="2002" fill="none" extrusionOk="0">
                  <a:moveTo>
                    <a:pt x="1" y="2001"/>
                  </a:moveTo>
                  <a:lnTo>
                    <a:pt x="4974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5579600" y="1063600"/>
              <a:ext cx="148250" cy="169175"/>
            </a:xfrm>
            <a:custGeom>
              <a:avLst/>
              <a:gdLst/>
              <a:ahLst/>
              <a:cxnLst/>
              <a:rect l="l" t="t" r="r" b="b"/>
              <a:pathLst>
                <a:path w="5930" h="6767" extrusionOk="0">
                  <a:moveTo>
                    <a:pt x="4690" y="1"/>
                  </a:moveTo>
                  <a:lnTo>
                    <a:pt x="0" y="3869"/>
                  </a:lnTo>
                  <a:lnTo>
                    <a:pt x="4734" y="6766"/>
                  </a:lnTo>
                  <a:lnTo>
                    <a:pt x="5929" y="762"/>
                  </a:lnTo>
                  <a:lnTo>
                    <a:pt x="4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250650" y="1147625"/>
              <a:ext cx="462250" cy="611225"/>
            </a:xfrm>
            <a:custGeom>
              <a:avLst/>
              <a:gdLst/>
              <a:ahLst/>
              <a:cxnLst/>
              <a:rect l="l" t="t" r="r" b="b"/>
              <a:pathLst>
                <a:path w="18490" h="24449" extrusionOk="0">
                  <a:moveTo>
                    <a:pt x="12859" y="0"/>
                  </a:moveTo>
                  <a:lnTo>
                    <a:pt x="0" y="20999"/>
                  </a:lnTo>
                  <a:lnTo>
                    <a:pt x="5646" y="24449"/>
                  </a:lnTo>
                  <a:lnTo>
                    <a:pt x="18490" y="3465"/>
                  </a:lnTo>
                  <a:lnTo>
                    <a:pt x="12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531425" y="1185700"/>
              <a:ext cx="158325" cy="115025"/>
            </a:xfrm>
            <a:custGeom>
              <a:avLst/>
              <a:gdLst/>
              <a:ahLst/>
              <a:cxnLst/>
              <a:rect l="l" t="t" r="r" b="b"/>
              <a:pathLst>
                <a:path w="6333" h="4601" extrusionOk="0">
                  <a:moveTo>
                    <a:pt x="688" y="0"/>
                  </a:moveTo>
                  <a:lnTo>
                    <a:pt x="0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5270800" y="1611350"/>
              <a:ext cx="158350" cy="115025"/>
            </a:xfrm>
            <a:custGeom>
              <a:avLst/>
              <a:gdLst/>
              <a:ahLst/>
              <a:cxnLst/>
              <a:rect l="l" t="t" r="r" b="b"/>
              <a:pathLst>
                <a:path w="6334" h="4601" extrusionOk="0">
                  <a:moveTo>
                    <a:pt x="688" y="0"/>
                  </a:moveTo>
                  <a:lnTo>
                    <a:pt x="1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368250" y="1308925"/>
              <a:ext cx="219950" cy="300575"/>
            </a:xfrm>
            <a:custGeom>
              <a:avLst/>
              <a:gdLst/>
              <a:ahLst/>
              <a:cxnLst/>
              <a:rect l="l" t="t" r="r" b="b"/>
              <a:pathLst>
                <a:path w="8798" h="12023" extrusionOk="0">
                  <a:moveTo>
                    <a:pt x="7826" y="0"/>
                  </a:moveTo>
                  <a:cubicBezTo>
                    <a:pt x="6920" y="0"/>
                    <a:pt x="4890" y="2180"/>
                    <a:pt x="3048" y="5182"/>
                  </a:cubicBezTo>
                  <a:cubicBezTo>
                    <a:pt x="1031" y="8468"/>
                    <a:pt x="1" y="11500"/>
                    <a:pt x="748" y="11963"/>
                  </a:cubicBezTo>
                  <a:cubicBezTo>
                    <a:pt x="813" y="12003"/>
                    <a:pt x="890" y="12022"/>
                    <a:pt x="976" y="12022"/>
                  </a:cubicBezTo>
                  <a:cubicBezTo>
                    <a:pt x="1894" y="12022"/>
                    <a:pt x="3922" y="9843"/>
                    <a:pt x="5751" y="6840"/>
                  </a:cubicBezTo>
                  <a:cubicBezTo>
                    <a:pt x="7767" y="3554"/>
                    <a:pt x="8798" y="508"/>
                    <a:pt x="8051" y="60"/>
                  </a:cubicBezTo>
                  <a:cubicBezTo>
                    <a:pt x="7987" y="20"/>
                    <a:pt x="7911" y="0"/>
                    <a:pt x="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585200" y="1155825"/>
              <a:ext cx="114275" cy="69850"/>
            </a:xfrm>
            <a:custGeom>
              <a:avLst/>
              <a:gdLst/>
              <a:ahLst/>
              <a:cxnLst/>
              <a:rect l="l" t="t" r="r" b="b"/>
              <a:pathLst>
                <a:path w="4571" h="2794" fill="none" extrusionOk="0">
                  <a:moveTo>
                    <a:pt x="0" y="1"/>
                  </a:moveTo>
                  <a:lnTo>
                    <a:pt x="4570" y="2793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7" name="Google Shape;277;p30"/>
          <p:cNvSpPr/>
          <p:nvPr/>
        </p:nvSpPr>
        <p:spPr>
          <a:xfrm rot="10800000" flipH="1">
            <a:off x="8211275" y="1182112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8688875" y="368997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28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Jawaban 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0229" y="193555"/>
            <a:ext cx="1245140" cy="338554"/>
          </a:xfrm>
          <a:prstGeom prst="rect">
            <a:avLst/>
          </a:prstGeom>
          <a:solidFill>
            <a:schemeClr val="accent5">
              <a:lumMod val="6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Home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6" y="1903647"/>
            <a:ext cx="8399087" cy="131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0"/>
          <p:cNvGrpSpPr/>
          <p:nvPr/>
        </p:nvGrpSpPr>
        <p:grpSpPr>
          <a:xfrm>
            <a:off x="6834882" y="4117141"/>
            <a:ext cx="1850494" cy="1245015"/>
            <a:chOff x="4540875" y="970275"/>
            <a:chExt cx="1186975" cy="798650"/>
          </a:xfrm>
        </p:grpSpPr>
        <p:sp>
          <p:nvSpPr>
            <p:cNvPr id="259" name="Google Shape;259;p30"/>
            <p:cNvSpPr/>
            <p:nvPr/>
          </p:nvSpPr>
          <p:spPr>
            <a:xfrm>
              <a:off x="5058725" y="970275"/>
              <a:ext cx="138925" cy="143750"/>
            </a:xfrm>
            <a:custGeom>
              <a:avLst/>
              <a:gdLst/>
              <a:ahLst/>
              <a:cxnLst/>
              <a:rect l="l" t="t" r="r" b="b"/>
              <a:pathLst>
                <a:path w="5557" h="5750" extrusionOk="0">
                  <a:moveTo>
                    <a:pt x="3421" y="0"/>
                  </a:moveTo>
                  <a:lnTo>
                    <a:pt x="1957" y="15"/>
                  </a:lnTo>
                  <a:lnTo>
                    <a:pt x="1" y="5750"/>
                  </a:lnTo>
                  <a:lnTo>
                    <a:pt x="1" y="5750"/>
                  </a:lnTo>
                  <a:lnTo>
                    <a:pt x="5557" y="5735"/>
                  </a:lnTo>
                  <a:lnTo>
                    <a:pt x="3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5045675" y="1106925"/>
              <a:ext cx="168025" cy="616075"/>
            </a:xfrm>
            <a:custGeom>
              <a:avLst/>
              <a:gdLst/>
              <a:ahLst/>
              <a:cxnLst/>
              <a:rect l="l" t="t" r="r" b="b"/>
              <a:pathLst>
                <a:path w="6721" h="24643" extrusionOk="0">
                  <a:moveTo>
                    <a:pt x="6616" y="0"/>
                  </a:moveTo>
                  <a:lnTo>
                    <a:pt x="0" y="30"/>
                  </a:lnTo>
                  <a:lnTo>
                    <a:pt x="105" y="24643"/>
                  </a:lnTo>
                  <a:lnTo>
                    <a:pt x="6721" y="24613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045675" y="1151725"/>
              <a:ext cx="165425" cy="34000"/>
            </a:xfrm>
            <a:custGeom>
              <a:avLst/>
              <a:gdLst/>
              <a:ahLst/>
              <a:cxnLst/>
              <a:rect l="l" t="t" r="r" b="b"/>
              <a:pathLst>
                <a:path w="6617" h="1360" extrusionOk="0">
                  <a:moveTo>
                    <a:pt x="6616" y="0"/>
                  </a:moveTo>
                  <a:lnTo>
                    <a:pt x="0" y="30"/>
                  </a:lnTo>
                  <a:lnTo>
                    <a:pt x="15" y="1359"/>
                  </a:lnTo>
                  <a:lnTo>
                    <a:pt x="6616" y="1330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5047900" y="1650550"/>
              <a:ext cx="165800" cy="34375"/>
            </a:xfrm>
            <a:custGeom>
              <a:avLst/>
              <a:gdLst/>
              <a:ahLst/>
              <a:cxnLst/>
              <a:rect l="l" t="t" r="r" b="b"/>
              <a:pathLst>
                <a:path w="6632" h="1375" extrusionOk="0">
                  <a:moveTo>
                    <a:pt x="6617" y="0"/>
                  </a:moveTo>
                  <a:lnTo>
                    <a:pt x="1" y="30"/>
                  </a:lnTo>
                  <a:lnTo>
                    <a:pt x="16" y="1374"/>
                  </a:lnTo>
                  <a:lnTo>
                    <a:pt x="6632" y="1345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5089350" y="1247300"/>
              <a:ext cx="80675" cy="348750"/>
            </a:xfrm>
            <a:custGeom>
              <a:avLst/>
              <a:gdLst/>
              <a:ahLst/>
              <a:cxnLst/>
              <a:rect l="l" t="t" r="r" b="b"/>
              <a:pathLst>
                <a:path w="3227" h="13950" extrusionOk="0">
                  <a:moveTo>
                    <a:pt x="1590" y="1"/>
                  </a:moveTo>
                  <a:cubicBezTo>
                    <a:pt x="1588" y="1"/>
                    <a:pt x="1586" y="1"/>
                    <a:pt x="1584" y="1"/>
                  </a:cubicBezTo>
                  <a:cubicBezTo>
                    <a:pt x="702" y="1"/>
                    <a:pt x="1" y="3122"/>
                    <a:pt x="30" y="6975"/>
                  </a:cubicBezTo>
                  <a:cubicBezTo>
                    <a:pt x="45" y="10829"/>
                    <a:pt x="762" y="13950"/>
                    <a:pt x="1643" y="13950"/>
                  </a:cubicBezTo>
                  <a:cubicBezTo>
                    <a:pt x="2525" y="13950"/>
                    <a:pt x="3226" y="10829"/>
                    <a:pt x="3197" y="6960"/>
                  </a:cubicBezTo>
                  <a:cubicBezTo>
                    <a:pt x="3182" y="3116"/>
                    <a:pt x="2468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5060975" y="1106925"/>
              <a:ext cx="134075" cy="400"/>
            </a:xfrm>
            <a:custGeom>
              <a:avLst/>
              <a:gdLst/>
              <a:ahLst/>
              <a:cxnLst/>
              <a:rect l="l" t="t" r="r" b="b"/>
              <a:pathLst>
                <a:path w="5363" h="16" fill="none" extrusionOk="0">
                  <a:moveTo>
                    <a:pt x="0" y="15"/>
                  </a:moveTo>
                  <a:lnTo>
                    <a:pt x="5362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48325" y="1033725"/>
              <a:ext cx="136325" cy="165450"/>
            </a:xfrm>
            <a:custGeom>
              <a:avLst/>
              <a:gdLst/>
              <a:ahLst/>
              <a:cxnLst/>
              <a:rect l="l" t="t" r="r" b="b"/>
              <a:pathLst>
                <a:path w="5453" h="6618" extrusionOk="0">
                  <a:moveTo>
                    <a:pt x="1360" y="1"/>
                  </a:moveTo>
                  <a:lnTo>
                    <a:pt x="1" y="554"/>
                  </a:lnTo>
                  <a:lnTo>
                    <a:pt x="300" y="6617"/>
                  </a:lnTo>
                  <a:lnTo>
                    <a:pt x="5452" y="4556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540875" y="1136050"/>
              <a:ext cx="381600" cy="632875"/>
            </a:xfrm>
            <a:custGeom>
              <a:avLst/>
              <a:gdLst/>
              <a:ahLst/>
              <a:cxnLst/>
              <a:rect l="l" t="t" r="r" b="b"/>
              <a:pathLst>
                <a:path w="15264" h="25315" extrusionOk="0">
                  <a:moveTo>
                    <a:pt x="6138" y="0"/>
                  </a:moveTo>
                  <a:lnTo>
                    <a:pt x="0" y="2464"/>
                  </a:lnTo>
                  <a:lnTo>
                    <a:pt x="9125" y="25315"/>
                  </a:lnTo>
                  <a:lnTo>
                    <a:pt x="15264" y="22865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557300" y="1177475"/>
              <a:ext cx="165800" cy="92250"/>
            </a:xfrm>
            <a:custGeom>
              <a:avLst/>
              <a:gdLst/>
              <a:ahLst/>
              <a:cxnLst/>
              <a:rect l="l" t="t" r="r" b="b"/>
              <a:pathLst>
                <a:path w="6632" h="3690" extrusionOk="0">
                  <a:moveTo>
                    <a:pt x="6139" y="1"/>
                  </a:moveTo>
                  <a:lnTo>
                    <a:pt x="0" y="2465"/>
                  </a:lnTo>
                  <a:lnTo>
                    <a:pt x="493" y="3690"/>
                  </a:lnTo>
                  <a:lnTo>
                    <a:pt x="6631" y="1240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742475" y="1641225"/>
              <a:ext cx="165825" cy="92225"/>
            </a:xfrm>
            <a:custGeom>
              <a:avLst/>
              <a:gdLst/>
              <a:ahLst/>
              <a:cxnLst/>
              <a:rect l="l" t="t" r="r" b="b"/>
              <a:pathLst>
                <a:path w="6633" h="3689" extrusionOk="0">
                  <a:moveTo>
                    <a:pt x="6139" y="0"/>
                  </a:moveTo>
                  <a:lnTo>
                    <a:pt x="1" y="2449"/>
                  </a:lnTo>
                  <a:lnTo>
                    <a:pt x="494" y="3689"/>
                  </a:lnTo>
                  <a:lnTo>
                    <a:pt x="6632" y="1240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649150" y="1296275"/>
              <a:ext cx="170275" cy="325425"/>
            </a:xfrm>
            <a:custGeom>
              <a:avLst/>
              <a:gdLst/>
              <a:ahLst/>
              <a:cxnLst/>
              <a:rect l="l" t="t" r="r" b="b"/>
              <a:pathLst>
                <a:path w="6811" h="13017" extrusionOk="0">
                  <a:moveTo>
                    <a:pt x="956" y="0"/>
                  </a:moveTo>
                  <a:cubicBezTo>
                    <a:pt x="903" y="0"/>
                    <a:pt x="853" y="9"/>
                    <a:pt x="807" y="28"/>
                  </a:cubicBezTo>
                  <a:cubicBezTo>
                    <a:pt x="0" y="342"/>
                    <a:pt x="493" y="3508"/>
                    <a:pt x="1927" y="7092"/>
                  </a:cubicBezTo>
                  <a:cubicBezTo>
                    <a:pt x="3283" y="10482"/>
                    <a:pt x="4973" y="13017"/>
                    <a:pt x="5847" y="13017"/>
                  </a:cubicBezTo>
                  <a:cubicBezTo>
                    <a:pt x="5897" y="13017"/>
                    <a:pt x="5945" y="13009"/>
                    <a:pt x="5989" y="12992"/>
                  </a:cubicBezTo>
                  <a:cubicBezTo>
                    <a:pt x="6811" y="12663"/>
                    <a:pt x="6303" y="9497"/>
                    <a:pt x="4884" y="5912"/>
                  </a:cubicBezTo>
                  <a:cubicBezTo>
                    <a:pt x="3531" y="2531"/>
                    <a:pt x="1833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555425" y="1142025"/>
              <a:ext cx="124350" cy="50050"/>
            </a:xfrm>
            <a:custGeom>
              <a:avLst/>
              <a:gdLst/>
              <a:ahLst/>
              <a:cxnLst/>
              <a:rect l="l" t="t" r="r" b="b"/>
              <a:pathLst>
                <a:path w="4974" h="2002" fill="none" extrusionOk="0">
                  <a:moveTo>
                    <a:pt x="1" y="2001"/>
                  </a:moveTo>
                  <a:lnTo>
                    <a:pt x="4974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5579600" y="1063600"/>
              <a:ext cx="148250" cy="169175"/>
            </a:xfrm>
            <a:custGeom>
              <a:avLst/>
              <a:gdLst/>
              <a:ahLst/>
              <a:cxnLst/>
              <a:rect l="l" t="t" r="r" b="b"/>
              <a:pathLst>
                <a:path w="5930" h="6767" extrusionOk="0">
                  <a:moveTo>
                    <a:pt x="4690" y="1"/>
                  </a:moveTo>
                  <a:lnTo>
                    <a:pt x="0" y="3869"/>
                  </a:lnTo>
                  <a:lnTo>
                    <a:pt x="4734" y="6766"/>
                  </a:lnTo>
                  <a:lnTo>
                    <a:pt x="5929" y="762"/>
                  </a:lnTo>
                  <a:lnTo>
                    <a:pt x="4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250650" y="1147625"/>
              <a:ext cx="462250" cy="611225"/>
            </a:xfrm>
            <a:custGeom>
              <a:avLst/>
              <a:gdLst/>
              <a:ahLst/>
              <a:cxnLst/>
              <a:rect l="l" t="t" r="r" b="b"/>
              <a:pathLst>
                <a:path w="18490" h="24449" extrusionOk="0">
                  <a:moveTo>
                    <a:pt x="12859" y="0"/>
                  </a:moveTo>
                  <a:lnTo>
                    <a:pt x="0" y="20999"/>
                  </a:lnTo>
                  <a:lnTo>
                    <a:pt x="5646" y="24449"/>
                  </a:lnTo>
                  <a:lnTo>
                    <a:pt x="18490" y="3465"/>
                  </a:lnTo>
                  <a:lnTo>
                    <a:pt x="12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531425" y="1185700"/>
              <a:ext cx="158325" cy="115025"/>
            </a:xfrm>
            <a:custGeom>
              <a:avLst/>
              <a:gdLst/>
              <a:ahLst/>
              <a:cxnLst/>
              <a:rect l="l" t="t" r="r" b="b"/>
              <a:pathLst>
                <a:path w="6333" h="4601" extrusionOk="0">
                  <a:moveTo>
                    <a:pt x="688" y="0"/>
                  </a:moveTo>
                  <a:lnTo>
                    <a:pt x="0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5270800" y="1611350"/>
              <a:ext cx="158350" cy="115025"/>
            </a:xfrm>
            <a:custGeom>
              <a:avLst/>
              <a:gdLst/>
              <a:ahLst/>
              <a:cxnLst/>
              <a:rect l="l" t="t" r="r" b="b"/>
              <a:pathLst>
                <a:path w="6334" h="4601" extrusionOk="0">
                  <a:moveTo>
                    <a:pt x="688" y="0"/>
                  </a:moveTo>
                  <a:lnTo>
                    <a:pt x="1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368250" y="1308925"/>
              <a:ext cx="219950" cy="300575"/>
            </a:xfrm>
            <a:custGeom>
              <a:avLst/>
              <a:gdLst/>
              <a:ahLst/>
              <a:cxnLst/>
              <a:rect l="l" t="t" r="r" b="b"/>
              <a:pathLst>
                <a:path w="8798" h="12023" extrusionOk="0">
                  <a:moveTo>
                    <a:pt x="7826" y="0"/>
                  </a:moveTo>
                  <a:cubicBezTo>
                    <a:pt x="6920" y="0"/>
                    <a:pt x="4890" y="2180"/>
                    <a:pt x="3048" y="5182"/>
                  </a:cubicBezTo>
                  <a:cubicBezTo>
                    <a:pt x="1031" y="8468"/>
                    <a:pt x="1" y="11500"/>
                    <a:pt x="748" y="11963"/>
                  </a:cubicBezTo>
                  <a:cubicBezTo>
                    <a:pt x="813" y="12003"/>
                    <a:pt x="890" y="12022"/>
                    <a:pt x="976" y="12022"/>
                  </a:cubicBezTo>
                  <a:cubicBezTo>
                    <a:pt x="1894" y="12022"/>
                    <a:pt x="3922" y="9843"/>
                    <a:pt x="5751" y="6840"/>
                  </a:cubicBezTo>
                  <a:cubicBezTo>
                    <a:pt x="7767" y="3554"/>
                    <a:pt x="8798" y="508"/>
                    <a:pt x="8051" y="60"/>
                  </a:cubicBezTo>
                  <a:cubicBezTo>
                    <a:pt x="7987" y="20"/>
                    <a:pt x="7911" y="0"/>
                    <a:pt x="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585200" y="1155825"/>
              <a:ext cx="114275" cy="69850"/>
            </a:xfrm>
            <a:custGeom>
              <a:avLst/>
              <a:gdLst/>
              <a:ahLst/>
              <a:cxnLst/>
              <a:rect l="l" t="t" r="r" b="b"/>
              <a:pathLst>
                <a:path w="4571" h="2794" fill="none" extrusionOk="0">
                  <a:moveTo>
                    <a:pt x="0" y="1"/>
                  </a:moveTo>
                  <a:lnTo>
                    <a:pt x="4570" y="2793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7" name="Google Shape;277;p30"/>
          <p:cNvSpPr/>
          <p:nvPr/>
        </p:nvSpPr>
        <p:spPr>
          <a:xfrm rot="10800000" flipH="1">
            <a:off x="8211275" y="1182112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8688875" y="368997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28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Jawaban 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0229" y="193555"/>
            <a:ext cx="1245140" cy="338554"/>
          </a:xfrm>
          <a:prstGeom prst="rect">
            <a:avLst/>
          </a:prstGeom>
          <a:solidFill>
            <a:schemeClr val="accent5">
              <a:lumMod val="6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Home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56" y="1968691"/>
            <a:ext cx="8039707" cy="11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 rot="10800000" flipH="1">
            <a:off x="7440450" y="806924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8316650" y="3786500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374325" y="4621338"/>
            <a:ext cx="147900" cy="14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11374"/>
              </p:ext>
            </p:extLst>
          </p:nvPr>
        </p:nvGraphicFramePr>
        <p:xfrm>
          <a:off x="935889" y="716605"/>
          <a:ext cx="6096000" cy="3696510"/>
        </p:xfrm>
        <a:graphic>
          <a:graphicData uri="http://schemas.openxmlformats.org/drawingml/2006/table">
            <a:tbl>
              <a:tblPr firstRow="1" bandRow="1">
                <a:tableStyleId>{DED6FA42-4794-49FD-9A36-75B6D7D99A0D}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292304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85642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1216368"/>
                    </a:ext>
                  </a:extLst>
                </a:gridCol>
              </a:tblGrid>
              <a:tr h="12321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239076"/>
                  </a:ext>
                </a:extLst>
              </a:tr>
              <a:tr h="12321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910645"/>
                  </a:ext>
                </a:extLst>
              </a:tr>
              <a:tr h="12321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06821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55389"/>
              </p:ext>
            </p:extLst>
          </p:nvPr>
        </p:nvGraphicFramePr>
        <p:xfrm>
          <a:off x="933855" y="749030"/>
          <a:ext cx="6108971" cy="3686783"/>
        </p:xfrm>
        <a:graphic>
          <a:graphicData uri="http://schemas.openxmlformats.org/drawingml/2006/table">
            <a:tbl>
              <a:tblPr/>
              <a:tblGrid>
                <a:gridCol w="2033081">
                  <a:extLst>
                    <a:ext uri="{9D8B030D-6E8A-4147-A177-3AD203B41FA5}">
                      <a16:colId xmlns:a16="http://schemas.microsoft.com/office/drawing/2014/main" val="602849011"/>
                    </a:ext>
                  </a:extLst>
                </a:gridCol>
                <a:gridCol w="2037945">
                  <a:extLst>
                    <a:ext uri="{9D8B030D-6E8A-4147-A177-3AD203B41FA5}">
                      <a16:colId xmlns:a16="http://schemas.microsoft.com/office/drawing/2014/main" val="3521209316"/>
                    </a:ext>
                  </a:extLst>
                </a:gridCol>
                <a:gridCol w="2037945">
                  <a:extLst>
                    <a:ext uri="{9D8B030D-6E8A-4147-A177-3AD203B41FA5}">
                      <a16:colId xmlns:a16="http://schemas.microsoft.com/office/drawing/2014/main" val="1703183269"/>
                    </a:ext>
                  </a:extLst>
                </a:gridCol>
              </a:tblGrid>
              <a:tr h="1225685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hlinkClick r:id="rId3" action="ppaction://hlinksldjump"/>
                        </a:rPr>
                        <a:t>1</a:t>
                      </a:r>
                      <a:endParaRPr lang="en-US" sz="4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76200" cmpd="sng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</a:lnL>
                    <a:lnR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mpd="sng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</a:lnT>
                    <a:lnB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hlinkClick r:id="rId4" action="ppaction://hlinksldjump"/>
                        </a:rPr>
                        <a:t>2</a:t>
                      </a:r>
                      <a:endParaRPr lang="en-US" sz="4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hlinkClick r:id="rId5" action="ppaction://hlinksldjump"/>
                        </a:rPr>
                        <a:t>3</a:t>
                      </a:r>
                      <a:endParaRPr lang="en-US" sz="4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mpd="sng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</a:lnR>
                    <a:lnT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70028"/>
                  </a:ext>
                </a:extLst>
              </a:tr>
              <a:tr h="123054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hlinkClick r:id="rId6" action="ppaction://hlinksldjump"/>
                        </a:rPr>
                        <a:t>4</a:t>
                      </a:r>
                      <a:endParaRPr lang="en-US" sz="4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hlinkClick r:id="rId7" action="ppaction://hlinksldjump"/>
                        </a:rPr>
                        <a:t>5</a:t>
                      </a:r>
                      <a:endParaRPr lang="en-US" sz="4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hlinkClick r:id="rId8" action="ppaction://hlinksldjump"/>
                        </a:rPr>
                        <a:t>6</a:t>
                      </a:r>
                      <a:endParaRPr lang="en-US" sz="4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4564"/>
                  </a:ext>
                </a:extLst>
              </a:tr>
              <a:tr h="123054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hlinkClick r:id="rId9" action="ppaction://hlinksldjump"/>
                        </a:rPr>
                        <a:t>7</a:t>
                      </a:r>
                      <a:endParaRPr lang="en-US" sz="4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mpd="sng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hlinkClick r:id="rId10" action="ppaction://hlinksldjump"/>
                        </a:rPr>
                        <a:t>8</a:t>
                      </a:r>
                      <a:endParaRPr lang="en-US" sz="4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hlinkClick r:id="rId11" action="ppaction://hlinksldjump"/>
                        </a:rPr>
                        <a:t>9</a:t>
                      </a:r>
                      <a:endParaRPr lang="en-US" sz="4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1817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772701" y="4707700"/>
            <a:ext cx="1147864" cy="307777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Selesai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0"/>
          <p:cNvGrpSpPr/>
          <p:nvPr/>
        </p:nvGrpSpPr>
        <p:grpSpPr>
          <a:xfrm>
            <a:off x="6834882" y="4117141"/>
            <a:ext cx="1850494" cy="1245015"/>
            <a:chOff x="4540875" y="970275"/>
            <a:chExt cx="1186975" cy="798650"/>
          </a:xfrm>
        </p:grpSpPr>
        <p:sp>
          <p:nvSpPr>
            <p:cNvPr id="259" name="Google Shape;259;p30"/>
            <p:cNvSpPr/>
            <p:nvPr/>
          </p:nvSpPr>
          <p:spPr>
            <a:xfrm>
              <a:off x="5058725" y="970275"/>
              <a:ext cx="138925" cy="143750"/>
            </a:xfrm>
            <a:custGeom>
              <a:avLst/>
              <a:gdLst/>
              <a:ahLst/>
              <a:cxnLst/>
              <a:rect l="l" t="t" r="r" b="b"/>
              <a:pathLst>
                <a:path w="5557" h="5750" extrusionOk="0">
                  <a:moveTo>
                    <a:pt x="3421" y="0"/>
                  </a:moveTo>
                  <a:lnTo>
                    <a:pt x="1957" y="15"/>
                  </a:lnTo>
                  <a:lnTo>
                    <a:pt x="1" y="5750"/>
                  </a:lnTo>
                  <a:lnTo>
                    <a:pt x="1" y="5750"/>
                  </a:lnTo>
                  <a:lnTo>
                    <a:pt x="5557" y="5735"/>
                  </a:lnTo>
                  <a:lnTo>
                    <a:pt x="3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5045675" y="1106925"/>
              <a:ext cx="168025" cy="616075"/>
            </a:xfrm>
            <a:custGeom>
              <a:avLst/>
              <a:gdLst/>
              <a:ahLst/>
              <a:cxnLst/>
              <a:rect l="l" t="t" r="r" b="b"/>
              <a:pathLst>
                <a:path w="6721" h="24643" extrusionOk="0">
                  <a:moveTo>
                    <a:pt x="6616" y="0"/>
                  </a:moveTo>
                  <a:lnTo>
                    <a:pt x="0" y="30"/>
                  </a:lnTo>
                  <a:lnTo>
                    <a:pt x="105" y="24643"/>
                  </a:lnTo>
                  <a:lnTo>
                    <a:pt x="6721" y="24613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045675" y="1151725"/>
              <a:ext cx="165425" cy="34000"/>
            </a:xfrm>
            <a:custGeom>
              <a:avLst/>
              <a:gdLst/>
              <a:ahLst/>
              <a:cxnLst/>
              <a:rect l="l" t="t" r="r" b="b"/>
              <a:pathLst>
                <a:path w="6617" h="1360" extrusionOk="0">
                  <a:moveTo>
                    <a:pt x="6616" y="0"/>
                  </a:moveTo>
                  <a:lnTo>
                    <a:pt x="0" y="30"/>
                  </a:lnTo>
                  <a:lnTo>
                    <a:pt x="15" y="1359"/>
                  </a:lnTo>
                  <a:lnTo>
                    <a:pt x="6616" y="1330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5047900" y="1650550"/>
              <a:ext cx="165800" cy="34375"/>
            </a:xfrm>
            <a:custGeom>
              <a:avLst/>
              <a:gdLst/>
              <a:ahLst/>
              <a:cxnLst/>
              <a:rect l="l" t="t" r="r" b="b"/>
              <a:pathLst>
                <a:path w="6632" h="1375" extrusionOk="0">
                  <a:moveTo>
                    <a:pt x="6617" y="0"/>
                  </a:moveTo>
                  <a:lnTo>
                    <a:pt x="1" y="30"/>
                  </a:lnTo>
                  <a:lnTo>
                    <a:pt x="16" y="1374"/>
                  </a:lnTo>
                  <a:lnTo>
                    <a:pt x="6632" y="1345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5089350" y="1247300"/>
              <a:ext cx="80675" cy="348750"/>
            </a:xfrm>
            <a:custGeom>
              <a:avLst/>
              <a:gdLst/>
              <a:ahLst/>
              <a:cxnLst/>
              <a:rect l="l" t="t" r="r" b="b"/>
              <a:pathLst>
                <a:path w="3227" h="13950" extrusionOk="0">
                  <a:moveTo>
                    <a:pt x="1590" y="1"/>
                  </a:moveTo>
                  <a:cubicBezTo>
                    <a:pt x="1588" y="1"/>
                    <a:pt x="1586" y="1"/>
                    <a:pt x="1584" y="1"/>
                  </a:cubicBezTo>
                  <a:cubicBezTo>
                    <a:pt x="702" y="1"/>
                    <a:pt x="1" y="3122"/>
                    <a:pt x="30" y="6975"/>
                  </a:cubicBezTo>
                  <a:cubicBezTo>
                    <a:pt x="45" y="10829"/>
                    <a:pt x="762" y="13950"/>
                    <a:pt x="1643" y="13950"/>
                  </a:cubicBezTo>
                  <a:cubicBezTo>
                    <a:pt x="2525" y="13950"/>
                    <a:pt x="3226" y="10829"/>
                    <a:pt x="3197" y="6960"/>
                  </a:cubicBezTo>
                  <a:cubicBezTo>
                    <a:pt x="3182" y="3116"/>
                    <a:pt x="2468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5060975" y="1106925"/>
              <a:ext cx="134075" cy="400"/>
            </a:xfrm>
            <a:custGeom>
              <a:avLst/>
              <a:gdLst/>
              <a:ahLst/>
              <a:cxnLst/>
              <a:rect l="l" t="t" r="r" b="b"/>
              <a:pathLst>
                <a:path w="5363" h="16" fill="none" extrusionOk="0">
                  <a:moveTo>
                    <a:pt x="0" y="15"/>
                  </a:moveTo>
                  <a:lnTo>
                    <a:pt x="5362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48325" y="1033725"/>
              <a:ext cx="136325" cy="165450"/>
            </a:xfrm>
            <a:custGeom>
              <a:avLst/>
              <a:gdLst/>
              <a:ahLst/>
              <a:cxnLst/>
              <a:rect l="l" t="t" r="r" b="b"/>
              <a:pathLst>
                <a:path w="5453" h="6618" extrusionOk="0">
                  <a:moveTo>
                    <a:pt x="1360" y="1"/>
                  </a:moveTo>
                  <a:lnTo>
                    <a:pt x="1" y="554"/>
                  </a:lnTo>
                  <a:lnTo>
                    <a:pt x="300" y="6617"/>
                  </a:lnTo>
                  <a:lnTo>
                    <a:pt x="5452" y="4556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540875" y="1136050"/>
              <a:ext cx="381600" cy="632875"/>
            </a:xfrm>
            <a:custGeom>
              <a:avLst/>
              <a:gdLst/>
              <a:ahLst/>
              <a:cxnLst/>
              <a:rect l="l" t="t" r="r" b="b"/>
              <a:pathLst>
                <a:path w="15264" h="25315" extrusionOk="0">
                  <a:moveTo>
                    <a:pt x="6138" y="0"/>
                  </a:moveTo>
                  <a:lnTo>
                    <a:pt x="0" y="2464"/>
                  </a:lnTo>
                  <a:lnTo>
                    <a:pt x="9125" y="25315"/>
                  </a:lnTo>
                  <a:lnTo>
                    <a:pt x="15264" y="22865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557300" y="1177475"/>
              <a:ext cx="165800" cy="92250"/>
            </a:xfrm>
            <a:custGeom>
              <a:avLst/>
              <a:gdLst/>
              <a:ahLst/>
              <a:cxnLst/>
              <a:rect l="l" t="t" r="r" b="b"/>
              <a:pathLst>
                <a:path w="6632" h="3690" extrusionOk="0">
                  <a:moveTo>
                    <a:pt x="6139" y="1"/>
                  </a:moveTo>
                  <a:lnTo>
                    <a:pt x="0" y="2465"/>
                  </a:lnTo>
                  <a:lnTo>
                    <a:pt x="493" y="3690"/>
                  </a:lnTo>
                  <a:lnTo>
                    <a:pt x="6631" y="1240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742475" y="1641225"/>
              <a:ext cx="165825" cy="92225"/>
            </a:xfrm>
            <a:custGeom>
              <a:avLst/>
              <a:gdLst/>
              <a:ahLst/>
              <a:cxnLst/>
              <a:rect l="l" t="t" r="r" b="b"/>
              <a:pathLst>
                <a:path w="6633" h="3689" extrusionOk="0">
                  <a:moveTo>
                    <a:pt x="6139" y="0"/>
                  </a:moveTo>
                  <a:lnTo>
                    <a:pt x="1" y="2449"/>
                  </a:lnTo>
                  <a:lnTo>
                    <a:pt x="494" y="3689"/>
                  </a:lnTo>
                  <a:lnTo>
                    <a:pt x="6632" y="1240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649150" y="1296275"/>
              <a:ext cx="170275" cy="325425"/>
            </a:xfrm>
            <a:custGeom>
              <a:avLst/>
              <a:gdLst/>
              <a:ahLst/>
              <a:cxnLst/>
              <a:rect l="l" t="t" r="r" b="b"/>
              <a:pathLst>
                <a:path w="6811" h="13017" extrusionOk="0">
                  <a:moveTo>
                    <a:pt x="956" y="0"/>
                  </a:moveTo>
                  <a:cubicBezTo>
                    <a:pt x="903" y="0"/>
                    <a:pt x="853" y="9"/>
                    <a:pt x="807" y="28"/>
                  </a:cubicBezTo>
                  <a:cubicBezTo>
                    <a:pt x="0" y="342"/>
                    <a:pt x="493" y="3508"/>
                    <a:pt x="1927" y="7092"/>
                  </a:cubicBezTo>
                  <a:cubicBezTo>
                    <a:pt x="3283" y="10482"/>
                    <a:pt x="4973" y="13017"/>
                    <a:pt x="5847" y="13017"/>
                  </a:cubicBezTo>
                  <a:cubicBezTo>
                    <a:pt x="5897" y="13017"/>
                    <a:pt x="5945" y="13009"/>
                    <a:pt x="5989" y="12992"/>
                  </a:cubicBezTo>
                  <a:cubicBezTo>
                    <a:pt x="6811" y="12663"/>
                    <a:pt x="6303" y="9497"/>
                    <a:pt x="4884" y="5912"/>
                  </a:cubicBezTo>
                  <a:cubicBezTo>
                    <a:pt x="3531" y="2531"/>
                    <a:pt x="1833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555425" y="1142025"/>
              <a:ext cx="124350" cy="50050"/>
            </a:xfrm>
            <a:custGeom>
              <a:avLst/>
              <a:gdLst/>
              <a:ahLst/>
              <a:cxnLst/>
              <a:rect l="l" t="t" r="r" b="b"/>
              <a:pathLst>
                <a:path w="4974" h="2002" fill="none" extrusionOk="0">
                  <a:moveTo>
                    <a:pt x="1" y="2001"/>
                  </a:moveTo>
                  <a:lnTo>
                    <a:pt x="4974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5579600" y="1063600"/>
              <a:ext cx="148250" cy="169175"/>
            </a:xfrm>
            <a:custGeom>
              <a:avLst/>
              <a:gdLst/>
              <a:ahLst/>
              <a:cxnLst/>
              <a:rect l="l" t="t" r="r" b="b"/>
              <a:pathLst>
                <a:path w="5930" h="6767" extrusionOk="0">
                  <a:moveTo>
                    <a:pt x="4690" y="1"/>
                  </a:moveTo>
                  <a:lnTo>
                    <a:pt x="0" y="3869"/>
                  </a:lnTo>
                  <a:lnTo>
                    <a:pt x="4734" y="6766"/>
                  </a:lnTo>
                  <a:lnTo>
                    <a:pt x="5929" y="762"/>
                  </a:lnTo>
                  <a:lnTo>
                    <a:pt x="4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250650" y="1147625"/>
              <a:ext cx="462250" cy="611225"/>
            </a:xfrm>
            <a:custGeom>
              <a:avLst/>
              <a:gdLst/>
              <a:ahLst/>
              <a:cxnLst/>
              <a:rect l="l" t="t" r="r" b="b"/>
              <a:pathLst>
                <a:path w="18490" h="24449" extrusionOk="0">
                  <a:moveTo>
                    <a:pt x="12859" y="0"/>
                  </a:moveTo>
                  <a:lnTo>
                    <a:pt x="0" y="20999"/>
                  </a:lnTo>
                  <a:lnTo>
                    <a:pt x="5646" y="24449"/>
                  </a:lnTo>
                  <a:lnTo>
                    <a:pt x="18490" y="3465"/>
                  </a:lnTo>
                  <a:lnTo>
                    <a:pt x="12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531425" y="1185700"/>
              <a:ext cx="158325" cy="115025"/>
            </a:xfrm>
            <a:custGeom>
              <a:avLst/>
              <a:gdLst/>
              <a:ahLst/>
              <a:cxnLst/>
              <a:rect l="l" t="t" r="r" b="b"/>
              <a:pathLst>
                <a:path w="6333" h="4601" extrusionOk="0">
                  <a:moveTo>
                    <a:pt x="688" y="0"/>
                  </a:moveTo>
                  <a:lnTo>
                    <a:pt x="0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5270800" y="1611350"/>
              <a:ext cx="158350" cy="115025"/>
            </a:xfrm>
            <a:custGeom>
              <a:avLst/>
              <a:gdLst/>
              <a:ahLst/>
              <a:cxnLst/>
              <a:rect l="l" t="t" r="r" b="b"/>
              <a:pathLst>
                <a:path w="6334" h="4601" extrusionOk="0">
                  <a:moveTo>
                    <a:pt x="688" y="0"/>
                  </a:moveTo>
                  <a:lnTo>
                    <a:pt x="1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368250" y="1308925"/>
              <a:ext cx="219950" cy="300575"/>
            </a:xfrm>
            <a:custGeom>
              <a:avLst/>
              <a:gdLst/>
              <a:ahLst/>
              <a:cxnLst/>
              <a:rect l="l" t="t" r="r" b="b"/>
              <a:pathLst>
                <a:path w="8798" h="12023" extrusionOk="0">
                  <a:moveTo>
                    <a:pt x="7826" y="0"/>
                  </a:moveTo>
                  <a:cubicBezTo>
                    <a:pt x="6920" y="0"/>
                    <a:pt x="4890" y="2180"/>
                    <a:pt x="3048" y="5182"/>
                  </a:cubicBezTo>
                  <a:cubicBezTo>
                    <a:pt x="1031" y="8468"/>
                    <a:pt x="1" y="11500"/>
                    <a:pt x="748" y="11963"/>
                  </a:cubicBezTo>
                  <a:cubicBezTo>
                    <a:pt x="813" y="12003"/>
                    <a:pt x="890" y="12022"/>
                    <a:pt x="976" y="12022"/>
                  </a:cubicBezTo>
                  <a:cubicBezTo>
                    <a:pt x="1894" y="12022"/>
                    <a:pt x="3922" y="9843"/>
                    <a:pt x="5751" y="6840"/>
                  </a:cubicBezTo>
                  <a:cubicBezTo>
                    <a:pt x="7767" y="3554"/>
                    <a:pt x="8798" y="508"/>
                    <a:pt x="8051" y="60"/>
                  </a:cubicBezTo>
                  <a:cubicBezTo>
                    <a:pt x="7987" y="20"/>
                    <a:pt x="7911" y="0"/>
                    <a:pt x="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585200" y="1155825"/>
              <a:ext cx="114275" cy="69850"/>
            </a:xfrm>
            <a:custGeom>
              <a:avLst/>
              <a:gdLst/>
              <a:ahLst/>
              <a:cxnLst/>
              <a:rect l="l" t="t" r="r" b="b"/>
              <a:pathLst>
                <a:path w="4571" h="2794" fill="none" extrusionOk="0">
                  <a:moveTo>
                    <a:pt x="0" y="1"/>
                  </a:moveTo>
                  <a:lnTo>
                    <a:pt x="4570" y="2793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7" name="Google Shape;277;p30"/>
          <p:cNvSpPr/>
          <p:nvPr/>
        </p:nvSpPr>
        <p:spPr>
          <a:xfrm rot="10800000" flipH="1">
            <a:off x="8211275" y="1182112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8688875" y="368997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Google Shape;279;p30"/>
          <p:cNvSpPr/>
          <p:nvPr/>
        </p:nvSpPr>
        <p:spPr>
          <a:xfrm rot="-1084991">
            <a:off x="7756221" y="3188029"/>
            <a:ext cx="354687" cy="2695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281" name="Google Shape;281;p30"/>
          <p:cNvSpPr/>
          <p:nvPr/>
        </p:nvSpPr>
        <p:spPr>
          <a:xfrm rot="797114">
            <a:off x="6935082" y="745367"/>
            <a:ext cx="417763" cy="2661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+7</a:t>
            </a:r>
          </a:p>
        </p:txBody>
      </p:sp>
      <p:sp>
        <p:nvSpPr>
          <p:cNvPr id="35" name="Google Shape;28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Jawaban 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0229" y="193555"/>
            <a:ext cx="1245140" cy="338554"/>
          </a:xfrm>
          <a:prstGeom prst="rect">
            <a:avLst/>
          </a:prstGeom>
          <a:solidFill>
            <a:schemeClr val="accent5">
              <a:lumMod val="6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Home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35" y="2059015"/>
            <a:ext cx="7448300" cy="9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>
            <a:spLocks noGrp="1"/>
          </p:cNvSpPr>
          <p:nvPr>
            <p:ph type="title"/>
          </p:nvPr>
        </p:nvSpPr>
        <p:spPr>
          <a:xfrm>
            <a:off x="720000" y="1399556"/>
            <a:ext cx="5524329" cy="2181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Thank You</a:t>
            </a:r>
            <a:endParaRPr sz="7200" dirty="0"/>
          </a:p>
        </p:txBody>
      </p:sp>
      <p:grpSp>
        <p:nvGrpSpPr>
          <p:cNvPr id="350" name="Google Shape;350;p34"/>
          <p:cNvGrpSpPr/>
          <p:nvPr/>
        </p:nvGrpSpPr>
        <p:grpSpPr>
          <a:xfrm rot="697666">
            <a:off x="6062396" y="3143186"/>
            <a:ext cx="2349307" cy="1633352"/>
            <a:chOff x="4014025" y="3796700"/>
            <a:chExt cx="1114925" cy="775150"/>
          </a:xfrm>
        </p:grpSpPr>
        <p:sp>
          <p:nvSpPr>
            <p:cNvPr id="351" name="Google Shape;351;p34"/>
            <p:cNvSpPr/>
            <p:nvPr/>
          </p:nvSpPr>
          <p:spPr>
            <a:xfrm>
              <a:off x="4715600" y="4046850"/>
              <a:ext cx="58275" cy="150500"/>
            </a:xfrm>
            <a:custGeom>
              <a:avLst/>
              <a:gdLst/>
              <a:ahLst/>
              <a:cxnLst/>
              <a:rect l="l" t="t" r="r" b="b"/>
              <a:pathLst>
                <a:path w="2331" h="6020" fill="none" extrusionOk="0">
                  <a:moveTo>
                    <a:pt x="2077" y="1"/>
                  </a:moveTo>
                  <a:cubicBezTo>
                    <a:pt x="2331" y="2181"/>
                    <a:pt x="1539" y="4451"/>
                    <a:pt x="1" y="6019"/>
                  </a:cubicBezTo>
                </a:path>
              </a:pathLst>
            </a:custGeom>
            <a:noFill/>
            <a:ln w="9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4014025" y="3973675"/>
              <a:ext cx="1114925" cy="598175"/>
            </a:xfrm>
            <a:custGeom>
              <a:avLst/>
              <a:gdLst/>
              <a:ahLst/>
              <a:cxnLst/>
              <a:rect l="l" t="t" r="r" b="b"/>
              <a:pathLst>
                <a:path w="44597" h="23927" extrusionOk="0">
                  <a:moveTo>
                    <a:pt x="29348" y="0"/>
                  </a:moveTo>
                  <a:lnTo>
                    <a:pt x="2241" y="14368"/>
                  </a:lnTo>
                  <a:lnTo>
                    <a:pt x="1" y="15831"/>
                  </a:lnTo>
                  <a:lnTo>
                    <a:pt x="14249" y="23926"/>
                  </a:lnTo>
                  <a:lnTo>
                    <a:pt x="44597" y="7274"/>
                  </a:lnTo>
                  <a:lnTo>
                    <a:pt x="29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4023375" y="4098300"/>
              <a:ext cx="705325" cy="310000"/>
            </a:xfrm>
            <a:custGeom>
              <a:avLst/>
              <a:gdLst/>
              <a:ahLst/>
              <a:cxnLst/>
              <a:rect l="l" t="t" r="r" b="b"/>
              <a:pathLst>
                <a:path w="28213" h="12400" extrusionOk="0">
                  <a:moveTo>
                    <a:pt x="14292" y="1"/>
                  </a:moveTo>
                  <a:cubicBezTo>
                    <a:pt x="13997" y="1"/>
                    <a:pt x="13697" y="15"/>
                    <a:pt x="13397" y="48"/>
                  </a:cubicBezTo>
                  <a:cubicBezTo>
                    <a:pt x="10544" y="362"/>
                    <a:pt x="8991" y="1587"/>
                    <a:pt x="5347" y="3230"/>
                  </a:cubicBezTo>
                  <a:cubicBezTo>
                    <a:pt x="4137" y="3767"/>
                    <a:pt x="2330" y="4529"/>
                    <a:pt x="0" y="5276"/>
                  </a:cubicBezTo>
                  <a:cubicBezTo>
                    <a:pt x="4197" y="7650"/>
                    <a:pt x="8394" y="10025"/>
                    <a:pt x="12590" y="12400"/>
                  </a:cubicBezTo>
                  <a:cubicBezTo>
                    <a:pt x="14084" y="11235"/>
                    <a:pt x="16742" y="9472"/>
                    <a:pt x="20476" y="8472"/>
                  </a:cubicBezTo>
                  <a:cubicBezTo>
                    <a:pt x="22586" y="7910"/>
                    <a:pt x="24508" y="7738"/>
                    <a:pt x="26082" y="7738"/>
                  </a:cubicBezTo>
                  <a:cubicBezTo>
                    <a:pt x="26891" y="7738"/>
                    <a:pt x="27609" y="7784"/>
                    <a:pt x="28212" y="7845"/>
                  </a:cubicBezTo>
                  <a:cubicBezTo>
                    <a:pt x="24538" y="5306"/>
                    <a:pt x="21133" y="2946"/>
                    <a:pt x="17459" y="407"/>
                  </a:cubicBezTo>
                  <a:cubicBezTo>
                    <a:pt x="16778" y="273"/>
                    <a:pt x="15583" y="1"/>
                    <a:pt x="14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4449775" y="3796700"/>
              <a:ext cx="592175" cy="502575"/>
            </a:xfrm>
            <a:custGeom>
              <a:avLst/>
              <a:gdLst/>
              <a:ahLst/>
              <a:cxnLst/>
              <a:rect l="l" t="t" r="r" b="b"/>
              <a:pathLst>
                <a:path w="23687" h="20103" extrusionOk="0">
                  <a:moveTo>
                    <a:pt x="9021" y="0"/>
                  </a:moveTo>
                  <a:cubicBezTo>
                    <a:pt x="8154" y="1524"/>
                    <a:pt x="7139" y="2793"/>
                    <a:pt x="6064" y="3839"/>
                  </a:cubicBezTo>
                  <a:cubicBezTo>
                    <a:pt x="3510" y="6288"/>
                    <a:pt x="1449" y="6691"/>
                    <a:pt x="553" y="8872"/>
                  </a:cubicBezTo>
                  <a:cubicBezTo>
                    <a:pt x="0" y="10231"/>
                    <a:pt x="179" y="11590"/>
                    <a:pt x="403" y="12471"/>
                  </a:cubicBezTo>
                  <a:lnTo>
                    <a:pt x="403" y="12486"/>
                  </a:lnTo>
                  <a:cubicBezTo>
                    <a:pt x="3988" y="14950"/>
                    <a:pt x="7617" y="17638"/>
                    <a:pt x="11201" y="20103"/>
                  </a:cubicBezTo>
                  <a:cubicBezTo>
                    <a:pt x="11799" y="18385"/>
                    <a:pt x="13023" y="15294"/>
                    <a:pt x="15652" y="12486"/>
                  </a:cubicBezTo>
                  <a:cubicBezTo>
                    <a:pt x="18654" y="9305"/>
                    <a:pt x="21924" y="7856"/>
                    <a:pt x="23687" y="7199"/>
                  </a:cubicBezTo>
                  <a:cubicBezTo>
                    <a:pt x="18788" y="4809"/>
                    <a:pt x="13904" y="2405"/>
                    <a:pt x="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4067425" y="4302250"/>
              <a:ext cx="321500" cy="221425"/>
            </a:xfrm>
            <a:custGeom>
              <a:avLst/>
              <a:gdLst/>
              <a:ahLst/>
              <a:cxnLst/>
              <a:rect l="l" t="t" r="r" b="b"/>
              <a:pathLst>
                <a:path w="12860" h="8857" extrusionOk="0">
                  <a:moveTo>
                    <a:pt x="210" y="0"/>
                  </a:moveTo>
                  <a:lnTo>
                    <a:pt x="1" y="2375"/>
                  </a:lnTo>
                  <a:lnTo>
                    <a:pt x="12860" y="8857"/>
                  </a:lnTo>
                  <a:lnTo>
                    <a:pt x="12128" y="5929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370975" y="4299250"/>
              <a:ext cx="369675" cy="224425"/>
            </a:xfrm>
            <a:custGeom>
              <a:avLst/>
              <a:gdLst/>
              <a:ahLst/>
              <a:cxnLst/>
              <a:rect l="l" t="t" r="r" b="b"/>
              <a:pathLst>
                <a:path w="14787" h="8977" extrusionOk="0">
                  <a:moveTo>
                    <a:pt x="14353" y="1"/>
                  </a:moveTo>
                  <a:cubicBezTo>
                    <a:pt x="14353" y="1"/>
                    <a:pt x="6811" y="1225"/>
                    <a:pt x="1" y="6049"/>
                  </a:cubicBezTo>
                  <a:lnTo>
                    <a:pt x="718" y="8977"/>
                  </a:lnTo>
                  <a:lnTo>
                    <a:pt x="14786" y="1748"/>
                  </a:lnTo>
                  <a:lnTo>
                    <a:pt x="14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4072650" y="4124150"/>
              <a:ext cx="657175" cy="326350"/>
            </a:xfrm>
            <a:custGeom>
              <a:avLst/>
              <a:gdLst/>
              <a:ahLst/>
              <a:cxnLst/>
              <a:rect l="l" t="t" r="r" b="b"/>
              <a:pathLst>
                <a:path w="26287" h="13054" extrusionOk="0">
                  <a:moveTo>
                    <a:pt x="16653" y="0"/>
                  </a:moveTo>
                  <a:lnTo>
                    <a:pt x="1" y="7124"/>
                  </a:lnTo>
                  <a:lnTo>
                    <a:pt x="11919" y="13053"/>
                  </a:lnTo>
                  <a:lnTo>
                    <a:pt x="26286" y="7005"/>
                  </a:lnTo>
                  <a:lnTo>
                    <a:pt x="166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729800" y="4103225"/>
              <a:ext cx="362925" cy="239375"/>
            </a:xfrm>
            <a:custGeom>
              <a:avLst/>
              <a:gdLst/>
              <a:ahLst/>
              <a:cxnLst/>
              <a:rect l="l" t="t" r="r" b="b"/>
              <a:pathLst>
                <a:path w="14517" h="9575" extrusionOk="0">
                  <a:moveTo>
                    <a:pt x="13725" y="1"/>
                  </a:moveTo>
                  <a:cubicBezTo>
                    <a:pt x="13725" y="1"/>
                    <a:pt x="8722" y="1405"/>
                    <a:pt x="0" y="7842"/>
                  </a:cubicBezTo>
                  <a:lnTo>
                    <a:pt x="433" y="9574"/>
                  </a:lnTo>
                  <a:lnTo>
                    <a:pt x="14517" y="1554"/>
                  </a:lnTo>
                  <a:lnTo>
                    <a:pt x="137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4717100" y="4052825"/>
              <a:ext cx="355850" cy="265500"/>
            </a:xfrm>
            <a:custGeom>
              <a:avLst/>
              <a:gdLst/>
              <a:ahLst/>
              <a:cxnLst/>
              <a:rect l="l" t="t" r="r" b="b"/>
              <a:pathLst>
                <a:path w="14234" h="10620" extrusionOk="0">
                  <a:moveTo>
                    <a:pt x="8663" y="1"/>
                  </a:moveTo>
                  <a:lnTo>
                    <a:pt x="0" y="9425"/>
                  </a:lnTo>
                  <a:lnTo>
                    <a:pt x="747" y="10619"/>
                  </a:lnTo>
                  <a:lnTo>
                    <a:pt x="14233" y="2032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4699925" y="3986375"/>
              <a:ext cx="373775" cy="312900"/>
            </a:xfrm>
            <a:custGeom>
              <a:avLst/>
              <a:gdLst/>
              <a:ahLst/>
              <a:cxnLst/>
              <a:rect l="l" t="t" r="r" b="b"/>
              <a:pathLst>
                <a:path w="14951" h="12516" extrusionOk="0">
                  <a:moveTo>
                    <a:pt x="9753" y="0"/>
                  </a:moveTo>
                  <a:lnTo>
                    <a:pt x="0" y="9753"/>
                  </a:lnTo>
                  <a:lnTo>
                    <a:pt x="1195" y="12516"/>
                  </a:lnTo>
                  <a:cubicBezTo>
                    <a:pt x="2599" y="10694"/>
                    <a:pt x="4959" y="8110"/>
                    <a:pt x="8528" y="5929"/>
                  </a:cubicBezTo>
                  <a:cubicBezTo>
                    <a:pt x="10918" y="4481"/>
                    <a:pt x="13173" y="3614"/>
                    <a:pt x="14950" y="3092"/>
                  </a:cubicBezTo>
                  <a:cubicBezTo>
                    <a:pt x="14413" y="2539"/>
                    <a:pt x="13636" y="1837"/>
                    <a:pt x="12591" y="1210"/>
                  </a:cubicBezTo>
                  <a:cubicBezTo>
                    <a:pt x="11515" y="568"/>
                    <a:pt x="10515" y="209"/>
                    <a:pt x="9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4714850" y="3911700"/>
              <a:ext cx="199050" cy="146375"/>
            </a:xfrm>
            <a:custGeom>
              <a:avLst/>
              <a:gdLst/>
              <a:ahLst/>
              <a:cxnLst/>
              <a:rect l="l" t="t" r="r" b="b"/>
              <a:pathLst>
                <a:path w="7962" h="5855" extrusionOk="0">
                  <a:moveTo>
                    <a:pt x="3720" y="0"/>
                  </a:moveTo>
                  <a:lnTo>
                    <a:pt x="1" y="3181"/>
                  </a:lnTo>
                  <a:lnTo>
                    <a:pt x="4168" y="5855"/>
                  </a:lnTo>
                  <a:lnTo>
                    <a:pt x="7961" y="2405"/>
                  </a:lnTo>
                  <a:lnTo>
                    <a:pt x="3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4255225" y="4218975"/>
              <a:ext cx="178125" cy="98600"/>
            </a:xfrm>
            <a:custGeom>
              <a:avLst/>
              <a:gdLst/>
              <a:ahLst/>
              <a:cxnLst/>
              <a:rect l="l" t="t" r="r" b="b"/>
              <a:pathLst>
                <a:path w="7125" h="3944" extrusionOk="0">
                  <a:moveTo>
                    <a:pt x="5168" y="1"/>
                  </a:moveTo>
                  <a:lnTo>
                    <a:pt x="1" y="2659"/>
                  </a:lnTo>
                  <a:lnTo>
                    <a:pt x="2435" y="3943"/>
                  </a:lnTo>
                  <a:lnTo>
                    <a:pt x="7125" y="1345"/>
                  </a:lnTo>
                  <a:lnTo>
                    <a:pt x="5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4656600" y="4020700"/>
              <a:ext cx="42225" cy="33400"/>
            </a:xfrm>
            <a:custGeom>
              <a:avLst/>
              <a:gdLst/>
              <a:ahLst/>
              <a:cxnLst/>
              <a:rect l="l" t="t" r="r" b="b"/>
              <a:pathLst>
                <a:path w="1689" h="1336" extrusionOk="0">
                  <a:moveTo>
                    <a:pt x="1463" y="0"/>
                  </a:moveTo>
                  <a:cubicBezTo>
                    <a:pt x="1427" y="0"/>
                    <a:pt x="1392" y="10"/>
                    <a:pt x="1360" y="31"/>
                  </a:cubicBezTo>
                  <a:cubicBezTo>
                    <a:pt x="1061" y="225"/>
                    <a:pt x="763" y="434"/>
                    <a:pt x="494" y="658"/>
                  </a:cubicBezTo>
                  <a:cubicBezTo>
                    <a:pt x="359" y="763"/>
                    <a:pt x="225" y="867"/>
                    <a:pt x="91" y="987"/>
                  </a:cubicBezTo>
                  <a:cubicBezTo>
                    <a:pt x="1" y="1062"/>
                    <a:pt x="1" y="1181"/>
                    <a:pt x="76" y="1271"/>
                  </a:cubicBezTo>
                  <a:cubicBezTo>
                    <a:pt x="110" y="1316"/>
                    <a:pt x="162" y="1336"/>
                    <a:pt x="217" y="1336"/>
                  </a:cubicBezTo>
                  <a:cubicBezTo>
                    <a:pt x="235" y="1336"/>
                    <a:pt x="252" y="1334"/>
                    <a:pt x="270" y="1330"/>
                  </a:cubicBezTo>
                  <a:cubicBezTo>
                    <a:pt x="300" y="1330"/>
                    <a:pt x="330" y="1315"/>
                    <a:pt x="359" y="1286"/>
                  </a:cubicBezTo>
                  <a:cubicBezTo>
                    <a:pt x="479" y="1181"/>
                    <a:pt x="613" y="1077"/>
                    <a:pt x="748" y="972"/>
                  </a:cubicBezTo>
                  <a:cubicBezTo>
                    <a:pt x="1002" y="763"/>
                    <a:pt x="1285" y="554"/>
                    <a:pt x="1569" y="375"/>
                  </a:cubicBezTo>
                  <a:cubicBezTo>
                    <a:pt x="1674" y="315"/>
                    <a:pt x="1689" y="180"/>
                    <a:pt x="1629" y="91"/>
                  </a:cubicBezTo>
                  <a:cubicBezTo>
                    <a:pt x="1590" y="33"/>
                    <a:pt x="1527" y="0"/>
                    <a:pt x="1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4600975" y="4060925"/>
              <a:ext cx="49325" cy="68250"/>
            </a:xfrm>
            <a:custGeom>
              <a:avLst/>
              <a:gdLst/>
              <a:ahLst/>
              <a:cxnLst/>
              <a:rect l="l" t="t" r="r" b="b"/>
              <a:pathLst>
                <a:path w="1973" h="2730" extrusionOk="0">
                  <a:moveTo>
                    <a:pt x="1756" y="1"/>
                  </a:moveTo>
                  <a:cubicBezTo>
                    <a:pt x="1699" y="1"/>
                    <a:pt x="1640" y="24"/>
                    <a:pt x="1599" y="65"/>
                  </a:cubicBezTo>
                  <a:cubicBezTo>
                    <a:pt x="404" y="1334"/>
                    <a:pt x="60" y="2425"/>
                    <a:pt x="31" y="2469"/>
                  </a:cubicBezTo>
                  <a:cubicBezTo>
                    <a:pt x="1" y="2574"/>
                    <a:pt x="60" y="2693"/>
                    <a:pt x="165" y="2723"/>
                  </a:cubicBezTo>
                  <a:cubicBezTo>
                    <a:pt x="195" y="2723"/>
                    <a:pt x="218" y="2730"/>
                    <a:pt x="243" y="2730"/>
                  </a:cubicBezTo>
                  <a:cubicBezTo>
                    <a:pt x="256" y="2730"/>
                    <a:pt x="269" y="2728"/>
                    <a:pt x="284" y="2723"/>
                  </a:cubicBezTo>
                  <a:lnTo>
                    <a:pt x="269" y="2723"/>
                  </a:lnTo>
                  <a:cubicBezTo>
                    <a:pt x="344" y="2708"/>
                    <a:pt x="389" y="2664"/>
                    <a:pt x="419" y="2589"/>
                  </a:cubicBezTo>
                  <a:cubicBezTo>
                    <a:pt x="419" y="2574"/>
                    <a:pt x="762" y="1543"/>
                    <a:pt x="1897" y="334"/>
                  </a:cubicBezTo>
                  <a:cubicBezTo>
                    <a:pt x="1972" y="259"/>
                    <a:pt x="1957" y="125"/>
                    <a:pt x="1882" y="50"/>
                  </a:cubicBezTo>
                  <a:cubicBezTo>
                    <a:pt x="1849" y="16"/>
                    <a:pt x="1803" y="1"/>
                    <a:pt x="17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4617775" y="4041225"/>
              <a:ext cx="97850" cy="108325"/>
            </a:xfrm>
            <a:custGeom>
              <a:avLst/>
              <a:gdLst/>
              <a:ahLst/>
              <a:cxnLst/>
              <a:rect l="l" t="t" r="r" b="b"/>
              <a:pathLst>
                <a:path w="3914" h="4333" extrusionOk="0">
                  <a:moveTo>
                    <a:pt x="3688" y="0"/>
                  </a:moveTo>
                  <a:cubicBezTo>
                    <a:pt x="3652" y="0"/>
                    <a:pt x="3617" y="10"/>
                    <a:pt x="3585" y="32"/>
                  </a:cubicBezTo>
                  <a:cubicBezTo>
                    <a:pt x="777" y="1839"/>
                    <a:pt x="60" y="3989"/>
                    <a:pt x="46" y="4079"/>
                  </a:cubicBezTo>
                  <a:cubicBezTo>
                    <a:pt x="1" y="4183"/>
                    <a:pt x="60" y="4288"/>
                    <a:pt x="165" y="4333"/>
                  </a:cubicBezTo>
                  <a:lnTo>
                    <a:pt x="270" y="4333"/>
                  </a:lnTo>
                  <a:cubicBezTo>
                    <a:pt x="344" y="4318"/>
                    <a:pt x="404" y="4258"/>
                    <a:pt x="419" y="4198"/>
                  </a:cubicBezTo>
                  <a:cubicBezTo>
                    <a:pt x="434" y="4168"/>
                    <a:pt x="1106" y="2093"/>
                    <a:pt x="3794" y="360"/>
                  </a:cubicBezTo>
                  <a:cubicBezTo>
                    <a:pt x="3884" y="300"/>
                    <a:pt x="3914" y="181"/>
                    <a:pt x="3854" y="91"/>
                  </a:cubicBezTo>
                  <a:cubicBezTo>
                    <a:pt x="3815" y="33"/>
                    <a:pt x="3752" y="0"/>
                    <a:pt x="36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4668925" y="4058400"/>
              <a:ext cx="69475" cy="61425"/>
            </a:xfrm>
            <a:custGeom>
              <a:avLst/>
              <a:gdLst/>
              <a:ahLst/>
              <a:cxnLst/>
              <a:rect l="l" t="t" r="r" b="b"/>
              <a:pathLst>
                <a:path w="2779" h="2457" extrusionOk="0">
                  <a:moveTo>
                    <a:pt x="2553" y="0"/>
                  </a:moveTo>
                  <a:cubicBezTo>
                    <a:pt x="2517" y="0"/>
                    <a:pt x="2482" y="10"/>
                    <a:pt x="2450" y="32"/>
                  </a:cubicBezTo>
                  <a:cubicBezTo>
                    <a:pt x="1509" y="629"/>
                    <a:pt x="718" y="1331"/>
                    <a:pt x="75" y="2122"/>
                  </a:cubicBezTo>
                  <a:cubicBezTo>
                    <a:pt x="1" y="2212"/>
                    <a:pt x="16" y="2331"/>
                    <a:pt x="105" y="2406"/>
                  </a:cubicBezTo>
                  <a:cubicBezTo>
                    <a:pt x="139" y="2440"/>
                    <a:pt x="181" y="2457"/>
                    <a:pt x="225" y="2457"/>
                  </a:cubicBezTo>
                  <a:cubicBezTo>
                    <a:pt x="240" y="2457"/>
                    <a:pt x="255" y="2455"/>
                    <a:pt x="270" y="2451"/>
                  </a:cubicBezTo>
                  <a:cubicBezTo>
                    <a:pt x="314" y="2436"/>
                    <a:pt x="359" y="2406"/>
                    <a:pt x="374" y="2376"/>
                  </a:cubicBezTo>
                  <a:cubicBezTo>
                    <a:pt x="1001" y="1630"/>
                    <a:pt x="1763" y="943"/>
                    <a:pt x="2659" y="375"/>
                  </a:cubicBezTo>
                  <a:cubicBezTo>
                    <a:pt x="2749" y="315"/>
                    <a:pt x="2779" y="196"/>
                    <a:pt x="2719" y="91"/>
                  </a:cubicBezTo>
                  <a:cubicBezTo>
                    <a:pt x="2680" y="33"/>
                    <a:pt x="2617" y="0"/>
                    <a:pt x="2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4640550" y="4134825"/>
              <a:ext cx="22050" cy="32075"/>
            </a:xfrm>
            <a:custGeom>
              <a:avLst/>
              <a:gdLst/>
              <a:ahLst/>
              <a:cxnLst/>
              <a:rect l="l" t="t" r="r" b="b"/>
              <a:pathLst>
                <a:path w="882" h="1283" extrusionOk="0">
                  <a:moveTo>
                    <a:pt x="658" y="1"/>
                  </a:moveTo>
                  <a:cubicBezTo>
                    <a:pt x="590" y="1"/>
                    <a:pt x="520" y="34"/>
                    <a:pt x="479" y="96"/>
                  </a:cubicBezTo>
                  <a:cubicBezTo>
                    <a:pt x="165" y="649"/>
                    <a:pt x="46" y="1007"/>
                    <a:pt x="31" y="1022"/>
                  </a:cubicBezTo>
                  <a:cubicBezTo>
                    <a:pt x="1" y="1126"/>
                    <a:pt x="60" y="1231"/>
                    <a:pt x="165" y="1276"/>
                  </a:cubicBezTo>
                  <a:cubicBezTo>
                    <a:pt x="195" y="1276"/>
                    <a:pt x="218" y="1282"/>
                    <a:pt x="244" y="1282"/>
                  </a:cubicBezTo>
                  <a:cubicBezTo>
                    <a:pt x="256" y="1282"/>
                    <a:pt x="270" y="1281"/>
                    <a:pt x="285" y="1276"/>
                  </a:cubicBezTo>
                  <a:lnTo>
                    <a:pt x="270" y="1276"/>
                  </a:lnTo>
                  <a:cubicBezTo>
                    <a:pt x="344" y="1261"/>
                    <a:pt x="404" y="1216"/>
                    <a:pt x="419" y="1141"/>
                  </a:cubicBezTo>
                  <a:cubicBezTo>
                    <a:pt x="419" y="1141"/>
                    <a:pt x="523" y="798"/>
                    <a:pt x="822" y="305"/>
                  </a:cubicBezTo>
                  <a:cubicBezTo>
                    <a:pt x="882" y="200"/>
                    <a:pt x="852" y="81"/>
                    <a:pt x="748" y="21"/>
                  </a:cubicBezTo>
                  <a:cubicBezTo>
                    <a:pt x="720" y="7"/>
                    <a:pt x="689" y="1"/>
                    <a:pt x="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4528550" y="3885425"/>
              <a:ext cx="156825" cy="157600"/>
            </a:xfrm>
            <a:custGeom>
              <a:avLst/>
              <a:gdLst/>
              <a:ahLst/>
              <a:cxnLst/>
              <a:rect l="l" t="t" r="r" b="b"/>
              <a:pathLst>
                <a:path w="6273" h="6304" extrusionOk="0">
                  <a:moveTo>
                    <a:pt x="6046" y="1"/>
                  </a:moveTo>
                  <a:cubicBezTo>
                    <a:pt x="6016" y="1"/>
                    <a:pt x="5986" y="7"/>
                    <a:pt x="5959" y="21"/>
                  </a:cubicBezTo>
                  <a:cubicBezTo>
                    <a:pt x="2763" y="1649"/>
                    <a:pt x="165" y="5815"/>
                    <a:pt x="60" y="5995"/>
                  </a:cubicBezTo>
                  <a:cubicBezTo>
                    <a:pt x="0" y="6084"/>
                    <a:pt x="30" y="6219"/>
                    <a:pt x="120" y="6278"/>
                  </a:cubicBezTo>
                  <a:cubicBezTo>
                    <a:pt x="146" y="6296"/>
                    <a:pt x="177" y="6303"/>
                    <a:pt x="208" y="6303"/>
                  </a:cubicBezTo>
                  <a:cubicBezTo>
                    <a:pt x="229" y="6303"/>
                    <a:pt x="251" y="6300"/>
                    <a:pt x="269" y="6293"/>
                  </a:cubicBezTo>
                  <a:cubicBezTo>
                    <a:pt x="329" y="6278"/>
                    <a:pt x="374" y="6249"/>
                    <a:pt x="404" y="6204"/>
                  </a:cubicBezTo>
                  <a:cubicBezTo>
                    <a:pt x="418" y="6159"/>
                    <a:pt x="3047" y="1962"/>
                    <a:pt x="6139" y="379"/>
                  </a:cubicBezTo>
                  <a:cubicBezTo>
                    <a:pt x="6243" y="334"/>
                    <a:pt x="6273" y="215"/>
                    <a:pt x="6228" y="110"/>
                  </a:cubicBezTo>
                  <a:cubicBezTo>
                    <a:pt x="6186" y="37"/>
                    <a:pt x="6115" y="1"/>
                    <a:pt x="6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4671175" y="3900725"/>
              <a:ext cx="41475" cy="28625"/>
            </a:xfrm>
            <a:custGeom>
              <a:avLst/>
              <a:gdLst/>
              <a:ahLst/>
              <a:cxnLst/>
              <a:rect l="l" t="t" r="r" b="b"/>
              <a:pathLst>
                <a:path w="1659" h="1145" extrusionOk="0">
                  <a:moveTo>
                    <a:pt x="1425" y="1"/>
                  </a:moveTo>
                  <a:cubicBezTo>
                    <a:pt x="1394" y="1"/>
                    <a:pt x="1361" y="8"/>
                    <a:pt x="1330" y="21"/>
                  </a:cubicBezTo>
                  <a:cubicBezTo>
                    <a:pt x="926" y="230"/>
                    <a:pt x="523" y="484"/>
                    <a:pt x="105" y="783"/>
                  </a:cubicBezTo>
                  <a:cubicBezTo>
                    <a:pt x="15" y="842"/>
                    <a:pt x="0" y="977"/>
                    <a:pt x="60" y="1066"/>
                  </a:cubicBezTo>
                  <a:cubicBezTo>
                    <a:pt x="97" y="1116"/>
                    <a:pt x="165" y="1145"/>
                    <a:pt x="230" y="1145"/>
                  </a:cubicBezTo>
                  <a:cubicBezTo>
                    <a:pt x="243" y="1145"/>
                    <a:pt x="256" y="1144"/>
                    <a:pt x="269" y="1141"/>
                  </a:cubicBezTo>
                  <a:cubicBezTo>
                    <a:pt x="299" y="1126"/>
                    <a:pt x="314" y="1126"/>
                    <a:pt x="344" y="1111"/>
                  </a:cubicBezTo>
                  <a:cubicBezTo>
                    <a:pt x="732" y="813"/>
                    <a:pt x="1135" y="574"/>
                    <a:pt x="1509" y="379"/>
                  </a:cubicBezTo>
                  <a:cubicBezTo>
                    <a:pt x="1613" y="320"/>
                    <a:pt x="1658" y="200"/>
                    <a:pt x="1598" y="111"/>
                  </a:cubicBezTo>
                  <a:cubicBezTo>
                    <a:pt x="1567" y="37"/>
                    <a:pt x="1499" y="1"/>
                    <a:pt x="14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4555425" y="3948225"/>
              <a:ext cx="92625" cy="110000"/>
            </a:xfrm>
            <a:custGeom>
              <a:avLst/>
              <a:gdLst/>
              <a:ahLst/>
              <a:cxnLst/>
              <a:rect l="l" t="t" r="r" b="b"/>
              <a:pathLst>
                <a:path w="3705" h="4400" extrusionOk="0">
                  <a:moveTo>
                    <a:pt x="3481" y="1"/>
                  </a:moveTo>
                  <a:cubicBezTo>
                    <a:pt x="3431" y="1"/>
                    <a:pt x="3382" y="20"/>
                    <a:pt x="3346" y="63"/>
                  </a:cubicBezTo>
                  <a:cubicBezTo>
                    <a:pt x="1434" y="1885"/>
                    <a:pt x="75" y="4065"/>
                    <a:pt x="60" y="4095"/>
                  </a:cubicBezTo>
                  <a:cubicBezTo>
                    <a:pt x="1" y="4185"/>
                    <a:pt x="30" y="4319"/>
                    <a:pt x="120" y="4364"/>
                  </a:cubicBezTo>
                  <a:cubicBezTo>
                    <a:pt x="164" y="4386"/>
                    <a:pt x="200" y="4400"/>
                    <a:pt x="239" y="4400"/>
                  </a:cubicBezTo>
                  <a:cubicBezTo>
                    <a:pt x="253" y="4400"/>
                    <a:pt x="268" y="4398"/>
                    <a:pt x="284" y="4394"/>
                  </a:cubicBezTo>
                  <a:cubicBezTo>
                    <a:pt x="329" y="4379"/>
                    <a:pt x="374" y="4349"/>
                    <a:pt x="404" y="4304"/>
                  </a:cubicBezTo>
                  <a:cubicBezTo>
                    <a:pt x="419" y="4289"/>
                    <a:pt x="1748" y="2139"/>
                    <a:pt x="3615" y="346"/>
                  </a:cubicBezTo>
                  <a:cubicBezTo>
                    <a:pt x="3704" y="272"/>
                    <a:pt x="3704" y="137"/>
                    <a:pt x="3630" y="63"/>
                  </a:cubicBezTo>
                  <a:cubicBezTo>
                    <a:pt x="3591" y="24"/>
                    <a:pt x="3535" y="1"/>
                    <a:pt x="3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4424000" y="4161275"/>
              <a:ext cx="80675" cy="45500"/>
            </a:xfrm>
            <a:custGeom>
              <a:avLst/>
              <a:gdLst/>
              <a:ahLst/>
              <a:cxnLst/>
              <a:rect l="l" t="t" r="r" b="b"/>
              <a:pathLst>
                <a:path w="3227" h="1820" extrusionOk="0">
                  <a:moveTo>
                    <a:pt x="2998" y="1"/>
                  </a:moveTo>
                  <a:cubicBezTo>
                    <a:pt x="2980" y="1"/>
                    <a:pt x="2961" y="3"/>
                    <a:pt x="2943" y="9"/>
                  </a:cubicBezTo>
                  <a:cubicBezTo>
                    <a:pt x="1613" y="442"/>
                    <a:pt x="165" y="1413"/>
                    <a:pt x="105" y="1457"/>
                  </a:cubicBezTo>
                  <a:cubicBezTo>
                    <a:pt x="15" y="1517"/>
                    <a:pt x="0" y="1637"/>
                    <a:pt x="60" y="1726"/>
                  </a:cubicBezTo>
                  <a:cubicBezTo>
                    <a:pt x="98" y="1788"/>
                    <a:pt x="166" y="1820"/>
                    <a:pt x="231" y="1820"/>
                  </a:cubicBezTo>
                  <a:cubicBezTo>
                    <a:pt x="244" y="1820"/>
                    <a:pt x="257" y="1818"/>
                    <a:pt x="269" y="1816"/>
                  </a:cubicBezTo>
                  <a:cubicBezTo>
                    <a:pt x="299" y="1816"/>
                    <a:pt x="314" y="1801"/>
                    <a:pt x="329" y="1786"/>
                  </a:cubicBezTo>
                  <a:cubicBezTo>
                    <a:pt x="344" y="1771"/>
                    <a:pt x="1778" y="800"/>
                    <a:pt x="3062" y="397"/>
                  </a:cubicBezTo>
                  <a:cubicBezTo>
                    <a:pt x="3182" y="352"/>
                    <a:pt x="3226" y="248"/>
                    <a:pt x="3197" y="143"/>
                  </a:cubicBezTo>
                  <a:cubicBezTo>
                    <a:pt x="3172" y="57"/>
                    <a:pt x="3086" y="1"/>
                    <a:pt x="2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4442300" y="4179175"/>
              <a:ext cx="80675" cy="45525"/>
            </a:xfrm>
            <a:custGeom>
              <a:avLst/>
              <a:gdLst/>
              <a:ahLst/>
              <a:cxnLst/>
              <a:rect l="l" t="t" r="r" b="b"/>
              <a:pathLst>
                <a:path w="3227" h="1821" extrusionOk="0">
                  <a:moveTo>
                    <a:pt x="3006" y="1"/>
                  </a:moveTo>
                  <a:cubicBezTo>
                    <a:pt x="2985" y="1"/>
                    <a:pt x="2963" y="4"/>
                    <a:pt x="2942" y="10"/>
                  </a:cubicBezTo>
                  <a:cubicBezTo>
                    <a:pt x="1613" y="428"/>
                    <a:pt x="165" y="1413"/>
                    <a:pt x="105" y="1458"/>
                  </a:cubicBezTo>
                  <a:cubicBezTo>
                    <a:pt x="15" y="1518"/>
                    <a:pt x="0" y="1637"/>
                    <a:pt x="60" y="1727"/>
                  </a:cubicBezTo>
                  <a:cubicBezTo>
                    <a:pt x="97" y="1789"/>
                    <a:pt x="166" y="1820"/>
                    <a:pt x="231" y="1820"/>
                  </a:cubicBezTo>
                  <a:cubicBezTo>
                    <a:pt x="244" y="1820"/>
                    <a:pt x="257" y="1819"/>
                    <a:pt x="269" y="1817"/>
                  </a:cubicBezTo>
                  <a:cubicBezTo>
                    <a:pt x="299" y="1817"/>
                    <a:pt x="314" y="1802"/>
                    <a:pt x="329" y="1787"/>
                  </a:cubicBezTo>
                  <a:cubicBezTo>
                    <a:pt x="344" y="1772"/>
                    <a:pt x="1778" y="801"/>
                    <a:pt x="3062" y="398"/>
                  </a:cubicBezTo>
                  <a:cubicBezTo>
                    <a:pt x="3181" y="353"/>
                    <a:pt x="3226" y="249"/>
                    <a:pt x="3196" y="144"/>
                  </a:cubicBezTo>
                  <a:cubicBezTo>
                    <a:pt x="3172" y="48"/>
                    <a:pt x="3091" y="1"/>
                    <a:pt x="30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4456850" y="4197875"/>
              <a:ext cx="80675" cy="45675"/>
            </a:xfrm>
            <a:custGeom>
              <a:avLst/>
              <a:gdLst/>
              <a:ahLst/>
              <a:cxnLst/>
              <a:rect l="l" t="t" r="r" b="b"/>
              <a:pathLst>
                <a:path w="3227" h="1827" extrusionOk="0">
                  <a:moveTo>
                    <a:pt x="2998" y="1"/>
                  </a:moveTo>
                  <a:cubicBezTo>
                    <a:pt x="2980" y="1"/>
                    <a:pt x="2961" y="3"/>
                    <a:pt x="2943" y="8"/>
                  </a:cubicBezTo>
                  <a:cubicBezTo>
                    <a:pt x="1614" y="441"/>
                    <a:pt x="165" y="1412"/>
                    <a:pt x="105" y="1457"/>
                  </a:cubicBezTo>
                  <a:cubicBezTo>
                    <a:pt x="16" y="1517"/>
                    <a:pt x="1" y="1651"/>
                    <a:pt x="61" y="1741"/>
                  </a:cubicBezTo>
                  <a:cubicBezTo>
                    <a:pt x="94" y="1796"/>
                    <a:pt x="152" y="1827"/>
                    <a:pt x="210" y="1827"/>
                  </a:cubicBezTo>
                  <a:cubicBezTo>
                    <a:pt x="230" y="1827"/>
                    <a:pt x="250" y="1823"/>
                    <a:pt x="270" y="1815"/>
                  </a:cubicBezTo>
                  <a:cubicBezTo>
                    <a:pt x="285" y="1815"/>
                    <a:pt x="314" y="1800"/>
                    <a:pt x="329" y="1786"/>
                  </a:cubicBezTo>
                  <a:cubicBezTo>
                    <a:pt x="344" y="1786"/>
                    <a:pt x="1778" y="815"/>
                    <a:pt x="3062" y="397"/>
                  </a:cubicBezTo>
                  <a:cubicBezTo>
                    <a:pt x="3167" y="367"/>
                    <a:pt x="3227" y="247"/>
                    <a:pt x="3197" y="143"/>
                  </a:cubicBezTo>
                  <a:cubicBezTo>
                    <a:pt x="3172" y="56"/>
                    <a:pt x="3086" y="1"/>
                    <a:pt x="2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4156675" y="4150600"/>
              <a:ext cx="205375" cy="103250"/>
            </a:xfrm>
            <a:custGeom>
              <a:avLst/>
              <a:gdLst/>
              <a:ahLst/>
              <a:cxnLst/>
              <a:rect l="l" t="t" r="r" b="b"/>
              <a:pathLst>
                <a:path w="8215" h="4130" extrusionOk="0">
                  <a:moveTo>
                    <a:pt x="7981" y="0"/>
                  </a:moveTo>
                  <a:cubicBezTo>
                    <a:pt x="7969" y="0"/>
                    <a:pt x="7958" y="1"/>
                    <a:pt x="7945" y="3"/>
                  </a:cubicBezTo>
                  <a:cubicBezTo>
                    <a:pt x="3331" y="988"/>
                    <a:pt x="120" y="3751"/>
                    <a:pt x="90" y="3781"/>
                  </a:cubicBezTo>
                  <a:cubicBezTo>
                    <a:pt x="0" y="3856"/>
                    <a:pt x="0" y="3975"/>
                    <a:pt x="75" y="4065"/>
                  </a:cubicBezTo>
                  <a:cubicBezTo>
                    <a:pt x="109" y="4110"/>
                    <a:pt x="161" y="4130"/>
                    <a:pt x="216" y="4130"/>
                  </a:cubicBezTo>
                  <a:cubicBezTo>
                    <a:pt x="234" y="4130"/>
                    <a:pt x="251" y="4128"/>
                    <a:pt x="269" y="4125"/>
                  </a:cubicBezTo>
                  <a:cubicBezTo>
                    <a:pt x="299" y="4125"/>
                    <a:pt x="329" y="4110"/>
                    <a:pt x="359" y="4080"/>
                  </a:cubicBezTo>
                  <a:cubicBezTo>
                    <a:pt x="388" y="4050"/>
                    <a:pt x="3510" y="1347"/>
                    <a:pt x="8035" y="391"/>
                  </a:cubicBezTo>
                  <a:cubicBezTo>
                    <a:pt x="8140" y="376"/>
                    <a:pt x="8214" y="271"/>
                    <a:pt x="8184" y="167"/>
                  </a:cubicBezTo>
                  <a:cubicBezTo>
                    <a:pt x="8171" y="59"/>
                    <a:pt x="8085" y="0"/>
                    <a:pt x="79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4135750" y="4140000"/>
              <a:ext cx="165800" cy="89175"/>
            </a:xfrm>
            <a:custGeom>
              <a:avLst/>
              <a:gdLst/>
              <a:ahLst/>
              <a:cxnLst/>
              <a:rect l="l" t="t" r="r" b="b"/>
              <a:pathLst>
                <a:path w="6632" h="3567" extrusionOk="0">
                  <a:moveTo>
                    <a:pt x="6404" y="1"/>
                  </a:moveTo>
                  <a:cubicBezTo>
                    <a:pt x="6385" y="1"/>
                    <a:pt x="6366" y="3"/>
                    <a:pt x="6348" y="8"/>
                  </a:cubicBezTo>
                  <a:cubicBezTo>
                    <a:pt x="2973" y="1054"/>
                    <a:pt x="135" y="3190"/>
                    <a:pt x="120" y="3204"/>
                  </a:cubicBezTo>
                  <a:cubicBezTo>
                    <a:pt x="31" y="3279"/>
                    <a:pt x="1" y="3399"/>
                    <a:pt x="75" y="3488"/>
                  </a:cubicBezTo>
                  <a:cubicBezTo>
                    <a:pt x="113" y="3538"/>
                    <a:pt x="180" y="3567"/>
                    <a:pt x="245" y="3567"/>
                  </a:cubicBezTo>
                  <a:cubicBezTo>
                    <a:pt x="258" y="3567"/>
                    <a:pt x="272" y="3565"/>
                    <a:pt x="284" y="3563"/>
                  </a:cubicBezTo>
                  <a:cubicBezTo>
                    <a:pt x="314" y="3548"/>
                    <a:pt x="329" y="3548"/>
                    <a:pt x="359" y="3518"/>
                  </a:cubicBezTo>
                  <a:cubicBezTo>
                    <a:pt x="389" y="3503"/>
                    <a:pt x="3167" y="1412"/>
                    <a:pt x="6468" y="397"/>
                  </a:cubicBezTo>
                  <a:cubicBezTo>
                    <a:pt x="6572" y="367"/>
                    <a:pt x="6632" y="247"/>
                    <a:pt x="6602" y="143"/>
                  </a:cubicBezTo>
                  <a:cubicBezTo>
                    <a:pt x="6577" y="56"/>
                    <a:pt x="6492" y="1"/>
                    <a:pt x="6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4728675" y="4063650"/>
              <a:ext cx="345025" cy="230775"/>
            </a:xfrm>
            <a:custGeom>
              <a:avLst/>
              <a:gdLst/>
              <a:ahLst/>
              <a:cxnLst/>
              <a:rect l="l" t="t" r="r" b="b"/>
              <a:pathLst>
                <a:path w="13801" h="9231" fill="none" extrusionOk="0">
                  <a:moveTo>
                    <a:pt x="0" y="9231"/>
                  </a:moveTo>
                  <a:cubicBezTo>
                    <a:pt x="6273" y="1972"/>
                    <a:pt x="13800" y="1"/>
                    <a:pt x="13800" y="1"/>
                  </a:cubicBez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4726800" y="3976650"/>
              <a:ext cx="315150" cy="320025"/>
            </a:xfrm>
            <a:custGeom>
              <a:avLst/>
              <a:gdLst/>
              <a:ahLst/>
              <a:cxnLst/>
              <a:rect l="l" t="t" r="r" b="b"/>
              <a:pathLst>
                <a:path w="12606" h="12801" fill="none" extrusionOk="0">
                  <a:moveTo>
                    <a:pt x="12606" y="1"/>
                  </a:moveTo>
                  <a:cubicBezTo>
                    <a:pt x="12606" y="1"/>
                    <a:pt x="792" y="3242"/>
                    <a:pt x="1" y="12800"/>
                  </a:cubicBez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4459850" y="4103600"/>
              <a:ext cx="613100" cy="195675"/>
            </a:xfrm>
            <a:custGeom>
              <a:avLst/>
              <a:gdLst/>
              <a:ahLst/>
              <a:cxnLst/>
              <a:rect l="l" t="t" r="r" b="b"/>
              <a:pathLst>
                <a:path w="24524" h="7827" fill="none" extrusionOk="0">
                  <a:moveTo>
                    <a:pt x="24523" y="1"/>
                  </a:moveTo>
                  <a:lnTo>
                    <a:pt x="10798" y="7827"/>
                  </a:lnTo>
                  <a:cubicBezTo>
                    <a:pt x="5302" y="3406"/>
                    <a:pt x="0" y="195"/>
                    <a:pt x="0" y="195"/>
                  </a:cubicBez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4072650" y="4283575"/>
              <a:ext cx="657175" cy="166925"/>
            </a:xfrm>
            <a:custGeom>
              <a:avLst/>
              <a:gdLst/>
              <a:ahLst/>
              <a:cxnLst/>
              <a:rect l="l" t="t" r="r" b="b"/>
              <a:pathLst>
                <a:path w="26287" h="6677" fill="none" extrusionOk="0">
                  <a:moveTo>
                    <a:pt x="26286" y="628"/>
                  </a:moveTo>
                  <a:lnTo>
                    <a:pt x="11919" y="6676"/>
                  </a:lnTo>
                  <a:lnTo>
                    <a:pt x="1" y="747"/>
                  </a:lnTo>
                  <a:lnTo>
                    <a:pt x="1748" y="0"/>
                  </a:ln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4370600" y="4450475"/>
              <a:ext cx="18325" cy="73200"/>
            </a:xfrm>
            <a:custGeom>
              <a:avLst/>
              <a:gdLst/>
              <a:ahLst/>
              <a:cxnLst/>
              <a:rect l="l" t="t" r="r" b="b"/>
              <a:pathLst>
                <a:path w="733" h="2928" fill="none" extrusionOk="0">
                  <a:moveTo>
                    <a:pt x="1" y="0"/>
                  </a:moveTo>
                  <a:lnTo>
                    <a:pt x="733" y="2928"/>
                  </a:lnTo>
                </a:path>
              </a:pathLst>
            </a:custGeom>
            <a:noFill/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4715600" y="4285450"/>
              <a:ext cx="93375" cy="66475"/>
            </a:xfrm>
            <a:custGeom>
              <a:avLst/>
              <a:gdLst/>
              <a:ahLst/>
              <a:cxnLst/>
              <a:rect l="l" t="t" r="r" b="b"/>
              <a:pathLst>
                <a:path w="3735" h="2659" fill="none" extrusionOk="0">
                  <a:moveTo>
                    <a:pt x="284" y="2658"/>
                  </a:moveTo>
                  <a:cubicBezTo>
                    <a:pt x="210" y="2524"/>
                    <a:pt x="1" y="2121"/>
                    <a:pt x="60" y="1583"/>
                  </a:cubicBezTo>
                  <a:cubicBezTo>
                    <a:pt x="105" y="1060"/>
                    <a:pt x="374" y="717"/>
                    <a:pt x="479" y="597"/>
                  </a:cubicBezTo>
                  <a:cubicBezTo>
                    <a:pt x="688" y="463"/>
                    <a:pt x="1509" y="0"/>
                    <a:pt x="2540" y="209"/>
                  </a:cubicBezTo>
                  <a:cubicBezTo>
                    <a:pt x="3122" y="329"/>
                    <a:pt x="3525" y="627"/>
                    <a:pt x="3734" y="807"/>
                  </a:cubicBez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4375100" y="4366825"/>
              <a:ext cx="242700" cy="101975"/>
            </a:xfrm>
            <a:custGeom>
              <a:avLst/>
              <a:gdLst/>
              <a:ahLst/>
              <a:cxnLst/>
              <a:rect l="l" t="t" r="r" b="b"/>
              <a:pathLst>
                <a:path w="9708" h="4079" fill="none" extrusionOk="0">
                  <a:moveTo>
                    <a:pt x="0" y="4078"/>
                  </a:moveTo>
                  <a:lnTo>
                    <a:pt x="9708" y="1"/>
                  </a:ln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4628225" y="4342575"/>
              <a:ext cx="89275" cy="42950"/>
            </a:xfrm>
            <a:custGeom>
              <a:avLst/>
              <a:gdLst/>
              <a:ahLst/>
              <a:cxnLst/>
              <a:rect l="l" t="t" r="r" b="b"/>
              <a:pathLst>
                <a:path w="3571" h="1718" fill="none" extrusionOk="0">
                  <a:moveTo>
                    <a:pt x="3570" y="0"/>
                  </a:moveTo>
                  <a:lnTo>
                    <a:pt x="1" y="1718"/>
                  </a:lnTo>
                </a:path>
              </a:pathLst>
            </a:custGeom>
            <a:noFill/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4380700" y="4440025"/>
              <a:ext cx="129950" cy="50800"/>
            </a:xfrm>
            <a:custGeom>
              <a:avLst/>
              <a:gdLst/>
              <a:ahLst/>
              <a:cxnLst/>
              <a:rect l="l" t="t" r="r" b="b"/>
              <a:pathLst>
                <a:path w="5198" h="2032" fill="none" extrusionOk="0">
                  <a:moveTo>
                    <a:pt x="0" y="2031"/>
                  </a:moveTo>
                  <a:lnTo>
                    <a:pt x="5197" y="0"/>
                  </a:ln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4789150" y="4205175"/>
              <a:ext cx="148275" cy="88500"/>
            </a:xfrm>
            <a:custGeom>
              <a:avLst/>
              <a:gdLst/>
              <a:ahLst/>
              <a:cxnLst/>
              <a:rect l="l" t="t" r="r" b="b"/>
              <a:pathLst>
                <a:path w="5931" h="3540" fill="none" extrusionOk="0">
                  <a:moveTo>
                    <a:pt x="1" y="3540"/>
                  </a:moveTo>
                  <a:lnTo>
                    <a:pt x="5930" y="0"/>
                  </a:ln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5037825" y="4127125"/>
              <a:ext cx="51175" cy="28400"/>
            </a:xfrm>
            <a:custGeom>
              <a:avLst/>
              <a:gdLst/>
              <a:ahLst/>
              <a:cxnLst/>
              <a:rect l="l" t="t" r="r" b="b"/>
              <a:pathLst>
                <a:path w="2047" h="1136" fill="none" extrusionOk="0">
                  <a:moveTo>
                    <a:pt x="1" y="1136"/>
                  </a:moveTo>
                  <a:lnTo>
                    <a:pt x="2047" y="1"/>
                  </a:ln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4070800" y="4320525"/>
              <a:ext cx="161675" cy="80675"/>
            </a:xfrm>
            <a:custGeom>
              <a:avLst/>
              <a:gdLst/>
              <a:ahLst/>
              <a:cxnLst/>
              <a:rect l="l" t="t" r="r" b="b"/>
              <a:pathLst>
                <a:path w="6467" h="3227" fill="none" extrusionOk="0">
                  <a:moveTo>
                    <a:pt x="0" y="1"/>
                  </a:moveTo>
                  <a:lnTo>
                    <a:pt x="6467" y="3227"/>
                  </a:ln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4293700" y="4441875"/>
              <a:ext cx="84025" cy="36625"/>
            </a:xfrm>
            <a:custGeom>
              <a:avLst/>
              <a:gdLst/>
              <a:ahLst/>
              <a:cxnLst/>
              <a:rect l="l" t="t" r="r" b="b"/>
              <a:pathLst>
                <a:path w="3361" h="1465" fill="none" extrusionOk="0">
                  <a:moveTo>
                    <a:pt x="3361" y="1464"/>
                  </a:moveTo>
                  <a:lnTo>
                    <a:pt x="0" y="1"/>
                  </a:ln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4068925" y="4344425"/>
              <a:ext cx="54525" cy="28400"/>
            </a:xfrm>
            <a:custGeom>
              <a:avLst/>
              <a:gdLst/>
              <a:ahLst/>
              <a:cxnLst/>
              <a:rect l="l" t="t" r="r" b="b"/>
              <a:pathLst>
                <a:path w="2181" h="1136" fill="none" extrusionOk="0">
                  <a:moveTo>
                    <a:pt x="0" y="1"/>
                  </a:moveTo>
                  <a:lnTo>
                    <a:pt x="2181" y="1136"/>
                  </a:ln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4023375" y="4230175"/>
              <a:ext cx="705325" cy="178125"/>
            </a:xfrm>
            <a:custGeom>
              <a:avLst/>
              <a:gdLst/>
              <a:ahLst/>
              <a:cxnLst/>
              <a:rect l="l" t="t" r="r" b="b"/>
              <a:pathLst>
                <a:path w="28213" h="7125" fill="none" extrusionOk="0">
                  <a:moveTo>
                    <a:pt x="0" y="1"/>
                  </a:moveTo>
                  <a:lnTo>
                    <a:pt x="12590" y="7125"/>
                  </a:lnTo>
                  <a:cubicBezTo>
                    <a:pt x="14009" y="6019"/>
                    <a:pt x="16369" y="4436"/>
                    <a:pt x="19670" y="3436"/>
                  </a:cubicBezTo>
                  <a:cubicBezTo>
                    <a:pt x="23269" y="2331"/>
                    <a:pt x="26360" y="2390"/>
                    <a:pt x="28212" y="2570"/>
                  </a:cubicBez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34"/>
          <p:cNvGrpSpPr/>
          <p:nvPr/>
        </p:nvGrpSpPr>
        <p:grpSpPr>
          <a:xfrm>
            <a:off x="7792175" y="2501724"/>
            <a:ext cx="968954" cy="520897"/>
            <a:chOff x="7792175" y="3156049"/>
            <a:chExt cx="968954" cy="520897"/>
          </a:xfrm>
        </p:grpSpPr>
        <p:sp>
          <p:nvSpPr>
            <p:cNvPr id="393" name="Google Shape;393;p34"/>
            <p:cNvSpPr/>
            <p:nvPr/>
          </p:nvSpPr>
          <p:spPr>
            <a:xfrm rot="10800000" flipH="1">
              <a:off x="7792175" y="3156049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8532875" y="344865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34"/>
          <p:cNvGrpSpPr/>
          <p:nvPr/>
        </p:nvGrpSpPr>
        <p:grpSpPr>
          <a:xfrm>
            <a:off x="-488818" y="3134160"/>
            <a:ext cx="3311497" cy="2203701"/>
            <a:chOff x="-488818" y="3134160"/>
            <a:chExt cx="3311497" cy="2203701"/>
          </a:xfrm>
        </p:grpSpPr>
        <p:sp>
          <p:nvSpPr>
            <p:cNvPr id="396" name="Google Shape;396;p34"/>
            <p:cNvSpPr/>
            <p:nvPr/>
          </p:nvSpPr>
          <p:spPr>
            <a:xfrm rot="-10081977">
              <a:off x="-355255" y="3432317"/>
              <a:ext cx="3044370" cy="1607386"/>
            </a:xfrm>
            <a:custGeom>
              <a:avLst/>
              <a:gdLst/>
              <a:ahLst/>
              <a:cxnLst/>
              <a:rect l="l" t="t" r="r" b="b"/>
              <a:pathLst>
                <a:path w="35785" h="18894" fill="none" extrusionOk="0">
                  <a:moveTo>
                    <a:pt x="0" y="1434"/>
                  </a:moveTo>
                  <a:cubicBezTo>
                    <a:pt x="2465" y="1"/>
                    <a:pt x="5661" y="882"/>
                    <a:pt x="8110" y="2360"/>
                  </a:cubicBezTo>
                  <a:cubicBezTo>
                    <a:pt x="10544" y="3854"/>
                    <a:pt x="12650" y="5915"/>
                    <a:pt x="15294" y="7005"/>
                  </a:cubicBezTo>
                  <a:cubicBezTo>
                    <a:pt x="17922" y="8095"/>
                    <a:pt x="21477" y="7886"/>
                    <a:pt x="23030" y="5482"/>
                  </a:cubicBezTo>
                  <a:cubicBezTo>
                    <a:pt x="23672" y="4526"/>
                    <a:pt x="23762" y="3003"/>
                    <a:pt x="22776" y="2420"/>
                  </a:cubicBezTo>
                  <a:cubicBezTo>
                    <a:pt x="21641" y="1733"/>
                    <a:pt x="20103" y="3107"/>
                    <a:pt x="20282" y="4421"/>
                  </a:cubicBezTo>
                  <a:cubicBezTo>
                    <a:pt x="20461" y="5736"/>
                    <a:pt x="21746" y="6662"/>
                    <a:pt x="23030" y="6990"/>
                  </a:cubicBezTo>
                  <a:cubicBezTo>
                    <a:pt x="24314" y="7319"/>
                    <a:pt x="25674" y="7214"/>
                    <a:pt x="26988" y="7378"/>
                  </a:cubicBezTo>
                  <a:cubicBezTo>
                    <a:pt x="29616" y="7722"/>
                    <a:pt x="32081" y="9186"/>
                    <a:pt x="33634" y="11336"/>
                  </a:cubicBezTo>
                  <a:cubicBezTo>
                    <a:pt x="35172" y="13487"/>
                    <a:pt x="35784" y="16295"/>
                    <a:pt x="35277" y="1889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1633875" y="4125763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4275" y="267145"/>
            <a:ext cx="5737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28"/>
          <p:cNvSpPr/>
          <p:nvPr/>
        </p:nvSpPr>
        <p:spPr>
          <a:xfrm rot="10800000">
            <a:off x="6723500" y="-29050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14275" y="746008"/>
            <a:ext cx="6521200" cy="3573729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kelamin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1.500.000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8. Query mana yang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397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Jenis_Kelamin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total_gaji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company_qolby.pegawai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Jenis_Kelamin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SUM(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1500000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COUNT(*) &gt; 8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3970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Jenis_Kelamin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jumlah_pegawai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company_qolby.pegawai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Jenis_Kelamin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SUM(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1500000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jumlah_pegawai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8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3970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Jenis_Kelamin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AVG(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rata_gaji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company_qolby.pegawai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Jenis_Kelamin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total_gaji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1500000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COUNT(*) &gt; 8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3970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Jenis_Kelamin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jumlah_pegawai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company_qolby.pegawai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SUM(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1500000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Jenis_Kelamin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COUNT(*) &gt; 8;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62301" y="4319737"/>
            <a:ext cx="1254869" cy="52322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Jawaban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3" action="ppaction://hlinksldjump"/>
            </a:endParaRP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Adalah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826" y="4673680"/>
            <a:ext cx="1245140" cy="338554"/>
          </a:xfrm>
          <a:prstGeom prst="rect">
            <a:avLst/>
          </a:prstGeom>
          <a:solidFill>
            <a:schemeClr val="accent5">
              <a:lumMod val="6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Home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278;p30"/>
          <p:cNvSpPr/>
          <p:nvPr/>
        </p:nvSpPr>
        <p:spPr>
          <a:xfrm>
            <a:off x="8144222" y="3170930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4275" y="267145"/>
            <a:ext cx="5737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28"/>
          <p:cNvSpPr/>
          <p:nvPr/>
        </p:nvSpPr>
        <p:spPr>
          <a:xfrm rot="10800000">
            <a:off x="6723500" y="-29050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14275" y="1017725"/>
            <a:ext cx="6521200" cy="3478075"/>
          </a:xfrm>
        </p:spPr>
        <p:txBody>
          <a:bodyPr/>
          <a:lstStyle/>
          <a:p>
            <a:pPr marL="13970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menyaring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agregat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menyaring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62301" y="4319737"/>
            <a:ext cx="1254869" cy="52322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Jawaban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3" action="ppaction://hlinksldjump"/>
            </a:endParaRP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Adalah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826" y="4673680"/>
            <a:ext cx="1245140" cy="338554"/>
          </a:xfrm>
          <a:prstGeom prst="rect">
            <a:avLst/>
          </a:prstGeom>
          <a:solidFill>
            <a:schemeClr val="accent5">
              <a:lumMod val="6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Home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278;p30"/>
          <p:cNvSpPr/>
          <p:nvPr/>
        </p:nvSpPr>
        <p:spPr>
          <a:xfrm>
            <a:off x="8144222" y="3170930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1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4275" y="119956"/>
            <a:ext cx="5737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28"/>
          <p:cNvSpPr/>
          <p:nvPr/>
        </p:nvSpPr>
        <p:spPr>
          <a:xfrm rot="10800000">
            <a:off x="6723500" y="-29050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14275" y="906097"/>
            <a:ext cx="6521200" cy="393686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jabatan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rata-rata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5.000.000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minimal 4. Query mana yang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3970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Jabatan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AVG(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rata_gaji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company_qolby.pegawai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Jabatan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AVG(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5000000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COUNT(*) &gt;= 4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3970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Jabatan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jumlah_pegawai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company_qolby.pegawai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Jabatan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rata_gaji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5000000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COUNT(*) &gt;= 4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3970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Jabatan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total_gaji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company_qolby.pegawai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Jabatan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total_gaji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2000000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COUNT(*) &gt;= 4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3970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Jabatan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jumlah_pegawai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company_qolby.pegawai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AVG(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5000000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Jabatan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COUNT(*) &gt;= 4;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62301" y="4319737"/>
            <a:ext cx="1254869" cy="52322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Jawaban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3" action="ppaction://hlinksldjump"/>
            </a:endParaRP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Adalah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826" y="4673680"/>
            <a:ext cx="1245140" cy="338554"/>
          </a:xfrm>
          <a:prstGeom prst="rect">
            <a:avLst/>
          </a:prstGeom>
          <a:solidFill>
            <a:schemeClr val="accent5">
              <a:lumMod val="6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Home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278;p30"/>
          <p:cNvSpPr/>
          <p:nvPr/>
        </p:nvSpPr>
        <p:spPr>
          <a:xfrm>
            <a:off x="8144222" y="3170930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4275" y="267145"/>
            <a:ext cx="5737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28"/>
          <p:cNvSpPr/>
          <p:nvPr/>
        </p:nvSpPr>
        <p:spPr>
          <a:xfrm rot="10800000">
            <a:off x="6723500" y="-29050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14275" y="1248941"/>
            <a:ext cx="6521200" cy="3478075"/>
          </a:xfrm>
        </p:spPr>
        <p:txBody>
          <a:bodyPr/>
          <a:lstStyle/>
          <a:p>
            <a:pPr marL="13970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menyaring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dikelompokkan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........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2301" y="4319737"/>
            <a:ext cx="1254869" cy="52322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Jawaban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3" action="ppaction://hlinksldjump"/>
            </a:endParaRP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Adalah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826" y="4673680"/>
            <a:ext cx="1245140" cy="338554"/>
          </a:xfrm>
          <a:prstGeom prst="rect">
            <a:avLst/>
          </a:prstGeom>
          <a:solidFill>
            <a:schemeClr val="accent5">
              <a:lumMod val="6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Home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278;p30"/>
          <p:cNvSpPr/>
          <p:nvPr/>
        </p:nvSpPr>
        <p:spPr>
          <a:xfrm>
            <a:off x="8144222" y="3170930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4275" y="267145"/>
            <a:ext cx="5737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28"/>
          <p:cNvSpPr/>
          <p:nvPr/>
        </p:nvSpPr>
        <p:spPr>
          <a:xfrm rot="10800000">
            <a:off x="6723500" y="-29050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14275" y="1017725"/>
            <a:ext cx="6521200" cy="3478075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rata-rata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cabang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'C101'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'C102',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memodifikasi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kueri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3970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>
              <a:buAutoNum type="alpha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Mengganti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&lt;&gt; 'C101'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&lt;&gt; 'C102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pPr marL="482600" indent="-342900">
              <a:buAutoNum type="alpha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&lt;&gt; 'C101'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&lt;&gt; 'C102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pPr marL="482600" indent="-342900">
              <a:buAutoNum type="alpha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'C101'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'C102'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82600" indent="-342900">
              <a:buAutoNum type="alpha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Mengganti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&lt;&gt; 'C101'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&lt;&gt; 'C102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pPr marL="482600" indent="-342900">
              <a:buAutoNum type="alpha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'C101'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'C102'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62301" y="4319737"/>
            <a:ext cx="1254869" cy="52322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Jawaban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3" action="ppaction://hlinksldjump"/>
            </a:endParaRP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Adalah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826" y="4673680"/>
            <a:ext cx="1245140" cy="338554"/>
          </a:xfrm>
          <a:prstGeom prst="rect">
            <a:avLst/>
          </a:prstGeom>
          <a:solidFill>
            <a:schemeClr val="accent5">
              <a:lumMod val="6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Home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278;p30"/>
          <p:cNvSpPr/>
          <p:nvPr/>
        </p:nvSpPr>
        <p:spPr>
          <a:xfrm>
            <a:off x="8144222" y="3170930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4275" y="267145"/>
            <a:ext cx="5737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Soal</a:t>
            </a:r>
            <a:r>
              <a:rPr lang="en-US" dirty="0" smtClean="0"/>
              <a:t> 6</a:t>
            </a:r>
            <a:endParaRPr dirty="0"/>
          </a:p>
        </p:txBody>
      </p:sp>
      <p:sp>
        <p:nvSpPr>
          <p:cNvPr id="230" name="Google Shape;230;p28"/>
          <p:cNvSpPr/>
          <p:nvPr/>
        </p:nvSpPr>
        <p:spPr>
          <a:xfrm rot="10800000">
            <a:off x="6723500" y="-29050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14275" y="1017725"/>
            <a:ext cx="6521200" cy="3478075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jabatan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jabatan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3970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>
              <a:buAutoNum type="alpha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gagal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82600" indent="-342900">
              <a:buAutoNum type="alpha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dikelompokkan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82600" indent="-342900"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82600" indent="-342900">
              <a:buAutoNum type="alpha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rata-rata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konsisten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82600" indent="-342900"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rata-rata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memperhitungkan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62301" y="4319737"/>
            <a:ext cx="1254869" cy="52322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Jawaban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3" action="ppaction://hlinksldjump"/>
            </a:endParaRP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Adalah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826" y="4673680"/>
            <a:ext cx="1245140" cy="338554"/>
          </a:xfrm>
          <a:prstGeom prst="rect">
            <a:avLst/>
          </a:prstGeom>
          <a:solidFill>
            <a:schemeClr val="accent5">
              <a:lumMod val="6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Home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278;p30"/>
          <p:cNvSpPr/>
          <p:nvPr/>
        </p:nvSpPr>
        <p:spPr>
          <a:xfrm>
            <a:off x="8144222" y="3170930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4275" y="267145"/>
            <a:ext cx="5737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28"/>
          <p:cNvSpPr/>
          <p:nvPr/>
        </p:nvSpPr>
        <p:spPr>
          <a:xfrm rot="10800000">
            <a:off x="6723500" y="-29050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49" y="1147863"/>
            <a:ext cx="5013504" cy="31076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62301" y="4319737"/>
            <a:ext cx="1254869" cy="52322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Jawaban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4" action="ppaction://hlinksldjump"/>
            </a:endParaRP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Adalah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826" y="4673680"/>
            <a:ext cx="1245140" cy="338554"/>
          </a:xfrm>
          <a:prstGeom prst="rect">
            <a:avLst/>
          </a:prstGeom>
          <a:solidFill>
            <a:schemeClr val="accent5">
              <a:lumMod val="6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Home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278;p30"/>
          <p:cNvSpPr/>
          <p:nvPr/>
        </p:nvSpPr>
        <p:spPr>
          <a:xfrm>
            <a:off x="8144222" y="3170930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gers: positive or negative? by Slidesgo">
  <a:themeElements>
    <a:clrScheme name="Simple Light">
      <a:dk1>
        <a:srgbClr val="09264D"/>
      </a:dk1>
      <a:lt1>
        <a:srgbClr val="F6F6F6"/>
      </a:lt1>
      <a:dk2>
        <a:srgbClr val="309985"/>
      </a:dk2>
      <a:lt2>
        <a:srgbClr val="D6E6EB"/>
      </a:lt2>
      <a:accent1>
        <a:srgbClr val="EC687C"/>
      </a:accent1>
      <a:accent2>
        <a:srgbClr val="FFCF06"/>
      </a:accent2>
      <a:accent3>
        <a:srgbClr val="57B8DA"/>
      </a:accent3>
      <a:accent4>
        <a:srgbClr val="FFFFFF"/>
      </a:accent4>
      <a:accent5>
        <a:srgbClr val="FFFFFF"/>
      </a:accent5>
      <a:accent6>
        <a:srgbClr val="FFFFFF"/>
      </a:accent6>
      <a:hlink>
        <a:srgbClr val="092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652</Words>
  <Application>Microsoft Office PowerPoint</Application>
  <PresentationFormat>On-screen Show (16:9)</PresentationFormat>
  <Paragraphs>108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Manrope ExtraBold</vt:lpstr>
      <vt:lpstr>Arial</vt:lpstr>
      <vt:lpstr>Times New Roman</vt:lpstr>
      <vt:lpstr>Manrope</vt:lpstr>
      <vt:lpstr>Albert Sans</vt:lpstr>
      <vt:lpstr>DM Sans</vt:lpstr>
      <vt:lpstr>Integers: positive or negative? by Slidesgo</vt:lpstr>
      <vt:lpstr>Soal: Tic Tac Toe</vt:lpstr>
      <vt:lpstr>PowerPoint Presentation</vt:lpstr>
      <vt:lpstr>Soal 1</vt:lpstr>
      <vt:lpstr>Soal 2</vt:lpstr>
      <vt:lpstr>Soal 3</vt:lpstr>
      <vt:lpstr>Soal 4</vt:lpstr>
      <vt:lpstr>Soal 5</vt:lpstr>
      <vt:lpstr>Soal 6</vt:lpstr>
      <vt:lpstr>Soal 7</vt:lpstr>
      <vt:lpstr>Soal 8</vt:lpstr>
      <vt:lpstr>Soal 9</vt:lpstr>
      <vt:lpstr>Jawaban :</vt:lpstr>
      <vt:lpstr>Jawaban :</vt:lpstr>
      <vt:lpstr>Jawaban :</vt:lpstr>
      <vt:lpstr>Jawaban :</vt:lpstr>
      <vt:lpstr>Jawaban :</vt:lpstr>
      <vt:lpstr>Jawaban :</vt:lpstr>
      <vt:lpstr>Jawaban :</vt:lpstr>
      <vt:lpstr>Jawaban :</vt:lpstr>
      <vt:lpstr>Jawaban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Soal: Tic Tac Toe</dc:title>
  <cp:lastModifiedBy>Gythania Agatha</cp:lastModifiedBy>
  <cp:revision>16</cp:revision>
  <dcterms:modified xsi:type="dcterms:W3CDTF">2024-08-29T07:54:40Z</dcterms:modified>
</cp:coreProperties>
</file>