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75" r:id="rId5"/>
    <p:sldId id="261" r:id="rId6"/>
    <p:sldId id="329" r:id="rId7"/>
    <p:sldId id="336" r:id="rId8"/>
    <p:sldId id="337" r:id="rId9"/>
    <p:sldId id="338" r:id="rId10"/>
    <p:sldId id="341" r:id="rId11"/>
    <p:sldId id="339" r:id="rId12"/>
    <p:sldId id="277" r:id="rId13"/>
    <p:sldId id="34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0" y="8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  <p:sldLayoutId id="2147483745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1004744" y="6126285"/>
            <a:ext cx="11187256" cy="2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https://my-smokestronaut-app.surge.sh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D228C36-0C5C-40B6-AFBC-D1BD662CD0AF}"/>
              </a:ext>
            </a:extLst>
          </p:cNvPr>
          <p:cNvSpPr txBox="1"/>
          <p:nvPr/>
        </p:nvSpPr>
        <p:spPr>
          <a:xfrm>
            <a:off x="963800" y="4584408"/>
            <a:ext cx="66600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98A1E-D8B0-4CD0-B42E-65FB0A5678B1}"/>
              </a:ext>
            </a:extLst>
          </p:cNvPr>
          <p:cNvGrpSpPr/>
          <p:nvPr/>
        </p:nvGrpSpPr>
        <p:grpSpPr>
          <a:xfrm>
            <a:off x="1004187" y="5415806"/>
            <a:ext cx="6619669" cy="666764"/>
            <a:chOff x="635696" y="5757006"/>
            <a:chExt cx="6619669" cy="666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166F6B-B975-4F3C-BCF2-9971086140FB}"/>
                </a:ext>
              </a:extLst>
            </p:cNvPr>
            <p:cNvSpPr txBox="1"/>
            <p:nvPr/>
          </p:nvSpPr>
          <p:spPr>
            <a:xfrm>
              <a:off x="635696" y="5757006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membantu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perokok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resolusi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CB0735-90D2-4B58-81A2-47E7B847447A}"/>
                </a:ext>
              </a:extLst>
            </p:cNvPr>
            <p:cNvSpPr txBox="1"/>
            <p:nvPr/>
          </p:nvSpPr>
          <p:spPr>
            <a:xfrm>
              <a:off x="635696" y="6044114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867" smtClean="0">
                  <a:solidFill>
                    <a:schemeClr val="bg1"/>
                  </a:solidFill>
                  <a:cs typeface="Arial" pitchFamily="34" charset="0"/>
                </a:rPr>
                <a:t>gar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berhenti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merokok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C5C72D7-CA51-4E96-AA5B-BF1EBC56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023" y="2110974"/>
            <a:ext cx="1304914" cy="2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6042989" y="2053403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8029914" y="4044934"/>
            <a:ext cx="837070" cy="8370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8107866" y="4122886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8199273" y="4278803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6042990" y="-106986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8029069" y="1883703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8107179" y="1961813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8198770" y="2118417"/>
            <a:ext cx="4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40920" y="3826841"/>
            <a:ext cx="5040000" cy="2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5141010" y="3152127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3317677" y="5139858"/>
            <a:ext cx="837070" cy="8370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395629" y="5217810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487036" y="5373727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5141010" y="991738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3317677" y="2984899"/>
            <a:ext cx="837070" cy="8370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395629" y="3062851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487036" y="3218768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2176" y="5530354"/>
            <a:ext cx="1333697" cy="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55401" y="3326052"/>
            <a:ext cx="1150267" cy="2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47323F3-3C27-48C0-AD2F-D2482B3148A5}"/>
              </a:ext>
            </a:extLst>
          </p:cNvPr>
          <p:cNvSpPr txBox="1"/>
          <p:nvPr/>
        </p:nvSpPr>
        <p:spPr>
          <a:xfrm>
            <a:off x="4195184" y="1998517"/>
            <a:ext cx="37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ditujukan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mencapai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resolusi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berhenti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merokok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68CF1D-A132-48F5-8041-165FCEE6F143}"/>
              </a:ext>
            </a:extLst>
          </p:cNvPr>
          <p:cNvSpPr txBox="1"/>
          <p:nvPr/>
        </p:nvSpPr>
        <p:spPr>
          <a:xfrm>
            <a:off x="4301445" y="3088858"/>
            <a:ext cx="37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PWA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diakses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platform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Android, iOS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maupun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desktop.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21B6D8-1F38-4D57-AC82-9EC1C664478F}"/>
              </a:ext>
            </a:extLst>
          </p:cNvPr>
          <p:cNvSpPr txBox="1"/>
          <p:nvPr/>
        </p:nvSpPr>
        <p:spPr>
          <a:xfrm>
            <a:off x="4183585" y="4173817"/>
            <a:ext cx="37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dilengkapi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assessment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mengetahui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kondisi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Serta tips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berguna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pengguna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94D1F-0EC6-4D40-A1FF-C24345FADD6A}"/>
              </a:ext>
            </a:extLst>
          </p:cNvPr>
          <p:cNvSpPr txBox="1"/>
          <p:nvPr/>
        </p:nvSpPr>
        <p:spPr>
          <a:xfrm>
            <a:off x="4289846" y="5251458"/>
            <a:ext cx="37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Selain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catatan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harian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pusat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edukasi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mencapai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resolusi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berhenti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2500" y="2921000"/>
            <a:ext cx="539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0070C0"/>
                </a:solidFill>
              </a:rPr>
              <a:t>Terima</a:t>
            </a:r>
            <a:r>
              <a:rPr lang="en-US" sz="5400" dirty="0" smtClean="0">
                <a:solidFill>
                  <a:srgbClr val="0070C0"/>
                </a:solidFill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</a:rPr>
              <a:t>Kasih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0611CF-FC22-4379-853B-AC3D95DBB15E}"/>
              </a:ext>
            </a:extLst>
          </p:cNvPr>
          <p:cNvSpPr/>
          <p:nvPr/>
        </p:nvSpPr>
        <p:spPr>
          <a:xfrm>
            <a:off x="0" y="0"/>
            <a:ext cx="67085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23714D7-109D-46BE-AFBF-2C84D963D06F}"/>
              </a:ext>
            </a:extLst>
          </p:cNvPr>
          <p:cNvSpPr txBox="1">
            <a:spLocks/>
          </p:cNvSpPr>
          <p:nvPr/>
        </p:nvSpPr>
        <p:spPr>
          <a:xfrm>
            <a:off x="2442511" y="342899"/>
            <a:ext cx="3701561" cy="24584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err="1" smtClean="0">
                <a:solidFill>
                  <a:schemeClr val="bg1"/>
                </a:solidFill>
              </a:rPr>
              <a:t>Latar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Belakang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4791AF-4FBF-4823-8EA8-87D8D8B0EAB2}"/>
              </a:ext>
            </a:extLst>
          </p:cNvPr>
          <p:cNvSpPr/>
          <p:nvPr/>
        </p:nvSpPr>
        <p:spPr>
          <a:xfrm>
            <a:off x="429948" y="0"/>
            <a:ext cx="1749669" cy="2971800"/>
          </a:xfrm>
          <a:custGeom>
            <a:avLst/>
            <a:gdLst>
              <a:gd name="connsiteX0" fmla="*/ 0 w 1749669"/>
              <a:gd name="connsiteY0" fmla="*/ 0 h 2971800"/>
              <a:gd name="connsiteX1" fmla="*/ 1749669 w 1749669"/>
              <a:gd name="connsiteY1" fmla="*/ 0 h 2971800"/>
              <a:gd name="connsiteX2" fmla="*/ 1749669 w 1749669"/>
              <a:gd name="connsiteY2" fmla="*/ 2971800 h 2971800"/>
              <a:gd name="connsiteX3" fmla="*/ 1730335 w 1749669"/>
              <a:gd name="connsiteY3" fmla="*/ 2971800 h 2971800"/>
              <a:gd name="connsiteX4" fmla="*/ 874834 w 1749669"/>
              <a:gd name="connsiteY4" fmla="*/ 2116299 h 2971800"/>
              <a:gd name="connsiteX5" fmla="*/ 19333 w 1749669"/>
              <a:gd name="connsiteY5" fmla="*/ 2971800 h 2971800"/>
              <a:gd name="connsiteX6" fmla="*/ 0 w 1749669"/>
              <a:gd name="connsiteY6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9669" h="2971800">
                <a:moveTo>
                  <a:pt x="0" y="0"/>
                </a:moveTo>
                <a:lnTo>
                  <a:pt x="1749669" y="0"/>
                </a:lnTo>
                <a:lnTo>
                  <a:pt x="1749669" y="2971800"/>
                </a:lnTo>
                <a:lnTo>
                  <a:pt x="1730335" y="2971800"/>
                </a:lnTo>
                <a:lnTo>
                  <a:pt x="874834" y="2116299"/>
                </a:lnTo>
                <a:lnTo>
                  <a:pt x="19333" y="2971800"/>
                </a:lnTo>
                <a:lnTo>
                  <a:pt x="0" y="2971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5AFA23-8180-4E47-81B3-E754AA4FBB78}"/>
              </a:ext>
            </a:extLst>
          </p:cNvPr>
          <p:cNvGrpSpPr/>
          <p:nvPr/>
        </p:nvGrpSpPr>
        <p:grpSpPr>
          <a:xfrm>
            <a:off x="2510211" y="2900699"/>
            <a:ext cx="3566160" cy="142202"/>
            <a:chOff x="3632040" y="5304907"/>
            <a:chExt cx="8559959" cy="137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48B566-5655-4FFA-A7BF-5A4DB467FC4C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73106E-1504-44E4-93C3-7251F249B1BD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A80A20-7E76-4677-B1C4-837956DC50F2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094F6A-A6CD-4DF6-9F3E-C44059BE680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89D586-919F-49B7-BBFA-8801B326B84E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0312F7-E999-4E29-A392-F29C9CDB764C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A30DAA-0F4A-4CFF-AA3C-AD7BCFE3BC32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7194E-3828-4F9E-B007-AD078C1183C8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7067644-89F6-4C35-B91A-EE87490F5E65}"/>
              </a:ext>
            </a:extLst>
          </p:cNvPr>
          <p:cNvSpPr txBox="1"/>
          <p:nvPr/>
        </p:nvSpPr>
        <p:spPr>
          <a:xfrm>
            <a:off x="666275" y="3582131"/>
            <a:ext cx="53759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Indonesia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memiliki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jumlah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cukup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besar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Terhitung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tahun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2020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berdasarkan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Badan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Pusat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Statistik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sebanyak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23.21%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penduduk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Indonesia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Hal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disayangkan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sebagian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dasarnya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anak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anak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bawah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umur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Padahal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kesempatan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usia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muda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hidup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sampai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umur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80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tahun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hanya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35%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sedangkan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mencapai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75%.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diperlukan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inovasi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berhenti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peluang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mereka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hidup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tinggi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menyelamatkan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masa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depan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mereka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penulis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pendamping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berhenti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dilengkapi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assessment,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catatan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harian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tips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berguna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ingin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berhenti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289884" y="3699310"/>
            <a:ext cx="57770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FITUR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289805" y="4401433"/>
            <a:ext cx="577699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867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867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2ACF8F-412B-4259-9576-1D195438BE9E}"/>
              </a:ext>
            </a:extLst>
          </p:cNvPr>
          <p:cNvGrpSpPr/>
          <p:nvPr/>
        </p:nvGrpSpPr>
        <p:grpSpPr>
          <a:xfrm>
            <a:off x="1607538" y="1186025"/>
            <a:ext cx="4328528" cy="3899363"/>
            <a:chOff x="2894307" y="788255"/>
            <a:chExt cx="5026316" cy="45279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0A5C67-A09E-41E0-8719-B15397341675}"/>
                </a:ext>
              </a:extLst>
            </p:cNvPr>
            <p:cNvGrpSpPr/>
            <p:nvPr/>
          </p:nvGrpSpPr>
          <p:grpSpPr>
            <a:xfrm>
              <a:off x="3617375" y="788255"/>
              <a:ext cx="4303248" cy="4527967"/>
              <a:chOff x="5266044" y="3820965"/>
              <a:chExt cx="2472245" cy="260134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EF1BC10-5394-4692-A653-21E97C02C741}"/>
                  </a:ext>
                </a:extLst>
              </p:cNvPr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3747952" y="5112407"/>
            <a:ext cx="8167319" cy="142202"/>
            <a:chOff x="3632040" y="5304907"/>
            <a:chExt cx="8559959" cy="1370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" y="1285129"/>
            <a:ext cx="2479340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9" y="609600"/>
            <a:ext cx="3438000" cy="591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4" y="2292977"/>
            <a:ext cx="5064708" cy="4165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0" y="2500300"/>
            <a:ext cx="4686300" cy="261773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09529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79260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BERBASIS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79260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PWA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7926091" y="2229411"/>
            <a:ext cx="3535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PWA (Progressive Web Application). PWA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hybrid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terinspirasi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browser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platform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kenyamanan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mobile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ponsel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tablet.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platform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Android, iOS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Desktop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PWA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terlalu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menghabiskan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penyimpanan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Kecepatan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loading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memudahkan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926091" y="5293997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55" y="993029"/>
            <a:ext cx="2425545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9" y="342900"/>
            <a:ext cx="3438000" cy="5918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7718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67449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FITUR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67449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ASSESMENT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6744991" y="2229411"/>
            <a:ext cx="35358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langkah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perokok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sepenuhnya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pertanyaan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perokok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dianalisa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sv-S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 nantinya juga dapat mengganti jawaban dari assessment yang disesuaikan dengan keadaan mereka saat ini.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44991" y="5293997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3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1" y="993029"/>
            <a:ext cx="2438400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9" y="342900"/>
            <a:ext cx="3438000" cy="5918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7718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67449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FITUR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67449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PENGHITUNG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6744991" y="2229411"/>
            <a:ext cx="3535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penghitung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mencapai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goals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resolusinya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dihitung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berasal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44991" y="3816670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9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993029"/>
            <a:ext cx="2451100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9" y="342900"/>
            <a:ext cx="3438000" cy="5918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7718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67449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HASIL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67449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ASSESSMENT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6744991" y="2229411"/>
            <a:ext cx="3535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 yang bias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kedepannya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mengulangi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assessment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merasa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20882" y="4370667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1" y="993029"/>
            <a:ext cx="2425700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9" y="342900"/>
            <a:ext cx="3438000" cy="5918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7718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67449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CATATAN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67449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HARIAN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6744991" y="2229411"/>
            <a:ext cx="3535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Smokestronaut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memonitor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rokok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perharinya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catatan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alasan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kedepannya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dievaluasi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44991" y="3816670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5" y="889936"/>
            <a:ext cx="2451100" cy="4846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3" y="239807"/>
            <a:ext cx="3438000" cy="5918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771876" y="1413596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6744991" y="1323163"/>
            <a:ext cx="2424409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PUSAT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6744991" y="1693623"/>
            <a:ext cx="2729209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EDUKASI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6744991" y="2229411"/>
            <a:ext cx="3535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Pusat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edukasi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berguna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perokok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terpercaya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Pusat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edukasi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sarana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penambah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perokok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belum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mengerti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merokok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44991" y="3632004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419911"/>
            <a:ext cx="2480477" cy="4878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89" y="749109"/>
            <a:ext cx="3438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531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Abid</cp:lastModifiedBy>
  <cp:revision>120</cp:revision>
  <dcterms:created xsi:type="dcterms:W3CDTF">2018-04-24T17:14:44Z</dcterms:created>
  <dcterms:modified xsi:type="dcterms:W3CDTF">2021-01-23T09:16:09Z</dcterms:modified>
</cp:coreProperties>
</file>