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63" r:id="rId5"/>
  </p:sldMasterIdLst>
  <p:notesMasterIdLst>
    <p:notesMasterId r:id="rId14"/>
  </p:notesMasterIdLst>
  <p:handoutMasterIdLst>
    <p:handoutMasterId r:id="rId15"/>
  </p:handoutMasterIdLst>
  <p:sldIdLst>
    <p:sldId id="260" r:id="rId6"/>
    <p:sldId id="281" r:id="rId7"/>
    <p:sldId id="278" r:id="rId8"/>
    <p:sldId id="284" r:id="rId9"/>
    <p:sldId id="285" r:id="rId10"/>
    <p:sldId id="286" r:id="rId11"/>
    <p:sldId id="287" r:id="rId12"/>
    <p:sldId id="27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40" autoAdjust="0"/>
    <p:restoredTop sz="94660"/>
  </p:normalViewPr>
  <p:slideViewPr>
    <p:cSldViewPr>
      <p:cViewPr>
        <p:scale>
          <a:sx n="80" d="100"/>
          <a:sy n="80" d="100"/>
        </p:scale>
        <p:origin x="-1932" y="-96"/>
      </p:cViewPr>
      <p:guideLst>
        <p:guide orient="horz" pos="22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96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17751-881D-4EED-BFD3-307AB321B1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653-C6BF-49DF-B6AE-0B45860F7D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FFD3F-79A5-49A3-8674-6B4DBC5E23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37A2F-9553-4D06-8D7F-39B0DC01A5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行标题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2428860" y="2071678"/>
            <a:ext cx="5072098" cy="57150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lang="zh-CN" altLang="en-US" sz="4000" b="1" kern="1600" spc="6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4000" b="1" kern="1600" spc="6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4000" b="1" kern="1600" spc="6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28860" y="3071810"/>
            <a:ext cx="5072098" cy="500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dist"/>
            <a:r>
              <a:rPr lang="zh-CN" altLang="en-US" sz="28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单击此处添加副标题</a:t>
            </a:r>
            <a:endParaRPr lang="zh-CN" altLang="en-US" sz="28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71965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42983"/>
            <a:ext cx="5486400" cy="350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5191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572428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714348" y="768543"/>
            <a:ext cx="1285884" cy="21431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928802"/>
            <a:ext cx="7772400" cy="14700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zh-CN" altLang="en-US" sz="4800" b="1" kern="12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单击此处添加文字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行标题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2428860" y="2071678"/>
            <a:ext cx="5072098" cy="15001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zh-CN" altLang="en-US" sz="4000" b="1" kern="1600" spc="6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4000" b="1" kern="1600" spc="6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4000" b="1" kern="1600" spc="6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28860" y="3857628"/>
            <a:ext cx="5072098" cy="500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dist"/>
            <a:r>
              <a:rPr lang="zh-CN" altLang="en-US" sz="28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单击此处添加副标题</a:t>
            </a:r>
            <a:endParaRPr lang="zh-CN" altLang="en-US" sz="28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4612" y="2285992"/>
            <a:ext cx="5786478" cy="3571900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Ø"/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 typeface="Wingdings" panose="05000000000000000000" pitchFamily="2" charset="2"/>
              <a:buChar char="ü"/>
              <a:defRPr sz="2000"/>
            </a:lvl3pPr>
            <a:lvl4pPr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行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43471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858180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文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464347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929618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3" hasCustomPrompt="1"/>
          </p:nvPr>
        </p:nvSpPr>
        <p:spPr>
          <a:xfrm>
            <a:off x="803038" y="742664"/>
            <a:ext cx="7912366" cy="2574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5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64294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858180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64294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68481"/>
            <a:ext cx="4040188" cy="31751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85544"/>
            <a:ext cx="4040188" cy="384017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968481"/>
            <a:ext cx="4041775" cy="31751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85544"/>
            <a:ext cx="4041775" cy="384017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858180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84568"/>
            <a:ext cx="3008313" cy="8014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500174"/>
            <a:ext cx="5111750" cy="46259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18596"/>
            <a:ext cx="3008313" cy="370756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idx="12" hasCustomPrompt="1"/>
          </p:nvPr>
        </p:nvSpPr>
        <p:spPr>
          <a:xfrm>
            <a:off x="785786" y="383044"/>
            <a:ext cx="7858180" cy="28575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lang="zh-CN" altLang="en-US" sz="16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2pPr>
            <a:lvl3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3pPr>
            <a:lvl4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4pPr>
            <a:lvl5pPr>
              <a:defRPr lang="zh-CN" altLang="en-US" sz="1400" kern="1200" dirty="0" smtClean="0">
                <a:solidFill>
                  <a:srgbClr val="514E53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2.emf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emf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microsoft.com/office/2007/relationships/hdphoto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7257" y="0"/>
            <a:ext cx="9158514" cy="6858000"/>
          </a:xfrm>
          <a:prstGeom prst="rect">
            <a:avLst/>
          </a:prstGeom>
          <a:gradFill flip="none" rotWithShape="1">
            <a:gsLst>
              <a:gs pos="100000">
                <a:srgbClr val="E4E4E4"/>
              </a:gs>
              <a:gs pos="68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3"/>
          <p:cNvSpPr/>
          <p:nvPr/>
        </p:nvSpPr>
        <p:spPr>
          <a:xfrm rot="5400000">
            <a:off x="-1020217" y="1359301"/>
            <a:ext cx="4076866" cy="2065460"/>
          </a:xfrm>
          <a:custGeom>
            <a:avLst/>
            <a:gdLst/>
            <a:ahLst/>
            <a:cxnLst/>
            <a:rect l="l" t="t" r="r" b="b"/>
            <a:pathLst>
              <a:path w="4076866" h="2065460">
                <a:moveTo>
                  <a:pt x="0" y="2065460"/>
                </a:moveTo>
                <a:lnTo>
                  <a:pt x="2038433" y="0"/>
                </a:lnTo>
                <a:lnTo>
                  <a:pt x="4076866" y="206546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669388">
            <a:off x="345045" y="712535"/>
            <a:ext cx="572804" cy="57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7"/>
          <p:cNvSpPr/>
          <p:nvPr/>
        </p:nvSpPr>
        <p:spPr>
          <a:xfrm rot="2669388">
            <a:off x="151764" y="-63624"/>
            <a:ext cx="129537" cy="127251"/>
          </a:xfrm>
          <a:custGeom>
            <a:avLst/>
            <a:gdLst/>
            <a:ahLst/>
            <a:cxnLst/>
            <a:rect l="l" t="t" r="r" b="b"/>
            <a:pathLst>
              <a:path w="129537" h="127251">
                <a:moveTo>
                  <a:pt x="0" y="127251"/>
                </a:moveTo>
                <a:lnTo>
                  <a:pt x="129537" y="0"/>
                </a:lnTo>
                <a:lnTo>
                  <a:pt x="129537" y="12725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 flipV="1">
            <a:off x="-93828" y="1760541"/>
            <a:ext cx="380355" cy="19269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 flipH="1" flipV="1">
            <a:off x="-90120" y="910980"/>
            <a:ext cx="346983" cy="17579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1"/>
          <p:cNvSpPr/>
          <p:nvPr/>
        </p:nvSpPr>
        <p:spPr>
          <a:xfrm rot="16200000" flipH="1" flipV="1">
            <a:off x="-92441" y="50355"/>
            <a:ext cx="338053" cy="171267"/>
          </a:xfrm>
          <a:custGeom>
            <a:avLst/>
            <a:gdLst/>
            <a:ahLst/>
            <a:cxnLst/>
            <a:rect l="l" t="t" r="r" b="b"/>
            <a:pathLst>
              <a:path w="338053" h="171267">
                <a:moveTo>
                  <a:pt x="0" y="171267"/>
                </a:moveTo>
                <a:lnTo>
                  <a:pt x="169027" y="0"/>
                </a:lnTo>
                <a:lnTo>
                  <a:pt x="338053" y="171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3"/>
          <p:cNvSpPr/>
          <p:nvPr/>
        </p:nvSpPr>
        <p:spPr>
          <a:xfrm rot="2669388">
            <a:off x="366584" y="-171756"/>
            <a:ext cx="572804" cy="572804"/>
          </a:xfrm>
          <a:custGeom>
            <a:avLst/>
            <a:gdLst/>
            <a:ahLst/>
            <a:cxnLst/>
            <a:rect l="l" t="t" r="r" b="b"/>
            <a:pathLst>
              <a:path w="572804" h="572804">
                <a:moveTo>
                  <a:pt x="0" y="407039"/>
                </a:moveTo>
                <a:lnTo>
                  <a:pt x="414353" y="0"/>
                </a:lnTo>
                <a:lnTo>
                  <a:pt x="572804" y="0"/>
                </a:lnTo>
                <a:lnTo>
                  <a:pt x="572804" y="572804"/>
                </a:lnTo>
                <a:lnTo>
                  <a:pt x="0" y="572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5"/>
          <p:cNvGrpSpPr/>
          <p:nvPr/>
        </p:nvGrpSpPr>
        <p:grpSpPr>
          <a:xfrm>
            <a:off x="0" y="4919765"/>
            <a:ext cx="9144000" cy="1938235"/>
            <a:chOff x="0" y="4976915"/>
            <a:chExt cx="9144000" cy="1938235"/>
          </a:xfrm>
        </p:grpSpPr>
        <p:sp>
          <p:nvSpPr>
            <p:cNvPr id="17" name="矩形 16"/>
            <p:cNvSpPr/>
            <p:nvPr/>
          </p:nvSpPr>
          <p:spPr>
            <a:xfrm>
              <a:off x="0" y="5020861"/>
              <a:ext cx="308825" cy="699638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0714" y="5720499"/>
              <a:ext cx="382140" cy="38214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1098" y="6102639"/>
              <a:ext cx="382140" cy="382140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3238" y="5932844"/>
              <a:ext cx="169795" cy="169795"/>
            </a:xfrm>
            <a:prstGeom prst="rect">
              <a:avLst/>
            </a:prstGeom>
            <a:solidFill>
              <a:srgbClr val="E8E8E8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611270" y="5720499"/>
              <a:ext cx="1194651" cy="1194651"/>
            </a:xfrm>
            <a:prstGeom prst="rect">
              <a:avLst/>
            </a:prstGeom>
            <a:solidFill>
              <a:srgbClr val="EAEAE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805222" y="5244707"/>
              <a:ext cx="475792" cy="475792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270335" y="5720499"/>
              <a:ext cx="764280" cy="76428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034615" y="4976915"/>
              <a:ext cx="742617" cy="742617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777982" y="5720499"/>
              <a:ext cx="382140" cy="382140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160122" y="6098317"/>
              <a:ext cx="382140" cy="38214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542208" y="5919272"/>
              <a:ext cx="179045" cy="179045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12999" y="5482603"/>
              <a:ext cx="134616" cy="134616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990774" y="5732523"/>
              <a:ext cx="153226" cy="153226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05550" y="5013812"/>
              <a:ext cx="705720" cy="70572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347832" y="5720499"/>
              <a:ext cx="557718" cy="557718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965692" y="5337392"/>
              <a:ext cx="382140" cy="382140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583460" y="5977255"/>
              <a:ext cx="179045" cy="179045"/>
            </a:xfrm>
            <a:prstGeom prst="rect">
              <a:avLst/>
            </a:prstGeom>
            <a:solidFill>
              <a:srgbClr val="E8E8E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238415" y="5411880"/>
              <a:ext cx="134616" cy="134616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231752" y="5719532"/>
              <a:ext cx="153226" cy="153226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01603" y="5741773"/>
              <a:ext cx="153226" cy="153226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903493" y="5885749"/>
              <a:ext cx="75567" cy="7556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772954" y="5719532"/>
              <a:ext cx="192738" cy="192738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905550" y="6278217"/>
              <a:ext cx="134616" cy="134616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751503" y="5263759"/>
              <a:ext cx="475792" cy="475792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42"/>
          <p:cNvGrpSpPr/>
          <p:nvPr/>
        </p:nvGrpSpPr>
        <p:grpSpPr>
          <a:xfrm>
            <a:off x="800169" y="259208"/>
            <a:ext cx="572804" cy="572804"/>
            <a:chOff x="800169" y="259208"/>
            <a:chExt cx="572804" cy="572804"/>
          </a:xfrm>
        </p:grpSpPr>
        <p:sp>
          <p:nvSpPr>
            <p:cNvPr id="44" name="矩形 43"/>
            <p:cNvSpPr/>
            <p:nvPr/>
          </p:nvSpPr>
          <p:spPr>
            <a:xfrm rot="2669388">
              <a:off x="800169" y="259208"/>
              <a:ext cx="572804" cy="57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2096"/>
            <p:cNvGrpSpPr/>
            <p:nvPr/>
          </p:nvGrpSpPr>
          <p:grpSpPr>
            <a:xfrm flipH="1">
              <a:off x="845131" y="286964"/>
              <a:ext cx="462171" cy="405889"/>
              <a:chOff x="1123950" y="4803775"/>
              <a:chExt cx="2244725" cy="2124076"/>
            </a:xfrm>
          </p:grpSpPr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1643063" y="6807200"/>
                <a:ext cx="39687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1685925" y="6807200"/>
                <a:ext cx="41275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1730375" y="6807200"/>
                <a:ext cx="39687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1670050" y="6865938"/>
                <a:ext cx="71437" cy="793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1670050" y="6853238"/>
                <a:ext cx="71437" cy="9525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8"/>
              <p:cNvSpPr/>
              <p:nvPr/>
            </p:nvSpPr>
            <p:spPr bwMode="auto">
              <a:xfrm>
                <a:off x="1658938" y="6848475"/>
                <a:ext cx="92075" cy="3175"/>
              </a:xfrm>
              <a:custGeom>
                <a:avLst/>
                <a:gdLst>
                  <a:gd name="T0" fmla="*/ 58 w 58"/>
                  <a:gd name="T1" fmla="*/ 0 h 2"/>
                  <a:gd name="T2" fmla="*/ 0 w 58"/>
                  <a:gd name="T3" fmla="*/ 0 h 2"/>
                  <a:gd name="T4" fmla="*/ 4 w 58"/>
                  <a:gd name="T5" fmla="*/ 2 h 2"/>
                  <a:gd name="T6" fmla="*/ 54 w 58"/>
                  <a:gd name="T7" fmla="*/ 2 h 2"/>
                  <a:gd name="T8" fmla="*/ 58 w 5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">
                    <a:moveTo>
                      <a:pt x="58" y="0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54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2432050" y="6807200"/>
                <a:ext cx="41275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2478088" y="6807200"/>
                <a:ext cx="38100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2522538" y="6807200"/>
                <a:ext cx="38100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2462213" y="6865938"/>
                <a:ext cx="68262" cy="793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Rectangle 53"/>
              <p:cNvSpPr>
                <a:spLocks noChangeArrowheads="1"/>
              </p:cNvSpPr>
              <p:nvPr/>
            </p:nvSpPr>
            <p:spPr bwMode="auto">
              <a:xfrm>
                <a:off x="2462213" y="6853238"/>
                <a:ext cx="68262" cy="9525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2447925" y="6848475"/>
                <a:ext cx="93662" cy="3175"/>
              </a:xfrm>
              <a:custGeom>
                <a:avLst/>
                <a:gdLst>
                  <a:gd name="T0" fmla="*/ 59 w 59"/>
                  <a:gd name="T1" fmla="*/ 0 h 2"/>
                  <a:gd name="T2" fmla="*/ 0 w 59"/>
                  <a:gd name="T3" fmla="*/ 0 h 2"/>
                  <a:gd name="T4" fmla="*/ 6 w 59"/>
                  <a:gd name="T5" fmla="*/ 2 h 2"/>
                  <a:gd name="T6" fmla="*/ 56 w 59"/>
                  <a:gd name="T7" fmla="*/ 2 h 2"/>
                  <a:gd name="T8" fmla="*/ 59 w 5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">
                    <a:moveTo>
                      <a:pt x="59" y="0"/>
                    </a:moveTo>
                    <a:lnTo>
                      <a:pt x="0" y="0"/>
                    </a:lnTo>
                    <a:lnTo>
                      <a:pt x="6" y="2"/>
                    </a:lnTo>
                    <a:lnTo>
                      <a:pt x="56" y="2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>
                <a:spLocks noEditPoints="1"/>
              </p:cNvSpPr>
              <p:nvPr/>
            </p:nvSpPr>
            <p:spPr bwMode="auto">
              <a:xfrm>
                <a:off x="1196975" y="6397625"/>
                <a:ext cx="231775" cy="230188"/>
              </a:xfrm>
              <a:custGeom>
                <a:avLst/>
                <a:gdLst>
                  <a:gd name="T0" fmla="*/ 100 w 132"/>
                  <a:gd name="T1" fmla="*/ 101 h 131"/>
                  <a:gd name="T2" fmla="*/ 102 w 132"/>
                  <a:gd name="T3" fmla="*/ 99 h 131"/>
                  <a:gd name="T4" fmla="*/ 115 w 132"/>
                  <a:gd name="T5" fmla="*/ 106 h 131"/>
                  <a:gd name="T6" fmla="*/ 125 w 132"/>
                  <a:gd name="T7" fmla="*/ 87 h 131"/>
                  <a:gd name="T8" fmla="*/ 113 w 132"/>
                  <a:gd name="T9" fmla="*/ 79 h 131"/>
                  <a:gd name="T10" fmla="*/ 114 w 132"/>
                  <a:gd name="T11" fmla="*/ 77 h 131"/>
                  <a:gd name="T12" fmla="*/ 128 w 132"/>
                  <a:gd name="T13" fmla="*/ 76 h 131"/>
                  <a:gd name="T14" fmla="*/ 128 w 132"/>
                  <a:gd name="T15" fmla="*/ 55 h 131"/>
                  <a:gd name="T16" fmla="*/ 113 w 132"/>
                  <a:gd name="T17" fmla="*/ 54 h 131"/>
                  <a:gd name="T18" fmla="*/ 113 w 132"/>
                  <a:gd name="T19" fmla="*/ 52 h 131"/>
                  <a:gd name="T20" fmla="*/ 125 w 132"/>
                  <a:gd name="T21" fmla="*/ 44 h 131"/>
                  <a:gd name="T22" fmla="*/ 115 w 132"/>
                  <a:gd name="T23" fmla="*/ 25 h 131"/>
                  <a:gd name="T24" fmla="*/ 101 w 132"/>
                  <a:gd name="T25" fmla="*/ 32 h 131"/>
                  <a:gd name="T26" fmla="*/ 99 w 132"/>
                  <a:gd name="T27" fmla="*/ 31 h 131"/>
                  <a:gd name="T28" fmla="*/ 106 w 132"/>
                  <a:gd name="T29" fmla="*/ 17 h 131"/>
                  <a:gd name="T30" fmla="*/ 88 w 132"/>
                  <a:gd name="T31" fmla="*/ 6 h 131"/>
                  <a:gd name="T32" fmla="*/ 79 w 132"/>
                  <a:gd name="T33" fmla="*/ 20 h 131"/>
                  <a:gd name="T34" fmla="*/ 78 w 132"/>
                  <a:gd name="T35" fmla="*/ 19 h 131"/>
                  <a:gd name="T36" fmla="*/ 77 w 132"/>
                  <a:gd name="T37" fmla="*/ 3 h 131"/>
                  <a:gd name="T38" fmla="*/ 56 w 132"/>
                  <a:gd name="T39" fmla="*/ 3 h 131"/>
                  <a:gd name="T40" fmla="*/ 55 w 132"/>
                  <a:gd name="T41" fmla="*/ 19 h 131"/>
                  <a:gd name="T42" fmla="*/ 53 w 132"/>
                  <a:gd name="T43" fmla="*/ 20 h 131"/>
                  <a:gd name="T44" fmla="*/ 44 w 132"/>
                  <a:gd name="T45" fmla="*/ 6 h 131"/>
                  <a:gd name="T46" fmla="*/ 26 w 132"/>
                  <a:gd name="T47" fmla="*/ 17 h 131"/>
                  <a:gd name="T48" fmla="*/ 33 w 132"/>
                  <a:gd name="T49" fmla="*/ 31 h 131"/>
                  <a:gd name="T50" fmla="*/ 32 w 132"/>
                  <a:gd name="T51" fmla="*/ 32 h 131"/>
                  <a:gd name="T52" fmla="*/ 18 w 132"/>
                  <a:gd name="T53" fmla="*/ 25 h 131"/>
                  <a:gd name="T54" fmla="*/ 7 w 132"/>
                  <a:gd name="T55" fmla="*/ 44 h 131"/>
                  <a:gd name="T56" fmla="*/ 20 w 132"/>
                  <a:gd name="T57" fmla="*/ 52 h 131"/>
                  <a:gd name="T58" fmla="*/ 19 w 132"/>
                  <a:gd name="T59" fmla="*/ 54 h 131"/>
                  <a:gd name="T60" fmla="*/ 4 w 132"/>
                  <a:gd name="T61" fmla="*/ 55 h 131"/>
                  <a:gd name="T62" fmla="*/ 4 w 132"/>
                  <a:gd name="T63" fmla="*/ 76 h 131"/>
                  <a:gd name="T64" fmla="*/ 19 w 132"/>
                  <a:gd name="T65" fmla="*/ 77 h 131"/>
                  <a:gd name="T66" fmla="*/ 19 w 132"/>
                  <a:gd name="T67" fmla="*/ 79 h 131"/>
                  <a:gd name="T68" fmla="*/ 7 w 132"/>
                  <a:gd name="T69" fmla="*/ 87 h 131"/>
                  <a:gd name="T70" fmla="*/ 18 w 132"/>
                  <a:gd name="T71" fmla="*/ 106 h 131"/>
                  <a:gd name="T72" fmla="*/ 31 w 132"/>
                  <a:gd name="T73" fmla="*/ 99 h 131"/>
                  <a:gd name="T74" fmla="*/ 32 w 132"/>
                  <a:gd name="T75" fmla="*/ 101 h 131"/>
                  <a:gd name="T76" fmla="*/ 26 w 132"/>
                  <a:gd name="T77" fmla="*/ 114 h 131"/>
                  <a:gd name="T78" fmla="*/ 44 w 132"/>
                  <a:gd name="T79" fmla="*/ 124 h 131"/>
                  <a:gd name="T80" fmla="*/ 52 w 132"/>
                  <a:gd name="T81" fmla="*/ 113 h 131"/>
                  <a:gd name="T82" fmla="*/ 54 w 132"/>
                  <a:gd name="T83" fmla="*/ 114 h 131"/>
                  <a:gd name="T84" fmla="*/ 56 w 132"/>
                  <a:gd name="T85" fmla="*/ 127 h 131"/>
                  <a:gd name="T86" fmla="*/ 77 w 132"/>
                  <a:gd name="T87" fmla="*/ 127 h 131"/>
                  <a:gd name="T88" fmla="*/ 78 w 132"/>
                  <a:gd name="T89" fmla="*/ 114 h 131"/>
                  <a:gd name="T90" fmla="*/ 80 w 132"/>
                  <a:gd name="T91" fmla="*/ 113 h 131"/>
                  <a:gd name="T92" fmla="*/ 88 w 132"/>
                  <a:gd name="T93" fmla="*/ 124 h 131"/>
                  <a:gd name="T94" fmla="*/ 106 w 132"/>
                  <a:gd name="T95" fmla="*/ 114 h 131"/>
                  <a:gd name="T96" fmla="*/ 100 w 132"/>
                  <a:gd name="T97" fmla="*/ 101 h 131"/>
                  <a:gd name="T98" fmla="*/ 66 w 132"/>
                  <a:gd name="T99" fmla="*/ 109 h 131"/>
                  <a:gd name="T100" fmla="*/ 22 w 132"/>
                  <a:gd name="T101" fmla="*/ 65 h 131"/>
                  <a:gd name="T102" fmla="*/ 66 w 132"/>
                  <a:gd name="T103" fmla="*/ 22 h 131"/>
                  <a:gd name="T104" fmla="*/ 110 w 132"/>
                  <a:gd name="T105" fmla="*/ 65 h 131"/>
                  <a:gd name="T106" fmla="*/ 66 w 132"/>
                  <a:gd name="T107" fmla="*/ 10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2" h="131">
                    <a:moveTo>
                      <a:pt x="100" y="101"/>
                    </a:moveTo>
                    <a:cubicBezTo>
                      <a:pt x="101" y="100"/>
                      <a:pt x="101" y="100"/>
                      <a:pt x="102" y="99"/>
                    </a:cubicBezTo>
                    <a:cubicBezTo>
                      <a:pt x="106" y="103"/>
                      <a:pt x="112" y="106"/>
                      <a:pt x="115" y="106"/>
                    </a:cubicBezTo>
                    <a:cubicBezTo>
                      <a:pt x="120" y="104"/>
                      <a:pt x="127" y="92"/>
                      <a:pt x="125" y="87"/>
                    </a:cubicBezTo>
                    <a:cubicBezTo>
                      <a:pt x="124" y="84"/>
                      <a:pt x="118" y="81"/>
                      <a:pt x="113" y="79"/>
                    </a:cubicBezTo>
                    <a:cubicBezTo>
                      <a:pt x="113" y="78"/>
                      <a:pt x="113" y="78"/>
                      <a:pt x="114" y="77"/>
                    </a:cubicBezTo>
                    <a:cubicBezTo>
                      <a:pt x="119" y="78"/>
                      <a:pt x="126" y="78"/>
                      <a:pt x="128" y="76"/>
                    </a:cubicBezTo>
                    <a:cubicBezTo>
                      <a:pt x="132" y="72"/>
                      <a:pt x="132" y="59"/>
                      <a:pt x="128" y="55"/>
                    </a:cubicBezTo>
                    <a:cubicBezTo>
                      <a:pt x="126" y="52"/>
                      <a:pt x="118" y="53"/>
                      <a:pt x="113" y="54"/>
                    </a:cubicBezTo>
                    <a:cubicBezTo>
                      <a:pt x="113" y="53"/>
                      <a:pt x="113" y="53"/>
                      <a:pt x="113" y="52"/>
                    </a:cubicBezTo>
                    <a:cubicBezTo>
                      <a:pt x="118" y="50"/>
                      <a:pt x="124" y="47"/>
                      <a:pt x="125" y="44"/>
                    </a:cubicBezTo>
                    <a:cubicBezTo>
                      <a:pt x="127" y="38"/>
                      <a:pt x="120" y="27"/>
                      <a:pt x="115" y="25"/>
                    </a:cubicBezTo>
                    <a:cubicBezTo>
                      <a:pt x="111" y="24"/>
                      <a:pt x="105" y="29"/>
                      <a:pt x="101" y="32"/>
                    </a:cubicBezTo>
                    <a:cubicBezTo>
                      <a:pt x="100" y="32"/>
                      <a:pt x="100" y="31"/>
                      <a:pt x="99" y="31"/>
                    </a:cubicBezTo>
                    <a:cubicBezTo>
                      <a:pt x="103" y="27"/>
                      <a:pt x="107" y="20"/>
                      <a:pt x="106" y="17"/>
                    </a:cubicBezTo>
                    <a:cubicBezTo>
                      <a:pt x="105" y="12"/>
                      <a:pt x="93" y="5"/>
                      <a:pt x="88" y="6"/>
                    </a:cubicBezTo>
                    <a:cubicBezTo>
                      <a:pt x="85" y="7"/>
                      <a:pt x="81" y="15"/>
                      <a:pt x="79" y="20"/>
                    </a:cubicBezTo>
                    <a:cubicBezTo>
                      <a:pt x="79" y="20"/>
                      <a:pt x="78" y="19"/>
                      <a:pt x="78" y="19"/>
                    </a:cubicBezTo>
                    <a:cubicBezTo>
                      <a:pt x="79" y="14"/>
                      <a:pt x="79" y="6"/>
                      <a:pt x="77" y="3"/>
                    </a:cubicBezTo>
                    <a:cubicBezTo>
                      <a:pt x="73" y="0"/>
                      <a:pt x="59" y="0"/>
                      <a:pt x="56" y="3"/>
                    </a:cubicBezTo>
                    <a:cubicBezTo>
                      <a:pt x="53" y="6"/>
                      <a:pt x="54" y="14"/>
                      <a:pt x="55" y="19"/>
                    </a:cubicBezTo>
                    <a:cubicBezTo>
                      <a:pt x="54" y="19"/>
                      <a:pt x="54" y="20"/>
                      <a:pt x="53" y="20"/>
                    </a:cubicBezTo>
                    <a:cubicBezTo>
                      <a:pt x="51" y="15"/>
                      <a:pt x="48" y="7"/>
                      <a:pt x="44" y="6"/>
                    </a:cubicBezTo>
                    <a:cubicBezTo>
                      <a:pt x="39" y="5"/>
                      <a:pt x="27" y="12"/>
                      <a:pt x="26" y="17"/>
                    </a:cubicBezTo>
                    <a:cubicBezTo>
                      <a:pt x="25" y="20"/>
                      <a:pt x="30" y="27"/>
                      <a:pt x="33" y="31"/>
                    </a:cubicBezTo>
                    <a:cubicBezTo>
                      <a:pt x="33" y="31"/>
                      <a:pt x="32" y="32"/>
                      <a:pt x="32" y="32"/>
                    </a:cubicBezTo>
                    <a:cubicBezTo>
                      <a:pt x="27" y="29"/>
                      <a:pt x="21" y="24"/>
                      <a:pt x="18" y="25"/>
                    </a:cubicBezTo>
                    <a:cubicBezTo>
                      <a:pt x="13" y="27"/>
                      <a:pt x="6" y="38"/>
                      <a:pt x="7" y="44"/>
                    </a:cubicBezTo>
                    <a:cubicBezTo>
                      <a:pt x="8" y="47"/>
                      <a:pt x="15" y="50"/>
                      <a:pt x="20" y="52"/>
                    </a:cubicBezTo>
                    <a:cubicBezTo>
                      <a:pt x="20" y="53"/>
                      <a:pt x="19" y="53"/>
                      <a:pt x="19" y="54"/>
                    </a:cubicBezTo>
                    <a:cubicBezTo>
                      <a:pt x="14" y="53"/>
                      <a:pt x="6" y="52"/>
                      <a:pt x="4" y="55"/>
                    </a:cubicBezTo>
                    <a:cubicBezTo>
                      <a:pt x="0" y="59"/>
                      <a:pt x="0" y="72"/>
                      <a:pt x="4" y="76"/>
                    </a:cubicBezTo>
                    <a:cubicBezTo>
                      <a:pt x="6" y="78"/>
                      <a:pt x="13" y="78"/>
                      <a:pt x="19" y="77"/>
                    </a:cubicBezTo>
                    <a:cubicBezTo>
                      <a:pt x="19" y="78"/>
                      <a:pt x="19" y="78"/>
                      <a:pt x="19" y="79"/>
                    </a:cubicBezTo>
                    <a:cubicBezTo>
                      <a:pt x="14" y="81"/>
                      <a:pt x="8" y="84"/>
                      <a:pt x="7" y="87"/>
                    </a:cubicBezTo>
                    <a:cubicBezTo>
                      <a:pt x="6" y="92"/>
                      <a:pt x="13" y="104"/>
                      <a:pt x="18" y="106"/>
                    </a:cubicBezTo>
                    <a:cubicBezTo>
                      <a:pt x="21" y="106"/>
                      <a:pt x="26" y="103"/>
                      <a:pt x="31" y="99"/>
                    </a:cubicBezTo>
                    <a:cubicBezTo>
                      <a:pt x="31" y="100"/>
                      <a:pt x="32" y="100"/>
                      <a:pt x="32" y="101"/>
                    </a:cubicBezTo>
                    <a:cubicBezTo>
                      <a:pt x="29" y="105"/>
                      <a:pt x="25" y="111"/>
                      <a:pt x="26" y="114"/>
                    </a:cubicBezTo>
                    <a:cubicBezTo>
                      <a:pt x="27" y="119"/>
                      <a:pt x="39" y="126"/>
                      <a:pt x="44" y="124"/>
                    </a:cubicBezTo>
                    <a:cubicBezTo>
                      <a:pt x="47" y="124"/>
                      <a:pt x="50" y="118"/>
                      <a:pt x="52" y="113"/>
                    </a:cubicBezTo>
                    <a:cubicBezTo>
                      <a:pt x="53" y="113"/>
                      <a:pt x="54" y="113"/>
                      <a:pt x="54" y="114"/>
                    </a:cubicBezTo>
                    <a:cubicBezTo>
                      <a:pt x="54" y="119"/>
                      <a:pt x="53" y="125"/>
                      <a:pt x="56" y="127"/>
                    </a:cubicBezTo>
                    <a:cubicBezTo>
                      <a:pt x="59" y="131"/>
                      <a:pt x="73" y="131"/>
                      <a:pt x="77" y="127"/>
                    </a:cubicBezTo>
                    <a:cubicBezTo>
                      <a:pt x="79" y="125"/>
                      <a:pt x="79" y="119"/>
                      <a:pt x="78" y="114"/>
                    </a:cubicBezTo>
                    <a:cubicBezTo>
                      <a:pt x="79" y="113"/>
                      <a:pt x="79" y="113"/>
                      <a:pt x="80" y="113"/>
                    </a:cubicBezTo>
                    <a:cubicBezTo>
                      <a:pt x="82" y="118"/>
                      <a:pt x="85" y="124"/>
                      <a:pt x="88" y="124"/>
                    </a:cubicBezTo>
                    <a:cubicBezTo>
                      <a:pt x="93" y="126"/>
                      <a:pt x="105" y="119"/>
                      <a:pt x="106" y="114"/>
                    </a:cubicBezTo>
                    <a:cubicBezTo>
                      <a:pt x="107" y="111"/>
                      <a:pt x="104" y="105"/>
                      <a:pt x="100" y="101"/>
                    </a:cubicBezTo>
                    <a:close/>
                    <a:moveTo>
                      <a:pt x="66" y="109"/>
                    </a:moveTo>
                    <a:cubicBezTo>
                      <a:pt x="42" y="109"/>
                      <a:pt x="22" y="90"/>
                      <a:pt x="22" y="65"/>
                    </a:cubicBezTo>
                    <a:cubicBezTo>
                      <a:pt x="22" y="41"/>
                      <a:pt x="42" y="22"/>
                      <a:pt x="66" y="22"/>
                    </a:cubicBezTo>
                    <a:cubicBezTo>
                      <a:pt x="90" y="22"/>
                      <a:pt x="110" y="41"/>
                      <a:pt x="110" y="65"/>
                    </a:cubicBezTo>
                    <a:cubicBezTo>
                      <a:pt x="110" y="90"/>
                      <a:pt x="90" y="109"/>
                      <a:pt x="66" y="10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 noEditPoints="1"/>
              </p:cNvSpPr>
              <p:nvPr/>
            </p:nvSpPr>
            <p:spPr bwMode="auto">
              <a:xfrm>
                <a:off x="1243013" y="6443663"/>
                <a:ext cx="141287" cy="138113"/>
              </a:xfrm>
              <a:custGeom>
                <a:avLst/>
                <a:gdLst>
                  <a:gd name="T0" fmla="*/ 40 w 80"/>
                  <a:gd name="T1" fmla="*/ 0 h 79"/>
                  <a:gd name="T2" fmla="*/ 0 w 80"/>
                  <a:gd name="T3" fmla="*/ 39 h 79"/>
                  <a:gd name="T4" fmla="*/ 40 w 80"/>
                  <a:gd name="T5" fmla="*/ 79 h 79"/>
                  <a:gd name="T6" fmla="*/ 80 w 80"/>
                  <a:gd name="T7" fmla="*/ 39 h 79"/>
                  <a:gd name="T8" fmla="*/ 40 w 80"/>
                  <a:gd name="T9" fmla="*/ 0 h 79"/>
                  <a:gd name="T10" fmla="*/ 40 w 80"/>
                  <a:gd name="T11" fmla="*/ 72 h 79"/>
                  <a:gd name="T12" fmla="*/ 8 w 80"/>
                  <a:gd name="T13" fmla="*/ 39 h 79"/>
                  <a:gd name="T14" fmla="*/ 40 w 80"/>
                  <a:gd name="T15" fmla="*/ 7 h 79"/>
                  <a:gd name="T16" fmla="*/ 73 w 80"/>
                  <a:gd name="T17" fmla="*/ 39 h 79"/>
                  <a:gd name="T18" fmla="*/ 40 w 80"/>
                  <a:gd name="T19" fmla="*/ 7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79"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62" y="79"/>
                      <a:pt x="80" y="61"/>
                      <a:pt x="80" y="39"/>
                    </a:cubicBezTo>
                    <a:cubicBezTo>
                      <a:pt x="80" y="17"/>
                      <a:pt x="62" y="0"/>
                      <a:pt x="40" y="0"/>
                    </a:cubicBezTo>
                    <a:close/>
                    <a:moveTo>
                      <a:pt x="40" y="72"/>
                    </a:moveTo>
                    <a:cubicBezTo>
                      <a:pt x="22" y="72"/>
                      <a:pt x="8" y="57"/>
                      <a:pt x="8" y="39"/>
                    </a:cubicBezTo>
                    <a:cubicBezTo>
                      <a:pt x="8" y="21"/>
                      <a:pt x="22" y="7"/>
                      <a:pt x="40" y="7"/>
                    </a:cubicBezTo>
                    <a:cubicBezTo>
                      <a:pt x="58" y="7"/>
                      <a:pt x="73" y="21"/>
                      <a:pt x="73" y="39"/>
                    </a:cubicBezTo>
                    <a:cubicBezTo>
                      <a:pt x="73" y="57"/>
                      <a:pt x="58" y="72"/>
                      <a:pt x="40" y="7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7"/>
              <p:cNvSpPr>
                <a:spLocks noEditPoints="1"/>
              </p:cNvSpPr>
              <p:nvPr/>
            </p:nvSpPr>
            <p:spPr bwMode="auto">
              <a:xfrm>
                <a:off x="1258888" y="6457950"/>
                <a:ext cx="109537" cy="107950"/>
              </a:xfrm>
              <a:custGeom>
                <a:avLst/>
                <a:gdLst>
                  <a:gd name="T0" fmla="*/ 31 w 62"/>
                  <a:gd name="T1" fmla="*/ 0 h 62"/>
                  <a:gd name="T2" fmla="*/ 0 w 62"/>
                  <a:gd name="T3" fmla="*/ 31 h 62"/>
                  <a:gd name="T4" fmla="*/ 31 w 62"/>
                  <a:gd name="T5" fmla="*/ 62 h 62"/>
                  <a:gd name="T6" fmla="*/ 62 w 62"/>
                  <a:gd name="T7" fmla="*/ 31 h 62"/>
                  <a:gd name="T8" fmla="*/ 31 w 62"/>
                  <a:gd name="T9" fmla="*/ 0 h 62"/>
                  <a:gd name="T10" fmla="*/ 31 w 62"/>
                  <a:gd name="T11" fmla="*/ 40 h 62"/>
                  <a:gd name="T12" fmla="*/ 23 w 62"/>
                  <a:gd name="T13" fmla="*/ 31 h 62"/>
                  <a:gd name="T14" fmla="*/ 31 w 62"/>
                  <a:gd name="T15" fmla="*/ 23 h 62"/>
                  <a:gd name="T16" fmla="*/ 39 w 62"/>
                  <a:gd name="T17" fmla="*/ 31 h 62"/>
                  <a:gd name="T18" fmla="*/ 31 w 62"/>
                  <a:gd name="T19" fmla="*/ 4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0"/>
                    </a:move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lose/>
                    <a:moveTo>
                      <a:pt x="31" y="40"/>
                    </a:moveTo>
                    <a:cubicBezTo>
                      <a:pt x="27" y="40"/>
                      <a:pt x="23" y="36"/>
                      <a:pt x="23" y="31"/>
                    </a:cubicBezTo>
                    <a:cubicBezTo>
                      <a:pt x="23" y="27"/>
                      <a:pt x="27" y="23"/>
                      <a:pt x="31" y="23"/>
                    </a:cubicBezTo>
                    <a:cubicBezTo>
                      <a:pt x="36" y="23"/>
                      <a:pt x="39" y="27"/>
                      <a:pt x="39" y="31"/>
                    </a:cubicBezTo>
                    <a:cubicBezTo>
                      <a:pt x="39" y="36"/>
                      <a:pt x="36" y="40"/>
                      <a:pt x="31" y="4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Oval 58"/>
              <p:cNvSpPr>
                <a:spLocks noChangeArrowheads="1"/>
              </p:cNvSpPr>
              <p:nvPr/>
            </p:nvSpPr>
            <p:spPr bwMode="auto">
              <a:xfrm>
                <a:off x="1306513" y="6505575"/>
                <a:ext cx="15875" cy="15875"/>
              </a:xfrm>
              <a:prstGeom prst="ellipse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>
                <a:spLocks noEditPoints="1"/>
              </p:cNvSpPr>
              <p:nvPr/>
            </p:nvSpPr>
            <p:spPr bwMode="auto">
              <a:xfrm>
                <a:off x="1379538" y="6629400"/>
                <a:ext cx="128587" cy="128588"/>
              </a:xfrm>
              <a:custGeom>
                <a:avLst/>
                <a:gdLst>
                  <a:gd name="T0" fmla="*/ 42 w 73"/>
                  <a:gd name="T1" fmla="*/ 71 h 73"/>
                  <a:gd name="T2" fmla="*/ 43 w 73"/>
                  <a:gd name="T3" fmla="*/ 63 h 73"/>
                  <a:gd name="T4" fmla="*/ 44 w 73"/>
                  <a:gd name="T5" fmla="*/ 63 h 73"/>
                  <a:gd name="T6" fmla="*/ 49 w 73"/>
                  <a:gd name="T7" fmla="*/ 69 h 73"/>
                  <a:gd name="T8" fmla="*/ 59 w 73"/>
                  <a:gd name="T9" fmla="*/ 63 h 73"/>
                  <a:gd name="T10" fmla="*/ 55 w 73"/>
                  <a:gd name="T11" fmla="*/ 56 h 73"/>
                  <a:gd name="T12" fmla="*/ 56 w 73"/>
                  <a:gd name="T13" fmla="*/ 55 h 73"/>
                  <a:gd name="T14" fmla="*/ 63 w 73"/>
                  <a:gd name="T15" fmla="*/ 59 h 73"/>
                  <a:gd name="T16" fmla="*/ 69 w 73"/>
                  <a:gd name="T17" fmla="*/ 49 h 73"/>
                  <a:gd name="T18" fmla="*/ 62 w 73"/>
                  <a:gd name="T19" fmla="*/ 44 h 73"/>
                  <a:gd name="T20" fmla="*/ 63 w 73"/>
                  <a:gd name="T21" fmla="*/ 43 h 73"/>
                  <a:gd name="T22" fmla="*/ 71 w 73"/>
                  <a:gd name="T23" fmla="*/ 42 h 73"/>
                  <a:gd name="T24" fmla="*/ 71 w 73"/>
                  <a:gd name="T25" fmla="*/ 31 h 73"/>
                  <a:gd name="T26" fmla="*/ 62 w 73"/>
                  <a:gd name="T27" fmla="*/ 30 h 73"/>
                  <a:gd name="T28" fmla="*/ 62 w 73"/>
                  <a:gd name="T29" fmla="*/ 29 h 73"/>
                  <a:gd name="T30" fmla="*/ 69 w 73"/>
                  <a:gd name="T31" fmla="*/ 24 h 73"/>
                  <a:gd name="T32" fmla="*/ 63 w 73"/>
                  <a:gd name="T33" fmla="*/ 14 h 73"/>
                  <a:gd name="T34" fmla="*/ 55 w 73"/>
                  <a:gd name="T35" fmla="*/ 18 h 73"/>
                  <a:gd name="T36" fmla="*/ 55 w 73"/>
                  <a:gd name="T37" fmla="*/ 17 h 73"/>
                  <a:gd name="T38" fmla="*/ 59 w 73"/>
                  <a:gd name="T39" fmla="*/ 10 h 73"/>
                  <a:gd name="T40" fmla="*/ 49 w 73"/>
                  <a:gd name="T41" fmla="*/ 4 h 73"/>
                  <a:gd name="T42" fmla="*/ 44 w 73"/>
                  <a:gd name="T43" fmla="*/ 11 h 73"/>
                  <a:gd name="T44" fmla="*/ 43 w 73"/>
                  <a:gd name="T45" fmla="*/ 11 h 73"/>
                  <a:gd name="T46" fmla="*/ 42 w 73"/>
                  <a:gd name="T47" fmla="*/ 2 h 73"/>
                  <a:gd name="T48" fmla="*/ 31 w 73"/>
                  <a:gd name="T49" fmla="*/ 2 h 73"/>
                  <a:gd name="T50" fmla="*/ 30 w 73"/>
                  <a:gd name="T51" fmla="*/ 11 h 73"/>
                  <a:gd name="T52" fmla="*/ 29 w 73"/>
                  <a:gd name="T53" fmla="*/ 11 h 73"/>
                  <a:gd name="T54" fmla="*/ 24 w 73"/>
                  <a:gd name="T55" fmla="*/ 4 h 73"/>
                  <a:gd name="T56" fmla="*/ 14 w 73"/>
                  <a:gd name="T57" fmla="*/ 10 h 73"/>
                  <a:gd name="T58" fmla="*/ 18 w 73"/>
                  <a:gd name="T59" fmla="*/ 17 h 73"/>
                  <a:gd name="T60" fmla="*/ 17 w 73"/>
                  <a:gd name="T61" fmla="*/ 18 h 73"/>
                  <a:gd name="T62" fmla="*/ 10 w 73"/>
                  <a:gd name="T63" fmla="*/ 14 h 73"/>
                  <a:gd name="T64" fmla="*/ 4 w 73"/>
                  <a:gd name="T65" fmla="*/ 24 h 73"/>
                  <a:gd name="T66" fmla="*/ 11 w 73"/>
                  <a:gd name="T67" fmla="*/ 29 h 73"/>
                  <a:gd name="T68" fmla="*/ 10 w 73"/>
                  <a:gd name="T69" fmla="*/ 30 h 73"/>
                  <a:gd name="T70" fmla="*/ 2 w 73"/>
                  <a:gd name="T71" fmla="*/ 31 h 73"/>
                  <a:gd name="T72" fmla="*/ 2 w 73"/>
                  <a:gd name="T73" fmla="*/ 42 h 73"/>
                  <a:gd name="T74" fmla="*/ 10 w 73"/>
                  <a:gd name="T75" fmla="*/ 43 h 73"/>
                  <a:gd name="T76" fmla="*/ 10 w 73"/>
                  <a:gd name="T77" fmla="*/ 44 h 73"/>
                  <a:gd name="T78" fmla="*/ 4 w 73"/>
                  <a:gd name="T79" fmla="*/ 49 h 73"/>
                  <a:gd name="T80" fmla="*/ 10 w 73"/>
                  <a:gd name="T81" fmla="*/ 59 h 73"/>
                  <a:gd name="T82" fmla="*/ 17 w 73"/>
                  <a:gd name="T83" fmla="*/ 55 h 73"/>
                  <a:gd name="T84" fmla="*/ 18 w 73"/>
                  <a:gd name="T85" fmla="*/ 56 h 73"/>
                  <a:gd name="T86" fmla="*/ 14 w 73"/>
                  <a:gd name="T87" fmla="*/ 63 h 73"/>
                  <a:gd name="T88" fmla="*/ 24 w 73"/>
                  <a:gd name="T89" fmla="*/ 69 h 73"/>
                  <a:gd name="T90" fmla="*/ 29 w 73"/>
                  <a:gd name="T91" fmla="*/ 63 h 73"/>
                  <a:gd name="T92" fmla="*/ 30 w 73"/>
                  <a:gd name="T93" fmla="*/ 63 h 73"/>
                  <a:gd name="T94" fmla="*/ 31 w 73"/>
                  <a:gd name="T95" fmla="*/ 71 h 73"/>
                  <a:gd name="T96" fmla="*/ 42 w 73"/>
                  <a:gd name="T97" fmla="*/ 71 h 73"/>
                  <a:gd name="T98" fmla="*/ 12 w 73"/>
                  <a:gd name="T99" fmla="*/ 37 h 73"/>
                  <a:gd name="T100" fmla="*/ 36 w 73"/>
                  <a:gd name="T101" fmla="*/ 12 h 73"/>
                  <a:gd name="T102" fmla="*/ 61 w 73"/>
                  <a:gd name="T103" fmla="*/ 37 h 73"/>
                  <a:gd name="T104" fmla="*/ 36 w 73"/>
                  <a:gd name="T105" fmla="*/ 61 h 73"/>
                  <a:gd name="T106" fmla="*/ 12 w 73"/>
                  <a:gd name="T107" fmla="*/ 3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3" h="73">
                    <a:moveTo>
                      <a:pt x="42" y="71"/>
                    </a:moveTo>
                    <a:cubicBezTo>
                      <a:pt x="43" y="70"/>
                      <a:pt x="43" y="66"/>
                      <a:pt x="43" y="63"/>
                    </a:cubicBezTo>
                    <a:cubicBezTo>
                      <a:pt x="43" y="63"/>
                      <a:pt x="44" y="63"/>
                      <a:pt x="44" y="63"/>
                    </a:cubicBezTo>
                    <a:cubicBezTo>
                      <a:pt x="45" y="66"/>
                      <a:pt x="47" y="69"/>
                      <a:pt x="49" y="69"/>
                    </a:cubicBezTo>
                    <a:cubicBezTo>
                      <a:pt x="51" y="70"/>
                      <a:pt x="58" y="66"/>
                      <a:pt x="59" y="63"/>
                    </a:cubicBezTo>
                    <a:cubicBezTo>
                      <a:pt x="59" y="62"/>
                      <a:pt x="57" y="59"/>
                      <a:pt x="55" y="56"/>
                    </a:cubicBezTo>
                    <a:cubicBezTo>
                      <a:pt x="56" y="56"/>
                      <a:pt x="56" y="56"/>
                      <a:pt x="56" y="55"/>
                    </a:cubicBezTo>
                    <a:cubicBezTo>
                      <a:pt x="58" y="57"/>
                      <a:pt x="62" y="59"/>
                      <a:pt x="63" y="59"/>
                    </a:cubicBezTo>
                    <a:cubicBezTo>
                      <a:pt x="66" y="58"/>
                      <a:pt x="70" y="51"/>
                      <a:pt x="69" y="49"/>
                    </a:cubicBezTo>
                    <a:cubicBezTo>
                      <a:pt x="69" y="47"/>
                      <a:pt x="65" y="45"/>
                      <a:pt x="62" y="44"/>
                    </a:cubicBezTo>
                    <a:cubicBezTo>
                      <a:pt x="62" y="44"/>
                      <a:pt x="63" y="43"/>
                      <a:pt x="63" y="43"/>
                    </a:cubicBezTo>
                    <a:cubicBezTo>
                      <a:pt x="66" y="43"/>
                      <a:pt x="70" y="44"/>
                      <a:pt x="71" y="42"/>
                    </a:cubicBezTo>
                    <a:cubicBezTo>
                      <a:pt x="73" y="40"/>
                      <a:pt x="73" y="33"/>
                      <a:pt x="71" y="31"/>
                    </a:cubicBezTo>
                    <a:cubicBezTo>
                      <a:pt x="70" y="29"/>
                      <a:pt x="65" y="30"/>
                      <a:pt x="62" y="30"/>
                    </a:cubicBezTo>
                    <a:cubicBezTo>
                      <a:pt x="62" y="30"/>
                      <a:pt x="62" y="29"/>
                      <a:pt x="62" y="29"/>
                    </a:cubicBezTo>
                    <a:cubicBezTo>
                      <a:pt x="65" y="28"/>
                      <a:pt x="69" y="26"/>
                      <a:pt x="69" y="24"/>
                    </a:cubicBezTo>
                    <a:cubicBezTo>
                      <a:pt x="70" y="22"/>
                      <a:pt x="66" y="15"/>
                      <a:pt x="63" y="14"/>
                    </a:cubicBezTo>
                    <a:cubicBezTo>
                      <a:pt x="61" y="14"/>
                      <a:pt x="58" y="16"/>
                      <a:pt x="55" y="18"/>
                    </a:cubicBezTo>
                    <a:cubicBezTo>
                      <a:pt x="55" y="18"/>
                      <a:pt x="55" y="18"/>
                      <a:pt x="55" y="17"/>
                    </a:cubicBezTo>
                    <a:cubicBezTo>
                      <a:pt x="57" y="15"/>
                      <a:pt x="59" y="12"/>
                      <a:pt x="59" y="10"/>
                    </a:cubicBezTo>
                    <a:cubicBezTo>
                      <a:pt x="58" y="7"/>
                      <a:pt x="51" y="3"/>
                      <a:pt x="49" y="4"/>
                    </a:cubicBezTo>
                    <a:cubicBezTo>
                      <a:pt x="47" y="4"/>
                      <a:pt x="45" y="8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8"/>
                      <a:pt x="44" y="3"/>
                      <a:pt x="42" y="2"/>
                    </a:cubicBezTo>
                    <a:cubicBezTo>
                      <a:pt x="40" y="0"/>
                      <a:pt x="33" y="0"/>
                      <a:pt x="31" y="2"/>
                    </a:cubicBezTo>
                    <a:cubicBezTo>
                      <a:pt x="29" y="3"/>
                      <a:pt x="30" y="8"/>
                      <a:pt x="30" y="11"/>
                    </a:cubicBezTo>
                    <a:cubicBezTo>
                      <a:pt x="30" y="11"/>
                      <a:pt x="29" y="11"/>
                      <a:pt x="29" y="11"/>
                    </a:cubicBezTo>
                    <a:cubicBezTo>
                      <a:pt x="28" y="8"/>
                      <a:pt x="26" y="4"/>
                      <a:pt x="24" y="4"/>
                    </a:cubicBezTo>
                    <a:cubicBezTo>
                      <a:pt x="21" y="3"/>
                      <a:pt x="15" y="7"/>
                      <a:pt x="14" y="10"/>
                    </a:cubicBezTo>
                    <a:cubicBezTo>
                      <a:pt x="14" y="11"/>
                      <a:pt x="16" y="15"/>
                      <a:pt x="18" y="17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5" y="16"/>
                      <a:pt x="11" y="14"/>
                      <a:pt x="10" y="14"/>
                    </a:cubicBezTo>
                    <a:cubicBezTo>
                      <a:pt x="7" y="15"/>
                      <a:pt x="3" y="22"/>
                      <a:pt x="4" y="24"/>
                    </a:cubicBezTo>
                    <a:cubicBezTo>
                      <a:pt x="4" y="26"/>
                      <a:pt x="8" y="28"/>
                      <a:pt x="11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7" y="30"/>
                      <a:pt x="3" y="29"/>
                      <a:pt x="2" y="31"/>
                    </a:cubicBezTo>
                    <a:cubicBezTo>
                      <a:pt x="0" y="33"/>
                      <a:pt x="0" y="40"/>
                      <a:pt x="2" y="42"/>
                    </a:cubicBezTo>
                    <a:cubicBezTo>
                      <a:pt x="3" y="44"/>
                      <a:pt x="7" y="43"/>
                      <a:pt x="10" y="43"/>
                    </a:cubicBezTo>
                    <a:cubicBezTo>
                      <a:pt x="10" y="43"/>
                      <a:pt x="10" y="44"/>
                      <a:pt x="10" y="44"/>
                    </a:cubicBezTo>
                    <a:cubicBezTo>
                      <a:pt x="8" y="45"/>
                      <a:pt x="4" y="47"/>
                      <a:pt x="4" y="49"/>
                    </a:cubicBezTo>
                    <a:cubicBezTo>
                      <a:pt x="3" y="51"/>
                      <a:pt x="7" y="58"/>
                      <a:pt x="10" y="59"/>
                    </a:cubicBezTo>
                    <a:cubicBezTo>
                      <a:pt x="11" y="59"/>
                      <a:pt x="14" y="57"/>
                      <a:pt x="17" y="55"/>
                    </a:cubicBezTo>
                    <a:cubicBezTo>
                      <a:pt x="17" y="56"/>
                      <a:pt x="17" y="56"/>
                      <a:pt x="18" y="56"/>
                    </a:cubicBezTo>
                    <a:cubicBezTo>
                      <a:pt x="16" y="59"/>
                      <a:pt x="14" y="62"/>
                      <a:pt x="14" y="63"/>
                    </a:cubicBezTo>
                    <a:cubicBezTo>
                      <a:pt x="15" y="66"/>
                      <a:pt x="21" y="70"/>
                      <a:pt x="24" y="69"/>
                    </a:cubicBezTo>
                    <a:cubicBezTo>
                      <a:pt x="26" y="69"/>
                      <a:pt x="28" y="66"/>
                      <a:pt x="29" y="63"/>
                    </a:cubicBezTo>
                    <a:cubicBezTo>
                      <a:pt x="29" y="63"/>
                      <a:pt x="29" y="63"/>
                      <a:pt x="30" y="63"/>
                    </a:cubicBezTo>
                    <a:cubicBezTo>
                      <a:pt x="30" y="66"/>
                      <a:pt x="29" y="70"/>
                      <a:pt x="31" y="71"/>
                    </a:cubicBezTo>
                    <a:cubicBezTo>
                      <a:pt x="33" y="73"/>
                      <a:pt x="40" y="73"/>
                      <a:pt x="42" y="71"/>
                    </a:cubicBezTo>
                    <a:close/>
                    <a:moveTo>
                      <a:pt x="12" y="37"/>
                    </a:moveTo>
                    <a:cubicBezTo>
                      <a:pt x="12" y="23"/>
                      <a:pt x="23" y="12"/>
                      <a:pt x="36" y="12"/>
                    </a:cubicBezTo>
                    <a:cubicBezTo>
                      <a:pt x="50" y="12"/>
                      <a:pt x="61" y="23"/>
                      <a:pt x="61" y="37"/>
                    </a:cubicBezTo>
                    <a:cubicBezTo>
                      <a:pt x="61" y="50"/>
                      <a:pt x="50" y="61"/>
                      <a:pt x="36" y="61"/>
                    </a:cubicBezTo>
                    <a:cubicBezTo>
                      <a:pt x="23" y="61"/>
                      <a:pt x="12" y="50"/>
                      <a:pt x="12" y="3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 noEditPoints="1"/>
              </p:cNvSpPr>
              <p:nvPr/>
            </p:nvSpPr>
            <p:spPr bwMode="auto">
              <a:xfrm>
                <a:off x="1404938" y="6656388"/>
                <a:ext cx="77787" cy="77788"/>
              </a:xfrm>
              <a:custGeom>
                <a:avLst/>
                <a:gdLst>
                  <a:gd name="T0" fmla="*/ 44 w 44"/>
                  <a:gd name="T1" fmla="*/ 22 h 44"/>
                  <a:gd name="T2" fmla="*/ 22 w 44"/>
                  <a:gd name="T3" fmla="*/ 0 h 44"/>
                  <a:gd name="T4" fmla="*/ 0 w 44"/>
                  <a:gd name="T5" fmla="*/ 22 h 44"/>
                  <a:gd name="T6" fmla="*/ 22 w 44"/>
                  <a:gd name="T7" fmla="*/ 44 h 44"/>
                  <a:gd name="T8" fmla="*/ 44 w 44"/>
                  <a:gd name="T9" fmla="*/ 22 h 44"/>
                  <a:gd name="T10" fmla="*/ 4 w 44"/>
                  <a:gd name="T11" fmla="*/ 22 h 44"/>
                  <a:gd name="T12" fmla="*/ 22 w 44"/>
                  <a:gd name="T13" fmla="*/ 4 h 44"/>
                  <a:gd name="T14" fmla="*/ 40 w 44"/>
                  <a:gd name="T15" fmla="*/ 22 h 44"/>
                  <a:gd name="T16" fmla="*/ 22 w 44"/>
                  <a:gd name="T17" fmla="*/ 39 h 44"/>
                  <a:gd name="T18" fmla="*/ 4 w 44"/>
                  <a:gd name="T19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9"/>
                      <a:pt x="35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5" y="44"/>
                      <a:pt x="44" y="34"/>
                      <a:pt x="44" y="22"/>
                    </a:cubicBezTo>
                    <a:close/>
                    <a:moveTo>
                      <a:pt x="4" y="22"/>
                    </a:moveTo>
                    <a:cubicBezTo>
                      <a:pt x="4" y="12"/>
                      <a:pt x="13" y="4"/>
                      <a:pt x="22" y="4"/>
                    </a:cubicBezTo>
                    <a:cubicBezTo>
                      <a:pt x="32" y="4"/>
                      <a:pt x="40" y="12"/>
                      <a:pt x="40" y="22"/>
                    </a:cubicBezTo>
                    <a:cubicBezTo>
                      <a:pt x="40" y="31"/>
                      <a:pt x="32" y="39"/>
                      <a:pt x="22" y="39"/>
                    </a:cubicBezTo>
                    <a:cubicBezTo>
                      <a:pt x="13" y="39"/>
                      <a:pt x="4" y="31"/>
                      <a:pt x="4" y="2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>
                <a:spLocks noEditPoints="1"/>
              </p:cNvSpPr>
              <p:nvPr/>
            </p:nvSpPr>
            <p:spPr bwMode="auto">
              <a:xfrm>
                <a:off x="1412875" y="6662738"/>
                <a:ext cx="61912" cy="61913"/>
              </a:xfrm>
              <a:custGeom>
                <a:avLst/>
                <a:gdLst>
                  <a:gd name="T0" fmla="*/ 35 w 35"/>
                  <a:gd name="T1" fmla="*/ 18 h 35"/>
                  <a:gd name="T2" fmla="*/ 17 w 35"/>
                  <a:gd name="T3" fmla="*/ 0 h 35"/>
                  <a:gd name="T4" fmla="*/ 0 w 35"/>
                  <a:gd name="T5" fmla="*/ 18 h 35"/>
                  <a:gd name="T6" fmla="*/ 17 w 35"/>
                  <a:gd name="T7" fmla="*/ 35 h 35"/>
                  <a:gd name="T8" fmla="*/ 35 w 35"/>
                  <a:gd name="T9" fmla="*/ 18 h 35"/>
                  <a:gd name="T10" fmla="*/ 13 w 35"/>
                  <a:gd name="T11" fmla="*/ 18 h 35"/>
                  <a:gd name="T12" fmla="*/ 17 w 35"/>
                  <a:gd name="T13" fmla="*/ 13 h 35"/>
                  <a:gd name="T14" fmla="*/ 22 w 35"/>
                  <a:gd name="T15" fmla="*/ 18 h 35"/>
                  <a:gd name="T16" fmla="*/ 17 w 35"/>
                  <a:gd name="T17" fmla="*/ 22 h 35"/>
                  <a:gd name="T18" fmla="*/ 13 w 35"/>
                  <a:gd name="T19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5">
                    <a:moveTo>
                      <a:pt x="35" y="18"/>
                    </a:moveTo>
                    <a:cubicBezTo>
                      <a:pt x="35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27" y="35"/>
                      <a:pt x="35" y="27"/>
                      <a:pt x="35" y="18"/>
                    </a:cubicBezTo>
                    <a:close/>
                    <a:moveTo>
                      <a:pt x="13" y="18"/>
                    </a:moveTo>
                    <a:cubicBezTo>
                      <a:pt x="13" y="15"/>
                      <a:pt x="15" y="13"/>
                      <a:pt x="17" y="13"/>
                    </a:cubicBezTo>
                    <a:cubicBezTo>
                      <a:pt x="20" y="13"/>
                      <a:pt x="22" y="15"/>
                      <a:pt x="22" y="18"/>
                    </a:cubicBezTo>
                    <a:cubicBezTo>
                      <a:pt x="22" y="20"/>
                      <a:pt x="20" y="22"/>
                      <a:pt x="17" y="22"/>
                    </a:cubicBezTo>
                    <a:cubicBezTo>
                      <a:pt x="15" y="22"/>
                      <a:pt x="13" y="20"/>
                      <a:pt x="13" y="1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Oval 62"/>
              <p:cNvSpPr>
                <a:spLocks noChangeArrowheads="1"/>
              </p:cNvSpPr>
              <p:nvPr/>
            </p:nvSpPr>
            <p:spPr bwMode="auto">
              <a:xfrm>
                <a:off x="1439863" y="6689725"/>
                <a:ext cx="9525" cy="9525"/>
              </a:xfrm>
              <a:prstGeom prst="ellipse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63"/>
              <p:cNvSpPr>
                <a:spLocks noEditPoints="1"/>
              </p:cNvSpPr>
              <p:nvPr/>
            </p:nvSpPr>
            <p:spPr bwMode="auto">
              <a:xfrm>
                <a:off x="1176338" y="6375400"/>
                <a:ext cx="344487" cy="395288"/>
              </a:xfrm>
              <a:custGeom>
                <a:avLst/>
                <a:gdLst>
                  <a:gd name="T0" fmla="*/ 196 w 196"/>
                  <a:gd name="T1" fmla="*/ 184 h 225"/>
                  <a:gd name="T2" fmla="*/ 193 w 196"/>
                  <a:gd name="T3" fmla="*/ 168 h 225"/>
                  <a:gd name="T4" fmla="*/ 193 w 196"/>
                  <a:gd name="T5" fmla="*/ 168 h 225"/>
                  <a:gd name="T6" fmla="*/ 160 w 196"/>
                  <a:gd name="T7" fmla="*/ 74 h 225"/>
                  <a:gd name="T8" fmla="*/ 144 w 196"/>
                  <a:gd name="T9" fmla="*/ 36 h 225"/>
                  <a:gd name="T10" fmla="*/ 78 w 196"/>
                  <a:gd name="T11" fmla="*/ 0 h 225"/>
                  <a:gd name="T12" fmla="*/ 0 w 196"/>
                  <a:gd name="T13" fmla="*/ 78 h 225"/>
                  <a:gd name="T14" fmla="*/ 45 w 196"/>
                  <a:gd name="T15" fmla="*/ 151 h 225"/>
                  <a:gd name="T16" fmla="*/ 125 w 196"/>
                  <a:gd name="T17" fmla="*/ 215 h 225"/>
                  <a:gd name="T18" fmla="*/ 125 w 196"/>
                  <a:gd name="T19" fmla="*/ 215 h 225"/>
                  <a:gd name="T20" fmla="*/ 125 w 196"/>
                  <a:gd name="T21" fmla="*/ 215 h 225"/>
                  <a:gd name="T22" fmla="*/ 125 w 196"/>
                  <a:gd name="T23" fmla="*/ 215 h 225"/>
                  <a:gd name="T24" fmla="*/ 152 w 196"/>
                  <a:gd name="T25" fmla="*/ 225 h 225"/>
                  <a:gd name="T26" fmla="*/ 196 w 196"/>
                  <a:gd name="T27" fmla="*/ 184 h 225"/>
                  <a:gd name="T28" fmla="*/ 126 w 196"/>
                  <a:gd name="T29" fmla="*/ 208 h 225"/>
                  <a:gd name="T30" fmla="*/ 126 w 196"/>
                  <a:gd name="T31" fmla="*/ 208 h 225"/>
                  <a:gd name="T32" fmla="*/ 48 w 196"/>
                  <a:gd name="T33" fmla="*/ 147 h 225"/>
                  <a:gd name="T34" fmla="*/ 48 w 196"/>
                  <a:gd name="T35" fmla="*/ 146 h 225"/>
                  <a:gd name="T36" fmla="*/ 48 w 196"/>
                  <a:gd name="T37" fmla="*/ 146 h 225"/>
                  <a:gd name="T38" fmla="*/ 6 w 196"/>
                  <a:gd name="T39" fmla="*/ 78 h 225"/>
                  <a:gd name="T40" fmla="*/ 78 w 196"/>
                  <a:gd name="T41" fmla="*/ 6 h 225"/>
                  <a:gd name="T42" fmla="*/ 139 w 196"/>
                  <a:gd name="T43" fmla="*/ 39 h 225"/>
                  <a:gd name="T44" fmla="*/ 154 w 196"/>
                  <a:gd name="T45" fmla="*/ 74 h 225"/>
                  <a:gd name="T46" fmla="*/ 155 w 196"/>
                  <a:gd name="T47" fmla="*/ 76 h 225"/>
                  <a:gd name="T48" fmla="*/ 187 w 196"/>
                  <a:gd name="T49" fmla="*/ 168 h 225"/>
                  <a:gd name="T50" fmla="*/ 188 w 196"/>
                  <a:gd name="T51" fmla="*/ 170 h 225"/>
                  <a:gd name="T52" fmla="*/ 190 w 196"/>
                  <a:gd name="T53" fmla="*/ 182 h 225"/>
                  <a:gd name="T54" fmla="*/ 152 w 196"/>
                  <a:gd name="T55" fmla="*/ 219 h 225"/>
                  <a:gd name="T56" fmla="*/ 129 w 196"/>
                  <a:gd name="T57" fmla="*/ 210 h 225"/>
                  <a:gd name="T58" fmla="*/ 126 w 196"/>
                  <a:gd name="T59" fmla="*/ 20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6" h="225">
                    <a:moveTo>
                      <a:pt x="196" y="184"/>
                    </a:moveTo>
                    <a:cubicBezTo>
                      <a:pt x="196" y="179"/>
                      <a:pt x="195" y="172"/>
                      <a:pt x="193" y="168"/>
                    </a:cubicBezTo>
                    <a:cubicBezTo>
                      <a:pt x="193" y="168"/>
                      <a:pt x="193" y="168"/>
                      <a:pt x="193" y="168"/>
                    </a:cubicBezTo>
                    <a:cubicBezTo>
                      <a:pt x="160" y="74"/>
                      <a:pt x="160" y="74"/>
                      <a:pt x="160" y="74"/>
                    </a:cubicBezTo>
                    <a:cubicBezTo>
                      <a:pt x="155" y="58"/>
                      <a:pt x="150" y="45"/>
                      <a:pt x="144" y="36"/>
                    </a:cubicBezTo>
                    <a:cubicBezTo>
                      <a:pt x="130" y="14"/>
                      <a:pt x="106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7"/>
                      <a:pt x="16" y="130"/>
                      <a:pt x="45" y="151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33" y="221"/>
                      <a:pt x="142" y="225"/>
                      <a:pt x="152" y="225"/>
                    </a:cubicBezTo>
                    <a:cubicBezTo>
                      <a:pt x="176" y="225"/>
                      <a:pt x="196" y="208"/>
                      <a:pt x="196" y="184"/>
                    </a:cubicBezTo>
                    <a:close/>
                    <a:moveTo>
                      <a:pt x="126" y="208"/>
                    </a:moveTo>
                    <a:cubicBezTo>
                      <a:pt x="126" y="208"/>
                      <a:pt x="126" y="208"/>
                      <a:pt x="126" y="208"/>
                    </a:cubicBezTo>
                    <a:cubicBezTo>
                      <a:pt x="48" y="147"/>
                      <a:pt x="48" y="147"/>
                      <a:pt x="48" y="147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19" y="124"/>
                      <a:pt x="6" y="103"/>
                      <a:pt x="6" y="78"/>
                    </a:cubicBezTo>
                    <a:cubicBezTo>
                      <a:pt x="6" y="38"/>
                      <a:pt x="38" y="6"/>
                      <a:pt x="78" y="6"/>
                    </a:cubicBezTo>
                    <a:cubicBezTo>
                      <a:pt x="103" y="6"/>
                      <a:pt x="126" y="18"/>
                      <a:pt x="139" y="39"/>
                    </a:cubicBezTo>
                    <a:cubicBezTo>
                      <a:pt x="145" y="47"/>
                      <a:pt x="149" y="60"/>
                      <a:pt x="154" y="74"/>
                    </a:cubicBezTo>
                    <a:cubicBezTo>
                      <a:pt x="155" y="76"/>
                      <a:pt x="155" y="76"/>
                      <a:pt x="155" y="76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89" y="174"/>
                      <a:pt x="190" y="178"/>
                      <a:pt x="190" y="182"/>
                    </a:cubicBezTo>
                    <a:cubicBezTo>
                      <a:pt x="190" y="202"/>
                      <a:pt x="173" y="219"/>
                      <a:pt x="152" y="219"/>
                    </a:cubicBezTo>
                    <a:cubicBezTo>
                      <a:pt x="144" y="219"/>
                      <a:pt x="136" y="216"/>
                      <a:pt x="129" y="210"/>
                    </a:cubicBezTo>
                    <a:lnTo>
                      <a:pt x="126" y="20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1198563" y="6743700"/>
                <a:ext cx="214312" cy="38100"/>
              </a:xfrm>
              <a:custGeom>
                <a:avLst/>
                <a:gdLst>
                  <a:gd name="T0" fmla="*/ 0 w 135"/>
                  <a:gd name="T1" fmla="*/ 24 h 24"/>
                  <a:gd name="T2" fmla="*/ 135 w 135"/>
                  <a:gd name="T3" fmla="*/ 24 h 24"/>
                  <a:gd name="T4" fmla="*/ 104 w 135"/>
                  <a:gd name="T5" fmla="*/ 0 h 24"/>
                  <a:gd name="T6" fmla="*/ 0 w 135"/>
                  <a:gd name="T7" fmla="*/ 0 h 24"/>
                  <a:gd name="T8" fmla="*/ 0 w 135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4">
                    <a:moveTo>
                      <a:pt x="0" y="24"/>
                    </a:moveTo>
                    <a:lnTo>
                      <a:pt x="135" y="24"/>
                    </a:lnTo>
                    <a:lnTo>
                      <a:pt x="104" y="0"/>
                    </a:lnTo>
                    <a:lnTo>
                      <a:pt x="0" y="0"/>
                    </a:lnTo>
                    <a:lnTo>
                      <a:pt x="0" y="24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5"/>
              <p:cNvSpPr/>
              <p:nvPr/>
            </p:nvSpPr>
            <p:spPr bwMode="auto">
              <a:xfrm>
                <a:off x="1466850" y="6743700"/>
                <a:ext cx="96837" cy="38100"/>
              </a:xfrm>
              <a:custGeom>
                <a:avLst/>
                <a:gdLst>
                  <a:gd name="T0" fmla="*/ 61 w 61"/>
                  <a:gd name="T1" fmla="*/ 0 h 24"/>
                  <a:gd name="T2" fmla="*/ 31 w 61"/>
                  <a:gd name="T3" fmla="*/ 0 h 24"/>
                  <a:gd name="T4" fmla="*/ 0 w 61"/>
                  <a:gd name="T5" fmla="*/ 24 h 24"/>
                  <a:gd name="T6" fmla="*/ 61 w 61"/>
                  <a:gd name="T7" fmla="*/ 24 h 24"/>
                  <a:gd name="T8" fmla="*/ 61 w 6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4">
                    <a:moveTo>
                      <a:pt x="61" y="0"/>
                    </a:moveTo>
                    <a:lnTo>
                      <a:pt x="31" y="0"/>
                    </a:lnTo>
                    <a:lnTo>
                      <a:pt x="0" y="24"/>
                    </a:lnTo>
                    <a:lnTo>
                      <a:pt x="61" y="24"/>
                    </a:lnTo>
                    <a:lnTo>
                      <a:pt x="6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/>
              <p:nvPr/>
            </p:nvSpPr>
            <p:spPr bwMode="auto">
              <a:xfrm>
                <a:off x="1222375" y="6630988"/>
                <a:ext cx="125412" cy="103188"/>
              </a:xfrm>
              <a:custGeom>
                <a:avLst/>
                <a:gdLst>
                  <a:gd name="T0" fmla="*/ 0 w 79"/>
                  <a:gd name="T1" fmla="*/ 0 h 65"/>
                  <a:gd name="T2" fmla="*/ 0 w 79"/>
                  <a:gd name="T3" fmla="*/ 65 h 65"/>
                  <a:gd name="T4" fmla="*/ 79 w 79"/>
                  <a:gd name="T5" fmla="*/ 65 h 65"/>
                  <a:gd name="T6" fmla="*/ 30 w 79"/>
                  <a:gd name="T7" fmla="*/ 25 h 65"/>
                  <a:gd name="T8" fmla="*/ 0 w 79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5">
                    <a:moveTo>
                      <a:pt x="0" y="0"/>
                    </a:moveTo>
                    <a:lnTo>
                      <a:pt x="0" y="65"/>
                    </a:lnTo>
                    <a:lnTo>
                      <a:pt x="79" y="65"/>
                    </a:lnTo>
                    <a:lnTo>
                      <a:pt x="30" y="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7"/>
              <p:cNvSpPr/>
              <p:nvPr/>
            </p:nvSpPr>
            <p:spPr bwMode="auto">
              <a:xfrm>
                <a:off x="1123950" y="6327775"/>
                <a:ext cx="496887" cy="36513"/>
              </a:xfrm>
              <a:custGeom>
                <a:avLst/>
                <a:gdLst>
                  <a:gd name="T0" fmla="*/ 282 w 313"/>
                  <a:gd name="T1" fmla="*/ 23 h 23"/>
                  <a:gd name="T2" fmla="*/ 313 w 313"/>
                  <a:gd name="T3" fmla="*/ 0 h 23"/>
                  <a:gd name="T4" fmla="*/ 0 w 313"/>
                  <a:gd name="T5" fmla="*/ 0 h 23"/>
                  <a:gd name="T6" fmla="*/ 31 w 313"/>
                  <a:gd name="T7" fmla="*/ 23 h 23"/>
                  <a:gd name="T8" fmla="*/ 282 w 31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23">
                    <a:moveTo>
                      <a:pt x="282" y="23"/>
                    </a:moveTo>
                    <a:lnTo>
                      <a:pt x="313" y="0"/>
                    </a:lnTo>
                    <a:lnTo>
                      <a:pt x="0" y="0"/>
                    </a:lnTo>
                    <a:lnTo>
                      <a:pt x="31" y="23"/>
                    </a:lnTo>
                    <a:lnTo>
                      <a:pt x="282" y="23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/>
              <p:nvPr/>
            </p:nvSpPr>
            <p:spPr bwMode="auto">
              <a:xfrm>
                <a:off x="1389063" y="6375400"/>
                <a:ext cx="127000" cy="250825"/>
              </a:xfrm>
              <a:custGeom>
                <a:avLst/>
                <a:gdLst>
                  <a:gd name="T0" fmla="*/ 45 w 72"/>
                  <a:gd name="T1" fmla="*/ 54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45 w 72"/>
                  <a:gd name="T9" fmla="*/ 5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43">
                    <a:moveTo>
                      <a:pt x="45" y="54"/>
                    </a:moveTo>
                    <a:cubicBezTo>
                      <a:pt x="59" y="103"/>
                      <a:pt x="72" y="143"/>
                      <a:pt x="72" y="143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3"/>
                      <a:pt x="34" y="20"/>
                      <a:pt x="45" y="5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/>
              <p:nvPr/>
            </p:nvSpPr>
            <p:spPr bwMode="auto">
              <a:xfrm>
                <a:off x="2016125" y="5629275"/>
                <a:ext cx="163512" cy="106363"/>
              </a:xfrm>
              <a:custGeom>
                <a:avLst/>
                <a:gdLst>
                  <a:gd name="T0" fmla="*/ 53 w 93"/>
                  <a:gd name="T1" fmla="*/ 46 h 61"/>
                  <a:gd name="T2" fmla="*/ 39 w 93"/>
                  <a:gd name="T3" fmla="*/ 36 h 61"/>
                  <a:gd name="T4" fmla="*/ 0 w 93"/>
                  <a:gd name="T5" fmla="*/ 61 h 61"/>
                  <a:gd name="T6" fmla="*/ 93 w 93"/>
                  <a:gd name="T7" fmla="*/ 61 h 61"/>
                  <a:gd name="T8" fmla="*/ 93 w 93"/>
                  <a:gd name="T9" fmla="*/ 0 h 61"/>
                  <a:gd name="T10" fmla="*/ 63 w 93"/>
                  <a:gd name="T11" fmla="*/ 20 h 61"/>
                  <a:gd name="T12" fmla="*/ 68 w 93"/>
                  <a:gd name="T13" fmla="*/ 31 h 61"/>
                  <a:gd name="T14" fmla="*/ 53 w 93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1">
                    <a:moveTo>
                      <a:pt x="53" y="46"/>
                    </a:moveTo>
                    <a:cubicBezTo>
                      <a:pt x="47" y="46"/>
                      <a:pt x="41" y="41"/>
                      <a:pt x="39" y="36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6" y="23"/>
                      <a:pt x="68" y="26"/>
                      <a:pt x="68" y="31"/>
                    </a:cubicBezTo>
                    <a:cubicBezTo>
                      <a:pt x="68" y="39"/>
                      <a:pt x="62" y="46"/>
                      <a:pt x="53" y="4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/>
              <p:nvPr/>
            </p:nvSpPr>
            <p:spPr bwMode="auto">
              <a:xfrm>
                <a:off x="2016125" y="5407025"/>
                <a:ext cx="163512" cy="107950"/>
              </a:xfrm>
              <a:custGeom>
                <a:avLst/>
                <a:gdLst>
                  <a:gd name="T0" fmla="*/ 25 w 93"/>
                  <a:gd name="T1" fmla="*/ 30 h 61"/>
                  <a:gd name="T2" fmla="*/ 40 w 93"/>
                  <a:gd name="T3" fmla="*/ 15 h 61"/>
                  <a:gd name="T4" fmla="*/ 54 w 93"/>
                  <a:gd name="T5" fmla="*/ 25 h 61"/>
                  <a:gd name="T6" fmla="*/ 93 w 93"/>
                  <a:gd name="T7" fmla="*/ 0 h 61"/>
                  <a:gd name="T8" fmla="*/ 0 w 93"/>
                  <a:gd name="T9" fmla="*/ 0 h 61"/>
                  <a:gd name="T10" fmla="*/ 0 w 93"/>
                  <a:gd name="T11" fmla="*/ 61 h 61"/>
                  <a:gd name="T12" fmla="*/ 30 w 93"/>
                  <a:gd name="T13" fmla="*/ 41 h 61"/>
                  <a:gd name="T14" fmla="*/ 25 w 93"/>
                  <a:gd name="T15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1">
                    <a:moveTo>
                      <a:pt x="25" y="30"/>
                    </a:moveTo>
                    <a:cubicBezTo>
                      <a:pt x="25" y="22"/>
                      <a:pt x="32" y="15"/>
                      <a:pt x="40" y="15"/>
                    </a:cubicBezTo>
                    <a:cubicBezTo>
                      <a:pt x="46" y="15"/>
                      <a:pt x="52" y="19"/>
                      <a:pt x="54" y="25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38"/>
                      <a:pt x="25" y="35"/>
                      <a:pt x="25" y="3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>
                <a:spLocks noEditPoints="1"/>
              </p:cNvSpPr>
              <p:nvPr/>
            </p:nvSpPr>
            <p:spPr bwMode="auto">
              <a:xfrm>
                <a:off x="2409825" y="4803775"/>
                <a:ext cx="407987" cy="409575"/>
              </a:xfrm>
              <a:custGeom>
                <a:avLst/>
                <a:gdLst>
                  <a:gd name="T0" fmla="*/ 257 w 257"/>
                  <a:gd name="T1" fmla="*/ 134 h 258"/>
                  <a:gd name="T2" fmla="*/ 208 w 257"/>
                  <a:gd name="T3" fmla="*/ 50 h 258"/>
                  <a:gd name="T4" fmla="*/ 109 w 257"/>
                  <a:gd name="T5" fmla="*/ 0 h 258"/>
                  <a:gd name="T6" fmla="*/ 15 w 257"/>
                  <a:gd name="T7" fmla="*/ 59 h 258"/>
                  <a:gd name="T8" fmla="*/ 0 w 257"/>
                  <a:gd name="T9" fmla="*/ 166 h 258"/>
                  <a:gd name="T10" fmla="*/ 53 w 257"/>
                  <a:gd name="T11" fmla="*/ 258 h 258"/>
                  <a:gd name="T12" fmla="*/ 257 w 257"/>
                  <a:gd name="T13" fmla="*/ 134 h 258"/>
                  <a:gd name="T14" fmla="*/ 33 w 257"/>
                  <a:gd name="T15" fmla="*/ 69 h 258"/>
                  <a:gd name="T16" fmla="*/ 111 w 257"/>
                  <a:gd name="T17" fmla="*/ 21 h 258"/>
                  <a:gd name="T18" fmla="*/ 193 w 257"/>
                  <a:gd name="T19" fmla="*/ 61 h 258"/>
                  <a:gd name="T20" fmla="*/ 232 w 257"/>
                  <a:gd name="T21" fmla="*/ 129 h 258"/>
                  <a:gd name="T22" fmla="*/ 61 w 257"/>
                  <a:gd name="T23" fmla="*/ 233 h 258"/>
                  <a:gd name="T24" fmla="*/ 20 w 257"/>
                  <a:gd name="T25" fmla="*/ 162 h 258"/>
                  <a:gd name="T26" fmla="*/ 33 w 257"/>
                  <a:gd name="T27" fmla="*/ 6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7" h="258">
                    <a:moveTo>
                      <a:pt x="257" y="134"/>
                    </a:moveTo>
                    <a:lnTo>
                      <a:pt x="208" y="50"/>
                    </a:lnTo>
                    <a:lnTo>
                      <a:pt x="109" y="0"/>
                    </a:lnTo>
                    <a:lnTo>
                      <a:pt x="15" y="59"/>
                    </a:lnTo>
                    <a:lnTo>
                      <a:pt x="0" y="166"/>
                    </a:lnTo>
                    <a:lnTo>
                      <a:pt x="53" y="258"/>
                    </a:lnTo>
                    <a:lnTo>
                      <a:pt x="257" y="134"/>
                    </a:lnTo>
                    <a:close/>
                    <a:moveTo>
                      <a:pt x="33" y="69"/>
                    </a:moveTo>
                    <a:lnTo>
                      <a:pt x="111" y="21"/>
                    </a:lnTo>
                    <a:lnTo>
                      <a:pt x="193" y="61"/>
                    </a:lnTo>
                    <a:lnTo>
                      <a:pt x="232" y="129"/>
                    </a:lnTo>
                    <a:lnTo>
                      <a:pt x="61" y="233"/>
                    </a:lnTo>
                    <a:lnTo>
                      <a:pt x="20" y="162"/>
                    </a:lnTo>
                    <a:lnTo>
                      <a:pt x="33" y="6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72"/>
              <p:cNvSpPr>
                <a:spLocks noEditPoints="1"/>
              </p:cNvSpPr>
              <p:nvPr/>
            </p:nvSpPr>
            <p:spPr bwMode="auto">
              <a:xfrm>
                <a:off x="2589213" y="5178425"/>
                <a:ext cx="473075" cy="1441450"/>
              </a:xfrm>
              <a:custGeom>
                <a:avLst/>
                <a:gdLst>
                  <a:gd name="T0" fmla="*/ 0 w 269"/>
                  <a:gd name="T1" fmla="*/ 111 h 819"/>
                  <a:gd name="T2" fmla="*/ 39 w 269"/>
                  <a:gd name="T3" fmla="*/ 183 h 819"/>
                  <a:gd name="T4" fmla="*/ 177 w 269"/>
                  <a:gd name="T5" fmla="*/ 309 h 819"/>
                  <a:gd name="T6" fmla="*/ 170 w 269"/>
                  <a:gd name="T7" fmla="*/ 326 h 819"/>
                  <a:gd name="T8" fmla="*/ 185 w 269"/>
                  <a:gd name="T9" fmla="*/ 349 h 819"/>
                  <a:gd name="T10" fmla="*/ 185 w 269"/>
                  <a:gd name="T11" fmla="*/ 385 h 819"/>
                  <a:gd name="T12" fmla="*/ 189 w 269"/>
                  <a:gd name="T13" fmla="*/ 385 h 819"/>
                  <a:gd name="T14" fmla="*/ 189 w 269"/>
                  <a:gd name="T15" fmla="*/ 416 h 819"/>
                  <a:gd name="T16" fmla="*/ 179 w 269"/>
                  <a:gd name="T17" fmla="*/ 416 h 819"/>
                  <a:gd name="T18" fmla="*/ 179 w 269"/>
                  <a:gd name="T19" fmla="*/ 423 h 819"/>
                  <a:gd name="T20" fmla="*/ 189 w 269"/>
                  <a:gd name="T21" fmla="*/ 423 h 819"/>
                  <a:gd name="T22" fmla="*/ 189 w 269"/>
                  <a:gd name="T23" fmla="*/ 819 h 819"/>
                  <a:gd name="T24" fmla="*/ 203 w 269"/>
                  <a:gd name="T25" fmla="*/ 819 h 819"/>
                  <a:gd name="T26" fmla="*/ 203 w 269"/>
                  <a:gd name="T27" fmla="*/ 423 h 819"/>
                  <a:gd name="T28" fmla="*/ 213 w 269"/>
                  <a:gd name="T29" fmla="*/ 423 h 819"/>
                  <a:gd name="T30" fmla="*/ 213 w 269"/>
                  <a:gd name="T31" fmla="*/ 416 h 819"/>
                  <a:gd name="T32" fmla="*/ 203 w 269"/>
                  <a:gd name="T33" fmla="*/ 416 h 819"/>
                  <a:gd name="T34" fmla="*/ 203 w 269"/>
                  <a:gd name="T35" fmla="*/ 385 h 819"/>
                  <a:gd name="T36" fmla="*/ 206 w 269"/>
                  <a:gd name="T37" fmla="*/ 385 h 819"/>
                  <a:gd name="T38" fmla="*/ 206 w 269"/>
                  <a:gd name="T39" fmla="*/ 348 h 819"/>
                  <a:gd name="T40" fmla="*/ 220 w 269"/>
                  <a:gd name="T41" fmla="*/ 326 h 819"/>
                  <a:gd name="T42" fmla="*/ 207 w 269"/>
                  <a:gd name="T43" fmla="*/ 304 h 819"/>
                  <a:gd name="T44" fmla="*/ 269 w 269"/>
                  <a:gd name="T45" fmla="*/ 267 h 819"/>
                  <a:gd name="T46" fmla="*/ 220 w 269"/>
                  <a:gd name="T47" fmla="*/ 70 h 819"/>
                  <a:gd name="T48" fmla="*/ 181 w 269"/>
                  <a:gd name="T49" fmla="*/ 0 h 819"/>
                  <a:gd name="T50" fmla="*/ 0 w 269"/>
                  <a:gd name="T51" fmla="*/ 111 h 819"/>
                  <a:gd name="T52" fmla="*/ 195 w 269"/>
                  <a:gd name="T53" fmla="*/ 313 h 819"/>
                  <a:gd name="T54" fmla="*/ 208 w 269"/>
                  <a:gd name="T55" fmla="*/ 326 h 819"/>
                  <a:gd name="T56" fmla="*/ 195 w 269"/>
                  <a:gd name="T57" fmla="*/ 339 h 819"/>
                  <a:gd name="T58" fmla="*/ 182 w 269"/>
                  <a:gd name="T59" fmla="*/ 326 h 819"/>
                  <a:gd name="T60" fmla="*/ 186 w 269"/>
                  <a:gd name="T61" fmla="*/ 317 h 819"/>
                  <a:gd name="T62" fmla="*/ 192 w 269"/>
                  <a:gd name="T63" fmla="*/ 313 h 819"/>
                  <a:gd name="T64" fmla="*/ 195 w 269"/>
                  <a:gd name="T65" fmla="*/ 313 h 819"/>
                  <a:gd name="T66" fmla="*/ 251 w 269"/>
                  <a:gd name="T67" fmla="*/ 259 h 819"/>
                  <a:gd name="T68" fmla="*/ 188 w 269"/>
                  <a:gd name="T69" fmla="*/ 297 h 819"/>
                  <a:gd name="T70" fmla="*/ 52 w 269"/>
                  <a:gd name="T71" fmla="*/ 173 h 819"/>
                  <a:gd name="T72" fmla="*/ 22 w 269"/>
                  <a:gd name="T73" fmla="*/ 117 h 819"/>
                  <a:gd name="T74" fmla="*/ 175 w 269"/>
                  <a:gd name="T75" fmla="*/ 22 h 819"/>
                  <a:gd name="T76" fmla="*/ 205 w 269"/>
                  <a:gd name="T77" fmla="*/ 76 h 819"/>
                  <a:gd name="T78" fmla="*/ 251 w 269"/>
                  <a:gd name="T79" fmla="*/ 25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819">
                    <a:moveTo>
                      <a:pt x="0" y="111"/>
                    </a:moveTo>
                    <a:cubicBezTo>
                      <a:pt x="39" y="183"/>
                      <a:pt x="39" y="183"/>
                      <a:pt x="39" y="183"/>
                    </a:cubicBezTo>
                    <a:cubicBezTo>
                      <a:pt x="177" y="309"/>
                      <a:pt x="177" y="309"/>
                      <a:pt x="177" y="309"/>
                    </a:cubicBezTo>
                    <a:cubicBezTo>
                      <a:pt x="173" y="314"/>
                      <a:pt x="170" y="319"/>
                      <a:pt x="170" y="326"/>
                    </a:cubicBezTo>
                    <a:cubicBezTo>
                      <a:pt x="170" y="336"/>
                      <a:pt x="176" y="345"/>
                      <a:pt x="185" y="349"/>
                    </a:cubicBezTo>
                    <a:cubicBezTo>
                      <a:pt x="185" y="385"/>
                      <a:pt x="185" y="385"/>
                      <a:pt x="185" y="385"/>
                    </a:cubicBezTo>
                    <a:cubicBezTo>
                      <a:pt x="189" y="385"/>
                      <a:pt x="189" y="385"/>
                      <a:pt x="189" y="385"/>
                    </a:cubicBezTo>
                    <a:cubicBezTo>
                      <a:pt x="189" y="416"/>
                      <a:pt x="189" y="416"/>
                      <a:pt x="189" y="416"/>
                    </a:cubicBezTo>
                    <a:cubicBezTo>
                      <a:pt x="179" y="416"/>
                      <a:pt x="179" y="416"/>
                      <a:pt x="179" y="416"/>
                    </a:cubicBezTo>
                    <a:cubicBezTo>
                      <a:pt x="179" y="423"/>
                      <a:pt x="179" y="423"/>
                      <a:pt x="179" y="423"/>
                    </a:cubicBezTo>
                    <a:cubicBezTo>
                      <a:pt x="189" y="423"/>
                      <a:pt x="189" y="423"/>
                      <a:pt x="189" y="423"/>
                    </a:cubicBezTo>
                    <a:cubicBezTo>
                      <a:pt x="189" y="819"/>
                      <a:pt x="189" y="819"/>
                      <a:pt x="189" y="819"/>
                    </a:cubicBezTo>
                    <a:cubicBezTo>
                      <a:pt x="203" y="819"/>
                      <a:pt x="203" y="819"/>
                      <a:pt x="203" y="819"/>
                    </a:cubicBezTo>
                    <a:cubicBezTo>
                      <a:pt x="203" y="423"/>
                      <a:pt x="203" y="423"/>
                      <a:pt x="203" y="423"/>
                    </a:cubicBezTo>
                    <a:cubicBezTo>
                      <a:pt x="213" y="423"/>
                      <a:pt x="213" y="423"/>
                      <a:pt x="213" y="423"/>
                    </a:cubicBezTo>
                    <a:cubicBezTo>
                      <a:pt x="213" y="416"/>
                      <a:pt x="213" y="416"/>
                      <a:pt x="213" y="416"/>
                    </a:cubicBezTo>
                    <a:cubicBezTo>
                      <a:pt x="203" y="416"/>
                      <a:pt x="203" y="416"/>
                      <a:pt x="203" y="416"/>
                    </a:cubicBezTo>
                    <a:cubicBezTo>
                      <a:pt x="203" y="385"/>
                      <a:pt x="203" y="385"/>
                      <a:pt x="203" y="385"/>
                    </a:cubicBezTo>
                    <a:cubicBezTo>
                      <a:pt x="206" y="385"/>
                      <a:pt x="206" y="385"/>
                      <a:pt x="206" y="385"/>
                    </a:cubicBezTo>
                    <a:cubicBezTo>
                      <a:pt x="206" y="348"/>
                      <a:pt x="206" y="348"/>
                      <a:pt x="206" y="348"/>
                    </a:cubicBezTo>
                    <a:cubicBezTo>
                      <a:pt x="215" y="344"/>
                      <a:pt x="220" y="336"/>
                      <a:pt x="220" y="326"/>
                    </a:cubicBezTo>
                    <a:cubicBezTo>
                      <a:pt x="220" y="316"/>
                      <a:pt x="215" y="308"/>
                      <a:pt x="207" y="304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220" y="70"/>
                      <a:pt x="220" y="70"/>
                      <a:pt x="220" y="70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111"/>
                    </a:lnTo>
                    <a:close/>
                    <a:moveTo>
                      <a:pt x="195" y="313"/>
                    </a:moveTo>
                    <a:cubicBezTo>
                      <a:pt x="202" y="313"/>
                      <a:pt x="208" y="319"/>
                      <a:pt x="208" y="326"/>
                    </a:cubicBezTo>
                    <a:cubicBezTo>
                      <a:pt x="208" y="333"/>
                      <a:pt x="202" y="339"/>
                      <a:pt x="195" y="339"/>
                    </a:cubicBezTo>
                    <a:cubicBezTo>
                      <a:pt x="188" y="339"/>
                      <a:pt x="182" y="333"/>
                      <a:pt x="182" y="326"/>
                    </a:cubicBezTo>
                    <a:cubicBezTo>
                      <a:pt x="182" y="322"/>
                      <a:pt x="184" y="319"/>
                      <a:pt x="186" y="317"/>
                    </a:cubicBezTo>
                    <a:cubicBezTo>
                      <a:pt x="192" y="313"/>
                      <a:pt x="192" y="313"/>
                      <a:pt x="192" y="313"/>
                    </a:cubicBezTo>
                    <a:cubicBezTo>
                      <a:pt x="193" y="313"/>
                      <a:pt x="194" y="313"/>
                      <a:pt x="195" y="313"/>
                    </a:cubicBezTo>
                    <a:close/>
                    <a:moveTo>
                      <a:pt x="251" y="259"/>
                    </a:moveTo>
                    <a:cubicBezTo>
                      <a:pt x="188" y="297"/>
                      <a:pt x="188" y="297"/>
                      <a:pt x="188" y="297"/>
                    </a:cubicBezTo>
                    <a:cubicBezTo>
                      <a:pt x="52" y="173"/>
                      <a:pt x="52" y="173"/>
                      <a:pt x="52" y="173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75" y="22"/>
                      <a:pt x="175" y="22"/>
                      <a:pt x="175" y="22"/>
                    </a:cubicBezTo>
                    <a:cubicBezTo>
                      <a:pt x="205" y="76"/>
                      <a:pt x="205" y="76"/>
                      <a:pt x="205" y="76"/>
                    </a:cubicBezTo>
                    <a:lnTo>
                      <a:pt x="251" y="25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73"/>
              <p:cNvSpPr/>
              <p:nvPr/>
            </p:nvSpPr>
            <p:spPr bwMode="auto">
              <a:xfrm>
                <a:off x="2654300" y="5241925"/>
                <a:ext cx="306387" cy="285750"/>
              </a:xfrm>
              <a:custGeom>
                <a:avLst/>
                <a:gdLst>
                  <a:gd name="T0" fmla="*/ 0 w 193"/>
                  <a:gd name="T1" fmla="*/ 92 h 180"/>
                  <a:gd name="T2" fmla="*/ 30 w 193"/>
                  <a:gd name="T3" fmla="*/ 147 h 180"/>
                  <a:gd name="T4" fmla="*/ 63 w 193"/>
                  <a:gd name="T5" fmla="*/ 180 h 180"/>
                  <a:gd name="T6" fmla="*/ 193 w 193"/>
                  <a:gd name="T7" fmla="*/ 104 h 180"/>
                  <a:gd name="T8" fmla="*/ 178 w 193"/>
                  <a:gd name="T9" fmla="*/ 49 h 180"/>
                  <a:gd name="T10" fmla="*/ 151 w 193"/>
                  <a:gd name="T11" fmla="*/ 0 h 180"/>
                  <a:gd name="T12" fmla="*/ 0 w 193"/>
                  <a:gd name="T13" fmla="*/ 9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80">
                    <a:moveTo>
                      <a:pt x="0" y="92"/>
                    </a:moveTo>
                    <a:lnTo>
                      <a:pt x="30" y="147"/>
                    </a:lnTo>
                    <a:lnTo>
                      <a:pt x="63" y="180"/>
                    </a:lnTo>
                    <a:lnTo>
                      <a:pt x="193" y="104"/>
                    </a:lnTo>
                    <a:lnTo>
                      <a:pt x="178" y="49"/>
                    </a:lnTo>
                    <a:lnTo>
                      <a:pt x="151" y="0"/>
                    </a:lnTo>
                    <a:lnTo>
                      <a:pt x="0" y="92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74"/>
              <p:cNvSpPr/>
              <p:nvPr/>
            </p:nvSpPr>
            <p:spPr bwMode="auto">
              <a:xfrm>
                <a:off x="2768600" y="5422900"/>
                <a:ext cx="244475" cy="258763"/>
              </a:xfrm>
              <a:custGeom>
                <a:avLst/>
                <a:gdLst>
                  <a:gd name="T0" fmla="*/ 100 w 154"/>
                  <a:gd name="T1" fmla="*/ 163 h 163"/>
                  <a:gd name="T2" fmla="*/ 154 w 154"/>
                  <a:gd name="T3" fmla="*/ 130 h 163"/>
                  <a:gd name="T4" fmla="*/ 122 w 154"/>
                  <a:gd name="T5" fmla="*/ 0 h 163"/>
                  <a:gd name="T6" fmla="*/ 0 w 154"/>
                  <a:gd name="T7" fmla="*/ 74 h 163"/>
                  <a:gd name="T8" fmla="*/ 100 w 154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63">
                    <a:moveTo>
                      <a:pt x="100" y="163"/>
                    </a:moveTo>
                    <a:lnTo>
                      <a:pt x="154" y="130"/>
                    </a:lnTo>
                    <a:lnTo>
                      <a:pt x="122" y="0"/>
                    </a:lnTo>
                    <a:lnTo>
                      <a:pt x="0" y="74"/>
                    </a:lnTo>
                    <a:lnTo>
                      <a:pt x="100" y="163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75"/>
              <p:cNvSpPr/>
              <p:nvPr/>
            </p:nvSpPr>
            <p:spPr bwMode="auto">
              <a:xfrm>
                <a:off x="2457450" y="4856163"/>
                <a:ext cx="236537" cy="195263"/>
              </a:xfrm>
              <a:custGeom>
                <a:avLst/>
                <a:gdLst>
                  <a:gd name="T0" fmla="*/ 81 w 149"/>
                  <a:gd name="T1" fmla="*/ 0 h 123"/>
                  <a:gd name="T2" fmla="*/ 12 w 149"/>
                  <a:gd name="T3" fmla="*/ 41 h 123"/>
                  <a:gd name="T4" fmla="*/ 0 w 149"/>
                  <a:gd name="T5" fmla="*/ 123 h 123"/>
                  <a:gd name="T6" fmla="*/ 149 w 149"/>
                  <a:gd name="T7" fmla="*/ 34 h 123"/>
                  <a:gd name="T8" fmla="*/ 81 w 1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23">
                    <a:moveTo>
                      <a:pt x="81" y="0"/>
                    </a:moveTo>
                    <a:lnTo>
                      <a:pt x="12" y="41"/>
                    </a:lnTo>
                    <a:lnTo>
                      <a:pt x="0" y="123"/>
                    </a:lnTo>
                    <a:lnTo>
                      <a:pt x="149" y="34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76"/>
              <p:cNvSpPr/>
              <p:nvPr/>
            </p:nvSpPr>
            <p:spPr bwMode="auto">
              <a:xfrm>
                <a:off x="2463800" y="4919663"/>
                <a:ext cx="292100" cy="230188"/>
              </a:xfrm>
              <a:custGeom>
                <a:avLst/>
                <a:gdLst>
                  <a:gd name="T0" fmla="*/ 184 w 184"/>
                  <a:gd name="T1" fmla="*/ 55 h 145"/>
                  <a:gd name="T2" fmla="*/ 152 w 184"/>
                  <a:gd name="T3" fmla="*/ 0 h 145"/>
                  <a:gd name="T4" fmla="*/ 0 w 184"/>
                  <a:gd name="T5" fmla="*/ 90 h 145"/>
                  <a:gd name="T6" fmla="*/ 33 w 184"/>
                  <a:gd name="T7" fmla="*/ 145 h 145"/>
                  <a:gd name="T8" fmla="*/ 184 w 184"/>
                  <a:gd name="T9" fmla="*/ 5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45">
                    <a:moveTo>
                      <a:pt x="184" y="55"/>
                    </a:moveTo>
                    <a:lnTo>
                      <a:pt x="152" y="0"/>
                    </a:lnTo>
                    <a:lnTo>
                      <a:pt x="0" y="90"/>
                    </a:lnTo>
                    <a:lnTo>
                      <a:pt x="33" y="145"/>
                    </a:lnTo>
                    <a:lnTo>
                      <a:pt x="184" y="55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77"/>
              <p:cNvSpPr>
                <a:spLocks noEditPoints="1"/>
              </p:cNvSpPr>
              <p:nvPr/>
            </p:nvSpPr>
            <p:spPr bwMode="auto">
              <a:xfrm>
                <a:off x="1263650" y="5956300"/>
                <a:ext cx="163512" cy="163513"/>
              </a:xfrm>
              <a:custGeom>
                <a:avLst/>
                <a:gdLst>
                  <a:gd name="T0" fmla="*/ 68 w 93"/>
                  <a:gd name="T1" fmla="*/ 81 h 93"/>
                  <a:gd name="T2" fmla="*/ 81 w 93"/>
                  <a:gd name="T3" fmla="*/ 25 h 93"/>
                  <a:gd name="T4" fmla="*/ 25 w 93"/>
                  <a:gd name="T5" fmla="*/ 12 h 93"/>
                  <a:gd name="T6" fmla="*/ 12 w 93"/>
                  <a:gd name="T7" fmla="*/ 68 h 93"/>
                  <a:gd name="T8" fmla="*/ 68 w 93"/>
                  <a:gd name="T9" fmla="*/ 81 h 93"/>
                  <a:gd name="T10" fmla="*/ 47 w 93"/>
                  <a:gd name="T11" fmla="*/ 34 h 93"/>
                  <a:gd name="T12" fmla="*/ 59 w 93"/>
                  <a:gd name="T13" fmla="*/ 46 h 93"/>
                  <a:gd name="T14" fmla="*/ 47 w 93"/>
                  <a:gd name="T15" fmla="*/ 59 h 93"/>
                  <a:gd name="T16" fmla="*/ 34 w 93"/>
                  <a:gd name="T17" fmla="*/ 46 h 93"/>
                  <a:gd name="T18" fmla="*/ 47 w 93"/>
                  <a:gd name="T19" fmla="*/ 3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93">
                    <a:moveTo>
                      <a:pt x="68" y="81"/>
                    </a:moveTo>
                    <a:cubicBezTo>
                      <a:pt x="87" y="69"/>
                      <a:pt x="93" y="44"/>
                      <a:pt x="81" y="25"/>
                    </a:cubicBezTo>
                    <a:cubicBezTo>
                      <a:pt x="69" y="5"/>
                      <a:pt x="44" y="0"/>
                      <a:pt x="25" y="12"/>
                    </a:cubicBezTo>
                    <a:cubicBezTo>
                      <a:pt x="6" y="23"/>
                      <a:pt x="0" y="49"/>
                      <a:pt x="12" y="68"/>
                    </a:cubicBezTo>
                    <a:cubicBezTo>
                      <a:pt x="24" y="87"/>
                      <a:pt x="49" y="93"/>
                      <a:pt x="68" y="81"/>
                    </a:cubicBezTo>
                    <a:close/>
                    <a:moveTo>
                      <a:pt x="47" y="34"/>
                    </a:moveTo>
                    <a:cubicBezTo>
                      <a:pt x="53" y="34"/>
                      <a:pt x="59" y="39"/>
                      <a:pt x="59" y="46"/>
                    </a:cubicBezTo>
                    <a:cubicBezTo>
                      <a:pt x="59" y="53"/>
                      <a:pt x="53" y="59"/>
                      <a:pt x="47" y="59"/>
                    </a:cubicBezTo>
                    <a:cubicBezTo>
                      <a:pt x="40" y="59"/>
                      <a:pt x="34" y="53"/>
                      <a:pt x="34" y="46"/>
                    </a:cubicBezTo>
                    <a:cubicBezTo>
                      <a:pt x="34" y="39"/>
                      <a:pt x="40" y="34"/>
                      <a:pt x="47" y="3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78"/>
              <p:cNvSpPr/>
              <p:nvPr/>
            </p:nvSpPr>
            <p:spPr bwMode="auto">
              <a:xfrm>
                <a:off x="1303338" y="6165850"/>
                <a:ext cx="85725" cy="158750"/>
              </a:xfrm>
              <a:custGeom>
                <a:avLst/>
                <a:gdLst>
                  <a:gd name="T0" fmla="*/ 21 w 54"/>
                  <a:gd name="T1" fmla="*/ 0 h 100"/>
                  <a:gd name="T2" fmla="*/ 21 w 54"/>
                  <a:gd name="T3" fmla="*/ 26 h 100"/>
                  <a:gd name="T4" fmla="*/ 15 w 54"/>
                  <a:gd name="T5" fmla="*/ 26 h 100"/>
                  <a:gd name="T6" fmla="*/ 15 w 54"/>
                  <a:gd name="T7" fmla="*/ 90 h 100"/>
                  <a:gd name="T8" fmla="*/ 0 w 54"/>
                  <a:gd name="T9" fmla="*/ 90 h 100"/>
                  <a:gd name="T10" fmla="*/ 0 w 54"/>
                  <a:gd name="T11" fmla="*/ 100 h 100"/>
                  <a:gd name="T12" fmla="*/ 15 w 54"/>
                  <a:gd name="T13" fmla="*/ 100 h 100"/>
                  <a:gd name="T14" fmla="*/ 38 w 54"/>
                  <a:gd name="T15" fmla="*/ 100 h 100"/>
                  <a:gd name="T16" fmla="*/ 54 w 54"/>
                  <a:gd name="T17" fmla="*/ 100 h 100"/>
                  <a:gd name="T18" fmla="*/ 54 w 54"/>
                  <a:gd name="T19" fmla="*/ 90 h 100"/>
                  <a:gd name="T20" fmla="*/ 38 w 54"/>
                  <a:gd name="T21" fmla="*/ 90 h 100"/>
                  <a:gd name="T22" fmla="*/ 38 w 54"/>
                  <a:gd name="T23" fmla="*/ 26 h 100"/>
                  <a:gd name="T24" fmla="*/ 33 w 54"/>
                  <a:gd name="T25" fmla="*/ 26 h 100"/>
                  <a:gd name="T26" fmla="*/ 33 w 54"/>
                  <a:gd name="T27" fmla="*/ 0 h 100"/>
                  <a:gd name="T28" fmla="*/ 21 w 54"/>
                  <a:gd name="T2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00">
                    <a:moveTo>
                      <a:pt x="21" y="0"/>
                    </a:moveTo>
                    <a:lnTo>
                      <a:pt x="21" y="26"/>
                    </a:lnTo>
                    <a:lnTo>
                      <a:pt x="15" y="26"/>
                    </a:lnTo>
                    <a:lnTo>
                      <a:pt x="15" y="90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15" y="100"/>
                    </a:lnTo>
                    <a:lnTo>
                      <a:pt x="38" y="100"/>
                    </a:lnTo>
                    <a:lnTo>
                      <a:pt x="54" y="100"/>
                    </a:lnTo>
                    <a:lnTo>
                      <a:pt x="54" y="90"/>
                    </a:lnTo>
                    <a:lnTo>
                      <a:pt x="38" y="90"/>
                    </a:lnTo>
                    <a:lnTo>
                      <a:pt x="38" y="26"/>
                    </a:lnTo>
                    <a:lnTo>
                      <a:pt x="33" y="26"/>
                    </a:lnTo>
                    <a:lnTo>
                      <a:pt x="33" y="0"/>
                    </a:lnTo>
                    <a:lnTo>
                      <a:pt x="2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9"/>
              <p:cNvSpPr>
                <a:spLocks noEditPoints="1"/>
              </p:cNvSpPr>
              <p:nvPr/>
            </p:nvSpPr>
            <p:spPr bwMode="auto">
              <a:xfrm>
                <a:off x="1139825" y="5751513"/>
                <a:ext cx="2044700" cy="1176338"/>
              </a:xfrm>
              <a:custGeom>
                <a:avLst/>
                <a:gdLst>
                  <a:gd name="T0" fmla="*/ 1051 w 1163"/>
                  <a:gd name="T1" fmla="*/ 553 h 668"/>
                  <a:gd name="T2" fmla="*/ 1037 w 1163"/>
                  <a:gd name="T3" fmla="*/ 533 h 668"/>
                  <a:gd name="T4" fmla="*/ 1003 w 1163"/>
                  <a:gd name="T5" fmla="*/ 500 h 668"/>
                  <a:gd name="T6" fmla="*/ 990 w 1163"/>
                  <a:gd name="T7" fmla="*/ 533 h 668"/>
                  <a:gd name="T8" fmla="*/ 905 w 1163"/>
                  <a:gd name="T9" fmla="*/ 605 h 668"/>
                  <a:gd name="T10" fmla="*/ 713 w 1163"/>
                  <a:gd name="T11" fmla="*/ 638 h 668"/>
                  <a:gd name="T12" fmla="*/ 664 w 1163"/>
                  <a:gd name="T13" fmla="*/ 47 h 668"/>
                  <a:gd name="T14" fmla="*/ 626 w 1163"/>
                  <a:gd name="T15" fmla="*/ 47 h 668"/>
                  <a:gd name="T16" fmla="*/ 625 w 1163"/>
                  <a:gd name="T17" fmla="*/ 22 h 668"/>
                  <a:gd name="T18" fmla="*/ 515 w 1163"/>
                  <a:gd name="T19" fmla="*/ 0 h 668"/>
                  <a:gd name="T20" fmla="*/ 466 w 1163"/>
                  <a:gd name="T21" fmla="*/ 47 h 668"/>
                  <a:gd name="T22" fmla="*/ 427 w 1163"/>
                  <a:gd name="T23" fmla="*/ 47 h 668"/>
                  <a:gd name="T24" fmla="*/ 378 w 1163"/>
                  <a:gd name="T25" fmla="*/ 638 h 668"/>
                  <a:gd name="T26" fmla="*/ 266 w 1163"/>
                  <a:gd name="T27" fmla="*/ 591 h 668"/>
                  <a:gd name="T28" fmla="*/ 0 w 1163"/>
                  <a:gd name="T29" fmla="*/ 668 h 668"/>
                  <a:gd name="T30" fmla="*/ 1134 w 1163"/>
                  <a:gd name="T31" fmla="*/ 668 h 668"/>
                  <a:gd name="T32" fmla="*/ 1134 w 1163"/>
                  <a:gd name="T33" fmla="*/ 638 h 668"/>
                  <a:gd name="T34" fmla="*/ 1051 w 1163"/>
                  <a:gd name="T35" fmla="*/ 605 h 668"/>
                  <a:gd name="T36" fmla="*/ 1149 w 1163"/>
                  <a:gd name="T37" fmla="*/ 585 h 668"/>
                  <a:gd name="T38" fmla="*/ 1163 w 1163"/>
                  <a:gd name="T39" fmla="*/ 600 h 668"/>
                  <a:gd name="T40" fmla="*/ 1149 w 1163"/>
                  <a:gd name="T41" fmla="*/ 536 h 668"/>
                  <a:gd name="T42" fmla="*/ 651 w 1163"/>
                  <a:gd name="T43" fmla="*/ 338 h 668"/>
                  <a:gd name="T44" fmla="*/ 556 w 1163"/>
                  <a:gd name="T45" fmla="*/ 268 h 668"/>
                  <a:gd name="T46" fmla="*/ 567 w 1163"/>
                  <a:gd name="T47" fmla="*/ 255 h 668"/>
                  <a:gd name="T48" fmla="*/ 651 w 1163"/>
                  <a:gd name="T49" fmla="*/ 338 h 668"/>
                  <a:gd name="T50" fmla="*/ 546 w 1163"/>
                  <a:gd name="T51" fmla="*/ 454 h 668"/>
                  <a:gd name="T52" fmla="*/ 546 w 1163"/>
                  <a:gd name="T53" fmla="*/ 284 h 668"/>
                  <a:gd name="T54" fmla="*/ 570 w 1163"/>
                  <a:gd name="T55" fmla="*/ 500 h 668"/>
                  <a:gd name="T56" fmla="*/ 521 w 1163"/>
                  <a:gd name="T57" fmla="*/ 500 h 668"/>
                  <a:gd name="T58" fmla="*/ 570 w 1163"/>
                  <a:gd name="T59" fmla="*/ 500 h 668"/>
                  <a:gd name="T60" fmla="*/ 579 w 1163"/>
                  <a:gd name="T61" fmla="*/ 508 h 668"/>
                  <a:gd name="T62" fmla="*/ 675 w 1163"/>
                  <a:gd name="T63" fmla="*/ 611 h 668"/>
                  <a:gd name="T64" fmla="*/ 579 w 1163"/>
                  <a:gd name="T65" fmla="*/ 532 h 668"/>
                  <a:gd name="T66" fmla="*/ 579 w 1163"/>
                  <a:gd name="T67" fmla="*/ 465 h 668"/>
                  <a:gd name="T68" fmla="*/ 654 w 1163"/>
                  <a:gd name="T69" fmla="*/ 367 h 668"/>
                  <a:gd name="T70" fmla="*/ 579 w 1163"/>
                  <a:gd name="T71" fmla="*/ 488 h 668"/>
                  <a:gd name="T72" fmla="*/ 567 w 1163"/>
                  <a:gd name="T73" fmla="*/ 238 h 668"/>
                  <a:gd name="T74" fmla="*/ 555 w 1163"/>
                  <a:gd name="T75" fmla="*/ 225 h 668"/>
                  <a:gd name="T76" fmla="*/ 642 w 1163"/>
                  <a:gd name="T77" fmla="*/ 238 h 668"/>
                  <a:gd name="T78" fmla="*/ 545 w 1163"/>
                  <a:gd name="T79" fmla="*/ 262 h 668"/>
                  <a:gd name="T80" fmla="*/ 545 w 1163"/>
                  <a:gd name="T81" fmla="*/ 230 h 668"/>
                  <a:gd name="T82" fmla="*/ 524 w 1163"/>
                  <a:gd name="T83" fmla="*/ 225 h 668"/>
                  <a:gd name="T84" fmla="*/ 449 w 1163"/>
                  <a:gd name="T85" fmla="*/ 238 h 668"/>
                  <a:gd name="T86" fmla="*/ 537 w 1163"/>
                  <a:gd name="T87" fmla="*/ 225 h 668"/>
                  <a:gd name="T88" fmla="*/ 447 w 1163"/>
                  <a:gd name="T89" fmla="*/ 255 h 668"/>
                  <a:gd name="T90" fmla="*/ 524 w 1163"/>
                  <a:gd name="T91" fmla="*/ 268 h 668"/>
                  <a:gd name="T92" fmla="*/ 444 w 1163"/>
                  <a:gd name="T93" fmla="*/ 339 h 668"/>
                  <a:gd name="T94" fmla="*/ 447 w 1163"/>
                  <a:gd name="T95" fmla="*/ 255 h 668"/>
                  <a:gd name="T96" fmla="*/ 512 w 1163"/>
                  <a:gd name="T97" fmla="*/ 465 h 668"/>
                  <a:gd name="T98" fmla="*/ 427 w 1163"/>
                  <a:gd name="T99" fmla="*/ 488 h 668"/>
                  <a:gd name="T100" fmla="*/ 528 w 1163"/>
                  <a:gd name="T101" fmla="*/ 465 h 668"/>
                  <a:gd name="T102" fmla="*/ 512 w 1163"/>
                  <a:gd name="T103" fmla="*/ 532 h 668"/>
                  <a:gd name="T104" fmla="*/ 416 w 1163"/>
                  <a:gd name="T105" fmla="*/ 611 h 668"/>
                  <a:gd name="T106" fmla="*/ 512 w 1163"/>
                  <a:gd name="T107" fmla="*/ 508 h 668"/>
                  <a:gd name="T108" fmla="*/ 549 w 1163"/>
                  <a:gd name="T109" fmla="*/ 532 h 668"/>
                  <a:gd name="T110" fmla="*/ 467 w 1163"/>
                  <a:gd name="T111" fmla="*/ 617 h 668"/>
                  <a:gd name="T112" fmla="*/ 629 w 1163"/>
                  <a:gd name="T113" fmla="*/ 90 h 668"/>
                  <a:gd name="T114" fmla="*/ 546 w 1163"/>
                  <a:gd name="T115" fmla="*/ 204 h 668"/>
                  <a:gd name="T116" fmla="*/ 462 w 1163"/>
                  <a:gd name="T117" fmla="*/ 9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63" h="668">
                    <a:moveTo>
                      <a:pt x="1149" y="553"/>
                    </a:moveTo>
                    <a:cubicBezTo>
                      <a:pt x="1051" y="553"/>
                      <a:pt x="1051" y="553"/>
                      <a:pt x="1051" y="553"/>
                    </a:cubicBezTo>
                    <a:cubicBezTo>
                      <a:pt x="1051" y="533"/>
                      <a:pt x="1051" y="533"/>
                      <a:pt x="1051" y="533"/>
                    </a:cubicBezTo>
                    <a:cubicBezTo>
                      <a:pt x="1037" y="533"/>
                      <a:pt x="1037" y="533"/>
                      <a:pt x="1037" y="533"/>
                    </a:cubicBezTo>
                    <a:cubicBezTo>
                      <a:pt x="1037" y="500"/>
                      <a:pt x="1037" y="500"/>
                      <a:pt x="1037" y="500"/>
                    </a:cubicBezTo>
                    <a:cubicBezTo>
                      <a:pt x="1003" y="500"/>
                      <a:pt x="1003" y="500"/>
                      <a:pt x="1003" y="500"/>
                    </a:cubicBezTo>
                    <a:cubicBezTo>
                      <a:pt x="1003" y="533"/>
                      <a:pt x="1003" y="533"/>
                      <a:pt x="1003" y="533"/>
                    </a:cubicBezTo>
                    <a:cubicBezTo>
                      <a:pt x="990" y="533"/>
                      <a:pt x="990" y="533"/>
                      <a:pt x="990" y="533"/>
                    </a:cubicBezTo>
                    <a:cubicBezTo>
                      <a:pt x="990" y="605"/>
                      <a:pt x="990" y="605"/>
                      <a:pt x="990" y="605"/>
                    </a:cubicBezTo>
                    <a:cubicBezTo>
                      <a:pt x="905" y="605"/>
                      <a:pt x="905" y="605"/>
                      <a:pt x="905" y="605"/>
                    </a:cubicBezTo>
                    <a:cubicBezTo>
                      <a:pt x="905" y="638"/>
                      <a:pt x="905" y="638"/>
                      <a:pt x="905" y="638"/>
                    </a:cubicBezTo>
                    <a:cubicBezTo>
                      <a:pt x="713" y="638"/>
                      <a:pt x="713" y="638"/>
                      <a:pt x="713" y="638"/>
                    </a:cubicBezTo>
                    <a:cubicBezTo>
                      <a:pt x="713" y="617"/>
                      <a:pt x="713" y="617"/>
                      <a:pt x="713" y="617"/>
                    </a:cubicBezTo>
                    <a:cubicBezTo>
                      <a:pt x="664" y="47"/>
                      <a:pt x="664" y="47"/>
                      <a:pt x="664" y="47"/>
                    </a:cubicBezTo>
                    <a:cubicBezTo>
                      <a:pt x="661" y="47"/>
                      <a:pt x="661" y="47"/>
                      <a:pt x="661" y="47"/>
                    </a:cubicBezTo>
                    <a:cubicBezTo>
                      <a:pt x="626" y="47"/>
                      <a:pt x="626" y="47"/>
                      <a:pt x="626" y="47"/>
                    </a:cubicBezTo>
                    <a:cubicBezTo>
                      <a:pt x="625" y="47"/>
                      <a:pt x="625" y="47"/>
                      <a:pt x="625" y="47"/>
                    </a:cubicBezTo>
                    <a:cubicBezTo>
                      <a:pt x="625" y="22"/>
                      <a:pt x="625" y="22"/>
                      <a:pt x="625" y="22"/>
                    </a:cubicBezTo>
                    <a:cubicBezTo>
                      <a:pt x="625" y="10"/>
                      <a:pt x="603" y="0"/>
                      <a:pt x="576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488" y="0"/>
                      <a:pt x="466" y="10"/>
                      <a:pt x="466" y="22"/>
                    </a:cubicBezTo>
                    <a:cubicBezTo>
                      <a:pt x="466" y="47"/>
                      <a:pt x="466" y="47"/>
                      <a:pt x="466" y="47"/>
                    </a:cubicBezTo>
                    <a:cubicBezTo>
                      <a:pt x="465" y="47"/>
                      <a:pt x="465" y="47"/>
                      <a:pt x="465" y="47"/>
                    </a:cubicBezTo>
                    <a:cubicBezTo>
                      <a:pt x="427" y="47"/>
                      <a:pt x="427" y="47"/>
                      <a:pt x="427" y="47"/>
                    </a:cubicBezTo>
                    <a:cubicBezTo>
                      <a:pt x="378" y="617"/>
                      <a:pt x="378" y="617"/>
                      <a:pt x="378" y="617"/>
                    </a:cubicBezTo>
                    <a:cubicBezTo>
                      <a:pt x="378" y="638"/>
                      <a:pt x="378" y="638"/>
                      <a:pt x="378" y="638"/>
                    </a:cubicBezTo>
                    <a:cubicBezTo>
                      <a:pt x="266" y="638"/>
                      <a:pt x="266" y="638"/>
                      <a:pt x="266" y="638"/>
                    </a:cubicBezTo>
                    <a:cubicBezTo>
                      <a:pt x="266" y="591"/>
                      <a:pt x="266" y="591"/>
                      <a:pt x="266" y="591"/>
                    </a:cubicBezTo>
                    <a:cubicBezTo>
                      <a:pt x="0" y="591"/>
                      <a:pt x="0" y="591"/>
                      <a:pt x="0" y="591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266" y="668"/>
                      <a:pt x="266" y="668"/>
                      <a:pt x="266" y="668"/>
                    </a:cubicBezTo>
                    <a:cubicBezTo>
                      <a:pt x="1134" y="668"/>
                      <a:pt x="1134" y="668"/>
                      <a:pt x="1134" y="668"/>
                    </a:cubicBezTo>
                    <a:cubicBezTo>
                      <a:pt x="1134" y="640"/>
                      <a:pt x="1134" y="640"/>
                      <a:pt x="1134" y="640"/>
                    </a:cubicBezTo>
                    <a:cubicBezTo>
                      <a:pt x="1134" y="638"/>
                      <a:pt x="1134" y="638"/>
                      <a:pt x="1134" y="638"/>
                    </a:cubicBezTo>
                    <a:cubicBezTo>
                      <a:pt x="1134" y="605"/>
                      <a:pt x="1134" y="605"/>
                      <a:pt x="1134" y="605"/>
                    </a:cubicBezTo>
                    <a:cubicBezTo>
                      <a:pt x="1051" y="605"/>
                      <a:pt x="1051" y="605"/>
                      <a:pt x="1051" y="605"/>
                    </a:cubicBezTo>
                    <a:cubicBezTo>
                      <a:pt x="1051" y="585"/>
                      <a:pt x="1051" y="585"/>
                      <a:pt x="1051" y="585"/>
                    </a:cubicBezTo>
                    <a:cubicBezTo>
                      <a:pt x="1149" y="585"/>
                      <a:pt x="1149" y="585"/>
                      <a:pt x="1149" y="585"/>
                    </a:cubicBezTo>
                    <a:cubicBezTo>
                      <a:pt x="1149" y="600"/>
                      <a:pt x="1149" y="600"/>
                      <a:pt x="1149" y="600"/>
                    </a:cubicBezTo>
                    <a:cubicBezTo>
                      <a:pt x="1163" y="600"/>
                      <a:pt x="1163" y="600"/>
                      <a:pt x="1163" y="600"/>
                    </a:cubicBezTo>
                    <a:cubicBezTo>
                      <a:pt x="1163" y="536"/>
                      <a:pt x="1163" y="536"/>
                      <a:pt x="1163" y="536"/>
                    </a:cubicBezTo>
                    <a:cubicBezTo>
                      <a:pt x="1149" y="536"/>
                      <a:pt x="1149" y="536"/>
                      <a:pt x="1149" y="536"/>
                    </a:cubicBezTo>
                    <a:lnTo>
                      <a:pt x="1149" y="553"/>
                    </a:lnTo>
                    <a:close/>
                    <a:moveTo>
                      <a:pt x="651" y="338"/>
                    </a:moveTo>
                    <a:cubicBezTo>
                      <a:pt x="650" y="339"/>
                      <a:pt x="649" y="339"/>
                      <a:pt x="648" y="339"/>
                    </a:cubicBezTo>
                    <a:cubicBezTo>
                      <a:pt x="604" y="339"/>
                      <a:pt x="567" y="309"/>
                      <a:pt x="556" y="268"/>
                    </a:cubicBezTo>
                    <a:cubicBezTo>
                      <a:pt x="567" y="268"/>
                      <a:pt x="567" y="268"/>
                      <a:pt x="567" y="268"/>
                    </a:cubicBezTo>
                    <a:cubicBezTo>
                      <a:pt x="567" y="255"/>
                      <a:pt x="567" y="255"/>
                      <a:pt x="567" y="255"/>
                    </a:cubicBezTo>
                    <a:cubicBezTo>
                      <a:pt x="644" y="255"/>
                      <a:pt x="644" y="255"/>
                      <a:pt x="644" y="255"/>
                    </a:cubicBezTo>
                    <a:lnTo>
                      <a:pt x="651" y="338"/>
                    </a:lnTo>
                    <a:close/>
                    <a:moveTo>
                      <a:pt x="635" y="352"/>
                    </a:moveTo>
                    <a:cubicBezTo>
                      <a:pt x="591" y="369"/>
                      <a:pt x="557" y="407"/>
                      <a:pt x="546" y="454"/>
                    </a:cubicBezTo>
                    <a:cubicBezTo>
                      <a:pt x="535" y="407"/>
                      <a:pt x="501" y="369"/>
                      <a:pt x="457" y="352"/>
                    </a:cubicBezTo>
                    <a:cubicBezTo>
                      <a:pt x="497" y="348"/>
                      <a:pt x="531" y="321"/>
                      <a:pt x="546" y="284"/>
                    </a:cubicBezTo>
                    <a:cubicBezTo>
                      <a:pt x="560" y="321"/>
                      <a:pt x="594" y="348"/>
                      <a:pt x="635" y="352"/>
                    </a:cubicBezTo>
                    <a:close/>
                    <a:moveTo>
                      <a:pt x="570" y="500"/>
                    </a:moveTo>
                    <a:cubicBezTo>
                      <a:pt x="570" y="513"/>
                      <a:pt x="559" y="524"/>
                      <a:pt x="545" y="524"/>
                    </a:cubicBezTo>
                    <a:cubicBezTo>
                      <a:pt x="532" y="524"/>
                      <a:pt x="521" y="513"/>
                      <a:pt x="521" y="500"/>
                    </a:cubicBezTo>
                    <a:cubicBezTo>
                      <a:pt x="521" y="486"/>
                      <a:pt x="532" y="475"/>
                      <a:pt x="545" y="475"/>
                    </a:cubicBezTo>
                    <a:cubicBezTo>
                      <a:pt x="559" y="475"/>
                      <a:pt x="570" y="486"/>
                      <a:pt x="570" y="500"/>
                    </a:cubicBezTo>
                    <a:close/>
                    <a:moveTo>
                      <a:pt x="579" y="532"/>
                    </a:moveTo>
                    <a:cubicBezTo>
                      <a:pt x="579" y="508"/>
                      <a:pt x="579" y="508"/>
                      <a:pt x="579" y="508"/>
                    </a:cubicBezTo>
                    <a:cubicBezTo>
                      <a:pt x="666" y="508"/>
                      <a:pt x="666" y="508"/>
                      <a:pt x="666" y="508"/>
                    </a:cubicBezTo>
                    <a:cubicBezTo>
                      <a:pt x="675" y="611"/>
                      <a:pt x="675" y="611"/>
                      <a:pt x="675" y="611"/>
                    </a:cubicBezTo>
                    <a:cubicBezTo>
                      <a:pt x="627" y="607"/>
                      <a:pt x="586" y="575"/>
                      <a:pt x="570" y="532"/>
                    </a:cubicBezTo>
                    <a:lnTo>
                      <a:pt x="579" y="532"/>
                    </a:lnTo>
                    <a:close/>
                    <a:moveTo>
                      <a:pt x="579" y="488"/>
                    </a:moveTo>
                    <a:cubicBezTo>
                      <a:pt x="579" y="465"/>
                      <a:pt x="579" y="465"/>
                      <a:pt x="579" y="465"/>
                    </a:cubicBezTo>
                    <a:cubicBezTo>
                      <a:pt x="563" y="465"/>
                      <a:pt x="563" y="465"/>
                      <a:pt x="563" y="465"/>
                    </a:cubicBezTo>
                    <a:cubicBezTo>
                      <a:pt x="572" y="417"/>
                      <a:pt x="607" y="379"/>
                      <a:pt x="654" y="367"/>
                    </a:cubicBezTo>
                    <a:cubicBezTo>
                      <a:pt x="664" y="488"/>
                      <a:pt x="664" y="488"/>
                      <a:pt x="664" y="488"/>
                    </a:cubicBezTo>
                    <a:lnTo>
                      <a:pt x="579" y="488"/>
                    </a:lnTo>
                    <a:close/>
                    <a:moveTo>
                      <a:pt x="642" y="238"/>
                    </a:moveTo>
                    <a:cubicBezTo>
                      <a:pt x="567" y="238"/>
                      <a:pt x="567" y="238"/>
                      <a:pt x="567" y="238"/>
                    </a:cubicBezTo>
                    <a:cubicBezTo>
                      <a:pt x="567" y="225"/>
                      <a:pt x="567" y="225"/>
                      <a:pt x="567" y="225"/>
                    </a:cubicBezTo>
                    <a:cubicBezTo>
                      <a:pt x="555" y="225"/>
                      <a:pt x="555" y="225"/>
                      <a:pt x="555" y="225"/>
                    </a:cubicBezTo>
                    <a:cubicBezTo>
                      <a:pt x="563" y="186"/>
                      <a:pt x="595" y="155"/>
                      <a:pt x="635" y="150"/>
                    </a:cubicBezTo>
                    <a:lnTo>
                      <a:pt x="642" y="238"/>
                    </a:lnTo>
                    <a:close/>
                    <a:moveTo>
                      <a:pt x="561" y="246"/>
                    </a:moveTo>
                    <a:cubicBezTo>
                      <a:pt x="561" y="255"/>
                      <a:pt x="554" y="262"/>
                      <a:pt x="545" y="262"/>
                    </a:cubicBezTo>
                    <a:cubicBezTo>
                      <a:pt x="537" y="262"/>
                      <a:pt x="529" y="255"/>
                      <a:pt x="529" y="246"/>
                    </a:cubicBezTo>
                    <a:cubicBezTo>
                      <a:pt x="529" y="238"/>
                      <a:pt x="537" y="230"/>
                      <a:pt x="545" y="230"/>
                    </a:cubicBezTo>
                    <a:cubicBezTo>
                      <a:pt x="554" y="230"/>
                      <a:pt x="561" y="238"/>
                      <a:pt x="561" y="246"/>
                    </a:cubicBezTo>
                    <a:close/>
                    <a:moveTo>
                      <a:pt x="524" y="225"/>
                    </a:moveTo>
                    <a:cubicBezTo>
                      <a:pt x="524" y="238"/>
                      <a:pt x="524" y="238"/>
                      <a:pt x="524" y="238"/>
                    </a:cubicBezTo>
                    <a:cubicBezTo>
                      <a:pt x="449" y="238"/>
                      <a:pt x="449" y="238"/>
                      <a:pt x="449" y="238"/>
                    </a:cubicBezTo>
                    <a:cubicBezTo>
                      <a:pt x="456" y="150"/>
                      <a:pt x="456" y="150"/>
                      <a:pt x="456" y="150"/>
                    </a:cubicBezTo>
                    <a:cubicBezTo>
                      <a:pt x="497" y="155"/>
                      <a:pt x="529" y="185"/>
                      <a:pt x="537" y="225"/>
                    </a:cubicBezTo>
                    <a:lnTo>
                      <a:pt x="524" y="225"/>
                    </a:lnTo>
                    <a:close/>
                    <a:moveTo>
                      <a:pt x="447" y="255"/>
                    </a:moveTo>
                    <a:cubicBezTo>
                      <a:pt x="524" y="255"/>
                      <a:pt x="524" y="255"/>
                      <a:pt x="524" y="255"/>
                    </a:cubicBezTo>
                    <a:cubicBezTo>
                      <a:pt x="524" y="268"/>
                      <a:pt x="524" y="268"/>
                      <a:pt x="524" y="268"/>
                    </a:cubicBezTo>
                    <a:cubicBezTo>
                      <a:pt x="536" y="268"/>
                      <a:pt x="536" y="268"/>
                      <a:pt x="536" y="268"/>
                    </a:cubicBezTo>
                    <a:cubicBezTo>
                      <a:pt x="525" y="309"/>
                      <a:pt x="488" y="339"/>
                      <a:pt x="444" y="339"/>
                    </a:cubicBezTo>
                    <a:cubicBezTo>
                      <a:pt x="443" y="339"/>
                      <a:pt x="441" y="339"/>
                      <a:pt x="440" y="338"/>
                    </a:cubicBezTo>
                    <a:lnTo>
                      <a:pt x="447" y="255"/>
                    </a:lnTo>
                    <a:close/>
                    <a:moveTo>
                      <a:pt x="528" y="465"/>
                    </a:moveTo>
                    <a:cubicBezTo>
                      <a:pt x="512" y="465"/>
                      <a:pt x="512" y="465"/>
                      <a:pt x="512" y="465"/>
                    </a:cubicBezTo>
                    <a:cubicBezTo>
                      <a:pt x="512" y="488"/>
                      <a:pt x="512" y="488"/>
                      <a:pt x="512" y="488"/>
                    </a:cubicBezTo>
                    <a:cubicBezTo>
                      <a:pt x="427" y="488"/>
                      <a:pt x="427" y="488"/>
                      <a:pt x="427" y="488"/>
                    </a:cubicBezTo>
                    <a:cubicBezTo>
                      <a:pt x="438" y="367"/>
                      <a:pt x="438" y="367"/>
                      <a:pt x="438" y="367"/>
                    </a:cubicBezTo>
                    <a:cubicBezTo>
                      <a:pt x="484" y="379"/>
                      <a:pt x="520" y="417"/>
                      <a:pt x="528" y="465"/>
                    </a:cubicBezTo>
                    <a:close/>
                    <a:moveTo>
                      <a:pt x="512" y="508"/>
                    </a:moveTo>
                    <a:cubicBezTo>
                      <a:pt x="512" y="532"/>
                      <a:pt x="512" y="532"/>
                      <a:pt x="512" y="532"/>
                    </a:cubicBezTo>
                    <a:cubicBezTo>
                      <a:pt x="522" y="532"/>
                      <a:pt x="522" y="532"/>
                      <a:pt x="522" y="532"/>
                    </a:cubicBezTo>
                    <a:cubicBezTo>
                      <a:pt x="505" y="576"/>
                      <a:pt x="465" y="607"/>
                      <a:pt x="416" y="611"/>
                    </a:cubicBezTo>
                    <a:cubicBezTo>
                      <a:pt x="425" y="508"/>
                      <a:pt x="425" y="508"/>
                      <a:pt x="425" y="508"/>
                    </a:cubicBezTo>
                    <a:lnTo>
                      <a:pt x="512" y="508"/>
                    </a:lnTo>
                    <a:close/>
                    <a:moveTo>
                      <a:pt x="542" y="532"/>
                    </a:moveTo>
                    <a:cubicBezTo>
                      <a:pt x="549" y="532"/>
                      <a:pt x="549" y="532"/>
                      <a:pt x="549" y="532"/>
                    </a:cubicBezTo>
                    <a:cubicBezTo>
                      <a:pt x="562" y="570"/>
                      <a:pt x="589" y="601"/>
                      <a:pt x="625" y="617"/>
                    </a:cubicBezTo>
                    <a:cubicBezTo>
                      <a:pt x="467" y="617"/>
                      <a:pt x="467" y="617"/>
                      <a:pt x="467" y="617"/>
                    </a:cubicBezTo>
                    <a:cubicBezTo>
                      <a:pt x="503" y="601"/>
                      <a:pt x="530" y="570"/>
                      <a:pt x="542" y="532"/>
                    </a:cubicBezTo>
                    <a:close/>
                    <a:moveTo>
                      <a:pt x="629" y="90"/>
                    </a:moveTo>
                    <a:cubicBezTo>
                      <a:pt x="633" y="135"/>
                      <a:pt x="633" y="135"/>
                      <a:pt x="633" y="135"/>
                    </a:cubicBezTo>
                    <a:cubicBezTo>
                      <a:pt x="593" y="141"/>
                      <a:pt x="560" y="167"/>
                      <a:pt x="546" y="204"/>
                    </a:cubicBezTo>
                    <a:cubicBezTo>
                      <a:pt x="531" y="167"/>
                      <a:pt x="498" y="140"/>
                      <a:pt x="458" y="135"/>
                    </a:cubicBezTo>
                    <a:cubicBezTo>
                      <a:pt x="462" y="90"/>
                      <a:pt x="462" y="90"/>
                      <a:pt x="462" y="90"/>
                    </a:cubicBezTo>
                    <a:lnTo>
                      <a:pt x="629" y="9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0"/>
              <p:cNvSpPr>
                <a:spLocks noEditPoints="1"/>
              </p:cNvSpPr>
              <p:nvPr/>
            </p:nvSpPr>
            <p:spPr bwMode="auto">
              <a:xfrm>
                <a:off x="1208088" y="4964113"/>
                <a:ext cx="1768475" cy="1211263"/>
              </a:xfrm>
              <a:custGeom>
                <a:avLst/>
                <a:gdLst>
                  <a:gd name="T0" fmla="*/ 115 w 1005"/>
                  <a:gd name="T1" fmla="*/ 669 h 689"/>
                  <a:gd name="T2" fmla="*/ 147 w 1005"/>
                  <a:gd name="T3" fmla="*/ 621 h 689"/>
                  <a:gd name="T4" fmla="*/ 147 w 1005"/>
                  <a:gd name="T5" fmla="*/ 621 h 689"/>
                  <a:gd name="T6" fmla="*/ 443 w 1005"/>
                  <a:gd name="T7" fmla="*/ 437 h 689"/>
                  <a:gd name="T8" fmla="*/ 443 w 1005"/>
                  <a:gd name="T9" fmla="*/ 437 h 689"/>
                  <a:gd name="T10" fmla="*/ 450 w 1005"/>
                  <a:gd name="T11" fmla="*/ 432 h 689"/>
                  <a:gd name="T12" fmla="*/ 970 w 1005"/>
                  <a:gd name="T13" fmla="*/ 108 h 689"/>
                  <a:gd name="T14" fmla="*/ 982 w 1005"/>
                  <a:gd name="T15" fmla="*/ 127 h 689"/>
                  <a:gd name="T16" fmla="*/ 1005 w 1005"/>
                  <a:gd name="T17" fmla="*/ 113 h 689"/>
                  <a:gd name="T18" fmla="*/ 935 w 1005"/>
                  <a:gd name="T19" fmla="*/ 0 h 689"/>
                  <a:gd name="T20" fmla="*/ 912 w 1005"/>
                  <a:gd name="T21" fmla="*/ 15 h 689"/>
                  <a:gd name="T22" fmla="*/ 923 w 1005"/>
                  <a:gd name="T23" fmla="*/ 32 h 689"/>
                  <a:gd name="T24" fmla="*/ 101 w 1005"/>
                  <a:gd name="T25" fmla="*/ 545 h 689"/>
                  <a:gd name="T26" fmla="*/ 42 w 1005"/>
                  <a:gd name="T27" fmla="*/ 552 h 689"/>
                  <a:gd name="T28" fmla="*/ 20 w 1005"/>
                  <a:gd name="T29" fmla="*/ 647 h 689"/>
                  <a:gd name="T30" fmla="*/ 115 w 1005"/>
                  <a:gd name="T31" fmla="*/ 669 h 689"/>
                  <a:gd name="T32" fmla="*/ 572 w 1005"/>
                  <a:gd name="T33" fmla="*/ 287 h 689"/>
                  <a:gd name="T34" fmla="*/ 939 w 1005"/>
                  <a:gd name="T35" fmla="*/ 58 h 689"/>
                  <a:gd name="T36" fmla="*/ 943 w 1005"/>
                  <a:gd name="T37" fmla="*/ 65 h 689"/>
                  <a:gd name="T38" fmla="*/ 572 w 1005"/>
                  <a:gd name="T39" fmla="*/ 296 h 689"/>
                  <a:gd name="T40" fmla="*/ 572 w 1005"/>
                  <a:gd name="T41" fmla="*/ 287 h 689"/>
                  <a:gd name="T42" fmla="*/ 572 w 1005"/>
                  <a:gd name="T43" fmla="*/ 312 h 689"/>
                  <a:gd name="T44" fmla="*/ 950 w 1005"/>
                  <a:gd name="T45" fmla="*/ 76 h 689"/>
                  <a:gd name="T46" fmla="*/ 954 w 1005"/>
                  <a:gd name="T47" fmla="*/ 83 h 689"/>
                  <a:gd name="T48" fmla="*/ 572 w 1005"/>
                  <a:gd name="T49" fmla="*/ 321 h 689"/>
                  <a:gd name="T50" fmla="*/ 572 w 1005"/>
                  <a:gd name="T51" fmla="*/ 312 h 689"/>
                  <a:gd name="T52" fmla="*/ 505 w 1005"/>
                  <a:gd name="T53" fmla="*/ 312 h 689"/>
                  <a:gd name="T54" fmla="*/ 541 w 1005"/>
                  <a:gd name="T55" fmla="*/ 348 h 689"/>
                  <a:gd name="T56" fmla="*/ 505 w 1005"/>
                  <a:gd name="T57" fmla="*/ 384 h 689"/>
                  <a:gd name="T58" fmla="*/ 469 w 1005"/>
                  <a:gd name="T59" fmla="*/ 348 h 689"/>
                  <a:gd name="T60" fmla="*/ 505 w 1005"/>
                  <a:gd name="T61" fmla="*/ 312 h 689"/>
                  <a:gd name="T62" fmla="*/ 443 w 1005"/>
                  <a:gd name="T63" fmla="*/ 401 h 689"/>
                  <a:gd name="T64" fmla="*/ 144 w 1005"/>
                  <a:gd name="T65" fmla="*/ 588 h 689"/>
                  <a:gd name="T66" fmla="*/ 141 w 1005"/>
                  <a:gd name="T67" fmla="*/ 581 h 689"/>
                  <a:gd name="T68" fmla="*/ 443 w 1005"/>
                  <a:gd name="T69" fmla="*/ 392 h 689"/>
                  <a:gd name="T70" fmla="*/ 443 w 1005"/>
                  <a:gd name="T71" fmla="*/ 401 h 689"/>
                  <a:gd name="T72" fmla="*/ 443 w 1005"/>
                  <a:gd name="T73" fmla="*/ 367 h 689"/>
                  <a:gd name="T74" fmla="*/ 443 w 1005"/>
                  <a:gd name="T75" fmla="*/ 376 h 689"/>
                  <a:gd name="T76" fmla="*/ 134 w 1005"/>
                  <a:gd name="T77" fmla="*/ 569 h 689"/>
                  <a:gd name="T78" fmla="*/ 129 w 1005"/>
                  <a:gd name="T79" fmla="*/ 563 h 689"/>
                  <a:gd name="T80" fmla="*/ 443 w 1005"/>
                  <a:gd name="T81" fmla="*/ 367 h 689"/>
                  <a:gd name="T82" fmla="*/ 51 w 1005"/>
                  <a:gd name="T83" fmla="*/ 566 h 689"/>
                  <a:gd name="T84" fmla="*/ 123 w 1005"/>
                  <a:gd name="T85" fmla="*/ 583 h 689"/>
                  <a:gd name="T86" fmla="*/ 106 w 1005"/>
                  <a:gd name="T87" fmla="*/ 654 h 689"/>
                  <a:gd name="T88" fmla="*/ 34 w 1005"/>
                  <a:gd name="T89" fmla="*/ 638 h 689"/>
                  <a:gd name="T90" fmla="*/ 51 w 1005"/>
                  <a:gd name="T91" fmla="*/ 566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05" h="689">
                    <a:moveTo>
                      <a:pt x="115" y="669"/>
                    </a:moveTo>
                    <a:cubicBezTo>
                      <a:pt x="133" y="658"/>
                      <a:pt x="144" y="640"/>
                      <a:pt x="147" y="621"/>
                    </a:cubicBezTo>
                    <a:cubicBezTo>
                      <a:pt x="147" y="621"/>
                      <a:pt x="147" y="621"/>
                      <a:pt x="147" y="621"/>
                    </a:cubicBezTo>
                    <a:cubicBezTo>
                      <a:pt x="443" y="437"/>
                      <a:pt x="443" y="437"/>
                      <a:pt x="443" y="437"/>
                    </a:cubicBezTo>
                    <a:cubicBezTo>
                      <a:pt x="443" y="437"/>
                      <a:pt x="443" y="437"/>
                      <a:pt x="443" y="437"/>
                    </a:cubicBezTo>
                    <a:cubicBezTo>
                      <a:pt x="450" y="432"/>
                      <a:pt x="450" y="432"/>
                      <a:pt x="450" y="432"/>
                    </a:cubicBezTo>
                    <a:cubicBezTo>
                      <a:pt x="970" y="108"/>
                      <a:pt x="970" y="108"/>
                      <a:pt x="970" y="108"/>
                    </a:cubicBezTo>
                    <a:cubicBezTo>
                      <a:pt x="982" y="127"/>
                      <a:pt x="982" y="127"/>
                      <a:pt x="982" y="127"/>
                    </a:cubicBezTo>
                    <a:cubicBezTo>
                      <a:pt x="1005" y="113"/>
                      <a:pt x="1005" y="113"/>
                      <a:pt x="1005" y="113"/>
                    </a:cubicBezTo>
                    <a:cubicBezTo>
                      <a:pt x="935" y="0"/>
                      <a:pt x="935" y="0"/>
                      <a:pt x="935" y="0"/>
                    </a:cubicBezTo>
                    <a:cubicBezTo>
                      <a:pt x="912" y="15"/>
                      <a:pt x="912" y="15"/>
                      <a:pt x="912" y="15"/>
                    </a:cubicBezTo>
                    <a:cubicBezTo>
                      <a:pt x="923" y="32"/>
                      <a:pt x="923" y="32"/>
                      <a:pt x="923" y="32"/>
                    </a:cubicBezTo>
                    <a:cubicBezTo>
                      <a:pt x="101" y="545"/>
                      <a:pt x="101" y="545"/>
                      <a:pt x="101" y="545"/>
                    </a:cubicBezTo>
                    <a:cubicBezTo>
                      <a:pt x="82" y="538"/>
                      <a:pt x="60" y="540"/>
                      <a:pt x="42" y="552"/>
                    </a:cubicBezTo>
                    <a:cubicBezTo>
                      <a:pt x="10" y="572"/>
                      <a:pt x="0" y="614"/>
                      <a:pt x="20" y="647"/>
                    </a:cubicBezTo>
                    <a:cubicBezTo>
                      <a:pt x="40" y="679"/>
                      <a:pt x="83" y="689"/>
                      <a:pt x="115" y="669"/>
                    </a:cubicBezTo>
                    <a:close/>
                    <a:moveTo>
                      <a:pt x="572" y="287"/>
                    </a:moveTo>
                    <a:cubicBezTo>
                      <a:pt x="939" y="58"/>
                      <a:pt x="939" y="58"/>
                      <a:pt x="939" y="58"/>
                    </a:cubicBezTo>
                    <a:cubicBezTo>
                      <a:pt x="943" y="65"/>
                      <a:pt x="943" y="65"/>
                      <a:pt x="943" y="65"/>
                    </a:cubicBezTo>
                    <a:cubicBezTo>
                      <a:pt x="572" y="296"/>
                      <a:pt x="572" y="296"/>
                      <a:pt x="572" y="296"/>
                    </a:cubicBezTo>
                    <a:lnTo>
                      <a:pt x="572" y="287"/>
                    </a:lnTo>
                    <a:close/>
                    <a:moveTo>
                      <a:pt x="572" y="312"/>
                    </a:moveTo>
                    <a:cubicBezTo>
                      <a:pt x="950" y="76"/>
                      <a:pt x="950" y="76"/>
                      <a:pt x="950" y="76"/>
                    </a:cubicBezTo>
                    <a:cubicBezTo>
                      <a:pt x="954" y="83"/>
                      <a:pt x="954" y="83"/>
                      <a:pt x="954" y="83"/>
                    </a:cubicBezTo>
                    <a:cubicBezTo>
                      <a:pt x="572" y="321"/>
                      <a:pt x="572" y="321"/>
                      <a:pt x="572" y="321"/>
                    </a:cubicBezTo>
                    <a:lnTo>
                      <a:pt x="572" y="312"/>
                    </a:lnTo>
                    <a:close/>
                    <a:moveTo>
                      <a:pt x="505" y="312"/>
                    </a:moveTo>
                    <a:cubicBezTo>
                      <a:pt x="525" y="312"/>
                      <a:pt x="541" y="328"/>
                      <a:pt x="541" y="348"/>
                    </a:cubicBezTo>
                    <a:cubicBezTo>
                      <a:pt x="541" y="368"/>
                      <a:pt x="525" y="384"/>
                      <a:pt x="505" y="384"/>
                    </a:cubicBezTo>
                    <a:cubicBezTo>
                      <a:pt x="485" y="384"/>
                      <a:pt x="469" y="368"/>
                      <a:pt x="469" y="348"/>
                    </a:cubicBezTo>
                    <a:cubicBezTo>
                      <a:pt x="469" y="328"/>
                      <a:pt x="485" y="312"/>
                      <a:pt x="505" y="312"/>
                    </a:cubicBezTo>
                    <a:close/>
                    <a:moveTo>
                      <a:pt x="443" y="401"/>
                    </a:moveTo>
                    <a:cubicBezTo>
                      <a:pt x="144" y="588"/>
                      <a:pt x="144" y="588"/>
                      <a:pt x="144" y="588"/>
                    </a:cubicBezTo>
                    <a:cubicBezTo>
                      <a:pt x="143" y="585"/>
                      <a:pt x="142" y="583"/>
                      <a:pt x="141" y="581"/>
                    </a:cubicBezTo>
                    <a:cubicBezTo>
                      <a:pt x="443" y="392"/>
                      <a:pt x="443" y="392"/>
                      <a:pt x="443" y="392"/>
                    </a:cubicBezTo>
                    <a:lnTo>
                      <a:pt x="443" y="401"/>
                    </a:lnTo>
                    <a:close/>
                    <a:moveTo>
                      <a:pt x="443" y="367"/>
                    </a:moveTo>
                    <a:cubicBezTo>
                      <a:pt x="443" y="376"/>
                      <a:pt x="443" y="376"/>
                      <a:pt x="443" y="376"/>
                    </a:cubicBezTo>
                    <a:cubicBezTo>
                      <a:pt x="134" y="569"/>
                      <a:pt x="134" y="569"/>
                      <a:pt x="134" y="569"/>
                    </a:cubicBezTo>
                    <a:cubicBezTo>
                      <a:pt x="132" y="567"/>
                      <a:pt x="131" y="565"/>
                      <a:pt x="129" y="563"/>
                    </a:cubicBezTo>
                    <a:lnTo>
                      <a:pt x="443" y="367"/>
                    </a:lnTo>
                    <a:close/>
                    <a:moveTo>
                      <a:pt x="51" y="566"/>
                    </a:moveTo>
                    <a:cubicBezTo>
                      <a:pt x="75" y="551"/>
                      <a:pt x="108" y="558"/>
                      <a:pt x="123" y="583"/>
                    </a:cubicBezTo>
                    <a:cubicBezTo>
                      <a:pt x="138" y="607"/>
                      <a:pt x="130" y="639"/>
                      <a:pt x="106" y="654"/>
                    </a:cubicBezTo>
                    <a:cubicBezTo>
                      <a:pt x="82" y="670"/>
                      <a:pt x="50" y="662"/>
                      <a:pt x="34" y="638"/>
                    </a:cubicBezTo>
                    <a:cubicBezTo>
                      <a:pt x="19" y="613"/>
                      <a:pt x="27" y="581"/>
                      <a:pt x="51" y="56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81"/>
              <p:cNvSpPr>
                <a:spLocks noEditPoints="1"/>
              </p:cNvSpPr>
              <p:nvPr/>
            </p:nvSpPr>
            <p:spPr bwMode="auto">
              <a:xfrm>
                <a:off x="2043113" y="5529263"/>
                <a:ext cx="109537" cy="95250"/>
              </a:xfrm>
              <a:custGeom>
                <a:avLst/>
                <a:gdLst>
                  <a:gd name="T0" fmla="*/ 52 w 69"/>
                  <a:gd name="T1" fmla="*/ 60 h 60"/>
                  <a:gd name="T2" fmla="*/ 69 w 69"/>
                  <a:gd name="T3" fmla="*/ 30 h 60"/>
                  <a:gd name="T4" fmla="*/ 52 w 69"/>
                  <a:gd name="T5" fmla="*/ 0 h 60"/>
                  <a:gd name="T6" fmla="*/ 18 w 69"/>
                  <a:gd name="T7" fmla="*/ 0 h 60"/>
                  <a:gd name="T8" fmla="*/ 0 w 69"/>
                  <a:gd name="T9" fmla="*/ 30 h 60"/>
                  <a:gd name="T10" fmla="*/ 18 w 69"/>
                  <a:gd name="T11" fmla="*/ 60 h 60"/>
                  <a:gd name="T12" fmla="*/ 52 w 69"/>
                  <a:gd name="T13" fmla="*/ 60 h 60"/>
                  <a:gd name="T14" fmla="*/ 39 w 69"/>
                  <a:gd name="T15" fmla="*/ 7 h 60"/>
                  <a:gd name="T16" fmla="*/ 48 w 69"/>
                  <a:gd name="T17" fmla="*/ 7 h 60"/>
                  <a:gd name="T18" fmla="*/ 61 w 69"/>
                  <a:gd name="T19" fmla="*/ 30 h 60"/>
                  <a:gd name="T20" fmla="*/ 48 w 69"/>
                  <a:gd name="T21" fmla="*/ 52 h 60"/>
                  <a:gd name="T22" fmla="*/ 39 w 69"/>
                  <a:gd name="T23" fmla="*/ 52 h 60"/>
                  <a:gd name="T24" fmla="*/ 39 w 69"/>
                  <a:gd name="T25" fmla="*/ 7 h 60"/>
                  <a:gd name="T26" fmla="*/ 22 w 69"/>
                  <a:gd name="T27" fmla="*/ 7 h 60"/>
                  <a:gd name="T28" fmla="*/ 31 w 69"/>
                  <a:gd name="T29" fmla="*/ 7 h 60"/>
                  <a:gd name="T30" fmla="*/ 31 w 69"/>
                  <a:gd name="T31" fmla="*/ 52 h 60"/>
                  <a:gd name="T32" fmla="*/ 22 w 69"/>
                  <a:gd name="T33" fmla="*/ 52 h 60"/>
                  <a:gd name="T34" fmla="*/ 9 w 69"/>
                  <a:gd name="T35" fmla="*/ 30 h 60"/>
                  <a:gd name="T36" fmla="*/ 22 w 69"/>
                  <a:gd name="T37" fmla="*/ 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60">
                    <a:moveTo>
                      <a:pt x="52" y="60"/>
                    </a:moveTo>
                    <a:lnTo>
                      <a:pt x="69" y="30"/>
                    </a:lnTo>
                    <a:lnTo>
                      <a:pt x="52" y="0"/>
                    </a:lnTo>
                    <a:lnTo>
                      <a:pt x="18" y="0"/>
                    </a:lnTo>
                    <a:lnTo>
                      <a:pt x="0" y="30"/>
                    </a:lnTo>
                    <a:lnTo>
                      <a:pt x="18" y="60"/>
                    </a:lnTo>
                    <a:lnTo>
                      <a:pt x="52" y="60"/>
                    </a:lnTo>
                    <a:close/>
                    <a:moveTo>
                      <a:pt x="39" y="7"/>
                    </a:moveTo>
                    <a:lnTo>
                      <a:pt x="48" y="7"/>
                    </a:lnTo>
                    <a:lnTo>
                      <a:pt x="61" y="30"/>
                    </a:lnTo>
                    <a:lnTo>
                      <a:pt x="48" y="52"/>
                    </a:lnTo>
                    <a:lnTo>
                      <a:pt x="39" y="52"/>
                    </a:lnTo>
                    <a:lnTo>
                      <a:pt x="39" y="7"/>
                    </a:lnTo>
                    <a:close/>
                    <a:moveTo>
                      <a:pt x="22" y="7"/>
                    </a:moveTo>
                    <a:lnTo>
                      <a:pt x="31" y="7"/>
                    </a:lnTo>
                    <a:lnTo>
                      <a:pt x="31" y="52"/>
                    </a:lnTo>
                    <a:lnTo>
                      <a:pt x="22" y="52"/>
                    </a:lnTo>
                    <a:lnTo>
                      <a:pt x="9" y="30"/>
                    </a:lnTo>
                    <a:lnTo>
                      <a:pt x="22" y="7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82"/>
              <p:cNvSpPr>
                <a:spLocks noEditPoints="1"/>
              </p:cNvSpPr>
              <p:nvPr/>
            </p:nvSpPr>
            <p:spPr bwMode="auto">
              <a:xfrm>
                <a:off x="2065338" y="6591300"/>
                <a:ext cx="68262" cy="77788"/>
              </a:xfrm>
              <a:custGeom>
                <a:avLst/>
                <a:gdLst>
                  <a:gd name="T0" fmla="*/ 0 w 43"/>
                  <a:gd name="T1" fmla="*/ 37 h 49"/>
                  <a:gd name="T2" fmla="*/ 21 w 43"/>
                  <a:gd name="T3" fmla="*/ 49 h 49"/>
                  <a:gd name="T4" fmla="*/ 43 w 43"/>
                  <a:gd name="T5" fmla="*/ 37 h 49"/>
                  <a:gd name="T6" fmla="*/ 43 w 43"/>
                  <a:gd name="T7" fmla="*/ 12 h 49"/>
                  <a:gd name="T8" fmla="*/ 21 w 43"/>
                  <a:gd name="T9" fmla="*/ 0 h 49"/>
                  <a:gd name="T10" fmla="*/ 0 w 43"/>
                  <a:gd name="T11" fmla="*/ 12 h 49"/>
                  <a:gd name="T12" fmla="*/ 0 w 43"/>
                  <a:gd name="T13" fmla="*/ 37 h 49"/>
                  <a:gd name="T14" fmla="*/ 37 w 43"/>
                  <a:gd name="T15" fmla="*/ 14 h 49"/>
                  <a:gd name="T16" fmla="*/ 37 w 43"/>
                  <a:gd name="T17" fmla="*/ 33 h 49"/>
                  <a:gd name="T18" fmla="*/ 21 w 43"/>
                  <a:gd name="T19" fmla="*/ 43 h 49"/>
                  <a:gd name="T20" fmla="*/ 15 w 43"/>
                  <a:gd name="T21" fmla="*/ 40 h 49"/>
                  <a:gd name="T22" fmla="*/ 32 w 43"/>
                  <a:gd name="T23" fmla="*/ 12 h 49"/>
                  <a:gd name="T24" fmla="*/ 37 w 43"/>
                  <a:gd name="T25" fmla="*/ 14 h 49"/>
                  <a:gd name="T26" fmla="*/ 5 w 43"/>
                  <a:gd name="T27" fmla="*/ 14 h 49"/>
                  <a:gd name="T28" fmla="*/ 21 w 43"/>
                  <a:gd name="T29" fmla="*/ 6 h 49"/>
                  <a:gd name="T30" fmla="*/ 26 w 43"/>
                  <a:gd name="T31" fmla="*/ 9 h 49"/>
                  <a:gd name="T32" fmla="*/ 11 w 43"/>
                  <a:gd name="T33" fmla="*/ 37 h 49"/>
                  <a:gd name="T34" fmla="*/ 5 w 43"/>
                  <a:gd name="T35" fmla="*/ 33 h 49"/>
                  <a:gd name="T36" fmla="*/ 5 w 43"/>
                  <a:gd name="T37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9">
                    <a:moveTo>
                      <a:pt x="0" y="37"/>
                    </a:moveTo>
                    <a:lnTo>
                      <a:pt x="21" y="49"/>
                    </a:lnTo>
                    <a:lnTo>
                      <a:pt x="43" y="37"/>
                    </a:lnTo>
                    <a:lnTo>
                      <a:pt x="43" y="12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0" y="37"/>
                    </a:lnTo>
                    <a:close/>
                    <a:moveTo>
                      <a:pt x="37" y="14"/>
                    </a:moveTo>
                    <a:lnTo>
                      <a:pt x="37" y="33"/>
                    </a:lnTo>
                    <a:lnTo>
                      <a:pt x="21" y="43"/>
                    </a:lnTo>
                    <a:lnTo>
                      <a:pt x="15" y="40"/>
                    </a:lnTo>
                    <a:lnTo>
                      <a:pt x="32" y="12"/>
                    </a:lnTo>
                    <a:lnTo>
                      <a:pt x="37" y="14"/>
                    </a:lnTo>
                    <a:close/>
                    <a:moveTo>
                      <a:pt x="5" y="14"/>
                    </a:moveTo>
                    <a:lnTo>
                      <a:pt x="21" y="6"/>
                    </a:lnTo>
                    <a:lnTo>
                      <a:pt x="26" y="9"/>
                    </a:lnTo>
                    <a:lnTo>
                      <a:pt x="11" y="37"/>
                    </a:lnTo>
                    <a:lnTo>
                      <a:pt x="5" y="33"/>
                    </a:lnTo>
                    <a:lnTo>
                      <a:pt x="5" y="14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83"/>
              <p:cNvSpPr>
                <a:spLocks noEditPoints="1"/>
              </p:cNvSpPr>
              <p:nvPr/>
            </p:nvSpPr>
            <p:spPr bwMode="auto">
              <a:xfrm>
                <a:off x="2076450" y="6161088"/>
                <a:ext cx="44450" cy="49213"/>
              </a:xfrm>
              <a:custGeom>
                <a:avLst/>
                <a:gdLst>
                  <a:gd name="T0" fmla="*/ 0 w 28"/>
                  <a:gd name="T1" fmla="*/ 23 h 31"/>
                  <a:gd name="T2" fmla="*/ 15 w 28"/>
                  <a:gd name="T3" fmla="*/ 31 h 31"/>
                  <a:gd name="T4" fmla="*/ 28 w 28"/>
                  <a:gd name="T5" fmla="*/ 23 h 31"/>
                  <a:gd name="T6" fmla="*/ 28 w 28"/>
                  <a:gd name="T7" fmla="*/ 7 h 31"/>
                  <a:gd name="T8" fmla="*/ 15 w 28"/>
                  <a:gd name="T9" fmla="*/ 0 h 31"/>
                  <a:gd name="T10" fmla="*/ 0 w 28"/>
                  <a:gd name="T11" fmla="*/ 7 h 31"/>
                  <a:gd name="T12" fmla="*/ 0 w 28"/>
                  <a:gd name="T13" fmla="*/ 23 h 31"/>
                  <a:gd name="T14" fmla="*/ 25 w 28"/>
                  <a:gd name="T15" fmla="*/ 9 h 31"/>
                  <a:gd name="T16" fmla="*/ 25 w 28"/>
                  <a:gd name="T17" fmla="*/ 22 h 31"/>
                  <a:gd name="T18" fmla="*/ 15 w 28"/>
                  <a:gd name="T19" fmla="*/ 27 h 31"/>
                  <a:gd name="T20" fmla="*/ 10 w 28"/>
                  <a:gd name="T21" fmla="*/ 25 h 31"/>
                  <a:gd name="T22" fmla="*/ 21 w 28"/>
                  <a:gd name="T23" fmla="*/ 7 h 31"/>
                  <a:gd name="T24" fmla="*/ 25 w 28"/>
                  <a:gd name="T25" fmla="*/ 9 h 31"/>
                  <a:gd name="T26" fmla="*/ 4 w 28"/>
                  <a:gd name="T27" fmla="*/ 9 h 31"/>
                  <a:gd name="T28" fmla="*/ 15 w 28"/>
                  <a:gd name="T29" fmla="*/ 4 h 31"/>
                  <a:gd name="T30" fmla="*/ 18 w 28"/>
                  <a:gd name="T31" fmla="*/ 6 h 31"/>
                  <a:gd name="T32" fmla="*/ 8 w 28"/>
                  <a:gd name="T33" fmla="*/ 24 h 31"/>
                  <a:gd name="T34" fmla="*/ 4 w 28"/>
                  <a:gd name="T35" fmla="*/ 22 h 31"/>
                  <a:gd name="T36" fmla="*/ 4 w 28"/>
                  <a:gd name="T37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1">
                    <a:moveTo>
                      <a:pt x="0" y="23"/>
                    </a:moveTo>
                    <a:lnTo>
                      <a:pt x="15" y="31"/>
                    </a:lnTo>
                    <a:lnTo>
                      <a:pt x="28" y="23"/>
                    </a:lnTo>
                    <a:lnTo>
                      <a:pt x="28" y="7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0" y="23"/>
                    </a:lnTo>
                    <a:close/>
                    <a:moveTo>
                      <a:pt x="25" y="9"/>
                    </a:moveTo>
                    <a:lnTo>
                      <a:pt x="25" y="22"/>
                    </a:lnTo>
                    <a:lnTo>
                      <a:pt x="15" y="27"/>
                    </a:lnTo>
                    <a:lnTo>
                      <a:pt x="10" y="25"/>
                    </a:lnTo>
                    <a:lnTo>
                      <a:pt x="21" y="7"/>
                    </a:lnTo>
                    <a:lnTo>
                      <a:pt x="25" y="9"/>
                    </a:lnTo>
                    <a:close/>
                    <a:moveTo>
                      <a:pt x="4" y="9"/>
                    </a:moveTo>
                    <a:lnTo>
                      <a:pt x="15" y="4"/>
                    </a:lnTo>
                    <a:lnTo>
                      <a:pt x="18" y="6"/>
                    </a:lnTo>
                    <a:lnTo>
                      <a:pt x="8" y="24"/>
                    </a:lnTo>
                    <a:lnTo>
                      <a:pt x="4" y="22"/>
                    </a:lnTo>
                    <a:lnTo>
                      <a:pt x="4" y="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84"/>
              <p:cNvSpPr/>
              <p:nvPr/>
            </p:nvSpPr>
            <p:spPr bwMode="auto">
              <a:xfrm>
                <a:off x="2847975" y="6494463"/>
                <a:ext cx="55562" cy="112713"/>
              </a:xfrm>
              <a:custGeom>
                <a:avLst/>
                <a:gdLst>
                  <a:gd name="T0" fmla="*/ 11 w 32"/>
                  <a:gd name="T1" fmla="*/ 40 h 64"/>
                  <a:gd name="T2" fmla="*/ 32 w 32"/>
                  <a:gd name="T3" fmla="*/ 64 h 64"/>
                  <a:gd name="T4" fmla="*/ 6 w 32"/>
                  <a:gd name="T5" fmla="*/ 18 h 64"/>
                  <a:gd name="T6" fmla="*/ 11 w 32"/>
                  <a:gd name="T7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4">
                    <a:moveTo>
                      <a:pt x="11" y="40"/>
                    </a:moveTo>
                    <a:cubicBezTo>
                      <a:pt x="24" y="50"/>
                      <a:pt x="31" y="55"/>
                      <a:pt x="32" y="64"/>
                    </a:cubicBezTo>
                    <a:cubicBezTo>
                      <a:pt x="32" y="64"/>
                      <a:pt x="29" y="0"/>
                      <a:pt x="6" y="18"/>
                    </a:cubicBezTo>
                    <a:cubicBezTo>
                      <a:pt x="0" y="23"/>
                      <a:pt x="4" y="34"/>
                      <a:pt x="11" y="4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5"/>
              <p:cNvSpPr/>
              <p:nvPr/>
            </p:nvSpPr>
            <p:spPr bwMode="auto">
              <a:xfrm>
                <a:off x="2963863" y="6494463"/>
                <a:ext cx="55562" cy="112713"/>
              </a:xfrm>
              <a:custGeom>
                <a:avLst/>
                <a:gdLst>
                  <a:gd name="T0" fmla="*/ 26 w 32"/>
                  <a:gd name="T1" fmla="*/ 18 h 64"/>
                  <a:gd name="T2" fmla="*/ 0 w 32"/>
                  <a:gd name="T3" fmla="*/ 64 h 64"/>
                  <a:gd name="T4" fmla="*/ 20 w 32"/>
                  <a:gd name="T5" fmla="*/ 40 h 64"/>
                  <a:gd name="T6" fmla="*/ 26 w 32"/>
                  <a:gd name="T7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4">
                    <a:moveTo>
                      <a:pt x="26" y="18"/>
                    </a:moveTo>
                    <a:cubicBezTo>
                      <a:pt x="3" y="0"/>
                      <a:pt x="0" y="64"/>
                      <a:pt x="0" y="64"/>
                    </a:cubicBezTo>
                    <a:cubicBezTo>
                      <a:pt x="1" y="55"/>
                      <a:pt x="8" y="50"/>
                      <a:pt x="20" y="40"/>
                    </a:cubicBezTo>
                    <a:cubicBezTo>
                      <a:pt x="28" y="34"/>
                      <a:pt x="32" y="23"/>
                      <a:pt x="26" y="1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6"/>
              <p:cNvSpPr/>
              <p:nvPr/>
            </p:nvSpPr>
            <p:spPr bwMode="auto">
              <a:xfrm>
                <a:off x="2965450" y="6578600"/>
                <a:ext cx="47625" cy="39688"/>
              </a:xfrm>
              <a:custGeom>
                <a:avLst/>
                <a:gdLst>
                  <a:gd name="T0" fmla="*/ 0 w 27"/>
                  <a:gd name="T1" fmla="*/ 21 h 22"/>
                  <a:gd name="T2" fmla="*/ 16 w 27"/>
                  <a:gd name="T3" fmla="*/ 21 h 22"/>
                  <a:gd name="T4" fmla="*/ 26 w 27"/>
                  <a:gd name="T5" fmla="*/ 15 h 22"/>
                  <a:gd name="T6" fmla="*/ 0 w 27"/>
                  <a:gd name="T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0" y="21"/>
                    </a:moveTo>
                    <a:cubicBezTo>
                      <a:pt x="4" y="19"/>
                      <a:pt x="8" y="20"/>
                      <a:pt x="16" y="21"/>
                    </a:cubicBezTo>
                    <a:cubicBezTo>
                      <a:pt x="21" y="22"/>
                      <a:pt x="27" y="19"/>
                      <a:pt x="26" y="15"/>
                    </a:cubicBezTo>
                    <a:cubicBezTo>
                      <a:pt x="25" y="0"/>
                      <a:pt x="0" y="21"/>
                      <a:pt x="0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7"/>
              <p:cNvSpPr/>
              <p:nvPr/>
            </p:nvSpPr>
            <p:spPr bwMode="auto">
              <a:xfrm>
                <a:off x="2963863" y="6507163"/>
                <a:ext cx="12700" cy="28575"/>
              </a:xfrm>
              <a:custGeom>
                <a:avLst/>
                <a:gdLst>
                  <a:gd name="T0" fmla="*/ 6 w 7"/>
                  <a:gd name="T1" fmla="*/ 4 h 16"/>
                  <a:gd name="T2" fmla="*/ 0 w 7"/>
                  <a:gd name="T3" fmla="*/ 16 h 16"/>
                  <a:gd name="T4" fmla="*/ 5 w 7"/>
                  <a:gd name="T5" fmla="*/ 10 h 16"/>
                  <a:gd name="T6" fmla="*/ 6 w 7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6">
                    <a:moveTo>
                      <a:pt x="6" y="4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0" y="14"/>
                      <a:pt x="2" y="12"/>
                      <a:pt x="5" y="10"/>
                    </a:cubicBezTo>
                    <a:cubicBezTo>
                      <a:pt x="6" y="8"/>
                      <a:pt x="7" y="5"/>
                      <a:pt x="6" y="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8"/>
              <p:cNvSpPr/>
              <p:nvPr/>
            </p:nvSpPr>
            <p:spPr bwMode="auto">
              <a:xfrm>
                <a:off x="2857500" y="6578600"/>
                <a:ext cx="47625" cy="39688"/>
              </a:xfrm>
              <a:custGeom>
                <a:avLst/>
                <a:gdLst>
                  <a:gd name="T0" fmla="*/ 11 w 27"/>
                  <a:gd name="T1" fmla="*/ 21 h 22"/>
                  <a:gd name="T2" fmla="*/ 27 w 27"/>
                  <a:gd name="T3" fmla="*/ 21 h 22"/>
                  <a:gd name="T4" fmla="*/ 0 w 27"/>
                  <a:gd name="T5" fmla="*/ 15 h 22"/>
                  <a:gd name="T6" fmla="*/ 11 w 27"/>
                  <a:gd name="T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11" y="21"/>
                    </a:moveTo>
                    <a:cubicBezTo>
                      <a:pt x="19" y="20"/>
                      <a:pt x="23" y="19"/>
                      <a:pt x="27" y="21"/>
                    </a:cubicBezTo>
                    <a:cubicBezTo>
                      <a:pt x="27" y="21"/>
                      <a:pt x="2" y="0"/>
                      <a:pt x="0" y="15"/>
                    </a:cubicBezTo>
                    <a:cubicBezTo>
                      <a:pt x="0" y="19"/>
                      <a:pt x="6" y="22"/>
                      <a:pt x="11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9"/>
              <p:cNvSpPr/>
              <p:nvPr/>
            </p:nvSpPr>
            <p:spPr bwMode="auto">
              <a:xfrm>
                <a:off x="2894013" y="6507163"/>
                <a:ext cx="12700" cy="28575"/>
              </a:xfrm>
              <a:custGeom>
                <a:avLst/>
                <a:gdLst>
                  <a:gd name="T0" fmla="*/ 2 w 8"/>
                  <a:gd name="T1" fmla="*/ 4 h 16"/>
                  <a:gd name="T2" fmla="*/ 3 w 8"/>
                  <a:gd name="T3" fmla="*/ 10 h 16"/>
                  <a:gd name="T4" fmla="*/ 8 w 8"/>
                  <a:gd name="T5" fmla="*/ 16 h 16"/>
                  <a:gd name="T6" fmla="*/ 2 w 8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6">
                    <a:moveTo>
                      <a:pt x="2" y="4"/>
                    </a:moveTo>
                    <a:cubicBezTo>
                      <a:pt x="0" y="5"/>
                      <a:pt x="1" y="8"/>
                      <a:pt x="3" y="10"/>
                    </a:cubicBezTo>
                    <a:cubicBezTo>
                      <a:pt x="6" y="12"/>
                      <a:pt x="8" y="14"/>
                      <a:pt x="8" y="16"/>
                    </a:cubicBezTo>
                    <a:cubicBezTo>
                      <a:pt x="8" y="16"/>
                      <a:pt x="8" y="0"/>
                      <a:pt x="2" y="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90"/>
              <p:cNvSpPr/>
              <p:nvPr/>
            </p:nvSpPr>
            <p:spPr bwMode="auto">
              <a:xfrm>
                <a:off x="3192463" y="6694488"/>
                <a:ext cx="176212" cy="233363"/>
              </a:xfrm>
              <a:custGeom>
                <a:avLst/>
                <a:gdLst>
                  <a:gd name="T0" fmla="*/ 100 w 100"/>
                  <a:gd name="T1" fmla="*/ 57 h 132"/>
                  <a:gd name="T2" fmla="*/ 59 w 100"/>
                  <a:gd name="T3" fmla="*/ 17 h 132"/>
                  <a:gd name="T4" fmla="*/ 59 w 100"/>
                  <a:gd name="T5" fmla="*/ 17 h 132"/>
                  <a:gd name="T6" fmla="*/ 14 w 100"/>
                  <a:gd name="T7" fmla="*/ 17 h 132"/>
                  <a:gd name="T8" fmla="*/ 14 w 100"/>
                  <a:gd name="T9" fmla="*/ 0 h 132"/>
                  <a:gd name="T10" fmla="*/ 0 w 100"/>
                  <a:gd name="T11" fmla="*/ 0 h 132"/>
                  <a:gd name="T12" fmla="*/ 0 w 100"/>
                  <a:gd name="T13" fmla="*/ 64 h 132"/>
                  <a:gd name="T14" fmla="*/ 14 w 100"/>
                  <a:gd name="T15" fmla="*/ 64 h 132"/>
                  <a:gd name="T16" fmla="*/ 14 w 100"/>
                  <a:gd name="T17" fmla="*/ 49 h 132"/>
                  <a:gd name="T18" fmla="*/ 59 w 100"/>
                  <a:gd name="T19" fmla="*/ 49 h 132"/>
                  <a:gd name="T20" fmla="*/ 68 w 100"/>
                  <a:gd name="T21" fmla="*/ 57 h 132"/>
                  <a:gd name="T22" fmla="*/ 68 w 100"/>
                  <a:gd name="T23" fmla="*/ 132 h 132"/>
                  <a:gd name="T24" fmla="*/ 100 w 100"/>
                  <a:gd name="T25" fmla="*/ 132 h 132"/>
                  <a:gd name="T26" fmla="*/ 100 w 100"/>
                  <a:gd name="T27" fmla="*/ 5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32">
                    <a:moveTo>
                      <a:pt x="100" y="57"/>
                    </a:moveTo>
                    <a:cubicBezTo>
                      <a:pt x="99" y="35"/>
                      <a:pt x="81" y="17"/>
                      <a:pt x="59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5" y="50"/>
                      <a:pt x="67" y="52"/>
                      <a:pt x="68" y="57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100" y="57"/>
                      <a:pt x="100" y="57"/>
                      <a:pt x="100" y="5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93"/>
          <p:cNvGrpSpPr/>
          <p:nvPr/>
        </p:nvGrpSpPr>
        <p:grpSpPr>
          <a:xfrm>
            <a:off x="-91365" y="283664"/>
            <a:ext cx="572804" cy="585526"/>
            <a:chOff x="-91365" y="283664"/>
            <a:chExt cx="572804" cy="585526"/>
          </a:xfrm>
        </p:grpSpPr>
        <p:sp>
          <p:nvSpPr>
            <p:cNvPr id="95" name="矩形 6"/>
            <p:cNvSpPr/>
            <p:nvPr/>
          </p:nvSpPr>
          <p:spPr>
            <a:xfrm rot="2669388">
              <a:off x="-91365" y="283664"/>
              <a:ext cx="572804" cy="572804"/>
            </a:xfrm>
            <a:custGeom>
              <a:avLst/>
              <a:gdLst/>
              <a:ahLst/>
              <a:cxnLst/>
              <a:rect l="l" t="t" r="r" b="b"/>
              <a:pathLst>
                <a:path w="572804" h="572804">
                  <a:moveTo>
                    <a:pt x="0" y="0"/>
                  </a:moveTo>
                  <a:lnTo>
                    <a:pt x="572804" y="0"/>
                  </a:lnTo>
                  <a:lnTo>
                    <a:pt x="572804" y="572804"/>
                  </a:lnTo>
                  <a:lnTo>
                    <a:pt x="294348" y="572804"/>
                  </a:lnTo>
                  <a:lnTo>
                    <a:pt x="0" y="27316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2075"/>
            <p:cNvGrpSpPr/>
            <p:nvPr/>
          </p:nvGrpSpPr>
          <p:grpSpPr>
            <a:xfrm>
              <a:off x="19043" y="298452"/>
              <a:ext cx="321211" cy="570825"/>
              <a:chOff x="1241425" y="3144838"/>
              <a:chExt cx="2582863" cy="4589463"/>
            </a:xfrm>
          </p:grpSpPr>
          <p:sp>
            <p:nvSpPr>
              <p:cNvPr id="97" name="Freeform 6"/>
              <p:cNvSpPr/>
              <p:nvPr/>
            </p:nvSpPr>
            <p:spPr bwMode="auto">
              <a:xfrm>
                <a:off x="3533775" y="6573838"/>
                <a:ext cx="88900" cy="39688"/>
              </a:xfrm>
              <a:custGeom>
                <a:avLst/>
                <a:gdLst>
                  <a:gd name="T0" fmla="*/ 0 w 35"/>
                  <a:gd name="T1" fmla="*/ 7 h 15"/>
                  <a:gd name="T2" fmla="*/ 11 w 35"/>
                  <a:gd name="T3" fmla="*/ 15 h 15"/>
                  <a:gd name="T4" fmla="*/ 35 w 35"/>
                  <a:gd name="T5" fmla="*/ 15 h 15"/>
                  <a:gd name="T6" fmla="*/ 21 w 35"/>
                  <a:gd name="T7" fmla="*/ 0 h 15"/>
                  <a:gd name="T8" fmla="*/ 0 w 35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5">
                    <a:moveTo>
                      <a:pt x="0" y="7"/>
                    </a:moveTo>
                    <a:cubicBezTo>
                      <a:pt x="11" y="15"/>
                      <a:pt x="11" y="15"/>
                      <a:pt x="11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6" y="2"/>
                      <a:pt x="0" y="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7"/>
              <p:cNvSpPr/>
              <p:nvPr/>
            </p:nvSpPr>
            <p:spPr bwMode="auto">
              <a:xfrm>
                <a:off x="3533775" y="6535738"/>
                <a:ext cx="55563" cy="57150"/>
              </a:xfrm>
              <a:custGeom>
                <a:avLst/>
                <a:gdLst>
                  <a:gd name="T0" fmla="*/ 35 w 35"/>
                  <a:gd name="T1" fmla="*/ 0 h 36"/>
                  <a:gd name="T2" fmla="*/ 34 w 35"/>
                  <a:gd name="T3" fmla="*/ 34 h 36"/>
                  <a:gd name="T4" fmla="*/ 0 w 35"/>
                  <a:gd name="T5" fmla="*/ 36 h 36"/>
                  <a:gd name="T6" fmla="*/ 0 w 35"/>
                  <a:gd name="T7" fmla="*/ 2 h 36"/>
                  <a:gd name="T8" fmla="*/ 35 w 3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0"/>
                    </a:moveTo>
                    <a:lnTo>
                      <a:pt x="34" y="34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3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8"/>
              <p:cNvSpPr/>
              <p:nvPr/>
            </p:nvSpPr>
            <p:spPr bwMode="auto">
              <a:xfrm>
                <a:off x="3589338" y="6535738"/>
                <a:ext cx="36513" cy="77788"/>
              </a:xfrm>
              <a:custGeom>
                <a:avLst/>
                <a:gdLst>
                  <a:gd name="T0" fmla="*/ 0 w 23"/>
                  <a:gd name="T1" fmla="*/ 0 h 49"/>
                  <a:gd name="T2" fmla="*/ 23 w 23"/>
                  <a:gd name="T3" fmla="*/ 28 h 49"/>
                  <a:gd name="T4" fmla="*/ 21 w 23"/>
                  <a:gd name="T5" fmla="*/ 49 h 49"/>
                  <a:gd name="T6" fmla="*/ 0 w 23"/>
                  <a:gd name="T7" fmla="*/ 26 h 49"/>
                  <a:gd name="T8" fmla="*/ 0 w 23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9">
                    <a:moveTo>
                      <a:pt x="0" y="0"/>
                    </a:moveTo>
                    <a:lnTo>
                      <a:pt x="23" y="28"/>
                    </a:lnTo>
                    <a:lnTo>
                      <a:pt x="21" y="49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"/>
              <p:cNvSpPr/>
              <p:nvPr/>
            </p:nvSpPr>
            <p:spPr bwMode="auto">
              <a:xfrm>
                <a:off x="3546475" y="6165851"/>
                <a:ext cx="158750" cy="388938"/>
              </a:xfrm>
              <a:custGeom>
                <a:avLst/>
                <a:gdLst>
                  <a:gd name="T0" fmla="*/ 9 w 62"/>
                  <a:gd name="T1" fmla="*/ 145 h 152"/>
                  <a:gd name="T2" fmla="*/ 23 w 62"/>
                  <a:gd name="T3" fmla="*/ 125 h 152"/>
                  <a:gd name="T4" fmla="*/ 43 w 62"/>
                  <a:gd name="T5" fmla="*/ 59 h 152"/>
                  <a:gd name="T6" fmla="*/ 56 w 62"/>
                  <a:gd name="T7" fmla="*/ 0 h 152"/>
                  <a:gd name="T8" fmla="*/ 48 w 62"/>
                  <a:gd name="T9" fmla="*/ 18 h 152"/>
                  <a:gd name="T10" fmla="*/ 0 w 62"/>
                  <a:gd name="T11" fmla="*/ 144 h 152"/>
                  <a:gd name="T12" fmla="*/ 9 w 62"/>
                  <a:gd name="T13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52">
                    <a:moveTo>
                      <a:pt x="9" y="145"/>
                    </a:moveTo>
                    <a:cubicBezTo>
                      <a:pt x="9" y="145"/>
                      <a:pt x="18" y="131"/>
                      <a:pt x="23" y="125"/>
                    </a:cubicBezTo>
                    <a:cubicBezTo>
                      <a:pt x="27" y="119"/>
                      <a:pt x="40" y="68"/>
                      <a:pt x="43" y="59"/>
                    </a:cubicBezTo>
                    <a:cubicBezTo>
                      <a:pt x="45" y="49"/>
                      <a:pt x="62" y="0"/>
                      <a:pt x="56" y="0"/>
                    </a:cubicBezTo>
                    <a:cubicBezTo>
                      <a:pt x="56" y="0"/>
                      <a:pt x="54" y="2"/>
                      <a:pt x="48" y="18"/>
                    </a:cubicBezTo>
                    <a:cubicBezTo>
                      <a:pt x="42" y="35"/>
                      <a:pt x="0" y="144"/>
                      <a:pt x="0" y="144"/>
                    </a:cubicBezTo>
                    <a:cubicBezTo>
                      <a:pt x="0" y="144"/>
                      <a:pt x="5" y="152"/>
                      <a:pt x="9" y="145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0"/>
              <p:cNvSpPr/>
              <p:nvPr/>
            </p:nvSpPr>
            <p:spPr bwMode="auto">
              <a:xfrm>
                <a:off x="3186113" y="6554788"/>
                <a:ext cx="360363" cy="142875"/>
              </a:xfrm>
              <a:custGeom>
                <a:avLst/>
                <a:gdLst>
                  <a:gd name="T0" fmla="*/ 138 w 141"/>
                  <a:gd name="T1" fmla="*/ 9 h 56"/>
                  <a:gd name="T2" fmla="*/ 8 w 141"/>
                  <a:gd name="T3" fmla="*/ 54 h 56"/>
                  <a:gd name="T4" fmla="*/ 5 w 141"/>
                  <a:gd name="T5" fmla="*/ 51 h 56"/>
                  <a:gd name="T6" fmla="*/ 113 w 141"/>
                  <a:gd name="T7" fmla="*/ 4 h 56"/>
                  <a:gd name="T8" fmla="*/ 125 w 141"/>
                  <a:gd name="T9" fmla="*/ 4 h 56"/>
                  <a:gd name="T10" fmla="*/ 136 w 141"/>
                  <a:gd name="T11" fmla="*/ 0 h 56"/>
                  <a:gd name="T12" fmla="*/ 137 w 141"/>
                  <a:gd name="T13" fmla="*/ 10 h 56"/>
                  <a:gd name="T14" fmla="*/ 138 w 141"/>
                  <a:gd name="T15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56">
                    <a:moveTo>
                      <a:pt x="138" y="9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0" y="56"/>
                      <a:pt x="5" y="51"/>
                    </a:cubicBezTo>
                    <a:cubicBezTo>
                      <a:pt x="9" y="47"/>
                      <a:pt x="112" y="4"/>
                      <a:pt x="113" y="4"/>
                    </a:cubicBezTo>
                    <a:cubicBezTo>
                      <a:pt x="114" y="4"/>
                      <a:pt x="120" y="5"/>
                      <a:pt x="125" y="4"/>
                    </a:cubicBezTo>
                    <a:cubicBezTo>
                      <a:pt x="129" y="2"/>
                      <a:pt x="134" y="0"/>
                      <a:pt x="136" y="0"/>
                    </a:cubicBezTo>
                    <a:cubicBezTo>
                      <a:pt x="138" y="0"/>
                      <a:pt x="141" y="2"/>
                      <a:pt x="137" y="10"/>
                    </a:cubicBezTo>
                    <a:lnTo>
                      <a:pt x="138" y="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1"/>
              <p:cNvSpPr/>
              <p:nvPr/>
            </p:nvSpPr>
            <p:spPr bwMode="auto">
              <a:xfrm>
                <a:off x="3541713" y="6600826"/>
                <a:ext cx="39688" cy="704850"/>
              </a:xfrm>
              <a:custGeom>
                <a:avLst/>
                <a:gdLst>
                  <a:gd name="T0" fmla="*/ 14 w 25"/>
                  <a:gd name="T1" fmla="*/ 0 h 444"/>
                  <a:gd name="T2" fmla="*/ 8 w 25"/>
                  <a:gd name="T3" fmla="*/ 0 h 444"/>
                  <a:gd name="T4" fmla="*/ 0 w 25"/>
                  <a:gd name="T5" fmla="*/ 444 h 444"/>
                  <a:gd name="T6" fmla="*/ 25 w 25"/>
                  <a:gd name="T7" fmla="*/ 444 h 444"/>
                  <a:gd name="T8" fmla="*/ 25 w 25"/>
                  <a:gd name="T9" fmla="*/ 1 h 444"/>
                  <a:gd name="T10" fmla="*/ 14 w 25"/>
                  <a:gd name="T11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44">
                    <a:moveTo>
                      <a:pt x="14" y="0"/>
                    </a:moveTo>
                    <a:lnTo>
                      <a:pt x="8" y="0"/>
                    </a:lnTo>
                    <a:lnTo>
                      <a:pt x="0" y="444"/>
                    </a:lnTo>
                    <a:lnTo>
                      <a:pt x="25" y="444"/>
                    </a:lnTo>
                    <a:lnTo>
                      <a:pt x="25" y="1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"/>
              <p:cNvSpPr/>
              <p:nvPr/>
            </p:nvSpPr>
            <p:spPr bwMode="auto">
              <a:xfrm>
                <a:off x="3581400" y="6602413"/>
                <a:ext cx="20638" cy="703263"/>
              </a:xfrm>
              <a:custGeom>
                <a:avLst/>
                <a:gdLst>
                  <a:gd name="T0" fmla="*/ 0 w 13"/>
                  <a:gd name="T1" fmla="*/ 0 h 443"/>
                  <a:gd name="T2" fmla="*/ 7 w 13"/>
                  <a:gd name="T3" fmla="*/ 5 h 443"/>
                  <a:gd name="T4" fmla="*/ 13 w 13"/>
                  <a:gd name="T5" fmla="*/ 438 h 443"/>
                  <a:gd name="T6" fmla="*/ 0 w 13"/>
                  <a:gd name="T7" fmla="*/ 443 h 443"/>
                  <a:gd name="T8" fmla="*/ 0 w 13"/>
                  <a:gd name="T9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43">
                    <a:moveTo>
                      <a:pt x="0" y="0"/>
                    </a:moveTo>
                    <a:lnTo>
                      <a:pt x="7" y="5"/>
                    </a:lnTo>
                    <a:lnTo>
                      <a:pt x="13" y="438"/>
                    </a:lnTo>
                    <a:lnTo>
                      <a:pt x="0" y="44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3"/>
              <p:cNvSpPr/>
              <p:nvPr/>
            </p:nvSpPr>
            <p:spPr bwMode="auto">
              <a:xfrm>
                <a:off x="3538538" y="6546851"/>
                <a:ext cx="42863" cy="38100"/>
              </a:xfrm>
              <a:custGeom>
                <a:avLst/>
                <a:gdLst>
                  <a:gd name="T0" fmla="*/ 27 w 27"/>
                  <a:gd name="T1" fmla="*/ 21 h 24"/>
                  <a:gd name="T2" fmla="*/ 27 w 27"/>
                  <a:gd name="T3" fmla="*/ 0 h 24"/>
                  <a:gd name="T4" fmla="*/ 0 w 27"/>
                  <a:gd name="T5" fmla="*/ 1 h 24"/>
                  <a:gd name="T6" fmla="*/ 0 w 27"/>
                  <a:gd name="T7" fmla="*/ 24 h 24"/>
                  <a:gd name="T8" fmla="*/ 27 w 27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7" y="21"/>
                    </a:moveTo>
                    <a:lnTo>
                      <a:pt x="27" y="0"/>
                    </a:lnTo>
                    <a:lnTo>
                      <a:pt x="0" y="1"/>
                    </a:lnTo>
                    <a:lnTo>
                      <a:pt x="0" y="24"/>
                    </a:lnTo>
                    <a:lnTo>
                      <a:pt x="27" y="21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4"/>
              <p:cNvSpPr/>
              <p:nvPr/>
            </p:nvSpPr>
            <p:spPr bwMode="auto">
              <a:xfrm>
                <a:off x="3551238" y="6551613"/>
                <a:ext cx="273050" cy="306388"/>
              </a:xfrm>
              <a:custGeom>
                <a:avLst/>
                <a:gdLst>
                  <a:gd name="T0" fmla="*/ 0 w 107"/>
                  <a:gd name="T1" fmla="*/ 10 h 120"/>
                  <a:gd name="T2" fmla="*/ 20 w 107"/>
                  <a:gd name="T3" fmla="*/ 42 h 120"/>
                  <a:gd name="T4" fmla="*/ 102 w 107"/>
                  <a:gd name="T5" fmla="*/ 120 h 120"/>
                  <a:gd name="T6" fmla="*/ 101 w 107"/>
                  <a:gd name="T7" fmla="*/ 113 h 120"/>
                  <a:gd name="T8" fmla="*/ 13 w 107"/>
                  <a:gd name="T9" fmla="*/ 10 h 120"/>
                  <a:gd name="T10" fmla="*/ 8 w 107"/>
                  <a:gd name="T11" fmla="*/ 3 h 120"/>
                  <a:gd name="T12" fmla="*/ 0 w 107"/>
                  <a:gd name="T13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20">
                    <a:moveTo>
                      <a:pt x="0" y="10"/>
                    </a:moveTo>
                    <a:cubicBezTo>
                      <a:pt x="0" y="10"/>
                      <a:pt x="16" y="38"/>
                      <a:pt x="20" y="42"/>
                    </a:cubicBezTo>
                    <a:cubicBezTo>
                      <a:pt x="24" y="45"/>
                      <a:pt x="98" y="120"/>
                      <a:pt x="102" y="120"/>
                    </a:cubicBezTo>
                    <a:cubicBezTo>
                      <a:pt x="107" y="120"/>
                      <a:pt x="103" y="115"/>
                      <a:pt x="101" y="113"/>
                    </a:cubicBezTo>
                    <a:cubicBezTo>
                      <a:pt x="99" y="111"/>
                      <a:pt x="13" y="10"/>
                      <a:pt x="13" y="1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2" y="0"/>
                      <a:pt x="0" y="1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5"/>
              <p:cNvSpPr/>
              <p:nvPr/>
            </p:nvSpPr>
            <p:spPr bwMode="auto">
              <a:xfrm>
                <a:off x="3525838" y="6530976"/>
                <a:ext cx="47625" cy="33338"/>
              </a:xfrm>
              <a:custGeom>
                <a:avLst/>
                <a:gdLst>
                  <a:gd name="T0" fmla="*/ 14 w 19"/>
                  <a:gd name="T1" fmla="*/ 12 h 13"/>
                  <a:gd name="T2" fmla="*/ 17 w 19"/>
                  <a:gd name="T3" fmla="*/ 11 h 13"/>
                  <a:gd name="T4" fmla="*/ 17 w 19"/>
                  <a:gd name="T5" fmla="*/ 5 h 13"/>
                  <a:gd name="T6" fmla="*/ 8 w 19"/>
                  <a:gd name="T7" fmla="*/ 1 h 13"/>
                  <a:gd name="T8" fmla="*/ 1 w 19"/>
                  <a:gd name="T9" fmla="*/ 7 h 13"/>
                  <a:gd name="T10" fmla="*/ 14 w 19"/>
                  <a:gd name="T11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3">
                    <a:moveTo>
                      <a:pt x="14" y="12"/>
                    </a:moveTo>
                    <a:cubicBezTo>
                      <a:pt x="14" y="12"/>
                      <a:pt x="16" y="11"/>
                      <a:pt x="17" y="11"/>
                    </a:cubicBezTo>
                    <a:cubicBezTo>
                      <a:pt x="19" y="11"/>
                      <a:pt x="17" y="5"/>
                      <a:pt x="17" y="5"/>
                    </a:cubicBezTo>
                    <a:cubicBezTo>
                      <a:pt x="17" y="5"/>
                      <a:pt x="11" y="0"/>
                      <a:pt x="8" y="1"/>
                    </a:cubicBezTo>
                    <a:cubicBezTo>
                      <a:pt x="5" y="1"/>
                      <a:pt x="2" y="1"/>
                      <a:pt x="1" y="7"/>
                    </a:cubicBezTo>
                    <a:cubicBezTo>
                      <a:pt x="0" y="13"/>
                      <a:pt x="14" y="12"/>
                      <a:pt x="14" y="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6"/>
              <p:cNvSpPr/>
              <p:nvPr/>
            </p:nvSpPr>
            <p:spPr bwMode="auto">
              <a:xfrm>
                <a:off x="3529013" y="6548438"/>
                <a:ext cx="31750" cy="31750"/>
              </a:xfrm>
              <a:custGeom>
                <a:avLst/>
                <a:gdLst>
                  <a:gd name="T0" fmla="*/ 13 w 13"/>
                  <a:gd name="T1" fmla="*/ 5 h 12"/>
                  <a:gd name="T2" fmla="*/ 7 w 13"/>
                  <a:gd name="T3" fmla="*/ 0 h 12"/>
                  <a:gd name="T4" fmla="*/ 0 w 13"/>
                  <a:gd name="T5" fmla="*/ 0 h 12"/>
                  <a:gd name="T6" fmla="*/ 4 w 13"/>
                  <a:gd name="T7" fmla="*/ 12 h 12"/>
                  <a:gd name="T8" fmla="*/ 9 w 13"/>
                  <a:gd name="T9" fmla="*/ 12 h 12"/>
                  <a:gd name="T10" fmla="*/ 13 w 13"/>
                  <a:gd name="T1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5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2"/>
                      <a:pt x="0" y="0"/>
                    </a:cubicBezTo>
                    <a:cubicBezTo>
                      <a:pt x="0" y="0"/>
                      <a:pt x="0" y="8"/>
                      <a:pt x="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5"/>
                      <a:pt x="13" y="5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7"/>
              <p:cNvSpPr/>
              <p:nvPr/>
            </p:nvSpPr>
            <p:spPr bwMode="auto">
              <a:xfrm>
                <a:off x="2087563" y="6303963"/>
                <a:ext cx="163513" cy="71438"/>
              </a:xfrm>
              <a:custGeom>
                <a:avLst/>
                <a:gdLst>
                  <a:gd name="T0" fmla="*/ 0 w 64"/>
                  <a:gd name="T1" fmla="*/ 13 h 28"/>
                  <a:gd name="T2" fmla="*/ 21 w 64"/>
                  <a:gd name="T3" fmla="*/ 28 h 28"/>
                  <a:gd name="T4" fmla="*/ 64 w 64"/>
                  <a:gd name="T5" fmla="*/ 28 h 28"/>
                  <a:gd name="T6" fmla="*/ 38 w 64"/>
                  <a:gd name="T7" fmla="*/ 0 h 28"/>
                  <a:gd name="T8" fmla="*/ 0 w 64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8">
                    <a:moveTo>
                      <a:pt x="0" y="13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11" y="3"/>
                      <a:pt x="0" y="13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8"/>
              <p:cNvSpPr/>
              <p:nvPr/>
            </p:nvSpPr>
            <p:spPr bwMode="auto">
              <a:xfrm>
                <a:off x="2087563" y="6232526"/>
                <a:ext cx="104775" cy="104775"/>
              </a:xfrm>
              <a:custGeom>
                <a:avLst/>
                <a:gdLst>
                  <a:gd name="T0" fmla="*/ 66 w 66"/>
                  <a:gd name="T1" fmla="*/ 0 h 66"/>
                  <a:gd name="T2" fmla="*/ 62 w 66"/>
                  <a:gd name="T3" fmla="*/ 63 h 66"/>
                  <a:gd name="T4" fmla="*/ 0 w 66"/>
                  <a:gd name="T5" fmla="*/ 66 h 66"/>
                  <a:gd name="T6" fmla="*/ 0 w 66"/>
                  <a:gd name="T7" fmla="*/ 3 h 66"/>
                  <a:gd name="T8" fmla="*/ 66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66" y="0"/>
                    </a:moveTo>
                    <a:lnTo>
                      <a:pt x="62" y="63"/>
                    </a:lnTo>
                    <a:lnTo>
                      <a:pt x="0" y="66"/>
                    </a:lnTo>
                    <a:lnTo>
                      <a:pt x="0" y="3"/>
                    </a:lnTo>
                    <a:lnTo>
                      <a:pt x="66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9"/>
              <p:cNvSpPr/>
              <p:nvPr/>
            </p:nvSpPr>
            <p:spPr bwMode="auto">
              <a:xfrm>
                <a:off x="2185988" y="6232526"/>
                <a:ext cx="69850" cy="142875"/>
              </a:xfrm>
              <a:custGeom>
                <a:avLst/>
                <a:gdLst>
                  <a:gd name="T0" fmla="*/ 4 w 44"/>
                  <a:gd name="T1" fmla="*/ 0 h 90"/>
                  <a:gd name="T2" fmla="*/ 44 w 44"/>
                  <a:gd name="T3" fmla="*/ 50 h 90"/>
                  <a:gd name="T4" fmla="*/ 41 w 44"/>
                  <a:gd name="T5" fmla="*/ 90 h 90"/>
                  <a:gd name="T6" fmla="*/ 0 w 44"/>
                  <a:gd name="T7" fmla="*/ 48 h 90"/>
                  <a:gd name="T8" fmla="*/ 4 w 44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90">
                    <a:moveTo>
                      <a:pt x="4" y="0"/>
                    </a:moveTo>
                    <a:lnTo>
                      <a:pt x="44" y="50"/>
                    </a:lnTo>
                    <a:lnTo>
                      <a:pt x="41" y="90"/>
                    </a:lnTo>
                    <a:lnTo>
                      <a:pt x="0" y="48"/>
                    </a:lnTo>
                    <a:lnTo>
                      <a:pt x="4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0"/>
              <p:cNvSpPr/>
              <p:nvPr/>
            </p:nvSpPr>
            <p:spPr bwMode="auto">
              <a:xfrm>
                <a:off x="2109788" y="5548313"/>
                <a:ext cx="293688" cy="714375"/>
              </a:xfrm>
              <a:custGeom>
                <a:avLst/>
                <a:gdLst>
                  <a:gd name="T0" fmla="*/ 17 w 115"/>
                  <a:gd name="T1" fmla="*/ 269 h 280"/>
                  <a:gd name="T2" fmla="*/ 42 w 115"/>
                  <a:gd name="T3" fmla="*/ 231 h 280"/>
                  <a:gd name="T4" fmla="*/ 79 w 115"/>
                  <a:gd name="T5" fmla="*/ 108 h 280"/>
                  <a:gd name="T6" fmla="*/ 104 w 115"/>
                  <a:gd name="T7" fmla="*/ 0 h 280"/>
                  <a:gd name="T8" fmla="*/ 88 w 115"/>
                  <a:gd name="T9" fmla="*/ 34 h 280"/>
                  <a:gd name="T10" fmla="*/ 0 w 115"/>
                  <a:gd name="T11" fmla="*/ 266 h 280"/>
                  <a:gd name="T12" fmla="*/ 17 w 115"/>
                  <a:gd name="T13" fmla="*/ 26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280">
                    <a:moveTo>
                      <a:pt x="17" y="269"/>
                    </a:moveTo>
                    <a:cubicBezTo>
                      <a:pt x="17" y="269"/>
                      <a:pt x="33" y="243"/>
                      <a:pt x="42" y="231"/>
                    </a:cubicBezTo>
                    <a:cubicBezTo>
                      <a:pt x="50" y="220"/>
                      <a:pt x="74" y="126"/>
                      <a:pt x="79" y="108"/>
                    </a:cubicBezTo>
                    <a:cubicBezTo>
                      <a:pt x="83" y="91"/>
                      <a:pt x="115" y="0"/>
                      <a:pt x="104" y="0"/>
                    </a:cubicBezTo>
                    <a:cubicBezTo>
                      <a:pt x="104" y="0"/>
                      <a:pt x="99" y="3"/>
                      <a:pt x="88" y="34"/>
                    </a:cubicBezTo>
                    <a:cubicBezTo>
                      <a:pt x="77" y="65"/>
                      <a:pt x="0" y="266"/>
                      <a:pt x="0" y="266"/>
                    </a:cubicBezTo>
                    <a:cubicBezTo>
                      <a:pt x="0" y="266"/>
                      <a:pt x="9" y="280"/>
                      <a:pt x="17" y="26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21"/>
              <p:cNvSpPr/>
              <p:nvPr/>
            </p:nvSpPr>
            <p:spPr bwMode="auto">
              <a:xfrm>
                <a:off x="1446213" y="6262688"/>
                <a:ext cx="663575" cy="265113"/>
              </a:xfrm>
              <a:custGeom>
                <a:avLst/>
                <a:gdLst>
                  <a:gd name="T0" fmla="*/ 254 w 260"/>
                  <a:gd name="T1" fmla="*/ 18 h 104"/>
                  <a:gd name="T2" fmla="*/ 14 w 260"/>
                  <a:gd name="T3" fmla="*/ 101 h 104"/>
                  <a:gd name="T4" fmla="*/ 8 w 260"/>
                  <a:gd name="T5" fmla="*/ 96 h 104"/>
                  <a:gd name="T6" fmla="*/ 208 w 260"/>
                  <a:gd name="T7" fmla="*/ 8 h 104"/>
                  <a:gd name="T8" fmla="*/ 229 w 260"/>
                  <a:gd name="T9" fmla="*/ 8 h 104"/>
                  <a:gd name="T10" fmla="*/ 250 w 260"/>
                  <a:gd name="T11" fmla="*/ 0 h 104"/>
                  <a:gd name="T12" fmla="*/ 253 w 260"/>
                  <a:gd name="T13" fmla="*/ 19 h 104"/>
                  <a:gd name="T14" fmla="*/ 254 w 260"/>
                  <a:gd name="T1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104">
                    <a:moveTo>
                      <a:pt x="254" y="18"/>
                    </a:moveTo>
                    <a:cubicBezTo>
                      <a:pt x="14" y="101"/>
                      <a:pt x="14" y="101"/>
                      <a:pt x="14" y="101"/>
                    </a:cubicBezTo>
                    <a:cubicBezTo>
                      <a:pt x="14" y="101"/>
                      <a:pt x="0" y="104"/>
                      <a:pt x="8" y="96"/>
                    </a:cubicBezTo>
                    <a:cubicBezTo>
                      <a:pt x="16" y="88"/>
                      <a:pt x="207" y="8"/>
                      <a:pt x="208" y="8"/>
                    </a:cubicBezTo>
                    <a:cubicBezTo>
                      <a:pt x="209" y="8"/>
                      <a:pt x="222" y="11"/>
                      <a:pt x="229" y="8"/>
                    </a:cubicBezTo>
                    <a:cubicBezTo>
                      <a:pt x="237" y="4"/>
                      <a:pt x="247" y="0"/>
                      <a:pt x="250" y="0"/>
                    </a:cubicBezTo>
                    <a:cubicBezTo>
                      <a:pt x="254" y="0"/>
                      <a:pt x="260" y="4"/>
                      <a:pt x="253" y="19"/>
                    </a:cubicBezTo>
                    <a:lnTo>
                      <a:pt x="254" y="1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22"/>
              <p:cNvSpPr/>
              <p:nvPr/>
            </p:nvSpPr>
            <p:spPr bwMode="auto">
              <a:xfrm>
                <a:off x="2100263" y="6351588"/>
                <a:ext cx="76200" cy="1300163"/>
              </a:xfrm>
              <a:custGeom>
                <a:avLst/>
                <a:gdLst>
                  <a:gd name="T0" fmla="*/ 27 w 48"/>
                  <a:gd name="T1" fmla="*/ 0 h 819"/>
                  <a:gd name="T2" fmla="*/ 16 w 48"/>
                  <a:gd name="T3" fmla="*/ 0 h 819"/>
                  <a:gd name="T4" fmla="*/ 0 w 48"/>
                  <a:gd name="T5" fmla="*/ 819 h 819"/>
                  <a:gd name="T6" fmla="*/ 48 w 48"/>
                  <a:gd name="T7" fmla="*/ 818 h 819"/>
                  <a:gd name="T8" fmla="*/ 48 w 48"/>
                  <a:gd name="T9" fmla="*/ 0 h 819"/>
                  <a:gd name="T10" fmla="*/ 27 w 48"/>
                  <a:gd name="T11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819">
                    <a:moveTo>
                      <a:pt x="27" y="0"/>
                    </a:moveTo>
                    <a:lnTo>
                      <a:pt x="16" y="0"/>
                    </a:lnTo>
                    <a:lnTo>
                      <a:pt x="0" y="819"/>
                    </a:lnTo>
                    <a:lnTo>
                      <a:pt x="48" y="818"/>
                    </a:lnTo>
                    <a:lnTo>
                      <a:pt x="48" y="0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3"/>
              <p:cNvSpPr/>
              <p:nvPr/>
            </p:nvSpPr>
            <p:spPr bwMode="auto">
              <a:xfrm>
                <a:off x="2176463" y="6351588"/>
                <a:ext cx="36513" cy="1298575"/>
              </a:xfrm>
              <a:custGeom>
                <a:avLst/>
                <a:gdLst>
                  <a:gd name="T0" fmla="*/ 0 w 23"/>
                  <a:gd name="T1" fmla="*/ 0 h 818"/>
                  <a:gd name="T2" fmla="*/ 11 w 23"/>
                  <a:gd name="T3" fmla="*/ 12 h 818"/>
                  <a:gd name="T4" fmla="*/ 23 w 23"/>
                  <a:gd name="T5" fmla="*/ 810 h 818"/>
                  <a:gd name="T6" fmla="*/ 0 w 23"/>
                  <a:gd name="T7" fmla="*/ 818 h 818"/>
                  <a:gd name="T8" fmla="*/ 0 w 23"/>
                  <a:gd name="T9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18">
                    <a:moveTo>
                      <a:pt x="0" y="0"/>
                    </a:moveTo>
                    <a:lnTo>
                      <a:pt x="11" y="12"/>
                    </a:lnTo>
                    <a:lnTo>
                      <a:pt x="23" y="810"/>
                    </a:lnTo>
                    <a:lnTo>
                      <a:pt x="0" y="8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24"/>
              <p:cNvSpPr/>
              <p:nvPr/>
            </p:nvSpPr>
            <p:spPr bwMode="auto">
              <a:xfrm>
                <a:off x="2097088" y="6249988"/>
                <a:ext cx="76200" cy="71438"/>
              </a:xfrm>
              <a:custGeom>
                <a:avLst/>
                <a:gdLst>
                  <a:gd name="T0" fmla="*/ 48 w 48"/>
                  <a:gd name="T1" fmla="*/ 40 h 45"/>
                  <a:gd name="T2" fmla="*/ 48 w 48"/>
                  <a:gd name="T3" fmla="*/ 0 h 45"/>
                  <a:gd name="T4" fmla="*/ 0 w 48"/>
                  <a:gd name="T5" fmla="*/ 3 h 45"/>
                  <a:gd name="T6" fmla="*/ 0 w 48"/>
                  <a:gd name="T7" fmla="*/ 45 h 45"/>
                  <a:gd name="T8" fmla="*/ 48 w 48"/>
                  <a:gd name="T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5">
                    <a:moveTo>
                      <a:pt x="48" y="40"/>
                    </a:moveTo>
                    <a:lnTo>
                      <a:pt x="48" y="0"/>
                    </a:lnTo>
                    <a:lnTo>
                      <a:pt x="0" y="3"/>
                    </a:lnTo>
                    <a:lnTo>
                      <a:pt x="0" y="45"/>
                    </a:lnTo>
                    <a:lnTo>
                      <a:pt x="48" y="4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5"/>
              <p:cNvSpPr/>
              <p:nvPr/>
            </p:nvSpPr>
            <p:spPr bwMode="auto">
              <a:xfrm>
                <a:off x="2117725" y="6262688"/>
                <a:ext cx="506413" cy="565150"/>
              </a:xfrm>
              <a:custGeom>
                <a:avLst/>
                <a:gdLst>
                  <a:gd name="T0" fmla="*/ 0 w 198"/>
                  <a:gd name="T1" fmla="*/ 17 h 221"/>
                  <a:gd name="T2" fmla="*/ 38 w 198"/>
                  <a:gd name="T3" fmla="*/ 76 h 221"/>
                  <a:gd name="T4" fmla="*/ 189 w 198"/>
                  <a:gd name="T5" fmla="*/ 221 h 221"/>
                  <a:gd name="T6" fmla="*/ 187 w 198"/>
                  <a:gd name="T7" fmla="*/ 208 h 221"/>
                  <a:gd name="T8" fmla="*/ 25 w 198"/>
                  <a:gd name="T9" fmla="*/ 17 h 221"/>
                  <a:gd name="T10" fmla="*/ 14 w 198"/>
                  <a:gd name="T11" fmla="*/ 4 h 221"/>
                  <a:gd name="T12" fmla="*/ 0 w 198"/>
                  <a:gd name="T13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221">
                    <a:moveTo>
                      <a:pt x="0" y="17"/>
                    </a:moveTo>
                    <a:cubicBezTo>
                      <a:pt x="0" y="17"/>
                      <a:pt x="31" y="70"/>
                      <a:pt x="38" y="76"/>
                    </a:cubicBezTo>
                    <a:cubicBezTo>
                      <a:pt x="44" y="82"/>
                      <a:pt x="181" y="221"/>
                      <a:pt x="189" y="221"/>
                    </a:cubicBezTo>
                    <a:cubicBezTo>
                      <a:pt x="198" y="221"/>
                      <a:pt x="191" y="212"/>
                      <a:pt x="187" y="208"/>
                    </a:cubicBezTo>
                    <a:cubicBezTo>
                      <a:pt x="183" y="204"/>
                      <a:pt x="25" y="17"/>
                      <a:pt x="25" y="1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1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6"/>
              <p:cNvSpPr/>
              <p:nvPr/>
            </p:nvSpPr>
            <p:spPr bwMode="auto">
              <a:xfrm>
                <a:off x="2071688" y="6221413"/>
                <a:ext cx="88900" cy="65088"/>
              </a:xfrm>
              <a:custGeom>
                <a:avLst/>
                <a:gdLst>
                  <a:gd name="T0" fmla="*/ 25 w 35"/>
                  <a:gd name="T1" fmla="*/ 23 h 25"/>
                  <a:gd name="T2" fmla="*/ 32 w 35"/>
                  <a:gd name="T3" fmla="*/ 20 h 25"/>
                  <a:gd name="T4" fmla="*/ 32 w 35"/>
                  <a:gd name="T5" fmla="*/ 10 h 25"/>
                  <a:gd name="T6" fmla="*/ 15 w 35"/>
                  <a:gd name="T7" fmla="*/ 2 h 25"/>
                  <a:gd name="T8" fmla="*/ 3 w 35"/>
                  <a:gd name="T9" fmla="*/ 13 h 25"/>
                  <a:gd name="T10" fmla="*/ 25 w 35"/>
                  <a:gd name="T1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5">
                    <a:moveTo>
                      <a:pt x="25" y="23"/>
                    </a:moveTo>
                    <a:cubicBezTo>
                      <a:pt x="25" y="23"/>
                      <a:pt x="29" y="20"/>
                      <a:pt x="32" y="20"/>
                    </a:cubicBezTo>
                    <a:cubicBezTo>
                      <a:pt x="35" y="20"/>
                      <a:pt x="32" y="10"/>
                      <a:pt x="32" y="10"/>
                    </a:cubicBezTo>
                    <a:cubicBezTo>
                      <a:pt x="32" y="10"/>
                      <a:pt x="20" y="0"/>
                      <a:pt x="15" y="2"/>
                    </a:cubicBezTo>
                    <a:cubicBezTo>
                      <a:pt x="10" y="3"/>
                      <a:pt x="5" y="2"/>
                      <a:pt x="3" y="13"/>
                    </a:cubicBezTo>
                    <a:cubicBezTo>
                      <a:pt x="0" y="25"/>
                      <a:pt x="25" y="23"/>
                      <a:pt x="25" y="23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7"/>
              <p:cNvSpPr/>
              <p:nvPr/>
            </p:nvSpPr>
            <p:spPr bwMode="auto">
              <a:xfrm>
                <a:off x="2074863" y="6254751"/>
                <a:ext cx="60325" cy="57150"/>
              </a:xfrm>
              <a:custGeom>
                <a:avLst/>
                <a:gdLst>
                  <a:gd name="T0" fmla="*/ 24 w 24"/>
                  <a:gd name="T1" fmla="*/ 10 h 22"/>
                  <a:gd name="T2" fmla="*/ 14 w 24"/>
                  <a:gd name="T3" fmla="*/ 0 h 22"/>
                  <a:gd name="T4" fmla="*/ 2 w 24"/>
                  <a:gd name="T5" fmla="*/ 0 h 22"/>
                  <a:gd name="T6" fmla="*/ 7 w 24"/>
                  <a:gd name="T7" fmla="*/ 22 h 22"/>
                  <a:gd name="T8" fmla="*/ 18 w 24"/>
                  <a:gd name="T9" fmla="*/ 22 h 22"/>
                  <a:gd name="T10" fmla="*/ 24 w 24"/>
                  <a:gd name="T11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24" y="1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2" y="3"/>
                      <a:pt x="2" y="0"/>
                    </a:cubicBezTo>
                    <a:cubicBezTo>
                      <a:pt x="2" y="0"/>
                      <a:pt x="0" y="15"/>
                      <a:pt x="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10"/>
                      <a:pt x="24" y="1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8"/>
              <p:cNvSpPr/>
              <p:nvPr/>
            </p:nvSpPr>
            <p:spPr bwMode="auto">
              <a:xfrm>
                <a:off x="2641600" y="4794251"/>
                <a:ext cx="355600" cy="155575"/>
              </a:xfrm>
              <a:custGeom>
                <a:avLst/>
                <a:gdLst>
                  <a:gd name="T0" fmla="*/ 0 w 139"/>
                  <a:gd name="T1" fmla="*/ 29 h 61"/>
                  <a:gd name="T2" fmla="*/ 45 w 139"/>
                  <a:gd name="T3" fmla="*/ 61 h 61"/>
                  <a:gd name="T4" fmla="*/ 139 w 139"/>
                  <a:gd name="T5" fmla="*/ 61 h 61"/>
                  <a:gd name="T6" fmla="*/ 82 w 139"/>
                  <a:gd name="T7" fmla="*/ 0 h 61"/>
                  <a:gd name="T8" fmla="*/ 0 w 139"/>
                  <a:gd name="T9" fmla="*/ 2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61">
                    <a:moveTo>
                      <a:pt x="0" y="29"/>
                    </a:moveTo>
                    <a:cubicBezTo>
                      <a:pt x="45" y="61"/>
                      <a:pt x="45" y="61"/>
                      <a:pt x="45" y="61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23" y="7"/>
                      <a:pt x="0" y="2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9"/>
              <p:cNvSpPr/>
              <p:nvPr/>
            </p:nvSpPr>
            <p:spPr bwMode="auto">
              <a:xfrm>
                <a:off x="2638425" y="4635501"/>
                <a:ext cx="230188" cy="233363"/>
              </a:xfrm>
              <a:custGeom>
                <a:avLst/>
                <a:gdLst>
                  <a:gd name="T0" fmla="*/ 145 w 145"/>
                  <a:gd name="T1" fmla="*/ 0 h 147"/>
                  <a:gd name="T2" fmla="*/ 139 w 145"/>
                  <a:gd name="T3" fmla="*/ 139 h 147"/>
                  <a:gd name="T4" fmla="*/ 2 w 145"/>
                  <a:gd name="T5" fmla="*/ 147 h 147"/>
                  <a:gd name="T6" fmla="*/ 0 w 145"/>
                  <a:gd name="T7" fmla="*/ 7 h 147"/>
                  <a:gd name="T8" fmla="*/ 145 w 145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147">
                    <a:moveTo>
                      <a:pt x="145" y="0"/>
                    </a:moveTo>
                    <a:lnTo>
                      <a:pt x="139" y="139"/>
                    </a:lnTo>
                    <a:lnTo>
                      <a:pt x="2" y="147"/>
                    </a:lnTo>
                    <a:lnTo>
                      <a:pt x="0" y="7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0"/>
              <p:cNvSpPr/>
              <p:nvPr/>
            </p:nvSpPr>
            <p:spPr bwMode="auto">
              <a:xfrm>
                <a:off x="2860675" y="4635501"/>
                <a:ext cx="149225" cy="314325"/>
              </a:xfrm>
              <a:custGeom>
                <a:avLst/>
                <a:gdLst>
                  <a:gd name="T0" fmla="*/ 5 w 94"/>
                  <a:gd name="T1" fmla="*/ 0 h 198"/>
                  <a:gd name="T2" fmla="*/ 94 w 94"/>
                  <a:gd name="T3" fmla="*/ 110 h 198"/>
                  <a:gd name="T4" fmla="*/ 86 w 94"/>
                  <a:gd name="T5" fmla="*/ 198 h 198"/>
                  <a:gd name="T6" fmla="*/ 0 w 94"/>
                  <a:gd name="T7" fmla="*/ 108 h 198"/>
                  <a:gd name="T8" fmla="*/ 5 w 9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98">
                    <a:moveTo>
                      <a:pt x="5" y="0"/>
                    </a:moveTo>
                    <a:lnTo>
                      <a:pt x="94" y="110"/>
                    </a:lnTo>
                    <a:lnTo>
                      <a:pt x="86" y="198"/>
                    </a:lnTo>
                    <a:lnTo>
                      <a:pt x="0" y="108"/>
                    </a:lnTo>
                    <a:lnTo>
                      <a:pt x="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1"/>
              <p:cNvSpPr/>
              <p:nvPr/>
            </p:nvSpPr>
            <p:spPr bwMode="auto">
              <a:xfrm>
                <a:off x="2690813" y="3144838"/>
                <a:ext cx="641350" cy="1560513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"/>
              <p:cNvSpPr/>
              <p:nvPr/>
            </p:nvSpPr>
            <p:spPr bwMode="auto">
              <a:xfrm>
                <a:off x="1241425" y="4705351"/>
                <a:ext cx="1450975" cy="574675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3"/>
              <p:cNvSpPr/>
              <p:nvPr/>
            </p:nvSpPr>
            <p:spPr bwMode="auto">
              <a:xfrm>
                <a:off x="2671763" y="4895851"/>
                <a:ext cx="161925" cy="2838450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34"/>
              <p:cNvSpPr/>
              <p:nvPr/>
            </p:nvSpPr>
            <p:spPr bwMode="auto">
              <a:xfrm>
                <a:off x="2833688" y="4899026"/>
                <a:ext cx="80963" cy="2830513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5"/>
              <p:cNvSpPr/>
              <p:nvPr/>
            </p:nvSpPr>
            <p:spPr bwMode="auto">
              <a:xfrm>
                <a:off x="2662238" y="4673601"/>
                <a:ext cx="168275" cy="157163"/>
              </a:xfrm>
              <a:custGeom>
                <a:avLst/>
                <a:gdLst>
                  <a:gd name="T0" fmla="*/ 106 w 106"/>
                  <a:gd name="T1" fmla="*/ 89 h 99"/>
                  <a:gd name="T2" fmla="*/ 106 w 106"/>
                  <a:gd name="T3" fmla="*/ 0 h 99"/>
                  <a:gd name="T4" fmla="*/ 0 w 106"/>
                  <a:gd name="T5" fmla="*/ 10 h 99"/>
                  <a:gd name="T6" fmla="*/ 0 w 106"/>
                  <a:gd name="T7" fmla="*/ 99 h 99"/>
                  <a:gd name="T8" fmla="*/ 106 w 106"/>
                  <a:gd name="T9" fmla="*/ 8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9">
                    <a:moveTo>
                      <a:pt x="106" y="89"/>
                    </a:moveTo>
                    <a:lnTo>
                      <a:pt x="106" y="0"/>
                    </a:lnTo>
                    <a:lnTo>
                      <a:pt x="0" y="10"/>
                    </a:lnTo>
                    <a:lnTo>
                      <a:pt x="0" y="99"/>
                    </a:lnTo>
                    <a:lnTo>
                      <a:pt x="106" y="8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6"/>
              <p:cNvSpPr/>
              <p:nvPr/>
            </p:nvSpPr>
            <p:spPr bwMode="auto">
              <a:xfrm>
                <a:off x="2709863" y="4702176"/>
                <a:ext cx="1100138" cy="1233488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7"/>
              <p:cNvSpPr/>
              <p:nvPr/>
            </p:nvSpPr>
            <p:spPr bwMode="auto">
              <a:xfrm>
                <a:off x="2611438" y="4614863"/>
                <a:ext cx="190500" cy="136525"/>
              </a:xfrm>
              <a:custGeom>
                <a:avLst/>
                <a:gdLst>
                  <a:gd name="T0" fmla="*/ 53 w 75"/>
                  <a:gd name="T1" fmla="*/ 50 h 53"/>
                  <a:gd name="T2" fmla="*/ 68 w 75"/>
                  <a:gd name="T3" fmla="*/ 43 h 53"/>
                  <a:gd name="T4" fmla="*/ 69 w 75"/>
                  <a:gd name="T5" fmla="*/ 21 h 53"/>
                  <a:gd name="T6" fmla="*/ 31 w 75"/>
                  <a:gd name="T7" fmla="*/ 3 h 53"/>
                  <a:gd name="T8" fmla="*/ 4 w 75"/>
                  <a:gd name="T9" fmla="*/ 29 h 53"/>
                  <a:gd name="T10" fmla="*/ 53 w 75"/>
                  <a:gd name="T1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53">
                    <a:moveTo>
                      <a:pt x="53" y="50"/>
                    </a:moveTo>
                    <a:cubicBezTo>
                      <a:pt x="53" y="50"/>
                      <a:pt x="61" y="43"/>
                      <a:pt x="68" y="43"/>
                    </a:cubicBezTo>
                    <a:cubicBezTo>
                      <a:pt x="75" y="43"/>
                      <a:pt x="69" y="21"/>
                      <a:pt x="69" y="21"/>
                    </a:cubicBezTo>
                    <a:cubicBezTo>
                      <a:pt x="69" y="21"/>
                      <a:pt x="42" y="0"/>
                      <a:pt x="31" y="3"/>
                    </a:cubicBezTo>
                    <a:cubicBezTo>
                      <a:pt x="21" y="6"/>
                      <a:pt x="9" y="5"/>
                      <a:pt x="4" y="29"/>
                    </a:cubicBezTo>
                    <a:cubicBezTo>
                      <a:pt x="0" y="53"/>
                      <a:pt x="53" y="50"/>
                      <a:pt x="53" y="5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8"/>
              <p:cNvSpPr/>
              <p:nvPr/>
            </p:nvSpPr>
            <p:spPr bwMode="auto">
              <a:xfrm>
                <a:off x="2613025" y="4689476"/>
                <a:ext cx="133350" cy="117475"/>
              </a:xfrm>
              <a:custGeom>
                <a:avLst/>
                <a:gdLst>
                  <a:gd name="T0" fmla="*/ 52 w 52"/>
                  <a:gd name="T1" fmla="*/ 21 h 46"/>
                  <a:gd name="T2" fmla="*/ 30 w 52"/>
                  <a:gd name="T3" fmla="*/ 0 h 46"/>
                  <a:gd name="T4" fmla="*/ 3 w 52"/>
                  <a:gd name="T5" fmla="*/ 0 h 46"/>
                  <a:gd name="T6" fmla="*/ 16 w 52"/>
                  <a:gd name="T7" fmla="*/ 46 h 46"/>
                  <a:gd name="T8" fmla="*/ 39 w 52"/>
                  <a:gd name="T9" fmla="*/ 46 h 46"/>
                  <a:gd name="T10" fmla="*/ 52 w 52"/>
                  <a:gd name="T11" fmla="*/ 2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46">
                    <a:moveTo>
                      <a:pt x="52" y="21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26" y="6"/>
                      <a:pt x="3" y="0"/>
                    </a:cubicBezTo>
                    <a:cubicBezTo>
                      <a:pt x="3" y="0"/>
                      <a:pt x="0" y="31"/>
                      <a:pt x="16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21"/>
                      <a:pt x="52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0" name="等腰三角形 2"/>
          <p:cNvSpPr/>
          <p:nvPr/>
        </p:nvSpPr>
        <p:spPr>
          <a:xfrm>
            <a:off x="8318499" y="6039310"/>
            <a:ext cx="825501" cy="818690"/>
          </a:xfrm>
          <a:custGeom>
            <a:avLst/>
            <a:gdLst/>
            <a:ahLst/>
            <a:cxnLst/>
            <a:rect l="l" t="t" r="r" b="b"/>
            <a:pathLst>
              <a:path w="947583" h="939765">
                <a:moveTo>
                  <a:pt x="947583" y="0"/>
                </a:moveTo>
                <a:lnTo>
                  <a:pt x="947583" y="939765"/>
                </a:lnTo>
                <a:lnTo>
                  <a:pt x="0" y="93976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30"/>
          <p:cNvGrpSpPr/>
          <p:nvPr/>
        </p:nvGrpSpPr>
        <p:grpSpPr>
          <a:xfrm>
            <a:off x="-85279" y="1135993"/>
            <a:ext cx="572804" cy="572804"/>
            <a:chOff x="-85279" y="1135993"/>
            <a:chExt cx="572804" cy="572804"/>
          </a:xfrm>
        </p:grpSpPr>
        <p:sp>
          <p:nvSpPr>
            <p:cNvPr id="132" name="矩形 8"/>
            <p:cNvSpPr/>
            <p:nvPr/>
          </p:nvSpPr>
          <p:spPr>
            <a:xfrm rot="2669388">
              <a:off x="-85279" y="1135993"/>
              <a:ext cx="572804" cy="572804"/>
            </a:xfrm>
            <a:custGeom>
              <a:avLst/>
              <a:gdLst/>
              <a:ahLst/>
              <a:cxnLst/>
              <a:rect l="l" t="t" r="r" b="b"/>
              <a:pathLst>
                <a:path w="572804" h="572804">
                  <a:moveTo>
                    <a:pt x="0" y="0"/>
                  </a:moveTo>
                  <a:lnTo>
                    <a:pt x="572804" y="0"/>
                  </a:lnTo>
                  <a:lnTo>
                    <a:pt x="572804" y="572804"/>
                  </a:lnTo>
                  <a:lnTo>
                    <a:pt x="285817" y="572804"/>
                  </a:lnTo>
                  <a:lnTo>
                    <a:pt x="0" y="2818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5"/>
            <p:cNvGrpSpPr/>
            <p:nvPr/>
          </p:nvGrpSpPr>
          <p:grpSpPr>
            <a:xfrm>
              <a:off x="25850" y="1330953"/>
              <a:ext cx="407725" cy="309235"/>
              <a:chOff x="4250583" y="883921"/>
              <a:chExt cx="1086109" cy="823751"/>
            </a:xfrm>
          </p:grpSpPr>
          <p:grpSp>
            <p:nvGrpSpPr>
              <p:cNvPr id="42" name="组合 142"/>
              <p:cNvGrpSpPr/>
              <p:nvPr/>
            </p:nvGrpSpPr>
            <p:grpSpPr>
              <a:xfrm>
                <a:off x="4611270" y="883921"/>
                <a:ext cx="725422" cy="823748"/>
                <a:chOff x="274638" y="2720975"/>
                <a:chExt cx="1581150" cy="1795463"/>
              </a:xfrm>
            </p:grpSpPr>
            <p:sp>
              <p:nvSpPr>
                <p:cNvPr id="139" name="Freeform 6"/>
                <p:cNvSpPr>
                  <a:spLocks noEditPoints="1"/>
                </p:cNvSpPr>
                <p:nvPr/>
              </p:nvSpPr>
              <p:spPr bwMode="auto">
                <a:xfrm>
                  <a:off x="274638" y="2720975"/>
                  <a:ext cx="1581150" cy="1439863"/>
                </a:xfrm>
                <a:custGeom>
                  <a:avLst/>
                  <a:gdLst>
                    <a:gd name="T0" fmla="*/ 422 w 422"/>
                    <a:gd name="T1" fmla="*/ 3 h 384"/>
                    <a:gd name="T2" fmla="*/ 422 w 422"/>
                    <a:gd name="T3" fmla="*/ 4 h 384"/>
                    <a:gd name="T4" fmla="*/ 342 w 422"/>
                    <a:gd name="T5" fmla="*/ 190 h 384"/>
                    <a:gd name="T6" fmla="*/ 262 w 422"/>
                    <a:gd name="T7" fmla="*/ 377 h 384"/>
                    <a:gd name="T8" fmla="*/ 262 w 422"/>
                    <a:gd name="T9" fmla="*/ 377 h 384"/>
                    <a:gd name="T10" fmla="*/ 261 w 422"/>
                    <a:gd name="T11" fmla="*/ 378 h 384"/>
                    <a:gd name="T12" fmla="*/ 260 w 422"/>
                    <a:gd name="T13" fmla="*/ 379 h 384"/>
                    <a:gd name="T14" fmla="*/ 260 w 422"/>
                    <a:gd name="T15" fmla="*/ 380 h 384"/>
                    <a:gd name="T16" fmla="*/ 259 w 422"/>
                    <a:gd name="T17" fmla="*/ 380 h 384"/>
                    <a:gd name="T18" fmla="*/ 259 w 422"/>
                    <a:gd name="T19" fmla="*/ 381 h 384"/>
                    <a:gd name="T20" fmla="*/ 258 w 422"/>
                    <a:gd name="T21" fmla="*/ 381 h 384"/>
                    <a:gd name="T22" fmla="*/ 257 w 422"/>
                    <a:gd name="T23" fmla="*/ 382 h 384"/>
                    <a:gd name="T24" fmla="*/ 257 w 422"/>
                    <a:gd name="T25" fmla="*/ 382 h 384"/>
                    <a:gd name="T26" fmla="*/ 256 w 422"/>
                    <a:gd name="T27" fmla="*/ 383 h 384"/>
                    <a:gd name="T28" fmla="*/ 256 w 422"/>
                    <a:gd name="T29" fmla="*/ 383 h 384"/>
                    <a:gd name="T30" fmla="*/ 255 w 422"/>
                    <a:gd name="T31" fmla="*/ 383 h 384"/>
                    <a:gd name="T32" fmla="*/ 254 w 422"/>
                    <a:gd name="T33" fmla="*/ 383 h 384"/>
                    <a:gd name="T34" fmla="*/ 253 w 422"/>
                    <a:gd name="T35" fmla="*/ 384 h 384"/>
                    <a:gd name="T36" fmla="*/ 253 w 422"/>
                    <a:gd name="T37" fmla="*/ 384 h 384"/>
                    <a:gd name="T38" fmla="*/ 252 w 422"/>
                    <a:gd name="T39" fmla="*/ 384 h 384"/>
                    <a:gd name="T40" fmla="*/ 252 w 422"/>
                    <a:gd name="T41" fmla="*/ 384 h 384"/>
                    <a:gd name="T42" fmla="*/ 144 w 422"/>
                    <a:gd name="T43" fmla="*/ 355 h 384"/>
                    <a:gd name="T44" fmla="*/ 2 w 422"/>
                    <a:gd name="T45" fmla="*/ 318 h 384"/>
                    <a:gd name="T46" fmla="*/ 0 w 422"/>
                    <a:gd name="T47" fmla="*/ 316 h 384"/>
                    <a:gd name="T48" fmla="*/ 1 w 422"/>
                    <a:gd name="T49" fmla="*/ 314 h 384"/>
                    <a:gd name="T50" fmla="*/ 2 w 422"/>
                    <a:gd name="T51" fmla="*/ 311 h 384"/>
                    <a:gd name="T52" fmla="*/ 168 w 422"/>
                    <a:gd name="T53" fmla="*/ 31 h 384"/>
                    <a:gd name="T54" fmla="*/ 171 w 422"/>
                    <a:gd name="T55" fmla="*/ 28 h 384"/>
                    <a:gd name="T56" fmla="*/ 171 w 422"/>
                    <a:gd name="T57" fmla="*/ 28 h 384"/>
                    <a:gd name="T58" fmla="*/ 174 w 422"/>
                    <a:gd name="T59" fmla="*/ 26 h 384"/>
                    <a:gd name="T60" fmla="*/ 418 w 422"/>
                    <a:gd name="T61" fmla="*/ 0 h 384"/>
                    <a:gd name="T62" fmla="*/ 419 w 422"/>
                    <a:gd name="T63" fmla="*/ 0 h 384"/>
                    <a:gd name="T64" fmla="*/ 420 w 422"/>
                    <a:gd name="T65" fmla="*/ 0 h 384"/>
                    <a:gd name="T66" fmla="*/ 420 w 422"/>
                    <a:gd name="T67" fmla="*/ 0 h 384"/>
                    <a:gd name="T68" fmla="*/ 421 w 422"/>
                    <a:gd name="T69" fmla="*/ 0 h 384"/>
                    <a:gd name="T70" fmla="*/ 421 w 422"/>
                    <a:gd name="T71" fmla="*/ 0 h 384"/>
                    <a:gd name="T72" fmla="*/ 421 w 422"/>
                    <a:gd name="T73" fmla="*/ 0 h 384"/>
                    <a:gd name="T74" fmla="*/ 422 w 422"/>
                    <a:gd name="T75" fmla="*/ 1 h 384"/>
                    <a:gd name="T76" fmla="*/ 422 w 422"/>
                    <a:gd name="T77" fmla="*/ 1 h 384"/>
                    <a:gd name="T78" fmla="*/ 422 w 422"/>
                    <a:gd name="T79" fmla="*/ 1 h 384"/>
                    <a:gd name="T80" fmla="*/ 422 w 422"/>
                    <a:gd name="T81" fmla="*/ 2 h 384"/>
                    <a:gd name="T82" fmla="*/ 422 w 422"/>
                    <a:gd name="T83" fmla="*/ 2 h 384"/>
                    <a:gd name="T84" fmla="*/ 422 w 422"/>
                    <a:gd name="T85" fmla="*/ 2 h 384"/>
                    <a:gd name="T86" fmla="*/ 422 w 422"/>
                    <a:gd name="T87" fmla="*/ 3 h 384"/>
                    <a:gd name="T88" fmla="*/ 422 w 422"/>
                    <a:gd name="T89" fmla="*/ 3 h 384"/>
                    <a:gd name="T90" fmla="*/ 172 w 422"/>
                    <a:gd name="T91" fmla="*/ 31 h 384"/>
                    <a:gd name="T92" fmla="*/ 5 w 422"/>
                    <a:gd name="T93" fmla="*/ 312 h 384"/>
                    <a:gd name="T94" fmla="*/ 255 w 422"/>
                    <a:gd name="T95" fmla="*/ 375 h 384"/>
                    <a:gd name="T96" fmla="*/ 416 w 422"/>
                    <a:gd name="T97" fmla="*/ 5 h 384"/>
                    <a:gd name="T98" fmla="*/ 172 w 422"/>
                    <a:gd name="T99" fmla="*/ 31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2" h="384">
                      <a:moveTo>
                        <a:pt x="422" y="3"/>
                      </a:moveTo>
                      <a:cubicBezTo>
                        <a:pt x="422" y="4"/>
                        <a:pt x="422" y="4"/>
                        <a:pt x="422" y="4"/>
                      </a:cubicBezTo>
                      <a:cubicBezTo>
                        <a:pt x="342" y="190"/>
                        <a:pt x="342" y="190"/>
                        <a:pt x="342" y="190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1" y="377"/>
                        <a:pt x="261" y="378"/>
                        <a:pt x="261" y="378"/>
                      </a:cubicBezTo>
                      <a:cubicBezTo>
                        <a:pt x="261" y="378"/>
                        <a:pt x="261" y="379"/>
                        <a:pt x="260" y="379"/>
                      </a:cubicBezTo>
                      <a:cubicBezTo>
                        <a:pt x="260" y="379"/>
                        <a:pt x="260" y="379"/>
                        <a:pt x="260" y="380"/>
                      </a:cubicBezTo>
                      <a:cubicBezTo>
                        <a:pt x="260" y="380"/>
                        <a:pt x="259" y="380"/>
                        <a:pt x="259" y="380"/>
                      </a:cubicBezTo>
                      <a:cubicBezTo>
                        <a:pt x="259" y="380"/>
                        <a:pt x="259" y="381"/>
                        <a:pt x="259" y="381"/>
                      </a:cubicBezTo>
                      <a:cubicBezTo>
                        <a:pt x="258" y="381"/>
                        <a:pt x="258" y="381"/>
                        <a:pt x="258" y="381"/>
                      </a:cubicBezTo>
                      <a:cubicBezTo>
                        <a:pt x="258" y="382"/>
                        <a:pt x="258" y="382"/>
                        <a:pt x="257" y="382"/>
                      </a:cubicBezTo>
                      <a:cubicBezTo>
                        <a:pt x="257" y="382"/>
                        <a:pt x="257" y="382"/>
                        <a:pt x="257" y="382"/>
                      </a:cubicBezTo>
                      <a:cubicBezTo>
                        <a:pt x="257" y="382"/>
                        <a:pt x="256" y="383"/>
                        <a:pt x="256" y="383"/>
                      </a:cubicBezTo>
                      <a:cubicBezTo>
                        <a:pt x="256" y="383"/>
                        <a:pt x="256" y="383"/>
                        <a:pt x="256" y="383"/>
                      </a:cubicBezTo>
                      <a:cubicBezTo>
                        <a:pt x="255" y="383"/>
                        <a:pt x="255" y="383"/>
                        <a:pt x="255" y="383"/>
                      </a:cubicBezTo>
                      <a:cubicBezTo>
                        <a:pt x="255" y="383"/>
                        <a:pt x="255" y="383"/>
                        <a:pt x="254" y="383"/>
                      </a:cubicBezTo>
                      <a:cubicBezTo>
                        <a:pt x="254" y="384"/>
                        <a:pt x="254" y="384"/>
                        <a:pt x="253" y="384"/>
                      </a:cubicBezTo>
                      <a:cubicBezTo>
                        <a:pt x="253" y="384"/>
                        <a:pt x="253" y="384"/>
                        <a:pt x="253" y="384"/>
                      </a:cubicBezTo>
                      <a:cubicBezTo>
                        <a:pt x="253" y="384"/>
                        <a:pt x="252" y="384"/>
                        <a:pt x="252" y="384"/>
                      </a:cubicBezTo>
                      <a:cubicBezTo>
                        <a:pt x="252" y="384"/>
                        <a:pt x="252" y="384"/>
                        <a:pt x="252" y="384"/>
                      </a:cubicBezTo>
                      <a:cubicBezTo>
                        <a:pt x="144" y="355"/>
                        <a:pt x="144" y="355"/>
                        <a:pt x="144" y="355"/>
                      </a:cubicBezTo>
                      <a:cubicBezTo>
                        <a:pt x="2" y="318"/>
                        <a:pt x="2" y="318"/>
                        <a:pt x="2" y="318"/>
                      </a:cubicBezTo>
                      <a:cubicBezTo>
                        <a:pt x="1" y="318"/>
                        <a:pt x="0" y="317"/>
                        <a:pt x="0" y="316"/>
                      </a:cubicBezTo>
                      <a:cubicBezTo>
                        <a:pt x="0" y="316"/>
                        <a:pt x="1" y="315"/>
                        <a:pt x="1" y="314"/>
                      </a:cubicBezTo>
                      <a:cubicBezTo>
                        <a:pt x="1" y="313"/>
                        <a:pt x="1" y="312"/>
                        <a:pt x="2" y="311"/>
                      </a:cubicBez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69" y="30"/>
                        <a:pt x="170" y="29"/>
                        <a:pt x="171" y="28"/>
                      </a:cubicBezTo>
                      <a:cubicBezTo>
                        <a:pt x="171" y="28"/>
                        <a:pt x="171" y="28"/>
                        <a:pt x="171" y="28"/>
                      </a:cubicBezTo>
                      <a:cubicBezTo>
                        <a:pt x="172" y="27"/>
                        <a:pt x="173" y="26"/>
                        <a:pt x="174" y="26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19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lose/>
                      <a:moveTo>
                        <a:pt x="172" y="31"/>
                      </a:moveTo>
                      <a:cubicBezTo>
                        <a:pt x="5" y="312"/>
                        <a:pt x="5" y="312"/>
                        <a:pt x="5" y="312"/>
                      </a:cubicBezTo>
                      <a:cubicBezTo>
                        <a:pt x="255" y="375"/>
                        <a:pt x="255" y="375"/>
                        <a:pt x="255" y="375"/>
                      </a:cubicBezTo>
                      <a:cubicBezTo>
                        <a:pt x="416" y="5"/>
                        <a:pt x="416" y="5"/>
                        <a:pt x="416" y="5"/>
                      </a:cubicBezTo>
                      <a:lnTo>
                        <a:pt x="172" y="3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" name="Line 7"/>
                <p:cNvSpPr>
                  <a:spLocks noChangeShapeType="1"/>
                </p:cNvSpPr>
                <p:nvPr/>
              </p:nvSpPr>
              <p:spPr bwMode="auto">
                <a:xfrm>
                  <a:off x="941388" y="4487863"/>
                  <a:ext cx="0" cy="0"/>
                </a:xfrm>
                <a:prstGeom prst="lin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8"/>
                <p:cNvSpPr/>
                <p:nvPr/>
              </p:nvSpPr>
              <p:spPr bwMode="auto">
                <a:xfrm>
                  <a:off x="941388" y="4092575"/>
                  <a:ext cx="247650" cy="423863"/>
                </a:xfrm>
                <a:custGeom>
                  <a:avLst/>
                  <a:gdLst>
                    <a:gd name="T0" fmla="*/ 19 w 66"/>
                    <a:gd name="T1" fmla="*/ 0 h 113"/>
                    <a:gd name="T2" fmla="*/ 16 w 66"/>
                    <a:gd name="T3" fmla="*/ 72 h 113"/>
                    <a:gd name="T4" fmla="*/ 0 w 66"/>
                    <a:gd name="T5" fmla="*/ 78 h 113"/>
                    <a:gd name="T6" fmla="*/ 0 w 66"/>
                    <a:gd name="T7" fmla="*/ 94 h 113"/>
                    <a:gd name="T8" fmla="*/ 66 w 66"/>
                    <a:gd name="T9" fmla="*/ 94 h 113"/>
                    <a:gd name="T10" fmla="*/ 66 w 66"/>
                    <a:gd name="T11" fmla="*/ 78 h 113"/>
                    <a:gd name="T12" fmla="*/ 50 w 66"/>
                    <a:gd name="T13" fmla="*/ 72 h 113"/>
                    <a:gd name="T14" fmla="*/ 48 w 66"/>
                    <a:gd name="T15" fmla="*/ 8 h 113"/>
                    <a:gd name="T16" fmla="*/ 19 w 66"/>
                    <a:gd name="T1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113">
                      <a:moveTo>
                        <a:pt x="19" y="0"/>
                      </a:move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2"/>
                        <a:pt x="0" y="73"/>
                        <a:pt x="0" y="78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4"/>
                        <a:pt x="25" y="113"/>
                        <a:pt x="66" y="94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4"/>
                        <a:pt x="50" y="72"/>
                      </a:cubicBezTo>
                      <a:cubicBezTo>
                        <a:pt x="48" y="8"/>
                        <a:pt x="48" y="8"/>
                        <a:pt x="48" y="8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147"/>
              <p:cNvGrpSpPr/>
              <p:nvPr/>
            </p:nvGrpSpPr>
            <p:grpSpPr>
              <a:xfrm>
                <a:off x="4250583" y="1239089"/>
                <a:ext cx="412650" cy="468583"/>
                <a:chOff x="652022" y="2720975"/>
                <a:chExt cx="1581150" cy="1795463"/>
              </a:xfrm>
            </p:grpSpPr>
            <p:sp>
              <p:nvSpPr>
                <p:cNvPr id="136" name="Freeform 6"/>
                <p:cNvSpPr>
                  <a:spLocks noEditPoints="1"/>
                </p:cNvSpPr>
                <p:nvPr/>
              </p:nvSpPr>
              <p:spPr bwMode="auto">
                <a:xfrm>
                  <a:off x="652022" y="2720975"/>
                  <a:ext cx="1581150" cy="1439861"/>
                </a:xfrm>
                <a:custGeom>
                  <a:avLst/>
                  <a:gdLst>
                    <a:gd name="T0" fmla="*/ 422 w 422"/>
                    <a:gd name="T1" fmla="*/ 3 h 384"/>
                    <a:gd name="T2" fmla="*/ 422 w 422"/>
                    <a:gd name="T3" fmla="*/ 4 h 384"/>
                    <a:gd name="T4" fmla="*/ 342 w 422"/>
                    <a:gd name="T5" fmla="*/ 190 h 384"/>
                    <a:gd name="T6" fmla="*/ 262 w 422"/>
                    <a:gd name="T7" fmla="*/ 377 h 384"/>
                    <a:gd name="T8" fmla="*/ 262 w 422"/>
                    <a:gd name="T9" fmla="*/ 377 h 384"/>
                    <a:gd name="T10" fmla="*/ 261 w 422"/>
                    <a:gd name="T11" fmla="*/ 378 h 384"/>
                    <a:gd name="T12" fmla="*/ 260 w 422"/>
                    <a:gd name="T13" fmla="*/ 379 h 384"/>
                    <a:gd name="T14" fmla="*/ 260 w 422"/>
                    <a:gd name="T15" fmla="*/ 380 h 384"/>
                    <a:gd name="T16" fmla="*/ 259 w 422"/>
                    <a:gd name="T17" fmla="*/ 380 h 384"/>
                    <a:gd name="T18" fmla="*/ 259 w 422"/>
                    <a:gd name="T19" fmla="*/ 381 h 384"/>
                    <a:gd name="T20" fmla="*/ 258 w 422"/>
                    <a:gd name="T21" fmla="*/ 381 h 384"/>
                    <a:gd name="T22" fmla="*/ 257 w 422"/>
                    <a:gd name="T23" fmla="*/ 382 h 384"/>
                    <a:gd name="T24" fmla="*/ 257 w 422"/>
                    <a:gd name="T25" fmla="*/ 382 h 384"/>
                    <a:gd name="T26" fmla="*/ 256 w 422"/>
                    <a:gd name="T27" fmla="*/ 383 h 384"/>
                    <a:gd name="T28" fmla="*/ 256 w 422"/>
                    <a:gd name="T29" fmla="*/ 383 h 384"/>
                    <a:gd name="T30" fmla="*/ 255 w 422"/>
                    <a:gd name="T31" fmla="*/ 383 h 384"/>
                    <a:gd name="T32" fmla="*/ 254 w 422"/>
                    <a:gd name="T33" fmla="*/ 383 h 384"/>
                    <a:gd name="T34" fmla="*/ 253 w 422"/>
                    <a:gd name="T35" fmla="*/ 384 h 384"/>
                    <a:gd name="T36" fmla="*/ 253 w 422"/>
                    <a:gd name="T37" fmla="*/ 384 h 384"/>
                    <a:gd name="T38" fmla="*/ 252 w 422"/>
                    <a:gd name="T39" fmla="*/ 384 h 384"/>
                    <a:gd name="T40" fmla="*/ 252 w 422"/>
                    <a:gd name="T41" fmla="*/ 384 h 384"/>
                    <a:gd name="T42" fmla="*/ 144 w 422"/>
                    <a:gd name="T43" fmla="*/ 355 h 384"/>
                    <a:gd name="T44" fmla="*/ 2 w 422"/>
                    <a:gd name="T45" fmla="*/ 318 h 384"/>
                    <a:gd name="T46" fmla="*/ 0 w 422"/>
                    <a:gd name="T47" fmla="*/ 316 h 384"/>
                    <a:gd name="T48" fmla="*/ 1 w 422"/>
                    <a:gd name="T49" fmla="*/ 314 h 384"/>
                    <a:gd name="T50" fmla="*/ 2 w 422"/>
                    <a:gd name="T51" fmla="*/ 311 h 384"/>
                    <a:gd name="T52" fmla="*/ 168 w 422"/>
                    <a:gd name="T53" fmla="*/ 31 h 384"/>
                    <a:gd name="T54" fmla="*/ 171 w 422"/>
                    <a:gd name="T55" fmla="*/ 28 h 384"/>
                    <a:gd name="T56" fmla="*/ 171 w 422"/>
                    <a:gd name="T57" fmla="*/ 28 h 384"/>
                    <a:gd name="T58" fmla="*/ 174 w 422"/>
                    <a:gd name="T59" fmla="*/ 26 h 384"/>
                    <a:gd name="T60" fmla="*/ 418 w 422"/>
                    <a:gd name="T61" fmla="*/ 0 h 384"/>
                    <a:gd name="T62" fmla="*/ 419 w 422"/>
                    <a:gd name="T63" fmla="*/ 0 h 384"/>
                    <a:gd name="T64" fmla="*/ 420 w 422"/>
                    <a:gd name="T65" fmla="*/ 0 h 384"/>
                    <a:gd name="T66" fmla="*/ 420 w 422"/>
                    <a:gd name="T67" fmla="*/ 0 h 384"/>
                    <a:gd name="T68" fmla="*/ 421 w 422"/>
                    <a:gd name="T69" fmla="*/ 0 h 384"/>
                    <a:gd name="T70" fmla="*/ 421 w 422"/>
                    <a:gd name="T71" fmla="*/ 0 h 384"/>
                    <a:gd name="T72" fmla="*/ 421 w 422"/>
                    <a:gd name="T73" fmla="*/ 0 h 384"/>
                    <a:gd name="T74" fmla="*/ 422 w 422"/>
                    <a:gd name="T75" fmla="*/ 1 h 384"/>
                    <a:gd name="T76" fmla="*/ 422 w 422"/>
                    <a:gd name="T77" fmla="*/ 1 h 384"/>
                    <a:gd name="T78" fmla="*/ 422 w 422"/>
                    <a:gd name="T79" fmla="*/ 1 h 384"/>
                    <a:gd name="T80" fmla="*/ 422 w 422"/>
                    <a:gd name="T81" fmla="*/ 2 h 384"/>
                    <a:gd name="T82" fmla="*/ 422 w 422"/>
                    <a:gd name="T83" fmla="*/ 2 h 384"/>
                    <a:gd name="T84" fmla="*/ 422 w 422"/>
                    <a:gd name="T85" fmla="*/ 2 h 384"/>
                    <a:gd name="T86" fmla="*/ 422 w 422"/>
                    <a:gd name="T87" fmla="*/ 3 h 384"/>
                    <a:gd name="T88" fmla="*/ 422 w 422"/>
                    <a:gd name="T89" fmla="*/ 3 h 384"/>
                    <a:gd name="T90" fmla="*/ 172 w 422"/>
                    <a:gd name="T91" fmla="*/ 31 h 384"/>
                    <a:gd name="T92" fmla="*/ 5 w 422"/>
                    <a:gd name="T93" fmla="*/ 312 h 384"/>
                    <a:gd name="T94" fmla="*/ 255 w 422"/>
                    <a:gd name="T95" fmla="*/ 375 h 384"/>
                    <a:gd name="T96" fmla="*/ 416 w 422"/>
                    <a:gd name="T97" fmla="*/ 5 h 384"/>
                    <a:gd name="T98" fmla="*/ 172 w 422"/>
                    <a:gd name="T99" fmla="*/ 31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2" h="384">
                      <a:moveTo>
                        <a:pt x="422" y="3"/>
                      </a:moveTo>
                      <a:cubicBezTo>
                        <a:pt x="422" y="4"/>
                        <a:pt x="422" y="4"/>
                        <a:pt x="422" y="4"/>
                      </a:cubicBezTo>
                      <a:cubicBezTo>
                        <a:pt x="342" y="190"/>
                        <a:pt x="342" y="190"/>
                        <a:pt x="342" y="190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1" y="377"/>
                        <a:pt x="261" y="378"/>
                        <a:pt x="261" y="378"/>
                      </a:cubicBezTo>
                      <a:cubicBezTo>
                        <a:pt x="261" y="378"/>
                        <a:pt x="261" y="379"/>
                        <a:pt x="260" y="379"/>
                      </a:cubicBezTo>
                      <a:cubicBezTo>
                        <a:pt x="260" y="379"/>
                        <a:pt x="260" y="379"/>
                        <a:pt x="260" y="380"/>
                      </a:cubicBezTo>
                      <a:cubicBezTo>
                        <a:pt x="260" y="380"/>
                        <a:pt x="259" y="380"/>
                        <a:pt x="259" y="380"/>
                      </a:cubicBezTo>
                      <a:cubicBezTo>
                        <a:pt x="259" y="380"/>
                        <a:pt x="259" y="381"/>
                        <a:pt x="259" y="381"/>
                      </a:cubicBezTo>
                      <a:cubicBezTo>
                        <a:pt x="258" y="381"/>
                        <a:pt x="258" y="381"/>
                        <a:pt x="258" y="381"/>
                      </a:cubicBezTo>
                      <a:cubicBezTo>
                        <a:pt x="258" y="382"/>
                        <a:pt x="258" y="382"/>
                        <a:pt x="257" y="382"/>
                      </a:cubicBezTo>
                      <a:cubicBezTo>
                        <a:pt x="257" y="382"/>
                        <a:pt x="257" y="382"/>
                        <a:pt x="257" y="382"/>
                      </a:cubicBezTo>
                      <a:cubicBezTo>
                        <a:pt x="257" y="382"/>
                        <a:pt x="256" y="383"/>
                        <a:pt x="256" y="383"/>
                      </a:cubicBezTo>
                      <a:cubicBezTo>
                        <a:pt x="256" y="383"/>
                        <a:pt x="256" y="383"/>
                        <a:pt x="256" y="383"/>
                      </a:cubicBezTo>
                      <a:cubicBezTo>
                        <a:pt x="255" y="383"/>
                        <a:pt x="255" y="383"/>
                        <a:pt x="255" y="383"/>
                      </a:cubicBezTo>
                      <a:cubicBezTo>
                        <a:pt x="255" y="383"/>
                        <a:pt x="255" y="383"/>
                        <a:pt x="254" y="383"/>
                      </a:cubicBezTo>
                      <a:cubicBezTo>
                        <a:pt x="254" y="384"/>
                        <a:pt x="254" y="384"/>
                        <a:pt x="253" y="384"/>
                      </a:cubicBezTo>
                      <a:cubicBezTo>
                        <a:pt x="253" y="384"/>
                        <a:pt x="253" y="384"/>
                        <a:pt x="253" y="384"/>
                      </a:cubicBezTo>
                      <a:cubicBezTo>
                        <a:pt x="253" y="384"/>
                        <a:pt x="252" y="384"/>
                        <a:pt x="252" y="384"/>
                      </a:cubicBezTo>
                      <a:cubicBezTo>
                        <a:pt x="252" y="384"/>
                        <a:pt x="252" y="384"/>
                        <a:pt x="252" y="384"/>
                      </a:cubicBezTo>
                      <a:cubicBezTo>
                        <a:pt x="144" y="355"/>
                        <a:pt x="144" y="355"/>
                        <a:pt x="144" y="355"/>
                      </a:cubicBezTo>
                      <a:cubicBezTo>
                        <a:pt x="2" y="318"/>
                        <a:pt x="2" y="318"/>
                        <a:pt x="2" y="318"/>
                      </a:cubicBezTo>
                      <a:cubicBezTo>
                        <a:pt x="1" y="318"/>
                        <a:pt x="0" y="317"/>
                        <a:pt x="0" y="316"/>
                      </a:cubicBezTo>
                      <a:cubicBezTo>
                        <a:pt x="0" y="316"/>
                        <a:pt x="1" y="315"/>
                        <a:pt x="1" y="314"/>
                      </a:cubicBezTo>
                      <a:cubicBezTo>
                        <a:pt x="1" y="313"/>
                        <a:pt x="1" y="312"/>
                        <a:pt x="2" y="311"/>
                      </a:cubicBez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69" y="30"/>
                        <a:pt x="170" y="29"/>
                        <a:pt x="171" y="28"/>
                      </a:cubicBezTo>
                      <a:cubicBezTo>
                        <a:pt x="171" y="28"/>
                        <a:pt x="171" y="28"/>
                        <a:pt x="171" y="28"/>
                      </a:cubicBezTo>
                      <a:cubicBezTo>
                        <a:pt x="172" y="27"/>
                        <a:pt x="173" y="26"/>
                        <a:pt x="174" y="26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19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lose/>
                      <a:moveTo>
                        <a:pt x="172" y="31"/>
                      </a:moveTo>
                      <a:cubicBezTo>
                        <a:pt x="5" y="312"/>
                        <a:pt x="5" y="312"/>
                        <a:pt x="5" y="312"/>
                      </a:cubicBezTo>
                      <a:cubicBezTo>
                        <a:pt x="255" y="375"/>
                        <a:pt x="255" y="375"/>
                        <a:pt x="255" y="375"/>
                      </a:cubicBezTo>
                      <a:cubicBezTo>
                        <a:pt x="416" y="5"/>
                        <a:pt x="416" y="5"/>
                        <a:pt x="416" y="5"/>
                      </a:cubicBezTo>
                      <a:lnTo>
                        <a:pt x="172" y="3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Line 7"/>
                <p:cNvSpPr>
                  <a:spLocks noChangeShapeType="1"/>
                </p:cNvSpPr>
                <p:nvPr/>
              </p:nvSpPr>
              <p:spPr bwMode="auto">
                <a:xfrm>
                  <a:off x="941388" y="4487863"/>
                  <a:ext cx="0" cy="0"/>
                </a:xfrm>
                <a:prstGeom prst="lin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8"/>
                <p:cNvSpPr/>
                <p:nvPr/>
              </p:nvSpPr>
              <p:spPr bwMode="auto">
                <a:xfrm>
                  <a:off x="1318776" y="4092572"/>
                  <a:ext cx="247653" cy="423866"/>
                </a:xfrm>
                <a:custGeom>
                  <a:avLst/>
                  <a:gdLst>
                    <a:gd name="T0" fmla="*/ 19 w 66"/>
                    <a:gd name="T1" fmla="*/ 0 h 113"/>
                    <a:gd name="T2" fmla="*/ 16 w 66"/>
                    <a:gd name="T3" fmla="*/ 72 h 113"/>
                    <a:gd name="T4" fmla="*/ 0 w 66"/>
                    <a:gd name="T5" fmla="*/ 78 h 113"/>
                    <a:gd name="T6" fmla="*/ 0 w 66"/>
                    <a:gd name="T7" fmla="*/ 94 h 113"/>
                    <a:gd name="T8" fmla="*/ 66 w 66"/>
                    <a:gd name="T9" fmla="*/ 94 h 113"/>
                    <a:gd name="T10" fmla="*/ 66 w 66"/>
                    <a:gd name="T11" fmla="*/ 78 h 113"/>
                    <a:gd name="T12" fmla="*/ 50 w 66"/>
                    <a:gd name="T13" fmla="*/ 72 h 113"/>
                    <a:gd name="T14" fmla="*/ 48 w 66"/>
                    <a:gd name="T15" fmla="*/ 8 h 113"/>
                    <a:gd name="T16" fmla="*/ 19 w 66"/>
                    <a:gd name="T1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113">
                      <a:moveTo>
                        <a:pt x="19" y="0"/>
                      </a:move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2"/>
                        <a:pt x="0" y="73"/>
                        <a:pt x="0" y="78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4"/>
                        <a:pt x="25" y="113"/>
                        <a:pt x="66" y="94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4"/>
                        <a:pt x="50" y="72"/>
                      </a:cubicBezTo>
                      <a:cubicBezTo>
                        <a:pt x="48" y="8"/>
                        <a:pt x="48" y="8"/>
                        <a:pt x="48" y="8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2" name="矩形 141"/>
          <p:cNvSpPr/>
          <p:nvPr/>
        </p:nvSpPr>
        <p:spPr>
          <a:xfrm>
            <a:off x="5665841" y="6389161"/>
            <a:ext cx="2685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深圳市禾望电气股份有限公司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3" name="Freeform 7"/>
          <p:cNvSpPr>
            <a:spLocks noEditPoints="1"/>
          </p:cNvSpPr>
          <p:nvPr/>
        </p:nvSpPr>
        <p:spPr bwMode="auto">
          <a:xfrm>
            <a:off x="7149359" y="340990"/>
            <a:ext cx="1728616" cy="273254"/>
          </a:xfrm>
          <a:custGeom>
            <a:avLst/>
            <a:gdLst>
              <a:gd name="T0" fmla="*/ 1053 w 1101"/>
              <a:gd name="T1" fmla="*/ 55 h 174"/>
              <a:gd name="T2" fmla="*/ 1016 w 1101"/>
              <a:gd name="T3" fmla="*/ 90 h 174"/>
              <a:gd name="T4" fmla="*/ 1078 w 1101"/>
              <a:gd name="T5" fmla="*/ 125 h 174"/>
              <a:gd name="T6" fmla="*/ 1101 w 1101"/>
              <a:gd name="T7" fmla="*/ 0 h 174"/>
              <a:gd name="T8" fmla="*/ 1024 w 1101"/>
              <a:gd name="T9" fmla="*/ 139 h 174"/>
              <a:gd name="T10" fmla="*/ 991 w 1101"/>
              <a:gd name="T11" fmla="*/ 92 h 174"/>
              <a:gd name="T12" fmla="*/ 1051 w 1101"/>
              <a:gd name="T13" fmla="*/ 38 h 174"/>
              <a:gd name="T14" fmla="*/ 911 w 1101"/>
              <a:gd name="T15" fmla="*/ 38 h 174"/>
              <a:gd name="T16" fmla="*/ 959 w 1101"/>
              <a:gd name="T17" fmla="*/ 80 h 174"/>
              <a:gd name="T18" fmla="*/ 935 w 1101"/>
              <a:gd name="T19" fmla="*/ 82 h 174"/>
              <a:gd name="T20" fmla="*/ 880 w 1101"/>
              <a:gd name="T21" fmla="*/ 55 h 174"/>
              <a:gd name="T22" fmla="*/ 856 w 1101"/>
              <a:gd name="T23" fmla="*/ 38 h 174"/>
              <a:gd name="T24" fmla="*/ 814 w 1101"/>
              <a:gd name="T25" fmla="*/ 0 h 174"/>
              <a:gd name="T26" fmla="*/ 790 w 1101"/>
              <a:gd name="T27" fmla="*/ 38 h 174"/>
              <a:gd name="T28" fmla="*/ 790 w 1101"/>
              <a:gd name="T29" fmla="*/ 141 h 174"/>
              <a:gd name="T30" fmla="*/ 657 w 1101"/>
              <a:gd name="T31" fmla="*/ 38 h 174"/>
              <a:gd name="T32" fmla="*/ 724 w 1101"/>
              <a:gd name="T33" fmla="*/ 125 h 174"/>
              <a:gd name="T34" fmla="*/ 748 w 1101"/>
              <a:gd name="T35" fmla="*/ 141 h 174"/>
              <a:gd name="T36" fmla="*/ 594 w 1101"/>
              <a:gd name="T37" fmla="*/ 127 h 174"/>
              <a:gd name="T38" fmla="*/ 589 w 1101"/>
              <a:gd name="T39" fmla="*/ 38 h 174"/>
              <a:gd name="T40" fmla="*/ 613 w 1101"/>
              <a:gd name="T41" fmla="*/ 112 h 174"/>
              <a:gd name="T42" fmla="*/ 638 w 1101"/>
              <a:gd name="T43" fmla="*/ 125 h 174"/>
              <a:gd name="T44" fmla="*/ 556 w 1101"/>
              <a:gd name="T45" fmla="*/ 97 h 174"/>
              <a:gd name="T46" fmla="*/ 504 w 1101"/>
              <a:gd name="T47" fmla="*/ 124 h 174"/>
              <a:gd name="T48" fmla="*/ 556 w 1101"/>
              <a:gd name="T49" fmla="*/ 141 h 174"/>
              <a:gd name="T50" fmla="*/ 477 w 1101"/>
              <a:gd name="T51" fmla="*/ 132 h 174"/>
              <a:gd name="T52" fmla="*/ 522 w 1101"/>
              <a:gd name="T53" fmla="*/ 38 h 174"/>
              <a:gd name="T54" fmla="*/ 525 w 1101"/>
              <a:gd name="T55" fmla="*/ 55 h 174"/>
              <a:gd name="T56" fmla="*/ 485 w 1101"/>
              <a:gd name="T57" fmla="*/ 80 h 174"/>
              <a:gd name="T58" fmla="*/ 351 w 1101"/>
              <a:gd name="T59" fmla="*/ 125 h 174"/>
              <a:gd name="T60" fmla="*/ 410 w 1101"/>
              <a:gd name="T61" fmla="*/ 89 h 174"/>
              <a:gd name="T62" fmla="*/ 351 w 1101"/>
              <a:gd name="T63" fmla="*/ 55 h 174"/>
              <a:gd name="T64" fmla="*/ 403 w 1101"/>
              <a:gd name="T65" fmla="*/ 41 h 174"/>
              <a:gd name="T66" fmla="*/ 429 w 1101"/>
              <a:gd name="T67" fmla="*/ 114 h 174"/>
              <a:gd name="T68" fmla="*/ 373 w 1101"/>
              <a:gd name="T69" fmla="*/ 141 h 174"/>
              <a:gd name="T70" fmla="*/ 327 w 1101"/>
              <a:gd name="T71" fmla="*/ 174 h 174"/>
              <a:gd name="T72" fmla="*/ 206 w 1101"/>
              <a:gd name="T73" fmla="*/ 64 h 174"/>
              <a:gd name="T74" fmla="*/ 232 w 1101"/>
              <a:gd name="T75" fmla="*/ 126 h 174"/>
              <a:gd name="T76" fmla="*/ 233 w 1101"/>
              <a:gd name="T77" fmla="*/ 54 h 174"/>
              <a:gd name="T78" fmla="*/ 293 w 1101"/>
              <a:gd name="T79" fmla="*/ 90 h 174"/>
              <a:gd name="T80" fmla="*/ 186 w 1101"/>
              <a:gd name="T81" fmla="*/ 128 h 174"/>
              <a:gd name="T82" fmla="*/ 234 w 1101"/>
              <a:gd name="T83" fmla="*/ 37 h 174"/>
              <a:gd name="T84" fmla="*/ 112 w 1101"/>
              <a:gd name="T85" fmla="*/ 141 h 174"/>
              <a:gd name="T86" fmla="*/ 26 w 1101"/>
              <a:gd name="T87" fmla="*/ 141 h 174"/>
              <a:gd name="T88" fmla="*/ 26 w 1101"/>
              <a:gd name="T89" fmla="*/ 0 h 174"/>
              <a:gd name="T90" fmla="*/ 112 w 1101"/>
              <a:gd name="T91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1" h="174">
                <a:moveTo>
                  <a:pt x="1078" y="125"/>
                </a:moveTo>
                <a:cubicBezTo>
                  <a:pt x="1078" y="55"/>
                  <a:pt x="1078" y="55"/>
                  <a:pt x="1078" y="55"/>
                </a:cubicBezTo>
                <a:cubicBezTo>
                  <a:pt x="1053" y="55"/>
                  <a:pt x="1053" y="55"/>
                  <a:pt x="1053" y="55"/>
                </a:cubicBezTo>
                <a:cubicBezTo>
                  <a:pt x="1045" y="55"/>
                  <a:pt x="1038" y="55"/>
                  <a:pt x="1034" y="57"/>
                </a:cubicBezTo>
                <a:cubicBezTo>
                  <a:pt x="1029" y="59"/>
                  <a:pt x="1026" y="61"/>
                  <a:pt x="1023" y="65"/>
                </a:cubicBezTo>
                <a:cubicBezTo>
                  <a:pt x="1018" y="71"/>
                  <a:pt x="1016" y="79"/>
                  <a:pt x="1016" y="90"/>
                </a:cubicBezTo>
                <a:cubicBezTo>
                  <a:pt x="1016" y="103"/>
                  <a:pt x="1018" y="112"/>
                  <a:pt x="1023" y="117"/>
                </a:cubicBezTo>
                <a:cubicBezTo>
                  <a:pt x="1028" y="123"/>
                  <a:pt x="1037" y="125"/>
                  <a:pt x="1049" y="125"/>
                </a:cubicBezTo>
                <a:lnTo>
                  <a:pt x="1078" y="125"/>
                </a:lnTo>
                <a:close/>
                <a:moveTo>
                  <a:pt x="1078" y="38"/>
                </a:moveTo>
                <a:cubicBezTo>
                  <a:pt x="1078" y="0"/>
                  <a:pt x="1078" y="0"/>
                  <a:pt x="1078" y="0"/>
                </a:cubicBezTo>
                <a:cubicBezTo>
                  <a:pt x="1101" y="0"/>
                  <a:pt x="1101" y="0"/>
                  <a:pt x="1101" y="0"/>
                </a:cubicBezTo>
                <a:cubicBezTo>
                  <a:pt x="1101" y="141"/>
                  <a:pt x="1101" y="141"/>
                  <a:pt x="1101" y="141"/>
                </a:cubicBezTo>
                <a:cubicBezTo>
                  <a:pt x="1049" y="141"/>
                  <a:pt x="1049" y="141"/>
                  <a:pt x="1049" y="141"/>
                </a:cubicBezTo>
                <a:cubicBezTo>
                  <a:pt x="1038" y="141"/>
                  <a:pt x="1030" y="141"/>
                  <a:pt x="1024" y="139"/>
                </a:cubicBezTo>
                <a:cubicBezTo>
                  <a:pt x="1018" y="138"/>
                  <a:pt x="1013" y="136"/>
                  <a:pt x="1008" y="132"/>
                </a:cubicBezTo>
                <a:cubicBezTo>
                  <a:pt x="1003" y="128"/>
                  <a:pt x="999" y="123"/>
                  <a:pt x="996" y="116"/>
                </a:cubicBezTo>
                <a:cubicBezTo>
                  <a:pt x="993" y="108"/>
                  <a:pt x="991" y="100"/>
                  <a:pt x="991" y="92"/>
                </a:cubicBezTo>
                <a:cubicBezTo>
                  <a:pt x="991" y="81"/>
                  <a:pt x="994" y="71"/>
                  <a:pt x="998" y="62"/>
                </a:cubicBezTo>
                <a:cubicBezTo>
                  <a:pt x="1002" y="54"/>
                  <a:pt x="1009" y="48"/>
                  <a:pt x="1017" y="44"/>
                </a:cubicBezTo>
                <a:cubicBezTo>
                  <a:pt x="1025" y="40"/>
                  <a:pt x="1037" y="38"/>
                  <a:pt x="1051" y="38"/>
                </a:cubicBezTo>
                <a:lnTo>
                  <a:pt x="1078" y="38"/>
                </a:lnTo>
                <a:close/>
                <a:moveTo>
                  <a:pt x="856" y="38"/>
                </a:moveTo>
                <a:cubicBezTo>
                  <a:pt x="911" y="38"/>
                  <a:pt x="911" y="38"/>
                  <a:pt x="911" y="38"/>
                </a:cubicBezTo>
                <a:cubicBezTo>
                  <a:pt x="921" y="38"/>
                  <a:pt x="930" y="39"/>
                  <a:pt x="936" y="41"/>
                </a:cubicBezTo>
                <a:cubicBezTo>
                  <a:pt x="942" y="43"/>
                  <a:pt x="947" y="47"/>
                  <a:pt x="951" y="51"/>
                </a:cubicBezTo>
                <a:cubicBezTo>
                  <a:pt x="956" y="57"/>
                  <a:pt x="958" y="67"/>
                  <a:pt x="959" y="80"/>
                </a:cubicBezTo>
                <a:cubicBezTo>
                  <a:pt x="959" y="141"/>
                  <a:pt x="959" y="141"/>
                  <a:pt x="959" y="141"/>
                </a:cubicBezTo>
                <a:cubicBezTo>
                  <a:pt x="935" y="141"/>
                  <a:pt x="935" y="141"/>
                  <a:pt x="935" y="141"/>
                </a:cubicBezTo>
                <a:cubicBezTo>
                  <a:pt x="935" y="82"/>
                  <a:pt x="935" y="82"/>
                  <a:pt x="935" y="82"/>
                </a:cubicBezTo>
                <a:cubicBezTo>
                  <a:pt x="935" y="72"/>
                  <a:pt x="933" y="65"/>
                  <a:pt x="929" y="61"/>
                </a:cubicBezTo>
                <a:cubicBezTo>
                  <a:pt x="925" y="57"/>
                  <a:pt x="918" y="55"/>
                  <a:pt x="907" y="55"/>
                </a:cubicBezTo>
                <a:cubicBezTo>
                  <a:pt x="880" y="55"/>
                  <a:pt x="880" y="55"/>
                  <a:pt x="880" y="55"/>
                </a:cubicBezTo>
                <a:cubicBezTo>
                  <a:pt x="880" y="141"/>
                  <a:pt x="880" y="141"/>
                  <a:pt x="880" y="141"/>
                </a:cubicBezTo>
                <a:cubicBezTo>
                  <a:pt x="856" y="141"/>
                  <a:pt x="856" y="141"/>
                  <a:pt x="856" y="141"/>
                </a:cubicBezTo>
                <a:lnTo>
                  <a:pt x="856" y="38"/>
                </a:lnTo>
                <a:close/>
                <a:moveTo>
                  <a:pt x="790" y="22"/>
                </a:moveTo>
                <a:cubicBezTo>
                  <a:pt x="790" y="0"/>
                  <a:pt x="790" y="0"/>
                  <a:pt x="790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14" y="22"/>
                  <a:pt x="814" y="22"/>
                  <a:pt x="814" y="22"/>
                </a:cubicBezTo>
                <a:lnTo>
                  <a:pt x="790" y="22"/>
                </a:lnTo>
                <a:close/>
                <a:moveTo>
                  <a:pt x="790" y="38"/>
                </a:moveTo>
                <a:cubicBezTo>
                  <a:pt x="814" y="38"/>
                  <a:pt x="814" y="38"/>
                  <a:pt x="814" y="38"/>
                </a:cubicBezTo>
                <a:cubicBezTo>
                  <a:pt x="814" y="141"/>
                  <a:pt x="814" y="141"/>
                  <a:pt x="814" y="141"/>
                </a:cubicBezTo>
                <a:cubicBezTo>
                  <a:pt x="790" y="141"/>
                  <a:pt x="790" y="141"/>
                  <a:pt x="790" y="141"/>
                </a:cubicBezTo>
                <a:lnTo>
                  <a:pt x="790" y="38"/>
                </a:lnTo>
                <a:close/>
                <a:moveTo>
                  <a:pt x="657" y="125"/>
                </a:moveTo>
                <a:cubicBezTo>
                  <a:pt x="657" y="38"/>
                  <a:pt x="657" y="38"/>
                  <a:pt x="657" y="38"/>
                </a:cubicBezTo>
                <a:cubicBezTo>
                  <a:pt x="681" y="38"/>
                  <a:pt x="681" y="38"/>
                  <a:pt x="681" y="38"/>
                </a:cubicBezTo>
                <a:cubicBezTo>
                  <a:pt x="681" y="125"/>
                  <a:pt x="681" y="125"/>
                  <a:pt x="681" y="125"/>
                </a:cubicBezTo>
                <a:cubicBezTo>
                  <a:pt x="724" y="125"/>
                  <a:pt x="724" y="125"/>
                  <a:pt x="724" y="125"/>
                </a:cubicBezTo>
                <a:cubicBezTo>
                  <a:pt x="724" y="38"/>
                  <a:pt x="724" y="38"/>
                  <a:pt x="724" y="38"/>
                </a:cubicBezTo>
                <a:cubicBezTo>
                  <a:pt x="748" y="38"/>
                  <a:pt x="748" y="38"/>
                  <a:pt x="748" y="38"/>
                </a:cubicBezTo>
                <a:cubicBezTo>
                  <a:pt x="748" y="141"/>
                  <a:pt x="748" y="141"/>
                  <a:pt x="748" y="141"/>
                </a:cubicBezTo>
                <a:cubicBezTo>
                  <a:pt x="638" y="141"/>
                  <a:pt x="638" y="141"/>
                  <a:pt x="638" y="141"/>
                </a:cubicBezTo>
                <a:cubicBezTo>
                  <a:pt x="625" y="141"/>
                  <a:pt x="616" y="141"/>
                  <a:pt x="611" y="139"/>
                </a:cubicBezTo>
                <a:cubicBezTo>
                  <a:pt x="603" y="136"/>
                  <a:pt x="598" y="132"/>
                  <a:pt x="594" y="127"/>
                </a:cubicBezTo>
                <a:cubicBezTo>
                  <a:pt x="590" y="121"/>
                  <a:pt x="589" y="114"/>
                  <a:pt x="589" y="104"/>
                </a:cubicBezTo>
                <a:cubicBezTo>
                  <a:pt x="589" y="95"/>
                  <a:pt x="589" y="95"/>
                  <a:pt x="589" y="95"/>
                </a:cubicBezTo>
                <a:cubicBezTo>
                  <a:pt x="589" y="38"/>
                  <a:pt x="589" y="38"/>
                  <a:pt x="589" y="38"/>
                </a:cubicBezTo>
                <a:cubicBezTo>
                  <a:pt x="612" y="38"/>
                  <a:pt x="612" y="38"/>
                  <a:pt x="612" y="38"/>
                </a:cubicBezTo>
                <a:cubicBezTo>
                  <a:pt x="612" y="98"/>
                  <a:pt x="612" y="98"/>
                  <a:pt x="612" y="98"/>
                </a:cubicBezTo>
                <a:cubicBezTo>
                  <a:pt x="612" y="105"/>
                  <a:pt x="612" y="109"/>
                  <a:pt x="613" y="112"/>
                </a:cubicBezTo>
                <a:cubicBezTo>
                  <a:pt x="613" y="114"/>
                  <a:pt x="614" y="116"/>
                  <a:pt x="615" y="118"/>
                </a:cubicBezTo>
                <a:cubicBezTo>
                  <a:pt x="617" y="121"/>
                  <a:pt x="620" y="123"/>
                  <a:pt x="623" y="124"/>
                </a:cubicBezTo>
                <a:cubicBezTo>
                  <a:pt x="626" y="125"/>
                  <a:pt x="631" y="125"/>
                  <a:pt x="638" y="125"/>
                </a:cubicBezTo>
                <a:lnTo>
                  <a:pt x="657" y="125"/>
                </a:lnTo>
                <a:close/>
                <a:moveTo>
                  <a:pt x="556" y="80"/>
                </a:moveTo>
                <a:cubicBezTo>
                  <a:pt x="556" y="97"/>
                  <a:pt x="556" y="97"/>
                  <a:pt x="556" y="97"/>
                </a:cubicBezTo>
                <a:cubicBezTo>
                  <a:pt x="485" y="97"/>
                  <a:pt x="485" y="97"/>
                  <a:pt x="485" y="97"/>
                </a:cubicBezTo>
                <a:cubicBezTo>
                  <a:pt x="485" y="106"/>
                  <a:pt x="488" y="113"/>
                  <a:pt x="493" y="118"/>
                </a:cubicBezTo>
                <a:cubicBezTo>
                  <a:pt x="496" y="121"/>
                  <a:pt x="500" y="123"/>
                  <a:pt x="504" y="124"/>
                </a:cubicBezTo>
                <a:cubicBezTo>
                  <a:pt x="508" y="125"/>
                  <a:pt x="514" y="125"/>
                  <a:pt x="522" y="125"/>
                </a:cubicBezTo>
                <a:cubicBezTo>
                  <a:pt x="556" y="125"/>
                  <a:pt x="556" y="125"/>
                  <a:pt x="556" y="125"/>
                </a:cubicBezTo>
                <a:cubicBezTo>
                  <a:pt x="556" y="141"/>
                  <a:pt x="556" y="141"/>
                  <a:pt x="556" y="141"/>
                </a:cubicBezTo>
                <a:cubicBezTo>
                  <a:pt x="516" y="141"/>
                  <a:pt x="516" y="141"/>
                  <a:pt x="516" y="141"/>
                </a:cubicBezTo>
                <a:cubicBezTo>
                  <a:pt x="506" y="141"/>
                  <a:pt x="498" y="141"/>
                  <a:pt x="492" y="139"/>
                </a:cubicBezTo>
                <a:cubicBezTo>
                  <a:pt x="486" y="138"/>
                  <a:pt x="481" y="136"/>
                  <a:pt x="477" y="132"/>
                </a:cubicBezTo>
                <a:cubicBezTo>
                  <a:pt x="466" y="123"/>
                  <a:pt x="460" y="110"/>
                  <a:pt x="460" y="92"/>
                </a:cubicBezTo>
                <a:cubicBezTo>
                  <a:pt x="460" y="70"/>
                  <a:pt x="469" y="55"/>
                  <a:pt x="486" y="46"/>
                </a:cubicBezTo>
                <a:cubicBezTo>
                  <a:pt x="495" y="41"/>
                  <a:pt x="507" y="38"/>
                  <a:pt x="522" y="38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56" y="55"/>
                  <a:pt x="556" y="55"/>
                  <a:pt x="556" y="55"/>
                </a:cubicBezTo>
                <a:cubicBezTo>
                  <a:pt x="525" y="55"/>
                  <a:pt x="525" y="55"/>
                  <a:pt x="525" y="55"/>
                </a:cubicBezTo>
                <a:cubicBezTo>
                  <a:pt x="517" y="55"/>
                  <a:pt x="511" y="55"/>
                  <a:pt x="506" y="56"/>
                </a:cubicBezTo>
                <a:cubicBezTo>
                  <a:pt x="502" y="57"/>
                  <a:pt x="498" y="59"/>
                  <a:pt x="495" y="62"/>
                </a:cubicBezTo>
                <a:cubicBezTo>
                  <a:pt x="490" y="66"/>
                  <a:pt x="487" y="72"/>
                  <a:pt x="485" y="80"/>
                </a:cubicBezTo>
                <a:lnTo>
                  <a:pt x="556" y="80"/>
                </a:lnTo>
                <a:close/>
                <a:moveTo>
                  <a:pt x="351" y="55"/>
                </a:moveTo>
                <a:cubicBezTo>
                  <a:pt x="351" y="125"/>
                  <a:pt x="351" y="125"/>
                  <a:pt x="351" y="125"/>
                </a:cubicBezTo>
                <a:cubicBezTo>
                  <a:pt x="373" y="125"/>
                  <a:pt x="373" y="125"/>
                  <a:pt x="373" y="125"/>
                </a:cubicBezTo>
                <a:cubicBezTo>
                  <a:pt x="387" y="125"/>
                  <a:pt x="396" y="123"/>
                  <a:pt x="401" y="118"/>
                </a:cubicBezTo>
                <a:cubicBezTo>
                  <a:pt x="407" y="113"/>
                  <a:pt x="410" y="103"/>
                  <a:pt x="410" y="89"/>
                </a:cubicBezTo>
                <a:cubicBezTo>
                  <a:pt x="410" y="76"/>
                  <a:pt x="407" y="68"/>
                  <a:pt x="402" y="63"/>
                </a:cubicBezTo>
                <a:cubicBezTo>
                  <a:pt x="396" y="57"/>
                  <a:pt x="386" y="55"/>
                  <a:pt x="373" y="55"/>
                </a:cubicBezTo>
                <a:lnTo>
                  <a:pt x="351" y="55"/>
                </a:lnTo>
                <a:close/>
                <a:moveTo>
                  <a:pt x="327" y="38"/>
                </a:moveTo>
                <a:cubicBezTo>
                  <a:pt x="376" y="38"/>
                  <a:pt x="376" y="38"/>
                  <a:pt x="376" y="38"/>
                </a:cubicBezTo>
                <a:cubicBezTo>
                  <a:pt x="388" y="38"/>
                  <a:pt x="397" y="39"/>
                  <a:pt x="403" y="41"/>
                </a:cubicBezTo>
                <a:cubicBezTo>
                  <a:pt x="409" y="43"/>
                  <a:pt x="415" y="46"/>
                  <a:pt x="420" y="51"/>
                </a:cubicBezTo>
                <a:cubicBezTo>
                  <a:pt x="430" y="60"/>
                  <a:pt x="434" y="73"/>
                  <a:pt x="434" y="90"/>
                </a:cubicBezTo>
                <a:cubicBezTo>
                  <a:pt x="434" y="99"/>
                  <a:pt x="433" y="107"/>
                  <a:pt x="429" y="114"/>
                </a:cubicBezTo>
                <a:cubicBezTo>
                  <a:pt x="426" y="122"/>
                  <a:pt x="422" y="128"/>
                  <a:pt x="416" y="132"/>
                </a:cubicBezTo>
                <a:cubicBezTo>
                  <a:pt x="412" y="136"/>
                  <a:pt x="407" y="138"/>
                  <a:pt x="401" y="140"/>
                </a:cubicBezTo>
                <a:cubicBezTo>
                  <a:pt x="395" y="141"/>
                  <a:pt x="386" y="141"/>
                  <a:pt x="373" y="141"/>
                </a:cubicBezTo>
                <a:cubicBezTo>
                  <a:pt x="351" y="141"/>
                  <a:pt x="351" y="141"/>
                  <a:pt x="351" y="141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27" y="174"/>
                  <a:pt x="327" y="174"/>
                  <a:pt x="327" y="174"/>
                </a:cubicBezTo>
                <a:lnTo>
                  <a:pt x="327" y="38"/>
                </a:lnTo>
                <a:close/>
                <a:moveTo>
                  <a:pt x="233" y="54"/>
                </a:moveTo>
                <a:cubicBezTo>
                  <a:pt x="221" y="54"/>
                  <a:pt x="212" y="57"/>
                  <a:pt x="206" y="64"/>
                </a:cubicBezTo>
                <a:cubicBezTo>
                  <a:pt x="200" y="70"/>
                  <a:pt x="197" y="79"/>
                  <a:pt x="197" y="90"/>
                </a:cubicBezTo>
                <a:cubicBezTo>
                  <a:pt x="197" y="101"/>
                  <a:pt x="199" y="110"/>
                  <a:pt x="204" y="115"/>
                </a:cubicBezTo>
                <a:cubicBezTo>
                  <a:pt x="211" y="122"/>
                  <a:pt x="220" y="126"/>
                  <a:pt x="232" y="126"/>
                </a:cubicBezTo>
                <a:cubicBezTo>
                  <a:pt x="256" y="126"/>
                  <a:pt x="269" y="114"/>
                  <a:pt x="269" y="91"/>
                </a:cubicBezTo>
                <a:cubicBezTo>
                  <a:pt x="269" y="79"/>
                  <a:pt x="266" y="70"/>
                  <a:pt x="259" y="64"/>
                </a:cubicBezTo>
                <a:cubicBezTo>
                  <a:pt x="253" y="58"/>
                  <a:pt x="244" y="54"/>
                  <a:pt x="233" y="54"/>
                </a:cubicBezTo>
                <a:close/>
                <a:moveTo>
                  <a:pt x="234" y="37"/>
                </a:moveTo>
                <a:cubicBezTo>
                  <a:pt x="253" y="37"/>
                  <a:pt x="268" y="42"/>
                  <a:pt x="278" y="52"/>
                </a:cubicBezTo>
                <a:cubicBezTo>
                  <a:pt x="288" y="60"/>
                  <a:pt x="293" y="73"/>
                  <a:pt x="293" y="90"/>
                </a:cubicBezTo>
                <a:cubicBezTo>
                  <a:pt x="293" y="106"/>
                  <a:pt x="288" y="119"/>
                  <a:pt x="278" y="128"/>
                </a:cubicBezTo>
                <a:cubicBezTo>
                  <a:pt x="267" y="138"/>
                  <a:pt x="252" y="143"/>
                  <a:pt x="233" y="143"/>
                </a:cubicBezTo>
                <a:cubicBezTo>
                  <a:pt x="212" y="143"/>
                  <a:pt x="197" y="138"/>
                  <a:pt x="186" y="128"/>
                </a:cubicBezTo>
                <a:cubicBezTo>
                  <a:pt x="177" y="119"/>
                  <a:pt x="172" y="107"/>
                  <a:pt x="172" y="92"/>
                </a:cubicBezTo>
                <a:cubicBezTo>
                  <a:pt x="172" y="75"/>
                  <a:pt x="178" y="62"/>
                  <a:pt x="188" y="52"/>
                </a:cubicBezTo>
                <a:cubicBezTo>
                  <a:pt x="198" y="42"/>
                  <a:pt x="213" y="37"/>
                  <a:pt x="234" y="37"/>
                </a:cubicBezTo>
                <a:close/>
                <a:moveTo>
                  <a:pt x="138" y="0"/>
                </a:moveTo>
                <a:cubicBezTo>
                  <a:pt x="138" y="141"/>
                  <a:pt x="138" y="141"/>
                  <a:pt x="138" y="141"/>
                </a:cubicBezTo>
                <a:cubicBezTo>
                  <a:pt x="112" y="141"/>
                  <a:pt x="112" y="141"/>
                  <a:pt x="112" y="141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26" y="79"/>
                  <a:pt x="26" y="79"/>
                  <a:pt x="26" y="79"/>
                </a:cubicBezTo>
                <a:cubicBezTo>
                  <a:pt x="26" y="141"/>
                  <a:pt x="26" y="141"/>
                  <a:pt x="26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61"/>
                  <a:pt x="26" y="61"/>
                  <a:pt x="26" y="61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112" y="0"/>
                  <a:pt x="112" y="0"/>
                  <a:pt x="112" y="0"/>
                </a:cubicBezTo>
                <a:lnTo>
                  <a:pt x="138" y="0"/>
                </a:lnTo>
                <a:close/>
              </a:path>
            </a:pathLst>
          </a:custGeom>
          <a:solidFill>
            <a:srgbClr val="5E5B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8"/>
          <p:cNvSpPr>
            <a:spLocks noEditPoints="1"/>
          </p:cNvSpPr>
          <p:nvPr/>
        </p:nvSpPr>
        <p:spPr bwMode="auto">
          <a:xfrm>
            <a:off x="6588224" y="226635"/>
            <a:ext cx="468056" cy="466061"/>
          </a:xfrm>
          <a:custGeom>
            <a:avLst/>
            <a:gdLst>
              <a:gd name="T0" fmla="*/ 286 w 298"/>
              <a:gd name="T1" fmla="*/ 92 h 297"/>
              <a:gd name="T2" fmla="*/ 298 w 298"/>
              <a:gd name="T3" fmla="*/ 149 h 297"/>
              <a:gd name="T4" fmla="*/ 149 w 298"/>
              <a:gd name="T5" fmla="*/ 297 h 297"/>
              <a:gd name="T6" fmla="*/ 23 w 298"/>
              <a:gd name="T7" fmla="*/ 228 h 297"/>
              <a:gd name="T8" fmla="*/ 59 w 298"/>
              <a:gd name="T9" fmla="*/ 228 h 297"/>
              <a:gd name="T10" fmla="*/ 83 w 298"/>
              <a:gd name="T11" fmla="*/ 213 h 297"/>
              <a:gd name="T12" fmla="*/ 101 w 298"/>
              <a:gd name="T13" fmla="*/ 179 h 297"/>
              <a:gd name="T14" fmla="*/ 112 w 298"/>
              <a:gd name="T15" fmla="*/ 172 h 297"/>
              <a:gd name="T16" fmla="*/ 152 w 298"/>
              <a:gd name="T17" fmla="*/ 172 h 297"/>
              <a:gd name="T18" fmla="*/ 161 w 298"/>
              <a:gd name="T19" fmla="*/ 187 h 297"/>
              <a:gd name="T20" fmla="*/ 146 w 298"/>
              <a:gd name="T21" fmla="*/ 215 h 297"/>
              <a:gd name="T22" fmla="*/ 157 w 298"/>
              <a:gd name="T23" fmla="*/ 234 h 297"/>
              <a:gd name="T24" fmla="*/ 198 w 298"/>
              <a:gd name="T25" fmla="*/ 234 h 297"/>
              <a:gd name="T26" fmla="*/ 265 w 298"/>
              <a:gd name="T27" fmla="*/ 106 h 297"/>
              <a:gd name="T28" fmla="*/ 286 w 298"/>
              <a:gd name="T29" fmla="*/ 92 h 297"/>
              <a:gd name="T30" fmla="*/ 276 w 298"/>
              <a:gd name="T31" fmla="*/ 71 h 297"/>
              <a:gd name="T32" fmla="*/ 238 w 298"/>
              <a:gd name="T33" fmla="*/ 71 h 297"/>
              <a:gd name="T34" fmla="*/ 214 w 298"/>
              <a:gd name="T35" fmla="*/ 86 h 297"/>
              <a:gd name="T36" fmla="*/ 192 w 298"/>
              <a:gd name="T37" fmla="*/ 128 h 297"/>
              <a:gd name="T38" fmla="*/ 181 w 298"/>
              <a:gd name="T39" fmla="*/ 135 h 297"/>
              <a:gd name="T40" fmla="*/ 140 w 298"/>
              <a:gd name="T41" fmla="*/ 135 h 297"/>
              <a:gd name="T42" fmla="*/ 132 w 298"/>
              <a:gd name="T43" fmla="*/ 120 h 297"/>
              <a:gd name="T44" fmla="*/ 151 w 298"/>
              <a:gd name="T45" fmla="*/ 84 h 297"/>
              <a:gd name="T46" fmla="*/ 139 w 298"/>
              <a:gd name="T47" fmla="*/ 65 h 297"/>
              <a:gd name="T48" fmla="*/ 99 w 298"/>
              <a:gd name="T49" fmla="*/ 65 h 297"/>
              <a:gd name="T50" fmla="*/ 31 w 298"/>
              <a:gd name="T51" fmla="*/ 193 h 297"/>
              <a:gd name="T52" fmla="*/ 12 w 298"/>
              <a:gd name="T53" fmla="*/ 207 h 297"/>
              <a:gd name="T54" fmla="*/ 0 w 298"/>
              <a:gd name="T55" fmla="*/ 149 h 297"/>
              <a:gd name="T56" fmla="*/ 149 w 298"/>
              <a:gd name="T57" fmla="*/ 0 h 297"/>
              <a:gd name="T58" fmla="*/ 276 w 298"/>
              <a:gd name="T59" fmla="*/ 71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98" h="297">
                <a:moveTo>
                  <a:pt x="286" y="92"/>
                </a:moveTo>
                <a:cubicBezTo>
                  <a:pt x="294" y="109"/>
                  <a:pt x="298" y="128"/>
                  <a:pt x="298" y="149"/>
                </a:cubicBezTo>
                <a:cubicBezTo>
                  <a:pt x="298" y="231"/>
                  <a:pt x="231" y="297"/>
                  <a:pt x="149" y="297"/>
                </a:cubicBezTo>
                <a:cubicBezTo>
                  <a:pt x="96" y="297"/>
                  <a:pt x="50" y="270"/>
                  <a:pt x="23" y="228"/>
                </a:cubicBezTo>
                <a:cubicBezTo>
                  <a:pt x="59" y="228"/>
                  <a:pt x="59" y="228"/>
                  <a:pt x="59" y="228"/>
                </a:cubicBezTo>
                <a:cubicBezTo>
                  <a:pt x="69" y="228"/>
                  <a:pt x="78" y="223"/>
                  <a:pt x="83" y="213"/>
                </a:cubicBezTo>
                <a:cubicBezTo>
                  <a:pt x="101" y="179"/>
                  <a:pt x="101" y="179"/>
                  <a:pt x="101" y="179"/>
                </a:cubicBezTo>
                <a:cubicBezTo>
                  <a:pt x="102" y="176"/>
                  <a:pt x="107" y="172"/>
                  <a:pt x="112" y="172"/>
                </a:cubicBezTo>
                <a:cubicBezTo>
                  <a:pt x="152" y="172"/>
                  <a:pt x="152" y="172"/>
                  <a:pt x="152" y="172"/>
                </a:cubicBezTo>
                <a:cubicBezTo>
                  <a:pt x="160" y="172"/>
                  <a:pt x="165" y="180"/>
                  <a:pt x="161" y="187"/>
                </a:cubicBezTo>
                <a:cubicBezTo>
                  <a:pt x="146" y="215"/>
                  <a:pt x="146" y="215"/>
                  <a:pt x="146" y="215"/>
                </a:cubicBezTo>
                <a:cubicBezTo>
                  <a:pt x="141" y="224"/>
                  <a:pt x="148" y="234"/>
                  <a:pt x="157" y="234"/>
                </a:cubicBezTo>
                <a:cubicBezTo>
                  <a:pt x="198" y="234"/>
                  <a:pt x="198" y="234"/>
                  <a:pt x="198" y="234"/>
                </a:cubicBezTo>
                <a:cubicBezTo>
                  <a:pt x="265" y="106"/>
                  <a:pt x="265" y="106"/>
                  <a:pt x="265" y="106"/>
                </a:cubicBezTo>
                <a:cubicBezTo>
                  <a:pt x="270" y="98"/>
                  <a:pt x="278" y="93"/>
                  <a:pt x="286" y="92"/>
                </a:cubicBezTo>
                <a:moveTo>
                  <a:pt x="276" y="71"/>
                </a:moveTo>
                <a:cubicBezTo>
                  <a:pt x="238" y="71"/>
                  <a:pt x="238" y="71"/>
                  <a:pt x="238" y="71"/>
                </a:cubicBezTo>
                <a:cubicBezTo>
                  <a:pt x="228" y="71"/>
                  <a:pt x="219" y="77"/>
                  <a:pt x="214" y="86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89" y="132"/>
                  <a:pt x="185" y="134"/>
                  <a:pt x="181" y="135"/>
                </a:cubicBezTo>
                <a:cubicBezTo>
                  <a:pt x="140" y="135"/>
                  <a:pt x="140" y="135"/>
                  <a:pt x="140" y="135"/>
                </a:cubicBezTo>
                <a:cubicBezTo>
                  <a:pt x="133" y="135"/>
                  <a:pt x="128" y="127"/>
                  <a:pt x="132" y="120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5" y="76"/>
                  <a:pt x="150" y="66"/>
                  <a:pt x="139" y="65"/>
                </a:cubicBezTo>
                <a:cubicBezTo>
                  <a:pt x="99" y="65"/>
                  <a:pt x="99" y="65"/>
                  <a:pt x="99" y="65"/>
                </a:cubicBezTo>
                <a:cubicBezTo>
                  <a:pt x="31" y="193"/>
                  <a:pt x="31" y="193"/>
                  <a:pt x="31" y="193"/>
                </a:cubicBezTo>
                <a:cubicBezTo>
                  <a:pt x="26" y="202"/>
                  <a:pt x="19" y="206"/>
                  <a:pt x="12" y="207"/>
                </a:cubicBezTo>
                <a:cubicBezTo>
                  <a:pt x="4" y="189"/>
                  <a:pt x="0" y="169"/>
                  <a:pt x="0" y="149"/>
                </a:cubicBezTo>
                <a:cubicBezTo>
                  <a:pt x="0" y="67"/>
                  <a:pt x="67" y="0"/>
                  <a:pt x="149" y="0"/>
                </a:cubicBezTo>
                <a:cubicBezTo>
                  <a:pt x="202" y="0"/>
                  <a:pt x="250" y="28"/>
                  <a:pt x="276" y="71"/>
                </a:cubicBezTo>
                <a:close/>
              </a:path>
            </a:pathLst>
          </a:cu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 rot="2669388">
            <a:off x="784951" y="1147209"/>
            <a:ext cx="572804" cy="57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30" grpId="0" animBg="1"/>
      <p:bldP spid="142" grpId="0"/>
      <p:bldP spid="143" grpId="0" animBg="1"/>
      <p:bldP spid="144" grpId="0" animBg="1"/>
      <p:bldP spid="144" grpId="1" animBg="1"/>
      <p:bldP spid="145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399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7"/>
          <p:cNvGrpSpPr/>
          <p:nvPr/>
        </p:nvGrpSpPr>
        <p:grpSpPr>
          <a:xfrm>
            <a:off x="-8720" y="-36065"/>
            <a:ext cx="9150761" cy="6895653"/>
            <a:chOff x="-8720" y="-36065"/>
            <a:chExt cx="9150761" cy="6895653"/>
          </a:xfrm>
        </p:grpSpPr>
        <p:pic>
          <p:nvPicPr>
            <p:cNvPr id="9" name="图片 8" descr="D:\Personal\Desktop\2shutterstock_169866098 [转换]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8" t="89" r="42" b="3294"/>
            <a:stretch>
              <a:fillRect/>
            </a:stretch>
          </p:blipFill>
          <p:spPr bwMode="auto">
            <a:xfrm>
              <a:off x="1960" y="-1587"/>
              <a:ext cx="9140081" cy="6861175"/>
            </a:xfrm>
            <a:custGeom>
              <a:avLst/>
              <a:gdLst>
                <a:gd name="connsiteX0" fmla="*/ 0 w 9140081"/>
                <a:gd name="connsiteY0" fmla="*/ 0 h 6861175"/>
                <a:gd name="connsiteX1" fmla="*/ 4946678 w 9140081"/>
                <a:gd name="connsiteY1" fmla="*/ 0 h 6861175"/>
                <a:gd name="connsiteX2" fmla="*/ 9138708 w 9140081"/>
                <a:gd name="connsiteY2" fmla="*/ 6861175 h 6861175"/>
                <a:gd name="connsiteX3" fmla="*/ 9137329 w 9140081"/>
                <a:gd name="connsiteY3" fmla="*/ 6861175 h 6861175"/>
                <a:gd name="connsiteX4" fmla="*/ 9127680 w 9140081"/>
                <a:gd name="connsiteY4" fmla="*/ 6861175 h 6861175"/>
                <a:gd name="connsiteX5" fmla="*/ 9101487 w 9140081"/>
                <a:gd name="connsiteY5" fmla="*/ 6861175 h 6861175"/>
                <a:gd name="connsiteX6" fmla="*/ 9050481 w 9140081"/>
                <a:gd name="connsiteY6" fmla="*/ 6861175 h 6861175"/>
                <a:gd name="connsiteX7" fmla="*/ 9013088 w 9140081"/>
                <a:gd name="connsiteY7" fmla="*/ 6861175 h 6861175"/>
                <a:gd name="connsiteX8" fmla="*/ 8966389 w 9140081"/>
                <a:gd name="connsiteY8" fmla="*/ 6861175 h 6861175"/>
                <a:gd name="connsiteX9" fmla="*/ 8909352 w 9140081"/>
                <a:gd name="connsiteY9" fmla="*/ 6861175 h 6861175"/>
                <a:gd name="connsiteX10" fmla="*/ 8840941 w 9140081"/>
                <a:gd name="connsiteY10" fmla="*/ 6861175 h 6861175"/>
                <a:gd name="connsiteX11" fmla="*/ 8760123 w 9140081"/>
                <a:gd name="connsiteY11" fmla="*/ 6861175 h 6861175"/>
                <a:gd name="connsiteX12" fmla="*/ 8665865 w 9140081"/>
                <a:gd name="connsiteY12" fmla="*/ 6861175 h 6861175"/>
                <a:gd name="connsiteX13" fmla="*/ 8557131 w 9140081"/>
                <a:gd name="connsiteY13" fmla="*/ 6861175 h 6861175"/>
                <a:gd name="connsiteX14" fmla="*/ 8432890 w 9140081"/>
                <a:gd name="connsiteY14" fmla="*/ 6861175 h 6861175"/>
                <a:gd name="connsiteX15" fmla="*/ 8292105 w 9140081"/>
                <a:gd name="connsiteY15" fmla="*/ 6861175 h 6861175"/>
                <a:gd name="connsiteX16" fmla="*/ 8133744 w 9140081"/>
                <a:gd name="connsiteY16" fmla="*/ 6861175 h 6861175"/>
                <a:gd name="connsiteX17" fmla="*/ 7956772 w 9140081"/>
                <a:gd name="connsiteY17" fmla="*/ 6861175 h 6861175"/>
                <a:gd name="connsiteX18" fmla="*/ 7760156 w 9140081"/>
                <a:gd name="connsiteY18" fmla="*/ 6861175 h 6861175"/>
                <a:gd name="connsiteX19" fmla="*/ 7542862 w 9140081"/>
                <a:gd name="connsiteY19" fmla="*/ 6861175 h 6861175"/>
                <a:gd name="connsiteX20" fmla="*/ 7303856 w 9140081"/>
                <a:gd name="connsiteY20" fmla="*/ 6861175 h 6861175"/>
                <a:gd name="connsiteX21" fmla="*/ 7042103 w 9140081"/>
                <a:gd name="connsiteY21" fmla="*/ 6861175 h 6861175"/>
                <a:gd name="connsiteX22" fmla="*/ 6756571 w 9140081"/>
                <a:gd name="connsiteY22" fmla="*/ 6861175 h 6861175"/>
                <a:gd name="connsiteX23" fmla="*/ 6446224 w 9140081"/>
                <a:gd name="connsiteY23" fmla="*/ 6861175 h 6861175"/>
                <a:gd name="connsiteX24" fmla="*/ 6110030 w 9140081"/>
                <a:gd name="connsiteY24" fmla="*/ 6861175 h 6861175"/>
                <a:gd name="connsiteX25" fmla="*/ 5746954 w 9140081"/>
                <a:gd name="connsiteY25" fmla="*/ 6861175 h 6861175"/>
                <a:gd name="connsiteX26" fmla="*/ 5355962 w 9140081"/>
                <a:gd name="connsiteY26" fmla="*/ 6861175 h 6861175"/>
                <a:gd name="connsiteX27" fmla="*/ 4936021 w 9140081"/>
                <a:gd name="connsiteY27" fmla="*/ 6861175 h 6861175"/>
                <a:gd name="connsiteX28" fmla="*/ 4486096 w 9140081"/>
                <a:gd name="connsiteY28" fmla="*/ 6861175 h 6861175"/>
                <a:gd name="connsiteX29" fmla="*/ 4005154 w 9140081"/>
                <a:gd name="connsiteY29" fmla="*/ 6861175 h 6861175"/>
                <a:gd name="connsiteX30" fmla="*/ 3492160 w 9140081"/>
                <a:gd name="connsiteY30" fmla="*/ 6861175 h 6861175"/>
                <a:gd name="connsiteX31" fmla="*/ 3447 w 9140081"/>
                <a:gd name="connsiteY31" fmla="*/ 428274 h 6861175"/>
                <a:gd name="connsiteX32" fmla="*/ 0 w 9140081"/>
                <a:gd name="connsiteY32" fmla="*/ 347050 h 68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140081" h="6861175">
                  <a:moveTo>
                    <a:pt x="0" y="0"/>
                  </a:moveTo>
                  <a:lnTo>
                    <a:pt x="4946678" y="0"/>
                  </a:lnTo>
                  <a:cubicBezTo>
                    <a:pt x="9337675" y="359068"/>
                    <a:pt x="9138708" y="6861175"/>
                    <a:pt x="9138708" y="6861175"/>
                  </a:cubicBezTo>
                  <a:lnTo>
                    <a:pt x="9137329" y="6861175"/>
                  </a:lnTo>
                  <a:lnTo>
                    <a:pt x="9127680" y="6861175"/>
                  </a:lnTo>
                  <a:lnTo>
                    <a:pt x="9101487" y="6861175"/>
                  </a:lnTo>
                  <a:lnTo>
                    <a:pt x="9050481" y="6861175"/>
                  </a:lnTo>
                  <a:lnTo>
                    <a:pt x="9013088" y="6861175"/>
                  </a:lnTo>
                  <a:lnTo>
                    <a:pt x="8966389" y="6861175"/>
                  </a:lnTo>
                  <a:lnTo>
                    <a:pt x="8909352" y="6861175"/>
                  </a:lnTo>
                  <a:lnTo>
                    <a:pt x="8840941" y="6861175"/>
                  </a:lnTo>
                  <a:lnTo>
                    <a:pt x="8760123" y="6861175"/>
                  </a:lnTo>
                  <a:lnTo>
                    <a:pt x="8665865" y="6861175"/>
                  </a:lnTo>
                  <a:lnTo>
                    <a:pt x="8557131" y="6861175"/>
                  </a:lnTo>
                  <a:lnTo>
                    <a:pt x="8432890" y="6861175"/>
                  </a:lnTo>
                  <a:lnTo>
                    <a:pt x="8292105" y="6861175"/>
                  </a:lnTo>
                  <a:lnTo>
                    <a:pt x="8133744" y="6861175"/>
                  </a:lnTo>
                  <a:lnTo>
                    <a:pt x="7956772" y="6861175"/>
                  </a:lnTo>
                  <a:lnTo>
                    <a:pt x="7760156" y="6861175"/>
                  </a:lnTo>
                  <a:lnTo>
                    <a:pt x="7542862" y="6861175"/>
                  </a:lnTo>
                  <a:lnTo>
                    <a:pt x="7303856" y="6861175"/>
                  </a:lnTo>
                  <a:lnTo>
                    <a:pt x="7042103" y="6861175"/>
                  </a:lnTo>
                  <a:lnTo>
                    <a:pt x="6756571" y="6861175"/>
                  </a:lnTo>
                  <a:lnTo>
                    <a:pt x="6446224" y="6861175"/>
                  </a:lnTo>
                  <a:lnTo>
                    <a:pt x="6110030" y="6861175"/>
                  </a:lnTo>
                  <a:lnTo>
                    <a:pt x="5746954" y="6861175"/>
                  </a:lnTo>
                  <a:lnTo>
                    <a:pt x="5355962" y="6861175"/>
                  </a:lnTo>
                  <a:lnTo>
                    <a:pt x="4936021" y="6861175"/>
                  </a:lnTo>
                  <a:lnTo>
                    <a:pt x="4486096" y="6861175"/>
                  </a:lnTo>
                  <a:lnTo>
                    <a:pt x="4005154" y="6861175"/>
                  </a:lnTo>
                  <a:lnTo>
                    <a:pt x="3492160" y="6861175"/>
                  </a:lnTo>
                  <a:cubicBezTo>
                    <a:pt x="528237" y="6562071"/>
                    <a:pt x="73265" y="1883138"/>
                    <a:pt x="3447" y="428274"/>
                  </a:cubicBezTo>
                  <a:lnTo>
                    <a:pt x="0" y="34705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椭圆 6"/>
            <p:cNvSpPr/>
            <p:nvPr/>
          </p:nvSpPr>
          <p:spPr>
            <a:xfrm>
              <a:off x="-8720" y="-36065"/>
              <a:ext cx="4588761" cy="2023348"/>
            </a:xfrm>
            <a:custGeom>
              <a:avLst/>
              <a:gdLst>
                <a:gd name="connsiteX0" fmla="*/ 1457091 w 4588761"/>
                <a:gd name="connsiteY0" fmla="*/ 564 h 1734957"/>
                <a:gd name="connsiteX1" fmla="*/ 4588761 w 4588761"/>
                <a:gd name="connsiteY1" fmla="*/ 1734957 h 1734957"/>
                <a:gd name="connsiteX2" fmla="*/ 131719 w 4588761"/>
                <a:gd name="connsiteY2" fmla="*/ 1734957 h 1734957"/>
                <a:gd name="connsiteX3" fmla="*/ 0 w 4588761"/>
                <a:gd name="connsiteY3" fmla="*/ 109617 h 1734957"/>
                <a:gd name="connsiteX4" fmla="*/ 1234759 w 4588761"/>
                <a:gd name="connsiteY4" fmla="*/ 7750 h 1734957"/>
                <a:gd name="connsiteX5" fmla="*/ 1457091 w 4588761"/>
                <a:gd name="connsiteY5" fmla="*/ 564 h 1734957"/>
                <a:gd name="connsiteX0-1" fmla="*/ 1457091 w 4588761"/>
                <a:gd name="connsiteY0-2" fmla="*/ 564 h 1734957"/>
                <a:gd name="connsiteX1-3" fmla="*/ 4588761 w 4588761"/>
                <a:gd name="connsiteY1-4" fmla="*/ 1734957 h 1734957"/>
                <a:gd name="connsiteX2-5" fmla="*/ 131719 w 4588761"/>
                <a:gd name="connsiteY2-6" fmla="*/ 1734957 h 1734957"/>
                <a:gd name="connsiteX3-7" fmla="*/ 0 w 4588761"/>
                <a:gd name="connsiteY3-8" fmla="*/ 109617 h 1734957"/>
                <a:gd name="connsiteX4-9" fmla="*/ 1234759 w 4588761"/>
                <a:gd name="connsiteY4-10" fmla="*/ 7750 h 1734957"/>
                <a:gd name="connsiteX5-11" fmla="*/ 1457091 w 4588761"/>
                <a:gd name="connsiteY5-12" fmla="*/ 564 h 1734957"/>
                <a:gd name="connsiteX0-13" fmla="*/ 1457091 w 4588761"/>
                <a:gd name="connsiteY0-14" fmla="*/ 267375 h 2001768"/>
                <a:gd name="connsiteX1-15" fmla="*/ 4588761 w 4588761"/>
                <a:gd name="connsiteY1-16" fmla="*/ 2001768 h 2001768"/>
                <a:gd name="connsiteX2-17" fmla="*/ 131719 w 4588761"/>
                <a:gd name="connsiteY2-18" fmla="*/ 2001768 h 2001768"/>
                <a:gd name="connsiteX3-19" fmla="*/ 0 w 4588761"/>
                <a:gd name="connsiteY3-20" fmla="*/ 14478 h 2001768"/>
                <a:gd name="connsiteX4-21" fmla="*/ 1234759 w 4588761"/>
                <a:gd name="connsiteY4-22" fmla="*/ 274561 h 2001768"/>
                <a:gd name="connsiteX5-23" fmla="*/ 1457091 w 4588761"/>
                <a:gd name="connsiteY5-24" fmla="*/ 267375 h 2001768"/>
                <a:gd name="connsiteX0-25" fmla="*/ 1457091 w 4588761"/>
                <a:gd name="connsiteY0-26" fmla="*/ 288955 h 2023348"/>
                <a:gd name="connsiteX1-27" fmla="*/ 4588761 w 4588761"/>
                <a:gd name="connsiteY1-28" fmla="*/ 2023348 h 2023348"/>
                <a:gd name="connsiteX2-29" fmla="*/ 131719 w 4588761"/>
                <a:gd name="connsiteY2-30" fmla="*/ 2023348 h 2023348"/>
                <a:gd name="connsiteX3-31" fmla="*/ 0 w 4588761"/>
                <a:gd name="connsiteY3-32" fmla="*/ 36058 h 2023348"/>
                <a:gd name="connsiteX4-33" fmla="*/ 1234759 w 4588761"/>
                <a:gd name="connsiteY4-34" fmla="*/ 29441 h 2023348"/>
                <a:gd name="connsiteX5-35" fmla="*/ 1457091 w 4588761"/>
                <a:gd name="connsiteY5-36" fmla="*/ 288955 h 2023348"/>
                <a:gd name="connsiteX0-37" fmla="*/ 1819041 w 4588761"/>
                <a:gd name="connsiteY0-38" fmla="*/ 60355 h 2023348"/>
                <a:gd name="connsiteX1-39" fmla="*/ 4588761 w 4588761"/>
                <a:gd name="connsiteY1-40" fmla="*/ 2023348 h 2023348"/>
                <a:gd name="connsiteX2-41" fmla="*/ 131719 w 4588761"/>
                <a:gd name="connsiteY2-42" fmla="*/ 2023348 h 2023348"/>
                <a:gd name="connsiteX3-43" fmla="*/ 0 w 4588761"/>
                <a:gd name="connsiteY3-44" fmla="*/ 36058 h 2023348"/>
                <a:gd name="connsiteX4-45" fmla="*/ 1234759 w 4588761"/>
                <a:gd name="connsiteY4-46" fmla="*/ 29441 h 2023348"/>
                <a:gd name="connsiteX5-47" fmla="*/ 1819041 w 4588761"/>
                <a:gd name="connsiteY5-48" fmla="*/ 60355 h 2023348"/>
                <a:gd name="connsiteX0-49" fmla="*/ 1590441 w 4588761"/>
                <a:gd name="connsiteY0-50" fmla="*/ 22255 h 2023348"/>
                <a:gd name="connsiteX1-51" fmla="*/ 4588761 w 4588761"/>
                <a:gd name="connsiteY1-52" fmla="*/ 2023348 h 2023348"/>
                <a:gd name="connsiteX2-53" fmla="*/ 131719 w 4588761"/>
                <a:gd name="connsiteY2-54" fmla="*/ 2023348 h 2023348"/>
                <a:gd name="connsiteX3-55" fmla="*/ 0 w 4588761"/>
                <a:gd name="connsiteY3-56" fmla="*/ 36058 h 2023348"/>
                <a:gd name="connsiteX4-57" fmla="*/ 1234759 w 4588761"/>
                <a:gd name="connsiteY4-58" fmla="*/ 29441 h 2023348"/>
                <a:gd name="connsiteX5-59" fmla="*/ 1590441 w 4588761"/>
                <a:gd name="connsiteY5-60" fmla="*/ 22255 h 20233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588761" h="2023348">
                  <a:moveTo>
                    <a:pt x="1590441" y="22255"/>
                  </a:moveTo>
                  <a:cubicBezTo>
                    <a:pt x="2648888" y="46251"/>
                    <a:pt x="4130050" y="1099430"/>
                    <a:pt x="4588761" y="2023348"/>
                  </a:cubicBezTo>
                  <a:lnTo>
                    <a:pt x="131719" y="2023348"/>
                  </a:lnTo>
                  <a:cubicBezTo>
                    <a:pt x="87813" y="1549301"/>
                    <a:pt x="43906" y="510105"/>
                    <a:pt x="0" y="36058"/>
                  </a:cubicBezTo>
                  <a:cubicBezTo>
                    <a:pt x="561503" y="-56984"/>
                    <a:pt x="871729" y="63456"/>
                    <a:pt x="1234759" y="29441"/>
                  </a:cubicBezTo>
                  <a:cubicBezTo>
                    <a:pt x="1305460" y="22817"/>
                    <a:pt x="1513143" y="20503"/>
                    <a:pt x="1590441" y="22255"/>
                  </a:cubicBezTo>
                  <a:close/>
                </a:path>
              </a:pathLst>
            </a:custGeom>
            <a:solidFill>
              <a:srgbClr val="FEFFFF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6074" y="1763181"/>
              <a:ext cx="725357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96"/>
          <p:cNvSpPr/>
          <p:nvPr/>
        </p:nvSpPr>
        <p:spPr>
          <a:xfrm>
            <a:off x="0" y="1955498"/>
            <a:ext cx="9143999" cy="4904089"/>
          </a:xfrm>
          <a:custGeom>
            <a:avLst/>
            <a:gdLst>
              <a:gd name="connsiteX0" fmla="*/ 0 w 7920880"/>
              <a:gd name="connsiteY0" fmla="*/ 0 h 4392488"/>
              <a:gd name="connsiteX1" fmla="*/ 7920880 w 7920880"/>
              <a:gd name="connsiteY1" fmla="*/ 0 h 4392488"/>
              <a:gd name="connsiteX2" fmla="*/ 7920880 w 7920880"/>
              <a:gd name="connsiteY2" fmla="*/ 4392488 h 4392488"/>
              <a:gd name="connsiteX3" fmla="*/ 0 w 7920880"/>
              <a:gd name="connsiteY3" fmla="*/ 4392488 h 4392488"/>
              <a:gd name="connsiteX4" fmla="*/ 0 w 7920880"/>
              <a:gd name="connsiteY4" fmla="*/ 0 h 4392488"/>
              <a:gd name="connsiteX0-1" fmla="*/ 0 w 7920880"/>
              <a:gd name="connsiteY0-2" fmla="*/ 0 h 4392488"/>
              <a:gd name="connsiteX1-3" fmla="*/ 7882379 w 7920880"/>
              <a:gd name="connsiteY1-4" fmla="*/ 48126 h 4392488"/>
              <a:gd name="connsiteX2-5" fmla="*/ 7920880 w 7920880"/>
              <a:gd name="connsiteY2-6" fmla="*/ 4392488 h 4392488"/>
              <a:gd name="connsiteX3-7" fmla="*/ 0 w 7920880"/>
              <a:gd name="connsiteY3-8" fmla="*/ 4392488 h 4392488"/>
              <a:gd name="connsiteX4-9" fmla="*/ 0 w 7920880"/>
              <a:gd name="connsiteY4-10" fmla="*/ 0 h 43924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920880" h="4392488">
                <a:moveTo>
                  <a:pt x="0" y="0"/>
                </a:moveTo>
                <a:lnTo>
                  <a:pt x="7882379" y="48126"/>
                </a:lnTo>
                <a:lnTo>
                  <a:pt x="7920880" y="4392488"/>
                </a:lnTo>
                <a:lnTo>
                  <a:pt x="0" y="43924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84"/>
          <p:cNvGrpSpPr/>
          <p:nvPr/>
        </p:nvGrpSpPr>
        <p:grpSpPr>
          <a:xfrm flipH="1">
            <a:off x="4734946" y="866774"/>
            <a:ext cx="1001891" cy="879965"/>
            <a:chOff x="1123950" y="4803775"/>
            <a:chExt cx="2244725" cy="2124076"/>
          </a:xfrm>
        </p:grpSpPr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1643063" y="6807200"/>
              <a:ext cx="39687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1685925" y="6807200"/>
              <a:ext cx="41275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45"/>
            <p:cNvSpPr>
              <a:spLocks noChangeArrowheads="1"/>
            </p:cNvSpPr>
            <p:nvPr/>
          </p:nvSpPr>
          <p:spPr bwMode="auto">
            <a:xfrm>
              <a:off x="1730375" y="6807200"/>
              <a:ext cx="39687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46"/>
            <p:cNvSpPr>
              <a:spLocks noChangeArrowheads="1"/>
            </p:cNvSpPr>
            <p:nvPr/>
          </p:nvSpPr>
          <p:spPr bwMode="auto">
            <a:xfrm>
              <a:off x="1670050" y="6865938"/>
              <a:ext cx="71437" cy="793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47"/>
            <p:cNvSpPr>
              <a:spLocks noChangeArrowheads="1"/>
            </p:cNvSpPr>
            <p:nvPr/>
          </p:nvSpPr>
          <p:spPr bwMode="auto">
            <a:xfrm>
              <a:off x="1670050" y="6853238"/>
              <a:ext cx="71437" cy="9525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/>
            <p:nvPr/>
          </p:nvSpPr>
          <p:spPr bwMode="auto">
            <a:xfrm>
              <a:off x="1658938" y="6848475"/>
              <a:ext cx="92075" cy="3175"/>
            </a:xfrm>
            <a:custGeom>
              <a:avLst/>
              <a:gdLst>
                <a:gd name="T0" fmla="*/ 58 w 58"/>
                <a:gd name="T1" fmla="*/ 0 h 2"/>
                <a:gd name="T2" fmla="*/ 0 w 58"/>
                <a:gd name="T3" fmla="*/ 0 h 2"/>
                <a:gd name="T4" fmla="*/ 4 w 58"/>
                <a:gd name="T5" fmla="*/ 2 h 2"/>
                <a:gd name="T6" fmla="*/ 54 w 58"/>
                <a:gd name="T7" fmla="*/ 2 h 2"/>
                <a:gd name="T8" fmla="*/ 58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58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4" y="2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49"/>
            <p:cNvSpPr>
              <a:spLocks noChangeArrowheads="1"/>
            </p:cNvSpPr>
            <p:nvPr/>
          </p:nvSpPr>
          <p:spPr bwMode="auto">
            <a:xfrm>
              <a:off x="2432050" y="6807200"/>
              <a:ext cx="41275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50"/>
            <p:cNvSpPr>
              <a:spLocks noChangeArrowheads="1"/>
            </p:cNvSpPr>
            <p:nvPr/>
          </p:nvSpPr>
          <p:spPr bwMode="auto">
            <a:xfrm>
              <a:off x="2478088" y="6807200"/>
              <a:ext cx="38100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2522538" y="6807200"/>
              <a:ext cx="38100" cy="3968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52"/>
            <p:cNvSpPr>
              <a:spLocks noChangeArrowheads="1"/>
            </p:cNvSpPr>
            <p:nvPr/>
          </p:nvSpPr>
          <p:spPr bwMode="auto">
            <a:xfrm>
              <a:off x="2462213" y="6865938"/>
              <a:ext cx="68262" cy="7938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53"/>
            <p:cNvSpPr>
              <a:spLocks noChangeArrowheads="1"/>
            </p:cNvSpPr>
            <p:nvPr/>
          </p:nvSpPr>
          <p:spPr bwMode="auto">
            <a:xfrm>
              <a:off x="2462213" y="6853238"/>
              <a:ext cx="68262" cy="9525"/>
            </a:xfrm>
            <a:prstGeom prst="rect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4"/>
            <p:cNvSpPr/>
            <p:nvPr/>
          </p:nvSpPr>
          <p:spPr bwMode="auto">
            <a:xfrm>
              <a:off x="2447925" y="6848475"/>
              <a:ext cx="93662" cy="3175"/>
            </a:xfrm>
            <a:custGeom>
              <a:avLst/>
              <a:gdLst>
                <a:gd name="T0" fmla="*/ 59 w 59"/>
                <a:gd name="T1" fmla="*/ 0 h 2"/>
                <a:gd name="T2" fmla="*/ 0 w 59"/>
                <a:gd name="T3" fmla="*/ 0 h 2"/>
                <a:gd name="T4" fmla="*/ 6 w 59"/>
                <a:gd name="T5" fmla="*/ 2 h 2"/>
                <a:gd name="T6" fmla="*/ 56 w 59"/>
                <a:gd name="T7" fmla="*/ 2 h 2"/>
                <a:gd name="T8" fmla="*/ 59 w 5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">
                  <a:moveTo>
                    <a:pt x="59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56" y="2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5"/>
            <p:cNvSpPr>
              <a:spLocks noEditPoints="1"/>
            </p:cNvSpPr>
            <p:nvPr/>
          </p:nvSpPr>
          <p:spPr bwMode="auto">
            <a:xfrm>
              <a:off x="1196975" y="6397625"/>
              <a:ext cx="231775" cy="230188"/>
            </a:xfrm>
            <a:custGeom>
              <a:avLst/>
              <a:gdLst>
                <a:gd name="T0" fmla="*/ 100 w 132"/>
                <a:gd name="T1" fmla="*/ 101 h 131"/>
                <a:gd name="T2" fmla="*/ 102 w 132"/>
                <a:gd name="T3" fmla="*/ 99 h 131"/>
                <a:gd name="T4" fmla="*/ 115 w 132"/>
                <a:gd name="T5" fmla="*/ 106 h 131"/>
                <a:gd name="T6" fmla="*/ 125 w 132"/>
                <a:gd name="T7" fmla="*/ 87 h 131"/>
                <a:gd name="T8" fmla="*/ 113 w 132"/>
                <a:gd name="T9" fmla="*/ 79 h 131"/>
                <a:gd name="T10" fmla="*/ 114 w 132"/>
                <a:gd name="T11" fmla="*/ 77 h 131"/>
                <a:gd name="T12" fmla="*/ 128 w 132"/>
                <a:gd name="T13" fmla="*/ 76 h 131"/>
                <a:gd name="T14" fmla="*/ 128 w 132"/>
                <a:gd name="T15" fmla="*/ 55 h 131"/>
                <a:gd name="T16" fmla="*/ 113 w 132"/>
                <a:gd name="T17" fmla="*/ 54 h 131"/>
                <a:gd name="T18" fmla="*/ 113 w 132"/>
                <a:gd name="T19" fmla="*/ 52 h 131"/>
                <a:gd name="T20" fmla="*/ 125 w 132"/>
                <a:gd name="T21" fmla="*/ 44 h 131"/>
                <a:gd name="T22" fmla="*/ 115 w 132"/>
                <a:gd name="T23" fmla="*/ 25 h 131"/>
                <a:gd name="T24" fmla="*/ 101 w 132"/>
                <a:gd name="T25" fmla="*/ 32 h 131"/>
                <a:gd name="T26" fmla="*/ 99 w 132"/>
                <a:gd name="T27" fmla="*/ 31 h 131"/>
                <a:gd name="T28" fmla="*/ 106 w 132"/>
                <a:gd name="T29" fmla="*/ 17 h 131"/>
                <a:gd name="T30" fmla="*/ 88 w 132"/>
                <a:gd name="T31" fmla="*/ 6 h 131"/>
                <a:gd name="T32" fmla="*/ 79 w 132"/>
                <a:gd name="T33" fmla="*/ 20 h 131"/>
                <a:gd name="T34" fmla="*/ 78 w 132"/>
                <a:gd name="T35" fmla="*/ 19 h 131"/>
                <a:gd name="T36" fmla="*/ 77 w 132"/>
                <a:gd name="T37" fmla="*/ 3 h 131"/>
                <a:gd name="T38" fmla="*/ 56 w 132"/>
                <a:gd name="T39" fmla="*/ 3 h 131"/>
                <a:gd name="T40" fmla="*/ 55 w 132"/>
                <a:gd name="T41" fmla="*/ 19 h 131"/>
                <a:gd name="T42" fmla="*/ 53 w 132"/>
                <a:gd name="T43" fmla="*/ 20 h 131"/>
                <a:gd name="T44" fmla="*/ 44 w 132"/>
                <a:gd name="T45" fmla="*/ 6 h 131"/>
                <a:gd name="T46" fmla="*/ 26 w 132"/>
                <a:gd name="T47" fmla="*/ 17 h 131"/>
                <a:gd name="T48" fmla="*/ 33 w 132"/>
                <a:gd name="T49" fmla="*/ 31 h 131"/>
                <a:gd name="T50" fmla="*/ 32 w 132"/>
                <a:gd name="T51" fmla="*/ 32 h 131"/>
                <a:gd name="T52" fmla="*/ 18 w 132"/>
                <a:gd name="T53" fmla="*/ 25 h 131"/>
                <a:gd name="T54" fmla="*/ 7 w 132"/>
                <a:gd name="T55" fmla="*/ 44 h 131"/>
                <a:gd name="T56" fmla="*/ 20 w 132"/>
                <a:gd name="T57" fmla="*/ 52 h 131"/>
                <a:gd name="T58" fmla="*/ 19 w 132"/>
                <a:gd name="T59" fmla="*/ 54 h 131"/>
                <a:gd name="T60" fmla="*/ 4 w 132"/>
                <a:gd name="T61" fmla="*/ 55 h 131"/>
                <a:gd name="T62" fmla="*/ 4 w 132"/>
                <a:gd name="T63" fmla="*/ 76 h 131"/>
                <a:gd name="T64" fmla="*/ 19 w 132"/>
                <a:gd name="T65" fmla="*/ 77 h 131"/>
                <a:gd name="T66" fmla="*/ 19 w 132"/>
                <a:gd name="T67" fmla="*/ 79 h 131"/>
                <a:gd name="T68" fmla="*/ 7 w 132"/>
                <a:gd name="T69" fmla="*/ 87 h 131"/>
                <a:gd name="T70" fmla="*/ 18 w 132"/>
                <a:gd name="T71" fmla="*/ 106 h 131"/>
                <a:gd name="T72" fmla="*/ 31 w 132"/>
                <a:gd name="T73" fmla="*/ 99 h 131"/>
                <a:gd name="T74" fmla="*/ 32 w 132"/>
                <a:gd name="T75" fmla="*/ 101 h 131"/>
                <a:gd name="T76" fmla="*/ 26 w 132"/>
                <a:gd name="T77" fmla="*/ 114 h 131"/>
                <a:gd name="T78" fmla="*/ 44 w 132"/>
                <a:gd name="T79" fmla="*/ 124 h 131"/>
                <a:gd name="T80" fmla="*/ 52 w 132"/>
                <a:gd name="T81" fmla="*/ 113 h 131"/>
                <a:gd name="T82" fmla="*/ 54 w 132"/>
                <a:gd name="T83" fmla="*/ 114 h 131"/>
                <a:gd name="T84" fmla="*/ 56 w 132"/>
                <a:gd name="T85" fmla="*/ 127 h 131"/>
                <a:gd name="T86" fmla="*/ 77 w 132"/>
                <a:gd name="T87" fmla="*/ 127 h 131"/>
                <a:gd name="T88" fmla="*/ 78 w 132"/>
                <a:gd name="T89" fmla="*/ 114 h 131"/>
                <a:gd name="T90" fmla="*/ 80 w 132"/>
                <a:gd name="T91" fmla="*/ 113 h 131"/>
                <a:gd name="T92" fmla="*/ 88 w 132"/>
                <a:gd name="T93" fmla="*/ 124 h 131"/>
                <a:gd name="T94" fmla="*/ 106 w 132"/>
                <a:gd name="T95" fmla="*/ 114 h 131"/>
                <a:gd name="T96" fmla="*/ 100 w 132"/>
                <a:gd name="T97" fmla="*/ 101 h 131"/>
                <a:gd name="T98" fmla="*/ 66 w 132"/>
                <a:gd name="T99" fmla="*/ 109 h 131"/>
                <a:gd name="T100" fmla="*/ 22 w 132"/>
                <a:gd name="T101" fmla="*/ 65 h 131"/>
                <a:gd name="T102" fmla="*/ 66 w 132"/>
                <a:gd name="T103" fmla="*/ 22 h 131"/>
                <a:gd name="T104" fmla="*/ 110 w 132"/>
                <a:gd name="T105" fmla="*/ 65 h 131"/>
                <a:gd name="T106" fmla="*/ 66 w 132"/>
                <a:gd name="T107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2" h="131">
                  <a:moveTo>
                    <a:pt x="100" y="101"/>
                  </a:moveTo>
                  <a:cubicBezTo>
                    <a:pt x="101" y="100"/>
                    <a:pt x="101" y="100"/>
                    <a:pt x="102" y="99"/>
                  </a:cubicBezTo>
                  <a:cubicBezTo>
                    <a:pt x="106" y="103"/>
                    <a:pt x="112" y="106"/>
                    <a:pt x="115" y="106"/>
                  </a:cubicBezTo>
                  <a:cubicBezTo>
                    <a:pt x="120" y="104"/>
                    <a:pt x="127" y="92"/>
                    <a:pt x="125" y="87"/>
                  </a:cubicBezTo>
                  <a:cubicBezTo>
                    <a:pt x="124" y="84"/>
                    <a:pt x="118" y="81"/>
                    <a:pt x="113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9" y="78"/>
                    <a:pt x="126" y="78"/>
                    <a:pt x="128" y="76"/>
                  </a:cubicBezTo>
                  <a:cubicBezTo>
                    <a:pt x="132" y="72"/>
                    <a:pt x="132" y="59"/>
                    <a:pt x="128" y="55"/>
                  </a:cubicBezTo>
                  <a:cubicBezTo>
                    <a:pt x="126" y="52"/>
                    <a:pt x="118" y="53"/>
                    <a:pt x="113" y="54"/>
                  </a:cubicBezTo>
                  <a:cubicBezTo>
                    <a:pt x="113" y="53"/>
                    <a:pt x="113" y="53"/>
                    <a:pt x="113" y="52"/>
                  </a:cubicBezTo>
                  <a:cubicBezTo>
                    <a:pt x="118" y="50"/>
                    <a:pt x="124" y="47"/>
                    <a:pt x="125" y="44"/>
                  </a:cubicBezTo>
                  <a:cubicBezTo>
                    <a:pt x="127" y="38"/>
                    <a:pt x="120" y="27"/>
                    <a:pt x="115" y="25"/>
                  </a:cubicBezTo>
                  <a:cubicBezTo>
                    <a:pt x="111" y="24"/>
                    <a:pt x="105" y="29"/>
                    <a:pt x="101" y="32"/>
                  </a:cubicBezTo>
                  <a:cubicBezTo>
                    <a:pt x="100" y="32"/>
                    <a:pt x="100" y="31"/>
                    <a:pt x="99" y="31"/>
                  </a:cubicBezTo>
                  <a:cubicBezTo>
                    <a:pt x="103" y="27"/>
                    <a:pt x="107" y="20"/>
                    <a:pt x="106" y="17"/>
                  </a:cubicBezTo>
                  <a:cubicBezTo>
                    <a:pt x="105" y="12"/>
                    <a:pt x="93" y="5"/>
                    <a:pt x="88" y="6"/>
                  </a:cubicBezTo>
                  <a:cubicBezTo>
                    <a:pt x="85" y="7"/>
                    <a:pt x="81" y="15"/>
                    <a:pt x="79" y="20"/>
                  </a:cubicBezTo>
                  <a:cubicBezTo>
                    <a:pt x="79" y="20"/>
                    <a:pt x="78" y="19"/>
                    <a:pt x="78" y="19"/>
                  </a:cubicBezTo>
                  <a:cubicBezTo>
                    <a:pt x="79" y="14"/>
                    <a:pt x="79" y="6"/>
                    <a:pt x="77" y="3"/>
                  </a:cubicBezTo>
                  <a:cubicBezTo>
                    <a:pt x="73" y="0"/>
                    <a:pt x="59" y="0"/>
                    <a:pt x="56" y="3"/>
                  </a:cubicBezTo>
                  <a:cubicBezTo>
                    <a:pt x="53" y="6"/>
                    <a:pt x="54" y="14"/>
                    <a:pt x="55" y="19"/>
                  </a:cubicBezTo>
                  <a:cubicBezTo>
                    <a:pt x="54" y="19"/>
                    <a:pt x="54" y="20"/>
                    <a:pt x="53" y="20"/>
                  </a:cubicBezTo>
                  <a:cubicBezTo>
                    <a:pt x="51" y="15"/>
                    <a:pt x="48" y="7"/>
                    <a:pt x="44" y="6"/>
                  </a:cubicBezTo>
                  <a:cubicBezTo>
                    <a:pt x="39" y="5"/>
                    <a:pt x="27" y="12"/>
                    <a:pt x="26" y="17"/>
                  </a:cubicBezTo>
                  <a:cubicBezTo>
                    <a:pt x="25" y="20"/>
                    <a:pt x="30" y="27"/>
                    <a:pt x="33" y="31"/>
                  </a:cubicBezTo>
                  <a:cubicBezTo>
                    <a:pt x="33" y="31"/>
                    <a:pt x="32" y="32"/>
                    <a:pt x="32" y="32"/>
                  </a:cubicBezTo>
                  <a:cubicBezTo>
                    <a:pt x="27" y="29"/>
                    <a:pt x="21" y="24"/>
                    <a:pt x="18" y="25"/>
                  </a:cubicBezTo>
                  <a:cubicBezTo>
                    <a:pt x="13" y="27"/>
                    <a:pt x="6" y="38"/>
                    <a:pt x="7" y="44"/>
                  </a:cubicBezTo>
                  <a:cubicBezTo>
                    <a:pt x="8" y="47"/>
                    <a:pt x="15" y="50"/>
                    <a:pt x="20" y="52"/>
                  </a:cubicBezTo>
                  <a:cubicBezTo>
                    <a:pt x="20" y="53"/>
                    <a:pt x="19" y="53"/>
                    <a:pt x="19" y="54"/>
                  </a:cubicBezTo>
                  <a:cubicBezTo>
                    <a:pt x="14" y="53"/>
                    <a:pt x="6" y="52"/>
                    <a:pt x="4" y="55"/>
                  </a:cubicBezTo>
                  <a:cubicBezTo>
                    <a:pt x="0" y="59"/>
                    <a:pt x="0" y="72"/>
                    <a:pt x="4" y="76"/>
                  </a:cubicBezTo>
                  <a:cubicBezTo>
                    <a:pt x="6" y="78"/>
                    <a:pt x="13" y="78"/>
                    <a:pt x="19" y="77"/>
                  </a:cubicBezTo>
                  <a:cubicBezTo>
                    <a:pt x="19" y="78"/>
                    <a:pt x="19" y="78"/>
                    <a:pt x="19" y="79"/>
                  </a:cubicBezTo>
                  <a:cubicBezTo>
                    <a:pt x="14" y="81"/>
                    <a:pt x="8" y="84"/>
                    <a:pt x="7" y="87"/>
                  </a:cubicBezTo>
                  <a:cubicBezTo>
                    <a:pt x="6" y="92"/>
                    <a:pt x="13" y="104"/>
                    <a:pt x="18" y="106"/>
                  </a:cubicBezTo>
                  <a:cubicBezTo>
                    <a:pt x="21" y="106"/>
                    <a:pt x="26" y="103"/>
                    <a:pt x="31" y="99"/>
                  </a:cubicBezTo>
                  <a:cubicBezTo>
                    <a:pt x="31" y="100"/>
                    <a:pt x="32" y="100"/>
                    <a:pt x="32" y="101"/>
                  </a:cubicBezTo>
                  <a:cubicBezTo>
                    <a:pt x="29" y="105"/>
                    <a:pt x="25" y="111"/>
                    <a:pt x="26" y="114"/>
                  </a:cubicBezTo>
                  <a:cubicBezTo>
                    <a:pt x="27" y="119"/>
                    <a:pt x="39" y="126"/>
                    <a:pt x="44" y="124"/>
                  </a:cubicBezTo>
                  <a:cubicBezTo>
                    <a:pt x="47" y="124"/>
                    <a:pt x="50" y="118"/>
                    <a:pt x="52" y="113"/>
                  </a:cubicBezTo>
                  <a:cubicBezTo>
                    <a:pt x="53" y="113"/>
                    <a:pt x="54" y="113"/>
                    <a:pt x="54" y="114"/>
                  </a:cubicBezTo>
                  <a:cubicBezTo>
                    <a:pt x="54" y="119"/>
                    <a:pt x="53" y="125"/>
                    <a:pt x="56" y="127"/>
                  </a:cubicBezTo>
                  <a:cubicBezTo>
                    <a:pt x="59" y="131"/>
                    <a:pt x="73" y="131"/>
                    <a:pt x="77" y="127"/>
                  </a:cubicBezTo>
                  <a:cubicBezTo>
                    <a:pt x="79" y="125"/>
                    <a:pt x="79" y="119"/>
                    <a:pt x="78" y="114"/>
                  </a:cubicBezTo>
                  <a:cubicBezTo>
                    <a:pt x="79" y="113"/>
                    <a:pt x="79" y="113"/>
                    <a:pt x="80" y="113"/>
                  </a:cubicBezTo>
                  <a:cubicBezTo>
                    <a:pt x="82" y="118"/>
                    <a:pt x="85" y="124"/>
                    <a:pt x="88" y="124"/>
                  </a:cubicBezTo>
                  <a:cubicBezTo>
                    <a:pt x="93" y="126"/>
                    <a:pt x="105" y="119"/>
                    <a:pt x="106" y="114"/>
                  </a:cubicBezTo>
                  <a:cubicBezTo>
                    <a:pt x="107" y="111"/>
                    <a:pt x="104" y="105"/>
                    <a:pt x="100" y="101"/>
                  </a:cubicBezTo>
                  <a:close/>
                  <a:moveTo>
                    <a:pt x="66" y="109"/>
                  </a:moveTo>
                  <a:cubicBezTo>
                    <a:pt x="42" y="109"/>
                    <a:pt x="22" y="90"/>
                    <a:pt x="22" y="65"/>
                  </a:cubicBezTo>
                  <a:cubicBezTo>
                    <a:pt x="22" y="41"/>
                    <a:pt x="42" y="22"/>
                    <a:pt x="66" y="22"/>
                  </a:cubicBezTo>
                  <a:cubicBezTo>
                    <a:pt x="90" y="22"/>
                    <a:pt x="110" y="41"/>
                    <a:pt x="110" y="65"/>
                  </a:cubicBezTo>
                  <a:cubicBezTo>
                    <a:pt x="110" y="90"/>
                    <a:pt x="90" y="109"/>
                    <a:pt x="66" y="109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6"/>
            <p:cNvSpPr>
              <a:spLocks noEditPoints="1"/>
            </p:cNvSpPr>
            <p:nvPr/>
          </p:nvSpPr>
          <p:spPr bwMode="auto">
            <a:xfrm>
              <a:off x="1243013" y="6443663"/>
              <a:ext cx="141287" cy="138113"/>
            </a:xfrm>
            <a:custGeom>
              <a:avLst/>
              <a:gdLst>
                <a:gd name="T0" fmla="*/ 40 w 80"/>
                <a:gd name="T1" fmla="*/ 0 h 79"/>
                <a:gd name="T2" fmla="*/ 0 w 80"/>
                <a:gd name="T3" fmla="*/ 39 h 79"/>
                <a:gd name="T4" fmla="*/ 40 w 80"/>
                <a:gd name="T5" fmla="*/ 79 h 79"/>
                <a:gd name="T6" fmla="*/ 80 w 80"/>
                <a:gd name="T7" fmla="*/ 39 h 79"/>
                <a:gd name="T8" fmla="*/ 40 w 80"/>
                <a:gd name="T9" fmla="*/ 0 h 79"/>
                <a:gd name="T10" fmla="*/ 40 w 80"/>
                <a:gd name="T11" fmla="*/ 72 h 79"/>
                <a:gd name="T12" fmla="*/ 8 w 80"/>
                <a:gd name="T13" fmla="*/ 39 h 79"/>
                <a:gd name="T14" fmla="*/ 40 w 80"/>
                <a:gd name="T15" fmla="*/ 7 h 79"/>
                <a:gd name="T16" fmla="*/ 73 w 80"/>
                <a:gd name="T17" fmla="*/ 39 h 79"/>
                <a:gd name="T18" fmla="*/ 40 w 80"/>
                <a:gd name="T19" fmla="*/ 7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9">
                  <a:moveTo>
                    <a:pt x="40" y="0"/>
                  </a:moveTo>
                  <a:cubicBezTo>
                    <a:pt x="18" y="0"/>
                    <a:pt x="0" y="17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80" y="61"/>
                    <a:pt x="80" y="39"/>
                  </a:cubicBezTo>
                  <a:cubicBezTo>
                    <a:pt x="80" y="17"/>
                    <a:pt x="62" y="0"/>
                    <a:pt x="40" y="0"/>
                  </a:cubicBezTo>
                  <a:close/>
                  <a:moveTo>
                    <a:pt x="40" y="72"/>
                  </a:moveTo>
                  <a:cubicBezTo>
                    <a:pt x="22" y="72"/>
                    <a:pt x="8" y="57"/>
                    <a:pt x="8" y="39"/>
                  </a:cubicBezTo>
                  <a:cubicBezTo>
                    <a:pt x="8" y="21"/>
                    <a:pt x="22" y="7"/>
                    <a:pt x="40" y="7"/>
                  </a:cubicBezTo>
                  <a:cubicBezTo>
                    <a:pt x="58" y="7"/>
                    <a:pt x="73" y="21"/>
                    <a:pt x="73" y="39"/>
                  </a:cubicBezTo>
                  <a:cubicBezTo>
                    <a:pt x="73" y="57"/>
                    <a:pt x="58" y="72"/>
                    <a:pt x="40" y="7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7"/>
            <p:cNvSpPr>
              <a:spLocks noEditPoints="1"/>
            </p:cNvSpPr>
            <p:nvPr/>
          </p:nvSpPr>
          <p:spPr bwMode="auto">
            <a:xfrm>
              <a:off x="1258888" y="6457950"/>
              <a:ext cx="109537" cy="107950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40 h 62"/>
                <a:gd name="T12" fmla="*/ 23 w 62"/>
                <a:gd name="T13" fmla="*/ 31 h 62"/>
                <a:gd name="T14" fmla="*/ 31 w 62"/>
                <a:gd name="T15" fmla="*/ 23 h 62"/>
                <a:gd name="T16" fmla="*/ 39 w 62"/>
                <a:gd name="T17" fmla="*/ 31 h 62"/>
                <a:gd name="T18" fmla="*/ 31 w 62"/>
                <a:gd name="T19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40"/>
                  </a:moveTo>
                  <a:cubicBezTo>
                    <a:pt x="27" y="40"/>
                    <a:pt x="23" y="36"/>
                    <a:pt x="23" y="31"/>
                  </a:cubicBezTo>
                  <a:cubicBezTo>
                    <a:pt x="23" y="27"/>
                    <a:pt x="27" y="23"/>
                    <a:pt x="31" y="23"/>
                  </a:cubicBezTo>
                  <a:cubicBezTo>
                    <a:pt x="36" y="23"/>
                    <a:pt x="39" y="27"/>
                    <a:pt x="39" y="31"/>
                  </a:cubicBezTo>
                  <a:cubicBezTo>
                    <a:pt x="39" y="36"/>
                    <a:pt x="36" y="40"/>
                    <a:pt x="31" y="4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58"/>
            <p:cNvSpPr>
              <a:spLocks noChangeArrowheads="1"/>
            </p:cNvSpPr>
            <p:nvPr/>
          </p:nvSpPr>
          <p:spPr bwMode="auto">
            <a:xfrm>
              <a:off x="1306513" y="6505575"/>
              <a:ext cx="15875" cy="15875"/>
            </a:xfrm>
            <a:prstGeom prst="ellipse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9"/>
            <p:cNvSpPr>
              <a:spLocks noEditPoints="1"/>
            </p:cNvSpPr>
            <p:nvPr/>
          </p:nvSpPr>
          <p:spPr bwMode="auto">
            <a:xfrm>
              <a:off x="1379538" y="6629400"/>
              <a:ext cx="128587" cy="128588"/>
            </a:xfrm>
            <a:custGeom>
              <a:avLst/>
              <a:gdLst>
                <a:gd name="T0" fmla="*/ 42 w 73"/>
                <a:gd name="T1" fmla="*/ 71 h 73"/>
                <a:gd name="T2" fmla="*/ 43 w 73"/>
                <a:gd name="T3" fmla="*/ 63 h 73"/>
                <a:gd name="T4" fmla="*/ 44 w 73"/>
                <a:gd name="T5" fmla="*/ 63 h 73"/>
                <a:gd name="T6" fmla="*/ 49 w 73"/>
                <a:gd name="T7" fmla="*/ 69 h 73"/>
                <a:gd name="T8" fmla="*/ 59 w 73"/>
                <a:gd name="T9" fmla="*/ 63 h 73"/>
                <a:gd name="T10" fmla="*/ 55 w 73"/>
                <a:gd name="T11" fmla="*/ 56 h 73"/>
                <a:gd name="T12" fmla="*/ 56 w 73"/>
                <a:gd name="T13" fmla="*/ 55 h 73"/>
                <a:gd name="T14" fmla="*/ 63 w 73"/>
                <a:gd name="T15" fmla="*/ 59 h 73"/>
                <a:gd name="T16" fmla="*/ 69 w 73"/>
                <a:gd name="T17" fmla="*/ 49 h 73"/>
                <a:gd name="T18" fmla="*/ 62 w 73"/>
                <a:gd name="T19" fmla="*/ 44 h 73"/>
                <a:gd name="T20" fmla="*/ 63 w 73"/>
                <a:gd name="T21" fmla="*/ 43 h 73"/>
                <a:gd name="T22" fmla="*/ 71 w 73"/>
                <a:gd name="T23" fmla="*/ 42 h 73"/>
                <a:gd name="T24" fmla="*/ 71 w 73"/>
                <a:gd name="T25" fmla="*/ 31 h 73"/>
                <a:gd name="T26" fmla="*/ 62 w 73"/>
                <a:gd name="T27" fmla="*/ 30 h 73"/>
                <a:gd name="T28" fmla="*/ 62 w 73"/>
                <a:gd name="T29" fmla="*/ 29 h 73"/>
                <a:gd name="T30" fmla="*/ 69 w 73"/>
                <a:gd name="T31" fmla="*/ 24 h 73"/>
                <a:gd name="T32" fmla="*/ 63 w 73"/>
                <a:gd name="T33" fmla="*/ 14 h 73"/>
                <a:gd name="T34" fmla="*/ 55 w 73"/>
                <a:gd name="T35" fmla="*/ 18 h 73"/>
                <a:gd name="T36" fmla="*/ 55 w 73"/>
                <a:gd name="T37" fmla="*/ 17 h 73"/>
                <a:gd name="T38" fmla="*/ 59 w 73"/>
                <a:gd name="T39" fmla="*/ 10 h 73"/>
                <a:gd name="T40" fmla="*/ 49 w 73"/>
                <a:gd name="T41" fmla="*/ 4 h 73"/>
                <a:gd name="T42" fmla="*/ 44 w 73"/>
                <a:gd name="T43" fmla="*/ 11 h 73"/>
                <a:gd name="T44" fmla="*/ 43 w 73"/>
                <a:gd name="T45" fmla="*/ 11 h 73"/>
                <a:gd name="T46" fmla="*/ 42 w 73"/>
                <a:gd name="T47" fmla="*/ 2 h 73"/>
                <a:gd name="T48" fmla="*/ 31 w 73"/>
                <a:gd name="T49" fmla="*/ 2 h 73"/>
                <a:gd name="T50" fmla="*/ 30 w 73"/>
                <a:gd name="T51" fmla="*/ 11 h 73"/>
                <a:gd name="T52" fmla="*/ 29 w 73"/>
                <a:gd name="T53" fmla="*/ 11 h 73"/>
                <a:gd name="T54" fmla="*/ 24 w 73"/>
                <a:gd name="T55" fmla="*/ 4 h 73"/>
                <a:gd name="T56" fmla="*/ 14 w 73"/>
                <a:gd name="T57" fmla="*/ 10 h 73"/>
                <a:gd name="T58" fmla="*/ 18 w 73"/>
                <a:gd name="T59" fmla="*/ 17 h 73"/>
                <a:gd name="T60" fmla="*/ 17 w 73"/>
                <a:gd name="T61" fmla="*/ 18 h 73"/>
                <a:gd name="T62" fmla="*/ 10 w 73"/>
                <a:gd name="T63" fmla="*/ 14 h 73"/>
                <a:gd name="T64" fmla="*/ 4 w 73"/>
                <a:gd name="T65" fmla="*/ 24 h 73"/>
                <a:gd name="T66" fmla="*/ 11 w 73"/>
                <a:gd name="T67" fmla="*/ 29 h 73"/>
                <a:gd name="T68" fmla="*/ 10 w 73"/>
                <a:gd name="T69" fmla="*/ 30 h 73"/>
                <a:gd name="T70" fmla="*/ 2 w 73"/>
                <a:gd name="T71" fmla="*/ 31 h 73"/>
                <a:gd name="T72" fmla="*/ 2 w 73"/>
                <a:gd name="T73" fmla="*/ 42 h 73"/>
                <a:gd name="T74" fmla="*/ 10 w 73"/>
                <a:gd name="T75" fmla="*/ 43 h 73"/>
                <a:gd name="T76" fmla="*/ 10 w 73"/>
                <a:gd name="T77" fmla="*/ 44 h 73"/>
                <a:gd name="T78" fmla="*/ 4 w 73"/>
                <a:gd name="T79" fmla="*/ 49 h 73"/>
                <a:gd name="T80" fmla="*/ 10 w 73"/>
                <a:gd name="T81" fmla="*/ 59 h 73"/>
                <a:gd name="T82" fmla="*/ 17 w 73"/>
                <a:gd name="T83" fmla="*/ 55 h 73"/>
                <a:gd name="T84" fmla="*/ 18 w 73"/>
                <a:gd name="T85" fmla="*/ 56 h 73"/>
                <a:gd name="T86" fmla="*/ 14 w 73"/>
                <a:gd name="T87" fmla="*/ 63 h 73"/>
                <a:gd name="T88" fmla="*/ 24 w 73"/>
                <a:gd name="T89" fmla="*/ 69 h 73"/>
                <a:gd name="T90" fmla="*/ 29 w 73"/>
                <a:gd name="T91" fmla="*/ 63 h 73"/>
                <a:gd name="T92" fmla="*/ 30 w 73"/>
                <a:gd name="T93" fmla="*/ 63 h 73"/>
                <a:gd name="T94" fmla="*/ 31 w 73"/>
                <a:gd name="T95" fmla="*/ 71 h 73"/>
                <a:gd name="T96" fmla="*/ 42 w 73"/>
                <a:gd name="T97" fmla="*/ 71 h 73"/>
                <a:gd name="T98" fmla="*/ 12 w 73"/>
                <a:gd name="T99" fmla="*/ 37 h 73"/>
                <a:gd name="T100" fmla="*/ 36 w 73"/>
                <a:gd name="T101" fmla="*/ 12 h 73"/>
                <a:gd name="T102" fmla="*/ 61 w 73"/>
                <a:gd name="T103" fmla="*/ 37 h 73"/>
                <a:gd name="T104" fmla="*/ 36 w 73"/>
                <a:gd name="T105" fmla="*/ 61 h 73"/>
                <a:gd name="T106" fmla="*/ 12 w 73"/>
                <a:gd name="T10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3" h="73">
                  <a:moveTo>
                    <a:pt x="42" y="71"/>
                  </a:moveTo>
                  <a:cubicBezTo>
                    <a:pt x="43" y="70"/>
                    <a:pt x="43" y="66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5" y="66"/>
                    <a:pt x="47" y="69"/>
                    <a:pt x="49" y="69"/>
                  </a:cubicBezTo>
                  <a:cubicBezTo>
                    <a:pt x="51" y="70"/>
                    <a:pt x="58" y="66"/>
                    <a:pt x="59" y="63"/>
                  </a:cubicBezTo>
                  <a:cubicBezTo>
                    <a:pt x="59" y="62"/>
                    <a:pt x="57" y="59"/>
                    <a:pt x="55" y="56"/>
                  </a:cubicBezTo>
                  <a:cubicBezTo>
                    <a:pt x="56" y="56"/>
                    <a:pt x="56" y="56"/>
                    <a:pt x="56" y="55"/>
                  </a:cubicBezTo>
                  <a:cubicBezTo>
                    <a:pt x="58" y="57"/>
                    <a:pt x="62" y="59"/>
                    <a:pt x="63" y="59"/>
                  </a:cubicBezTo>
                  <a:cubicBezTo>
                    <a:pt x="66" y="58"/>
                    <a:pt x="70" y="51"/>
                    <a:pt x="69" y="49"/>
                  </a:cubicBezTo>
                  <a:cubicBezTo>
                    <a:pt x="69" y="47"/>
                    <a:pt x="65" y="45"/>
                    <a:pt x="62" y="44"/>
                  </a:cubicBezTo>
                  <a:cubicBezTo>
                    <a:pt x="62" y="44"/>
                    <a:pt x="63" y="43"/>
                    <a:pt x="63" y="43"/>
                  </a:cubicBezTo>
                  <a:cubicBezTo>
                    <a:pt x="66" y="43"/>
                    <a:pt x="70" y="44"/>
                    <a:pt x="71" y="42"/>
                  </a:cubicBezTo>
                  <a:cubicBezTo>
                    <a:pt x="73" y="40"/>
                    <a:pt x="73" y="33"/>
                    <a:pt x="71" y="31"/>
                  </a:cubicBezTo>
                  <a:cubicBezTo>
                    <a:pt x="70" y="29"/>
                    <a:pt x="65" y="30"/>
                    <a:pt x="62" y="30"/>
                  </a:cubicBezTo>
                  <a:cubicBezTo>
                    <a:pt x="62" y="30"/>
                    <a:pt x="62" y="29"/>
                    <a:pt x="62" y="29"/>
                  </a:cubicBezTo>
                  <a:cubicBezTo>
                    <a:pt x="65" y="28"/>
                    <a:pt x="69" y="26"/>
                    <a:pt x="69" y="24"/>
                  </a:cubicBezTo>
                  <a:cubicBezTo>
                    <a:pt x="70" y="22"/>
                    <a:pt x="66" y="15"/>
                    <a:pt x="63" y="14"/>
                  </a:cubicBezTo>
                  <a:cubicBezTo>
                    <a:pt x="61" y="14"/>
                    <a:pt x="58" y="16"/>
                    <a:pt x="55" y="18"/>
                  </a:cubicBezTo>
                  <a:cubicBezTo>
                    <a:pt x="55" y="18"/>
                    <a:pt x="55" y="18"/>
                    <a:pt x="55" y="17"/>
                  </a:cubicBezTo>
                  <a:cubicBezTo>
                    <a:pt x="57" y="15"/>
                    <a:pt x="59" y="12"/>
                    <a:pt x="59" y="10"/>
                  </a:cubicBezTo>
                  <a:cubicBezTo>
                    <a:pt x="58" y="7"/>
                    <a:pt x="51" y="3"/>
                    <a:pt x="49" y="4"/>
                  </a:cubicBezTo>
                  <a:cubicBezTo>
                    <a:pt x="47" y="4"/>
                    <a:pt x="45" y="8"/>
                    <a:pt x="44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4" y="3"/>
                    <a:pt x="42" y="2"/>
                  </a:cubicBezTo>
                  <a:cubicBezTo>
                    <a:pt x="40" y="0"/>
                    <a:pt x="33" y="0"/>
                    <a:pt x="31" y="2"/>
                  </a:cubicBezTo>
                  <a:cubicBezTo>
                    <a:pt x="29" y="3"/>
                    <a:pt x="30" y="8"/>
                    <a:pt x="30" y="11"/>
                  </a:cubicBezTo>
                  <a:cubicBezTo>
                    <a:pt x="30" y="11"/>
                    <a:pt x="29" y="11"/>
                    <a:pt x="29" y="11"/>
                  </a:cubicBezTo>
                  <a:cubicBezTo>
                    <a:pt x="28" y="8"/>
                    <a:pt x="26" y="4"/>
                    <a:pt x="24" y="4"/>
                  </a:cubicBezTo>
                  <a:cubicBezTo>
                    <a:pt x="21" y="3"/>
                    <a:pt x="15" y="7"/>
                    <a:pt x="14" y="10"/>
                  </a:cubicBezTo>
                  <a:cubicBezTo>
                    <a:pt x="14" y="11"/>
                    <a:pt x="16" y="15"/>
                    <a:pt x="18" y="17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6"/>
                    <a:pt x="11" y="14"/>
                    <a:pt x="10" y="14"/>
                  </a:cubicBezTo>
                  <a:cubicBezTo>
                    <a:pt x="7" y="15"/>
                    <a:pt x="3" y="22"/>
                    <a:pt x="4" y="24"/>
                  </a:cubicBezTo>
                  <a:cubicBezTo>
                    <a:pt x="4" y="26"/>
                    <a:pt x="8" y="28"/>
                    <a:pt x="11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7" y="30"/>
                    <a:pt x="3" y="29"/>
                    <a:pt x="2" y="31"/>
                  </a:cubicBezTo>
                  <a:cubicBezTo>
                    <a:pt x="0" y="33"/>
                    <a:pt x="0" y="40"/>
                    <a:pt x="2" y="42"/>
                  </a:cubicBezTo>
                  <a:cubicBezTo>
                    <a:pt x="3" y="44"/>
                    <a:pt x="7" y="43"/>
                    <a:pt x="10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8" y="45"/>
                    <a:pt x="4" y="47"/>
                    <a:pt x="4" y="49"/>
                  </a:cubicBezTo>
                  <a:cubicBezTo>
                    <a:pt x="3" y="51"/>
                    <a:pt x="7" y="58"/>
                    <a:pt x="10" y="59"/>
                  </a:cubicBezTo>
                  <a:cubicBezTo>
                    <a:pt x="11" y="59"/>
                    <a:pt x="14" y="57"/>
                    <a:pt x="17" y="55"/>
                  </a:cubicBezTo>
                  <a:cubicBezTo>
                    <a:pt x="17" y="56"/>
                    <a:pt x="17" y="56"/>
                    <a:pt x="18" y="56"/>
                  </a:cubicBezTo>
                  <a:cubicBezTo>
                    <a:pt x="16" y="59"/>
                    <a:pt x="14" y="62"/>
                    <a:pt x="14" y="63"/>
                  </a:cubicBezTo>
                  <a:cubicBezTo>
                    <a:pt x="15" y="66"/>
                    <a:pt x="21" y="70"/>
                    <a:pt x="24" y="69"/>
                  </a:cubicBezTo>
                  <a:cubicBezTo>
                    <a:pt x="26" y="69"/>
                    <a:pt x="28" y="66"/>
                    <a:pt x="29" y="63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6"/>
                    <a:pt x="29" y="70"/>
                    <a:pt x="31" y="71"/>
                  </a:cubicBezTo>
                  <a:cubicBezTo>
                    <a:pt x="33" y="73"/>
                    <a:pt x="40" y="73"/>
                    <a:pt x="42" y="71"/>
                  </a:cubicBezTo>
                  <a:close/>
                  <a:moveTo>
                    <a:pt x="12" y="37"/>
                  </a:moveTo>
                  <a:cubicBezTo>
                    <a:pt x="12" y="23"/>
                    <a:pt x="23" y="12"/>
                    <a:pt x="36" y="12"/>
                  </a:cubicBezTo>
                  <a:cubicBezTo>
                    <a:pt x="50" y="12"/>
                    <a:pt x="61" y="23"/>
                    <a:pt x="61" y="37"/>
                  </a:cubicBezTo>
                  <a:cubicBezTo>
                    <a:pt x="61" y="50"/>
                    <a:pt x="50" y="61"/>
                    <a:pt x="36" y="61"/>
                  </a:cubicBezTo>
                  <a:cubicBezTo>
                    <a:pt x="23" y="61"/>
                    <a:pt x="12" y="50"/>
                    <a:pt x="12" y="3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0"/>
            <p:cNvSpPr>
              <a:spLocks noEditPoints="1"/>
            </p:cNvSpPr>
            <p:nvPr/>
          </p:nvSpPr>
          <p:spPr bwMode="auto">
            <a:xfrm>
              <a:off x="1404938" y="6656388"/>
              <a:ext cx="77787" cy="77788"/>
            </a:xfrm>
            <a:custGeom>
              <a:avLst/>
              <a:gdLst>
                <a:gd name="T0" fmla="*/ 44 w 44"/>
                <a:gd name="T1" fmla="*/ 22 h 44"/>
                <a:gd name="T2" fmla="*/ 22 w 44"/>
                <a:gd name="T3" fmla="*/ 0 h 44"/>
                <a:gd name="T4" fmla="*/ 0 w 44"/>
                <a:gd name="T5" fmla="*/ 22 h 44"/>
                <a:gd name="T6" fmla="*/ 22 w 44"/>
                <a:gd name="T7" fmla="*/ 44 h 44"/>
                <a:gd name="T8" fmla="*/ 44 w 44"/>
                <a:gd name="T9" fmla="*/ 22 h 44"/>
                <a:gd name="T10" fmla="*/ 4 w 44"/>
                <a:gd name="T11" fmla="*/ 22 h 44"/>
                <a:gd name="T12" fmla="*/ 22 w 44"/>
                <a:gd name="T13" fmla="*/ 4 h 44"/>
                <a:gd name="T14" fmla="*/ 40 w 44"/>
                <a:gd name="T15" fmla="*/ 22 h 44"/>
                <a:gd name="T16" fmla="*/ 22 w 44"/>
                <a:gd name="T17" fmla="*/ 39 h 44"/>
                <a:gd name="T18" fmla="*/ 4 w 44"/>
                <a:gd name="T1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9"/>
                    <a:pt x="35" y="0"/>
                    <a:pt x="22" y="0"/>
                  </a:cubicBez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5" y="44"/>
                    <a:pt x="44" y="34"/>
                    <a:pt x="44" y="22"/>
                  </a:cubicBezTo>
                  <a:close/>
                  <a:moveTo>
                    <a:pt x="4" y="22"/>
                  </a:moveTo>
                  <a:cubicBezTo>
                    <a:pt x="4" y="12"/>
                    <a:pt x="13" y="4"/>
                    <a:pt x="22" y="4"/>
                  </a:cubicBezTo>
                  <a:cubicBezTo>
                    <a:pt x="32" y="4"/>
                    <a:pt x="40" y="12"/>
                    <a:pt x="40" y="22"/>
                  </a:cubicBezTo>
                  <a:cubicBezTo>
                    <a:pt x="40" y="31"/>
                    <a:pt x="32" y="39"/>
                    <a:pt x="22" y="39"/>
                  </a:cubicBezTo>
                  <a:cubicBezTo>
                    <a:pt x="13" y="39"/>
                    <a:pt x="4" y="31"/>
                    <a:pt x="4" y="2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1"/>
            <p:cNvSpPr>
              <a:spLocks noEditPoints="1"/>
            </p:cNvSpPr>
            <p:nvPr/>
          </p:nvSpPr>
          <p:spPr bwMode="auto">
            <a:xfrm>
              <a:off x="1412875" y="6662738"/>
              <a:ext cx="61912" cy="61913"/>
            </a:xfrm>
            <a:custGeom>
              <a:avLst/>
              <a:gdLst>
                <a:gd name="T0" fmla="*/ 35 w 35"/>
                <a:gd name="T1" fmla="*/ 18 h 35"/>
                <a:gd name="T2" fmla="*/ 17 w 35"/>
                <a:gd name="T3" fmla="*/ 0 h 35"/>
                <a:gd name="T4" fmla="*/ 0 w 35"/>
                <a:gd name="T5" fmla="*/ 18 h 35"/>
                <a:gd name="T6" fmla="*/ 17 w 35"/>
                <a:gd name="T7" fmla="*/ 35 h 35"/>
                <a:gd name="T8" fmla="*/ 35 w 35"/>
                <a:gd name="T9" fmla="*/ 18 h 35"/>
                <a:gd name="T10" fmla="*/ 13 w 35"/>
                <a:gd name="T11" fmla="*/ 18 h 35"/>
                <a:gd name="T12" fmla="*/ 17 w 35"/>
                <a:gd name="T13" fmla="*/ 13 h 35"/>
                <a:gd name="T14" fmla="*/ 22 w 35"/>
                <a:gd name="T15" fmla="*/ 18 h 35"/>
                <a:gd name="T16" fmla="*/ 17 w 35"/>
                <a:gd name="T17" fmla="*/ 22 h 35"/>
                <a:gd name="T18" fmla="*/ 13 w 35"/>
                <a:gd name="T1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35" y="18"/>
                  </a:moveTo>
                  <a:cubicBezTo>
                    <a:pt x="35" y="8"/>
                    <a:pt x="2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8"/>
                  </a:cubicBezTo>
                  <a:close/>
                  <a:moveTo>
                    <a:pt x="13" y="18"/>
                  </a:moveTo>
                  <a:cubicBezTo>
                    <a:pt x="13" y="15"/>
                    <a:pt x="15" y="13"/>
                    <a:pt x="17" y="13"/>
                  </a:cubicBezTo>
                  <a:cubicBezTo>
                    <a:pt x="20" y="13"/>
                    <a:pt x="22" y="15"/>
                    <a:pt x="22" y="18"/>
                  </a:cubicBezTo>
                  <a:cubicBezTo>
                    <a:pt x="22" y="20"/>
                    <a:pt x="20" y="22"/>
                    <a:pt x="17" y="22"/>
                  </a:cubicBezTo>
                  <a:cubicBezTo>
                    <a:pt x="15" y="22"/>
                    <a:pt x="13" y="20"/>
                    <a:pt x="13" y="1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62"/>
            <p:cNvSpPr>
              <a:spLocks noChangeArrowheads="1"/>
            </p:cNvSpPr>
            <p:nvPr/>
          </p:nvSpPr>
          <p:spPr bwMode="auto">
            <a:xfrm>
              <a:off x="1439863" y="6689725"/>
              <a:ext cx="9525" cy="9525"/>
            </a:xfrm>
            <a:prstGeom prst="ellipse">
              <a:avLst/>
            </a:pr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3"/>
            <p:cNvSpPr>
              <a:spLocks noEditPoints="1"/>
            </p:cNvSpPr>
            <p:nvPr/>
          </p:nvSpPr>
          <p:spPr bwMode="auto">
            <a:xfrm>
              <a:off x="1176338" y="6375400"/>
              <a:ext cx="344487" cy="395288"/>
            </a:xfrm>
            <a:custGeom>
              <a:avLst/>
              <a:gdLst>
                <a:gd name="T0" fmla="*/ 196 w 196"/>
                <a:gd name="T1" fmla="*/ 184 h 225"/>
                <a:gd name="T2" fmla="*/ 193 w 196"/>
                <a:gd name="T3" fmla="*/ 168 h 225"/>
                <a:gd name="T4" fmla="*/ 193 w 196"/>
                <a:gd name="T5" fmla="*/ 168 h 225"/>
                <a:gd name="T6" fmla="*/ 160 w 196"/>
                <a:gd name="T7" fmla="*/ 74 h 225"/>
                <a:gd name="T8" fmla="*/ 144 w 196"/>
                <a:gd name="T9" fmla="*/ 36 h 225"/>
                <a:gd name="T10" fmla="*/ 78 w 196"/>
                <a:gd name="T11" fmla="*/ 0 h 225"/>
                <a:gd name="T12" fmla="*/ 0 w 196"/>
                <a:gd name="T13" fmla="*/ 78 h 225"/>
                <a:gd name="T14" fmla="*/ 45 w 196"/>
                <a:gd name="T15" fmla="*/ 151 h 225"/>
                <a:gd name="T16" fmla="*/ 125 w 196"/>
                <a:gd name="T17" fmla="*/ 215 h 225"/>
                <a:gd name="T18" fmla="*/ 125 w 196"/>
                <a:gd name="T19" fmla="*/ 215 h 225"/>
                <a:gd name="T20" fmla="*/ 125 w 196"/>
                <a:gd name="T21" fmla="*/ 215 h 225"/>
                <a:gd name="T22" fmla="*/ 125 w 196"/>
                <a:gd name="T23" fmla="*/ 215 h 225"/>
                <a:gd name="T24" fmla="*/ 152 w 196"/>
                <a:gd name="T25" fmla="*/ 225 h 225"/>
                <a:gd name="T26" fmla="*/ 196 w 196"/>
                <a:gd name="T27" fmla="*/ 184 h 225"/>
                <a:gd name="T28" fmla="*/ 126 w 196"/>
                <a:gd name="T29" fmla="*/ 208 h 225"/>
                <a:gd name="T30" fmla="*/ 126 w 196"/>
                <a:gd name="T31" fmla="*/ 208 h 225"/>
                <a:gd name="T32" fmla="*/ 48 w 196"/>
                <a:gd name="T33" fmla="*/ 147 h 225"/>
                <a:gd name="T34" fmla="*/ 48 w 196"/>
                <a:gd name="T35" fmla="*/ 146 h 225"/>
                <a:gd name="T36" fmla="*/ 48 w 196"/>
                <a:gd name="T37" fmla="*/ 146 h 225"/>
                <a:gd name="T38" fmla="*/ 6 w 196"/>
                <a:gd name="T39" fmla="*/ 78 h 225"/>
                <a:gd name="T40" fmla="*/ 78 w 196"/>
                <a:gd name="T41" fmla="*/ 6 h 225"/>
                <a:gd name="T42" fmla="*/ 139 w 196"/>
                <a:gd name="T43" fmla="*/ 39 h 225"/>
                <a:gd name="T44" fmla="*/ 154 w 196"/>
                <a:gd name="T45" fmla="*/ 74 h 225"/>
                <a:gd name="T46" fmla="*/ 155 w 196"/>
                <a:gd name="T47" fmla="*/ 76 h 225"/>
                <a:gd name="T48" fmla="*/ 187 w 196"/>
                <a:gd name="T49" fmla="*/ 168 h 225"/>
                <a:gd name="T50" fmla="*/ 188 w 196"/>
                <a:gd name="T51" fmla="*/ 170 h 225"/>
                <a:gd name="T52" fmla="*/ 190 w 196"/>
                <a:gd name="T53" fmla="*/ 182 h 225"/>
                <a:gd name="T54" fmla="*/ 152 w 196"/>
                <a:gd name="T55" fmla="*/ 219 h 225"/>
                <a:gd name="T56" fmla="*/ 129 w 196"/>
                <a:gd name="T57" fmla="*/ 210 h 225"/>
                <a:gd name="T58" fmla="*/ 126 w 196"/>
                <a:gd name="T59" fmla="*/ 2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225">
                  <a:moveTo>
                    <a:pt x="196" y="184"/>
                  </a:moveTo>
                  <a:cubicBezTo>
                    <a:pt x="196" y="179"/>
                    <a:pt x="195" y="172"/>
                    <a:pt x="193" y="168"/>
                  </a:cubicBezTo>
                  <a:cubicBezTo>
                    <a:pt x="193" y="168"/>
                    <a:pt x="193" y="168"/>
                    <a:pt x="193" y="168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55" y="58"/>
                    <a:pt x="150" y="45"/>
                    <a:pt x="144" y="36"/>
                  </a:cubicBezTo>
                  <a:cubicBezTo>
                    <a:pt x="130" y="14"/>
                    <a:pt x="106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07"/>
                    <a:pt x="16" y="130"/>
                    <a:pt x="45" y="151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25" y="215"/>
                    <a:pt x="125" y="215"/>
                    <a:pt x="125" y="215"/>
                  </a:cubicBezTo>
                  <a:cubicBezTo>
                    <a:pt x="133" y="221"/>
                    <a:pt x="142" y="225"/>
                    <a:pt x="152" y="225"/>
                  </a:cubicBezTo>
                  <a:cubicBezTo>
                    <a:pt x="176" y="225"/>
                    <a:pt x="196" y="208"/>
                    <a:pt x="196" y="184"/>
                  </a:cubicBezTo>
                  <a:close/>
                  <a:moveTo>
                    <a:pt x="126" y="208"/>
                  </a:moveTo>
                  <a:cubicBezTo>
                    <a:pt x="126" y="208"/>
                    <a:pt x="126" y="208"/>
                    <a:pt x="126" y="208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19" y="124"/>
                    <a:pt x="6" y="103"/>
                    <a:pt x="6" y="78"/>
                  </a:cubicBezTo>
                  <a:cubicBezTo>
                    <a:pt x="6" y="38"/>
                    <a:pt x="38" y="6"/>
                    <a:pt x="78" y="6"/>
                  </a:cubicBezTo>
                  <a:cubicBezTo>
                    <a:pt x="103" y="6"/>
                    <a:pt x="126" y="18"/>
                    <a:pt x="139" y="39"/>
                  </a:cubicBezTo>
                  <a:cubicBezTo>
                    <a:pt x="145" y="47"/>
                    <a:pt x="149" y="60"/>
                    <a:pt x="154" y="74"/>
                  </a:cubicBezTo>
                  <a:cubicBezTo>
                    <a:pt x="155" y="76"/>
                    <a:pt x="155" y="76"/>
                    <a:pt x="155" y="76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89" y="174"/>
                    <a:pt x="190" y="178"/>
                    <a:pt x="190" y="182"/>
                  </a:cubicBezTo>
                  <a:cubicBezTo>
                    <a:pt x="190" y="202"/>
                    <a:pt x="173" y="219"/>
                    <a:pt x="152" y="219"/>
                  </a:cubicBezTo>
                  <a:cubicBezTo>
                    <a:pt x="144" y="219"/>
                    <a:pt x="136" y="216"/>
                    <a:pt x="129" y="210"/>
                  </a:cubicBezTo>
                  <a:lnTo>
                    <a:pt x="126" y="20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4"/>
            <p:cNvSpPr/>
            <p:nvPr/>
          </p:nvSpPr>
          <p:spPr bwMode="auto">
            <a:xfrm>
              <a:off x="1198563" y="6743700"/>
              <a:ext cx="214312" cy="38100"/>
            </a:xfrm>
            <a:custGeom>
              <a:avLst/>
              <a:gdLst>
                <a:gd name="T0" fmla="*/ 0 w 135"/>
                <a:gd name="T1" fmla="*/ 24 h 24"/>
                <a:gd name="T2" fmla="*/ 135 w 135"/>
                <a:gd name="T3" fmla="*/ 24 h 24"/>
                <a:gd name="T4" fmla="*/ 104 w 135"/>
                <a:gd name="T5" fmla="*/ 0 h 24"/>
                <a:gd name="T6" fmla="*/ 0 w 135"/>
                <a:gd name="T7" fmla="*/ 0 h 24"/>
                <a:gd name="T8" fmla="*/ 0 w 13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4">
                  <a:moveTo>
                    <a:pt x="0" y="24"/>
                  </a:moveTo>
                  <a:lnTo>
                    <a:pt x="135" y="24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65"/>
            <p:cNvSpPr/>
            <p:nvPr/>
          </p:nvSpPr>
          <p:spPr bwMode="auto">
            <a:xfrm>
              <a:off x="1466850" y="6743700"/>
              <a:ext cx="96837" cy="38100"/>
            </a:xfrm>
            <a:custGeom>
              <a:avLst/>
              <a:gdLst>
                <a:gd name="T0" fmla="*/ 61 w 61"/>
                <a:gd name="T1" fmla="*/ 0 h 24"/>
                <a:gd name="T2" fmla="*/ 31 w 61"/>
                <a:gd name="T3" fmla="*/ 0 h 24"/>
                <a:gd name="T4" fmla="*/ 0 w 61"/>
                <a:gd name="T5" fmla="*/ 24 h 24"/>
                <a:gd name="T6" fmla="*/ 61 w 61"/>
                <a:gd name="T7" fmla="*/ 24 h 24"/>
                <a:gd name="T8" fmla="*/ 61 w 6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4">
                  <a:moveTo>
                    <a:pt x="61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1" y="24"/>
                  </a:lnTo>
                  <a:lnTo>
                    <a:pt x="6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66"/>
            <p:cNvSpPr/>
            <p:nvPr/>
          </p:nvSpPr>
          <p:spPr bwMode="auto">
            <a:xfrm>
              <a:off x="1222375" y="6630988"/>
              <a:ext cx="125412" cy="103188"/>
            </a:xfrm>
            <a:custGeom>
              <a:avLst/>
              <a:gdLst>
                <a:gd name="T0" fmla="*/ 0 w 79"/>
                <a:gd name="T1" fmla="*/ 0 h 65"/>
                <a:gd name="T2" fmla="*/ 0 w 79"/>
                <a:gd name="T3" fmla="*/ 65 h 65"/>
                <a:gd name="T4" fmla="*/ 79 w 79"/>
                <a:gd name="T5" fmla="*/ 65 h 65"/>
                <a:gd name="T6" fmla="*/ 30 w 79"/>
                <a:gd name="T7" fmla="*/ 25 h 65"/>
                <a:gd name="T8" fmla="*/ 0 w 7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5">
                  <a:moveTo>
                    <a:pt x="0" y="0"/>
                  </a:moveTo>
                  <a:lnTo>
                    <a:pt x="0" y="65"/>
                  </a:lnTo>
                  <a:lnTo>
                    <a:pt x="79" y="65"/>
                  </a:lnTo>
                  <a:lnTo>
                    <a:pt x="30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67"/>
            <p:cNvSpPr/>
            <p:nvPr/>
          </p:nvSpPr>
          <p:spPr bwMode="auto">
            <a:xfrm>
              <a:off x="1123950" y="6327775"/>
              <a:ext cx="496887" cy="36513"/>
            </a:xfrm>
            <a:custGeom>
              <a:avLst/>
              <a:gdLst>
                <a:gd name="T0" fmla="*/ 282 w 313"/>
                <a:gd name="T1" fmla="*/ 23 h 23"/>
                <a:gd name="T2" fmla="*/ 313 w 313"/>
                <a:gd name="T3" fmla="*/ 0 h 23"/>
                <a:gd name="T4" fmla="*/ 0 w 313"/>
                <a:gd name="T5" fmla="*/ 0 h 23"/>
                <a:gd name="T6" fmla="*/ 31 w 313"/>
                <a:gd name="T7" fmla="*/ 23 h 23"/>
                <a:gd name="T8" fmla="*/ 282 w 31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23">
                  <a:moveTo>
                    <a:pt x="282" y="23"/>
                  </a:moveTo>
                  <a:lnTo>
                    <a:pt x="313" y="0"/>
                  </a:lnTo>
                  <a:lnTo>
                    <a:pt x="0" y="0"/>
                  </a:lnTo>
                  <a:lnTo>
                    <a:pt x="31" y="23"/>
                  </a:lnTo>
                  <a:lnTo>
                    <a:pt x="282" y="2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68"/>
            <p:cNvSpPr/>
            <p:nvPr/>
          </p:nvSpPr>
          <p:spPr bwMode="auto">
            <a:xfrm>
              <a:off x="1389063" y="6375400"/>
              <a:ext cx="127000" cy="250825"/>
            </a:xfrm>
            <a:custGeom>
              <a:avLst/>
              <a:gdLst>
                <a:gd name="T0" fmla="*/ 45 w 72"/>
                <a:gd name="T1" fmla="*/ 54 h 143"/>
                <a:gd name="T2" fmla="*/ 72 w 72"/>
                <a:gd name="T3" fmla="*/ 143 h 143"/>
                <a:gd name="T4" fmla="*/ 72 w 72"/>
                <a:gd name="T5" fmla="*/ 0 h 143"/>
                <a:gd name="T6" fmla="*/ 0 w 72"/>
                <a:gd name="T7" fmla="*/ 0 h 143"/>
                <a:gd name="T8" fmla="*/ 45 w 72"/>
                <a:gd name="T9" fmla="*/ 5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43">
                  <a:moveTo>
                    <a:pt x="45" y="54"/>
                  </a:moveTo>
                  <a:cubicBezTo>
                    <a:pt x="59" y="103"/>
                    <a:pt x="72" y="143"/>
                    <a:pt x="72" y="14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3"/>
                    <a:pt x="34" y="20"/>
                    <a:pt x="45" y="5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69"/>
            <p:cNvSpPr/>
            <p:nvPr/>
          </p:nvSpPr>
          <p:spPr bwMode="auto">
            <a:xfrm>
              <a:off x="2016125" y="5629275"/>
              <a:ext cx="163512" cy="106363"/>
            </a:xfrm>
            <a:custGeom>
              <a:avLst/>
              <a:gdLst>
                <a:gd name="T0" fmla="*/ 53 w 93"/>
                <a:gd name="T1" fmla="*/ 46 h 61"/>
                <a:gd name="T2" fmla="*/ 39 w 93"/>
                <a:gd name="T3" fmla="*/ 36 h 61"/>
                <a:gd name="T4" fmla="*/ 0 w 93"/>
                <a:gd name="T5" fmla="*/ 61 h 61"/>
                <a:gd name="T6" fmla="*/ 93 w 93"/>
                <a:gd name="T7" fmla="*/ 61 h 61"/>
                <a:gd name="T8" fmla="*/ 93 w 93"/>
                <a:gd name="T9" fmla="*/ 0 h 61"/>
                <a:gd name="T10" fmla="*/ 63 w 93"/>
                <a:gd name="T11" fmla="*/ 20 h 61"/>
                <a:gd name="T12" fmla="*/ 68 w 93"/>
                <a:gd name="T13" fmla="*/ 31 h 61"/>
                <a:gd name="T14" fmla="*/ 53 w 93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1">
                  <a:moveTo>
                    <a:pt x="53" y="46"/>
                  </a:moveTo>
                  <a:cubicBezTo>
                    <a:pt x="47" y="46"/>
                    <a:pt x="41" y="41"/>
                    <a:pt x="39" y="3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6" y="23"/>
                    <a:pt x="68" y="26"/>
                    <a:pt x="68" y="31"/>
                  </a:cubicBezTo>
                  <a:cubicBezTo>
                    <a:pt x="68" y="39"/>
                    <a:pt x="62" y="46"/>
                    <a:pt x="53" y="4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0"/>
            <p:cNvSpPr/>
            <p:nvPr/>
          </p:nvSpPr>
          <p:spPr bwMode="auto">
            <a:xfrm>
              <a:off x="2016125" y="5407025"/>
              <a:ext cx="163512" cy="107950"/>
            </a:xfrm>
            <a:custGeom>
              <a:avLst/>
              <a:gdLst>
                <a:gd name="T0" fmla="*/ 25 w 93"/>
                <a:gd name="T1" fmla="*/ 30 h 61"/>
                <a:gd name="T2" fmla="*/ 40 w 93"/>
                <a:gd name="T3" fmla="*/ 15 h 61"/>
                <a:gd name="T4" fmla="*/ 54 w 93"/>
                <a:gd name="T5" fmla="*/ 25 h 61"/>
                <a:gd name="T6" fmla="*/ 93 w 93"/>
                <a:gd name="T7" fmla="*/ 0 h 61"/>
                <a:gd name="T8" fmla="*/ 0 w 93"/>
                <a:gd name="T9" fmla="*/ 0 h 61"/>
                <a:gd name="T10" fmla="*/ 0 w 93"/>
                <a:gd name="T11" fmla="*/ 61 h 61"/>
                <a:gd name="T12" fmla="*/ 30 w 93"/>
                <a:gd name="T13" fmla="*/ 41 h 61"/>
                <a:gd name="T14" fmla="*/ 25 w 93"/>
                <a:gd name="T15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1">
                  <a:moveTo>
                    <a:pt x="25" y="30"/>
                  </a:moveTo>
                  <a:cubicBezTo>
                    <a:pt x="25" y="22"/>
                    <a:pt x="32" y="15"/>
                    <a:pt x="40" y="15"/>
                  </a:cubicBezTo>
                  <a:cubicBezTo>
                    <a:pt x="46" y="15"/>
                    <a:pt x="52" y="19"/>
                    <a:pt x="54" y="2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38"/>
                    <a:pt x="25" y="35"/>
                    <a:pt x="25" y="3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71"/>
            <p:cNvSpPr>
              <a:spLocks noEditPoints="1"/>
            </p:cNvSpPr>
            <p:nvPr/>
          </p:nvSpPr>
          <p:spPr bwMode="auto">
            <a:xfrm>
              <a:off x="2409825" y="4803775"/>
              <a:ext cx="407987" cy="409575"/>
            </a:xfrm>
            <a:custGeom>
              <a:avLst/>
              <a:gdLst>
                <a:gd name="T0" fmla="*/ 257 w 257"/>
                <a:gd name="T1" fmla="*/ 134 h 258"/>
                <a:gd name="T2" fmla="*/ 208 w 257"/>
                <a:gd name="T3" fmla="*/ 50 h 258"/>
                <a:gd name="T4" fmla="*/ 109 w 257"/>
                <a:gd name="T5" fmla="*/ 0 h 258"/>
                <a:gd name="T6" fmla="*/ 15 w 257"/>
                <a:gd name="T7" fmla="*/ 59 h 258"/>
                <a:gd name="T8" fmla="*/ 0 w 257"/>
                <a:gd name="T9" fmla="*/ 166 h 258"/>
                <a:gd name="T10" fmla="*/ 53 w 257"/>
                <a:gd name="T11" fmla="*/ 258 h 258"/>
                <a:gd name="T12" fmla="*/ 257 w 257"/>
                <a:gd name="T13" fmla="*/ 134 h 258"/>
                <a:gd name="T14" fmla="*/ 33 w 257"/>
                <a:gd name="T15" fmla="*/ 69 h 258"/>
                <a:gd name="T16" fmla="*/ 111 w 257"/>
                <a:gd name="T17" fmla="*/ 21 h 258"/>
                <a:gd name="T18" fmla="*/ 193 w 257"/>
                <a:gd name="T19" fmla="*/ 61 h 258"/>
                <a:gd name="T20" fmla="*/ 232 w 257"/>
                <a:gd name="T21" fmla="*/ 129 h 258"/>
                <a:gd name="T22" fmla="*/ 61 w 257"/>
                <a:gd name="T23" fmla="*/ 233 h 258"/>
                <a:gd name="T24" fmla="*/ 20 w 257"/>
                <a:gd name="T25" fmla="*/ 162 h 258"/>
                <a:gd name="T26" fmla="*/ 33 w 257"/>
                <a:gd name="T27" fmla="*/ 6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08" y="50"/>
                  </a:lnTo>
                  <a:lnTo>
                    <a:pt x="109" y="0"/>
                  </a:lnTo>
                  <a:lnTo>
                    <a:pt x="15" y="59"/>
                  </a:lnTo>
                  <a:lnTo>
                    <a:pt x="0" y="166"/>
                  </a:lnTo>
                  <a:lnTo>
                    <a:pt x="53" y="258"/>
                  </a:lnTo>
                  <a:lnTo>
                    <a:pt x="257" y="134"/>
                  </a:lnTo>
                  <a:close/>
                  <a:moveTo>
                    <a:pt x="33" y="69"/>
                  </a:moveTo>
                  <a:lnTo>
                    <a:pt x="111" y="21"/>
                  </a:lnTo>
                  <a:lnTo>
                    <a:pt x="193" y="61"/>
                  </a:lnTo>
                  <a:lnTo>
                    <a:pt x="232" y="129"/>
                  </a:lnTo>
                  <a:lnTo>
                    <a:pt x="61" y="233"/>
                  </a:lnTo>
                  <a:lnTo>
                    <a:pt x="20" y="162"/>
                  </a:lnTo>
                  <a:lnTo>
                    <a:pt x="33" y="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2"/>
            <p:cNvSpPr>
              <a:spLocks noEditPoints="1"/>
            </p:cNvSpPr>
            <p:nvPr/>
          </p:nvSpPr>
          <p:spPr bwMode="auto">
            <a:xfrm>
              <a:off x="2589213" y="5178425"/>
              <a:ext cx="473075" cy="1441450"/>
            </a:xfrm>
            <a:custGeom>
              <a:avLst/>
              <a:gdLst>
                <a:gd name="T0" fmla="*/ 0 w 269"/>
                <a:gd name="T1" fmla="*/ 111 h 819"/>
                <a:gd name="T2" fmla="*/ 39 w 269"/>
                <a:gd name="T3" fmla="*/ 183 h 819"/>
                <a:gd name="T4" fmla="*/ 177 w 269"/>
                <a:gd name="T5" fmla="*/ 309 h 819"/>
                <a:gd name="T6" fmla="*/ 170 w 269"/>
                <a:gd name="T7" fmla="*/ 326 h 819"/>
                <a:gd name="T8" fmla="*/ 185 w 269"/>
                <a:gd name="T9" fmla="*/ 349 h 819"/>
                <a:gd name="T10" fmla="*/ 185 w 269"/>
                <a:gd name="T11" fmla="*/ 385 h 819"/>
                <a:gd name="T12" fmla="*/ 189 w 269"/>
                <a:gd name="T13" fmla="*/ 385 h 819"/>
                <a:gd name="T14" fmla="*/ 189 w 269"/>
                <a:gd name="T15" fmla="*/ 416 h 819"/>
                <a:gd name="T16" fmla="*/ 179 w 269"/>
                <a:gd name="T17" fmla="*/ 416 h 819"/>
                <a:gd name="T18" fmla="*/ 179 w 269"/>
                <a:gd name="T19" fmla="*/ 423 h 819"/>
                <a:gd name="T20" fmla="*/ 189 w 269"/>
                <a:gd name="T21" fmla="*/ 423 h 819"/>
                <a:gd name="T22" fmla="*/ 189 w 269"/>
                <a:gd name="T23" fmla="*/ 819 h 819"/>
                <a:gd name="T24" fmla="*/ 203 w 269"/>
                <a:gd name="T25" fmla="*/ 819 h 819"/>
                <a:gd name="T26" fmla="*/ 203 w 269"/>
                <a:gd name="T27" fmla="*/ 423 h 819"/>
                <a:gd name="T28" fmla="*/ 213 w 269"/>
                <a:gd name="T29" fmla="*/ 423 h 819"/>
                <a:gd name="T30" fmla="*/ 213 w 269"/>
                <a:gd name="T31" fmla="*/ 416 h 819"/>
                <a:gd name="T32" fmla="*/ 203 w 269"/>
                <a:gd name="T33" fmla="*/ 416 h 819"/>
                <a:gd name="T34" fmla="*/ 203 w 269"/>
                <a:gd name="T35" fmla="*/ 385 h 819"/>
                <a:gd name="T36" fmla="*/ 206 w 269"/>
                <a:gd name="T37" fmla="*/ 385 h 819"/>
                <a:gd name="T38" fmla="*/ 206 w 269"/>
                <a:gd name="T39" fmla="*/ 348 h 819"/>
                <a:gd name="T40" fmla="*/ 220 w 269"/>
                <a:gd name="T41" fmla="*/ 326 h 819"/>
                <a:gd name="T42" fmla="*/ 207 w 269"/>
                <a:gd name="T43" fmla="*/ 304 h 819"/>
                <a:gd name="T44" fmla="*/ 269 w 269"/>
                <a:gd name="T45" fmla="*/ 267 h 819"/>
                <a:gd name="T46" fmla="*/ 220 w 269"/>
                <a:gd name="T47" fmla="*/ 70 h 819"/>
                <a:gd name="T48" fmla="*/ 181 w 269"/>
                <a:gd name="T49" fmla="*/ 0 h 819"/>
                <a:gd name="T50" fmla="*/ 0 w 269"/>
                <a:gd name="T51" fmla="*/ 111 h 819"/>
                <a:gd name="T52" fmla="*/ 195 w 269"/>
                <a:gd name="T53" fmla="*/ 313 h 819"/>
                <a:gd name="T54" fmla="*/ 208 w 269"/>
                <a:gd name="T55" fmla="*/ 326 h 819"/>
                <a:gd name="T56" fmla="*/ 195 w 269"/>
                <a:gd name="T57" fmla="*/ 339 h 819"/>
                <a:gd name="T58" fmla="*/ 182 w 269"/>
                <a:gd name="T59" fmla="*/ 326 h 819"/>
                <a:gd name="T60" fmla="*/ 186 w 269"/>
                <a:gd name="T61" fmla="*/ 317 h 819"/>
                <a:gd name="T62" fmla="*/ 192 w 269"/>
                <a:gd name="T63" fmla="*/ 313 h 819"/>
                <a:gd name="T64" fmla="*/ 195 w 269"/>
                <a:gd name="T65" fmla="*/ 313 h 819"/>
                <a:gd name="T66" fmla="*/ 251 w 269"/>
                <a:gd name="T67" fmla="*/ 259 h 819"/>
                <a:gd name="T68" fmla="*/ 188 w 269"/>
                <a:gd name="T69" fmla="*/ 297 h 819"/>
                <a:gd name="T70" fmla="*/ 52 w 269"/>
                <a:gd name="T71" fmla="*/ 173 h 819"/>
                <a:gd name="T72" fmla="*/ 22 w 269"/>
                <a:gd name="T73" fmla="*/ 117 h 819"/>
                <a:gd name="T74" fmla="*/ 175 w 269"/>
                <a:gd name="T75" fmla="*/ 22 h 819"/>
                <a:gd name="T76" fmla="*/ 205 w 269"/>
                <a:gd name="T77" fmla="*/ 76 h 819"/>
                <a:gd name="T78" fmla="*/ 251 w 269"/>
                <a:gd name="T79" fmla="*/ 259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9" h="819">
                  <a:moveTo>
                    <a:pt x="0" y="111"/>
                  </a:moveTo>
                  <a:cubicBezTo>
                    <a:pt x="39" y="183"/>
                    <a:pt x="39" y="183"/>
                    <a:pt x="39" y="183"/>
                  </a:cubicBezTo>
                  <a:cubicBezTo>
                    <a:pt x="177" y="309"/>
                    <a:pt x="177" y="309"/>
                    <a:pt x="177" y="309"/>
                  </a:cubicBezTo>
                  <a:cubicBezTo>
                    <a:pt x="173" y="314"/>
                    <a:pt x="170" y="319"/>
                    <a:pt x="170" y="326"/>
                  </a:cubicBezTo>
                  <a:cubicBezTo>
                    <a:pt x="170" y="336"/>
                    <a:pt x="176" y="345"/>
                    <a:pt x="185" y="349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9" y="385"/>
                    <a:pt x="189" y="385"/>
                    <a:pt x="189" y="385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79" y="416"/>
                    <a:pt x="179" y="416"/>
                    <a:pt x="179" y="416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189" y="423"/>
                    <a:pt x="189" y="423"/>
                    <a:pt x="189" y="423"/>
                  </a:cubicBezTo>
                  <a:cubicBezTo>
                    <a:pt x="189" y="819"/>
                    <a:pt x="189" y="819"/>
                    <a:pt x="189" y="819"/>
                  </a:cubicBezTo>
                  <a:cubicBezTo>
                    <a:pt x="203" y="819"/>
                    <a:pt x="203" y="819"/>
                    <a:pt x="203" y="819"/>
                  </a:cubicBezTo>
                  <a:cubicBezTo>
                    <a:pt x="203" y="423"/>
                    <a:pt x="203" y="423"/>
                    <a:pt x="203" y="423"/>
                  </a:cubicBezTo>
                  <a:cubicBezTo>
                    <a:pt x="213" y="423"/>
                    <a:pt x="213" y="423"/>
                    <a:pt x="213" y="423"/>
                  </a:cubicBezTo>
                  <a:cubicBezTo>
                    <a:pt x="213" y="416"/>
                    <a:pt x="213" y="416"/>
                    <a:pt x="213" y="416"/>
                  </a:cubicBezTo>
                  <a:cubicBezTo>
                    <a:pt x="203" y="416"/>
                    <a:pt x="203" y="416"/>
                    <a:pt x="203" y="416"/>
                  </a:cubicBezTo>
                  <a:cubicBezTo>
                    <a:pt x="203" y="385"/>
                    <a:pt x="203" y="385"/>
                    <a:pt x="203" y="385"/>
                  </a:cubicBezTo>
                  <a:cubicBezTo>
                    <a:pt x="206" y="385"/>
                    <a:pt x="206" y="385"/>
                    <a:pt x="206" y="385"/>
                  </a:cubicBezTo>
                  <a:cubicBezTo>
                    <a:pt x="206" y="348"/>
                    <a:pt x="206" y="348"/>
                    <a:pt x="206" y="348"/>
                  </a:cubicBezTo>
                  <a:cubicBezTo>
                    <a:pt x="215" y="344"/>
                    <a:pt x="220" y="336"/>
                    <a:pt x="220" y="326"/>
                  </a:cubicBezTo>
                  <a:cubicBezTo>
                    <a:pt x="220" y="316"/>
                    <a:pt x="215" y="308"/>
                    <a:pt x="207" y="304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0" y="111"/>
                  </a:lnTo>
                  <a:close/>
                  <a:moveTo>
                    <a:pt x="195" y="313"/>
                  </a:moveTo>
                  <a:cubicBezTo>
                    <a:pt x="202" y="313"/>
                    <a:pt x="208" y="319"/>
                    <a:pt x="208" y="326"/>
                  </a:cubicBezTo>
                  <a:cubicBezTo>
                    <a:pt x="208" y="333"/>
                    <a:pt x="202" y="339"/>
                    <a:pt x="195" y="339"/>
                  </a:cubicBezTo>
                  <a:cubicBezTo>
                    <a:pt x="188" y="339"/>
                    <a:pt x="182" y="333"/>
                    <a:pt x="182" y="326"/>
                  </a:cubicBezTo>
                  <a:cubicBezTo>
                    <a:pt x="182" y="322"/>
                    <a:pt x="184" y="319"/>
                    <a:pt x="186" y="317"/>
                  </a:cubicBezTo>
                  <a:cubicBezTo>
                    <a:pt x="192" y="313"/>
                    <a:pt x="192" y="313"/>
                    <a:pt x="192" y="313"/>
                  </a:cubicBezTo>
                  <a:cubicBezTo>
                    <a:pt x="193" y="313"/>
                    <a:pt x="194" y="313"/>
                    <a:pt x="195" y="313"/>
                  </a:cubicBezTo>
                  <a:close/>
                  <a:moveTo>
                    <a:pt x="251" y="259"/>
                  </a:moveTo>
                  <a:cubicBezTo>
                    <a:pt x="188" y="297"/>
                    <a:pt x="188" y="297"/>
                    <a:pt x="188" y="297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205" y="76"/>
                    <a:pt x="205" y="76"/>
                    <a:pt x="205" y="76"/>
                  </a:cubicBezTo>
                  <a:lnTo>
                    <a:pt x="251" y="25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73"/>
            <p:cNvSpPr/>
            <p:nvPr/>
          </p:nvSpPr>
          <p:spPr bwMode="auto">
            <a:xfrm>
              <a:off x="2654300" y="5241925"/>
              <a:ext cx="306387" cy="285750"/>
            </a:xfrm>
            <a:custGeom>
              <a:avLst/>
              <a:gdLst>
                <a:gd name="T0" fmla="*/ 0 w 193"/>
                <a:gd name="T1" fmla="*/ 92 h 180"/>
                <a:gd name="T2" fmla="*/ 30 w 193"/>
                <a:gd name="T3" fmla="*/ 147 h 180"/>
                <a:gd name="T4" fmla="*/ 63 w 193"/>
                <a:gd name="T5" fmla="*/ 180 h 180"/>
                <a:gd name="T6" fmla="*/ 193 w 193"/>
                <a:gd name="T7" fmla="*/ 104 h 180"/>
                <a:gd name="T8" fmla="*/ 178 w 193"/>
                <a:gd name="T9" fmla="*/ 49 h 180"/>
                <a:gd name="T10" fmla="*/ 151 w 193"/>
                <a:gd name="T11" fmla="*/ 0 h 180"/>
                <a:gd name="T12" fmla="*/ 0 w 193"/>
                <a:gd name="T13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80">
                  <a:moveTo>
                    <a:pt x="0" y="92"/>
                  </a:moveTo>
                  <a:lnTo>
                    <a:pt x="30" y="147"/>
                  </a:lnTo>
                  <a:lnTo>
                    <a:pt x="63" y="180"/>
                  </a:lnTo>
                  <a:lnTo>
                    <a:pt x="193" y="104"/>
                  </a:lnTo>
                  <a:lnTo>
                    <a:pt x="178" y="49"/>
                  </a:lnTo>
                  <a:lnTo>
                    <a:pt x="151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74"/>
            <p:cNvSpPr/>
            <p:nvPr/>
          </p:nvSpPr>
          <p:spPr bwMode="auto">
            <a:xfrm>
              <a:off x="2768600" y="5422900"/>
              <a:ext cx="244475" cy="258763"/>
            </a:xfrm>
            <a:custGeom>
              <a:avLst/>
              <a:gdLst>
                <a:gd name="T0" fmla="*/ 100 w 154"/>
                <a:gd name="T1" fmla="*/ 163 h 163"/>
                <a:gd name="T2" fmla="*/ 154 w 154"/>
                <a:gd name="T3" fmla="*/ 130 h 163"/>
                <a:gd name="T4" fmla="*/ 122 w 154"/>
                <a:gd name="T5" fmla="*/ 0 h 163"/>
                <a:gd name="T6" fmla="*/ 0 w 154"/>
                <a:gd name="T7" fmla="*/ 74 h 163"/>
                <a:gd name="T8" fmla="*/ 100 w 154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63">
                  <a:moveTo>
                    <a:pt x="100" y="163"/>
                  </a:moveTo>
                  <a:lnTo>
                    <a:pt x="154" y="130"/>
                  </a:lnTo>
                  <a:lnTo>
                    <a:pt x="122" y="0"/>
                  </a:lnTo>
                  <a:lnTo>
                    <a:pt x="0" y="74"/>
                  </a:lnTo>
                  <a:lnTo>
                    <a:pt x="100" y="16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5"/>
            <p:cNvSpPr/>
            <p:nvPr/>
          </p:nvSpPr>
          <p:spPr bwMode="auto">
            <a:xfrm>
              <a:off x="2457450" y="4856163"/>
              <a:ext cx="236537" cy="195263"/>
            </a:xfrm>
            <a:custGeom>
              <a:avLst/>
              <a:gdLst>
                <a:gd name="T0" fmla="*/ 81 w 149"/>
                <a:gd name="T1" fmla="*/ 0 h 123"/>
                <a:gd name="T2" fmla="*/ 12 w 149"/>
                <a:gd name="T3" fmla="*/ 41 h 123"/>
                <a:gd name="T4" fmla="*/ 0 w 149"/>
                <a:gd name="T5" fmla="*/ 123 h 123"/>
                <a:gd name="T6" fmla="*/ 149 w 149"/>
                <a:gd name="T7" fmla="*/ 34 h 123"/>
                <a:gd name="T8" fmla="*/ 81 w 1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3">
                  <a:moveTo>
                    <a:pt x="81" y="0"/>
                  </a:moveTo>
                  <a:lnTo>
                    <a:pt x="12" y="41"/>
                  </a:lnTo>
                  <a:lnTo>
                    <a:pt x="0" y="123"/>
                  </a:lnTo>
                  <a:lnTo>
                    <a:pt x="149" y="34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6"/>
            <p:cNvSpPr/>
            <p:nvPr/>
          </p:nvSpPr>
          <p:spPr bwMode="auto">
            <a:xfrm>
              <a:off x="2463800" y="4919663"/>
              <a:ext cx="292100" cy="230188"/>
            </a:xfrm>
            <a:custGeom>
              <a:avLst/>
              <a:gdLst>
                <a:gd name="T0" fmla="*/ 184 w 184"/>
                <a:gd name="T1" fmla="*/ 55 h 145"/>
                <a:gd name="T2" fmla="*/ 152 w 184"/>
                <a:gd name="T3" fmla="*/ 0 h 145"/>
                <a:gd name="T4" fmla="*/ 0 w 184"/>
                <a:gd name="T5" fmla="*/ 90 h 145"/>
                <a:gd name="T6" fmla="*/ 33 w 184"/>
                <a:gd name="T7" fmla="*/ 145 h 145"/>
                <a:gd name="T8" fmla="*/ 184 w 184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45">
                  <a:moveTo>
                    <a:pt x="184" y="55"/>
                  </a:moveTo>
                  <a:lnTo>
                    <a:pt x="152" y="0"/>
                  </a:lnTo>
                  <a:lnTo>
                    <a:pt x="0" y="90"/>
                  </a:lnTo>
                  <a:lnTo>
                    <a:pt x="33" y="145"/>
                  </a:lnTo>
                  <a:lnTo>
                    <a:pt x="184" y="5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77"/>
            <p:cNvSpPr>
              <a:spLocks noEditPoints="1"/>
            </p:cNvSpPr>
            <p:nvPr/>
          </p:nvSpPr>
          <p:spPr bwMode="auto">
            <a:xfrm>
              <a:off x="1263650" y="5956300"/>
              <a:ext cx="163512" cy="163513"/>
            </a:xfrm>
            <a:custGeom>
              <a:avLst/>
              <a:gdLst>
                <a:gd name="T0" fmla="*/ 68 w 93"/>
                <a:gd name="T1" fmla="*/ 81 h 93"/>
                <a:gd name="T2" fmla="*/ 81 w 93"/>
                <a:gd name="T3" fmla="*/ 25 h 93"/>
                <a:gd name="T4" fmla="*/ 25 w 93"/>
                <a:gd name="T5" fmla="*/ 12 h 93"/>
                <a:gd name="T6" fmla="*/ 12 w 93"/>
                <a:gd name="T7" fmla="*/ 68 h 93"/>
                <a:gd name="T8" fmla="*/ 68 w 93"/>
                <a:gd name="T9" fmla="*/ 81 h 93"/>
                <a:gd name="T10" fmla="*/ 47 w 93"/>
                <a:gd name="T11" fmla="*/ 34 h 93"/>
                <a:gd name="T12" fmla="*/ 59 w 93"/>
                <a:gd name="T13" fmla="*/ 46 h 93"/>
                <a:gd name="T14" fmla="*/ 47 w 93"/>
                <a:gd name="T15" fmla="*/ 59 h 93"/>
                <a:gd name="T16" fmla="*/ 34 w 93"/>
                <a:gd name="T17" fmla="*/ 46 h 93"/>
                <a:gd name="T18" fmla="*/ 47 w 93"/>
                <a:gd name="T19" fmla="*/ 3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3">
                  <a:moveTo>
                    <a:pt x="68" y="81"/>
                  </a:moveTo>
                  <a:cubicBezTo>
                    <a:pt x="87" y="69"/>
                    <a:pt x="93" y="44"/>
                    <a:pt x="81" y="25"/>
                  </a:cubicBezTo>
                  <a:cubicBezTo>
                    <a:pt x="69" y="5"/>
                    <a:pt x="44" y="0"/>
                    <a:pt x="25" y="12"/>
                  </a:cubicBezTo>
                  <a:cubicBezTo>
                    <a:pt x="6" y="23"/>
                    <a:pt x="0" y="49"/>
                    <a:pt x="12" y="68"/>
                  </a:cubicBezTo>
                  <a:cubicBezTo>
                    <a:pt x="24" y="87"/>
                    <a:pt x="49" y="93"/>
                    <a:pt x="68" y="81"/>
                  </a:cubicBezTo>
                  <a:close/>
                  <a:moveTo>
                    <a:pt x="47" y="34"/>
                  </a:moveTo>
                  <a:cubicBezTo>
                    <a:pt x="53" y="34"/>
                    <a:pt x="59" y="39"/>
                    <a:pt x="59" y="46"/>
                  </a:cubicBezTo>
                  <a:cubicBezTo>
                    <a:pt x="59" y="53"/>
                    <a:pt x="53" y="59"/>
                    <a:pt x="47" y="59"/>
                  </a:cubicBezTo>
                  <a:cubicBezTo>
                    <a:pt x="40" y="59"/>
                    <a:pt x="34" y="53"/>
                    <a:pt x="34" y="46"/>
                  </a:cubicBezTo>
                  <a:cubicBezTo>
                    <a:pt x="34" y="39"/>
                    <a:pt x="40" y="34"/>
                    <a:pt x="47" y="3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78"/>
            <p:cNvSpPr/>
            <p:nvPr/>
          </p:nvSpPr>
          <p:spPr bwMode="auto">
            <a:xfrm>
              <a:off x="1303338" y="6165850"/>
              <a:ext cx="85725" cy="158750"/>
            </a:xfrm>
            <a:custGeom>
              <a:avLst/>
              <a:gdLst>
                <a:gd name="T0" fmla="*/ 21 w 54"/>
                <a:gd name="T1" fmla="*/ 0 h 100"/>
                <a:gd name="T2" fmla="*/ 21 w 54"/>
                <a:gd name="T3" fmla="*/ 26 h 100"/>
                <a:gd name="T4" fmla="*/ 15 w 54"/>
                <a:gd name="T5" fmla="*/ 26 h 100"/>
                <a:gd name="T6" fmla="*/ 15 w 54"/>
                <a:gd name="T7" fmla="*/ 90 h 100"/>
                <a:gd name="T8" fmla="*/ 0 w 54"/>
                <a:gd name="T9" fmla="*/ 90 h 100"/>
                <a:gd name="T10" fmla="*/ 0 w 54"/>
                <a:gd name="T11" fmla="*/ 100 h 100"/>
                <a:gd name="T12" fmla="*/ 15 w 54"/>
                <a:gd name="T13" fmla="*/ 100 h 100"/>
                <a:gd name="T14" fmla="*/ 38 w 54"/>
                <a:gd name="T15" fmla="*/ 100 h 100"/>
                <a:gd name="T16" fmla="*/ 54 w 54"/>
                <a:gd name="T17" fmla="*/ 100 h 100"/>
                <a:gd name="T18" fmla="*/ 54 w 54"/>
                <a:gd name="T19" fmla="*/ 90 h 100"/>
                <a:gd name="T20" fmla="*/ 38 w 54"/>
                <a:gd name="T21" fmla="*/ 90 h 100"/>
                <a:gd name="T22" fmla="*/ 38 w 54"/>
                <a:gd name="T23" fmla="*/ 26 h 100"/>
                <a:gd name="T24" fmla="*/ 33 w 54"/>
                <a:gd name="T25" fmla="*/ 26 h 100"/>
                <a:gd name="T26" fmla="*/ 33 w 54"/>
                <a:gd name="T27" fmla="*/ 0 h 100"/>
                <a:gd name="T28" fmla="*/ 21 w 54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100">
                  <a:moveTo>
                    <a:pt x="21" y="0"/>
                  </a:moveTo>
                  <a:lnTo>
                    <a:pt x="21" y="26"/>
                  </a:lnTo>
                  <a:lnTo>
                    <a:pt x="15" y="26"/>
                  </a:lnTo>
                  <a:lnTo>
                    <a:pt x="15" y="9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15" y="100"/>
                  </a:lnTo>
                  <a:lnTo>
                    <a:pt x="38" y="100"/>
                  </a:lnTo>
                  <a:lnTo>
                    <a:pt x="54" y="100"/>
                  </a:lnTo>
                  <a:lnTo>
                    <a:pt x="54" y="90"/>
                  </a:lnTo>
                  <a:lnTo>
                    <a:pt x="38" y="90"/>
                  </a:lnTo>
                  <a:lnTo>
                    <a:pt x="38" y="26"/>
                  </a:lnTo>
                  <a:lnTo>
                    <a:pt x="33" y="26"/>
                  </a:lnTo>
                  <a:lnTo>
                    <a:pt x="33" y="0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79"/>
            <p:cNvSpPr>
              <a:spLocks noEditPoints="1"/>
            </p:cNvSpPr>
            <p:nvPr/>
          </p:nvSpPr>
          <p:spPr bwMode="auto">
            <a:xfrm>
              <a:off x="1139825" y="5751513"/>
              <a:ext cx="2044700" cy="1176338"/>
            </a:xfrm>
            <a:custGeom>
              <a:avLst/>
              <a:gdLst>
                <a:gd name="T0" fmla="*/ 1051 w 1163"/>
                <a:gd name="T1" fmla="*/ 553 h 668"/>
                <a:gd name="T2" fmla="*/ 1037 w 1163"/>
                <a:gd name="T3" fmla="*/ 533 h 668"/>
                <a:gd name="T4" fmla="*/ 1003 w 1163"/>
                <a:gd name="T5" fmla="*/ 500 h 668"/>
                <a:gd name="T6" fmla="*/ 990 w 1163"/>
                <a:gd name="T7" fmla="*/ 533 h 668"/>
                <a:gd name="T8" fmla="*/ 905 w 1163"/>
                <a:gd name="T9" fmla="*/ 605 h 668"/>
                <a:gd name="T10" fmla="*/ 713 w 1163"/>
                <a:gd name="T11" fmla="*/ 638 h 668"/>
                <a:gd name="T12" fmla="*/ 664 w 1163"/>
                <a:gd name="T13" fmla="*/ 47 h 668"/>
                <a:gd name="T14" fmla="*/ 626 w 1163"/>
                <a:gd name="T15" fmla="*/ 47 h 668"/>
                <a:gd name="T16" fmla="*/ 625 w 1163"/>
                <a:gd name="T17" fmla="*/ 22 h 668"/>
                <a:gd name="T18" fmla="*/ 515 w 1163"/>
                <a:gd name="T19" fmla="*/ 0 h 668"/>
                <a:gd name="T20" fmla="*/ 466 w 1163"/>
                <a:gd name="T21" fmla="*/ 47 h 668"/>
                <a:gd name="T22" fmla="*/ 427 w 1163"/>
                <a:gd name="T23" fmla="*/ 47 h 668"/>
                <a:gd name="T24" fmla="*/ 378 w 1163"/>
                <a:gd name="T25" fmla="*/ 638 h 668"/>
                <a:gd name="T26" fmla="*/ 266 w 1163"/>
                <a:gd name="T27" fmla="*/ 591 h 668"/>
                <a:gd name="T28" fmla="*/ 0 w 1163"/>
                <a:gd name="T29" fmla="*/ 668 h 668"/>
                <a:gd name="T30" fmla="*/ 1134 w 1163"/>
                <a:gd name="T31" fmla="*/ 668 h 668"/>
                <a:gd name="T32" fmla="*/ 1134 w 1163"/>
                <a:gd name="T33" fmla="*/ 638 h 668"/>
                <a:gd name="T34" fmla="*/ 1051 w 1163"/>
                <a:gd name="T35" fmla="*/ 605 h 668"/>
                <a:gd name="T36" fmla="*/ 1149 w 1163"/>
                <a:gd name="T37" fmla="*/ 585 h 668"/>
                <a:gd name="T38" fmla="*/ 1163 w 1163"/>
                <a:gd name="T39" fmla="*/ 600 h 668"/>
                <a:gd name="T40" fmla="*/ 1149 w 1163"/>
                <a:gd name="T41" fmla="*/ 536 h 668"/>
                <a:gd name="T42" fmla="*/ 651 w 1163"/>
                <a:gd name="T43" fmla="*/ 338 h 668"/>
                <a:gd name="T44" fmla="*/ 556 w 1163"/>
                <a:gd name="T45" fmla="*/ 268 h 668"/>
                <a:gd name="T46" fmla="*/ 567 w 1163"/>
                <a:gd name="T47" fmla="*/ 255 h 668"/>
                <a:gd name="T48" fmla="*/ 651 w 1163"/>
                <a:gd name="T49" fmla="*/ 338 h 668"/>
                <a:gd name="T50" fmla="*/ 546 w 1163"/>
                <a:gd name="T51" fmla="*/ 454 h 668"/>
                <a:gd name="T52" fmla="*/ 546 w 1163"/>
                <a:gd name="T53" fmla="*/ 284 h 668"/>
                <a:gd name="T54" fmla="*/ 570 w 1163"/>
                <a:gd name="T55" fmla="*/ 500 h 668"/>
                <a:gd name="T56" fmla="*/ 521 w 1163"/>
                <a:gd name="T57" fmla="*/ 500 h 668"/>
                <a:gd name="T58" fmla="*/ 570 w 1163"/>
                <a:gd name="T59" fmla="*/ 500 h 668"/>
                <a:gd name="T60" fmla="*/ 579 w 1163"/>
                <a:gd name="T61" fmla="*/ 508 h 668"/>
                <a:gd name="T62" fmla="*/ 675 w 1163"/>
                <a:gd name="T63" fmla="*/ 611 h 668"/>
                <a:gd name="T64" fmla="*/ 579 w 1163"/>
                <a:gd name="T65" fmla="*/ 532 h 668"/>
                <a:gd name="T66" fmla="*/ 579 w 1163"/>
                <a:gd name="T67" fmla="*/ 465 h 668"/>
                <a:gd name="T68" fmla="*/ 654 w 1163"/>
                <a:gd name="T69" fmla="*/ 367 h 668"/>
                <a:gd name="T70" fmla="*/ 579 w 1163"/>
                <a:gd name="T71" fmla="*/ 488 h 668"/>
                <a:gd name="T72" fmla="*/ 567 w 1163"/>
                <a:gd name="T73" fmla="*/ 238 h 668"/>
                <a:gd name="T74" fmla="*/ 555 w 1163"/>
                <a:gd name="T75" fmla="*/ 225 h 668"/>
                <a:gd name="T76" fmla="*/ 642 w 1163"/>
                <a:gd name="T77" fmla="*/ 238 h 668"/>
                <a:gd name="T78" fmla="*/ 545 w 1163"/>
                <a:gd name="T79" fmla="*/ 262 h 668"/>
                <a:gd name="T80" fmla="*/ 545 w 1163"/>
                <a:gd name="T81" fmla="*/ 230 h 668"/>
                <a:gd name="T82" fmla="*/ 524 w 1163"/>
                <a:gd name="T83" fmla="*/ 225 h 668"/>
                <a:gd name="T84" fmla="*/ 449 w 1163"/>
                <a:gd name="T85" fmla="*/ 238 h 668"/>
                <a:gd name="T86" fmla="*/ 537 w 1163"/>
                <a:gd name="T87" fmla="*/ 225 h 668"/>
                <a:gd name="T88" fmla="*/ 447 w 1163"/>
                <a:gd name="T89" fmla="*/ 255 h 668"/>
                <a:gd name="T90" fmla="*/ 524 w 1163"/>
                <a:gd name="T91" fmla="*/ 268 h 668"/>
                <a:gd name="T92" fmla="*/ 444 w 1163"/>
                <a:gd name="T93" fmla="*/ 339 h 668"/>
                <a:gd name="T94" fmla="*/ 447 w 1163"/>
                <a:gd name="T95" fmla="*/ 255 h 668"/>
                <a:gd name="T96" fmla="*/ 512 w 1163"/>
                <a:gd name="T97" fmla="*/ 465 h 668"/>
                <a:gd name="T98" fmla="*/ 427 w 1163"/>
                <a:gd name="T99" fmla="*/ 488 h 668"/>
                <a:gd name="T100" fmla="*/ 528 w 1163"/>
                <a:gd name="T101" fmla="*/ 465 h 668"/>
                <a:gd name="T102" fmla="*/ 512 w 1163"/>
                <a:gd name="T103" fmla="*/ 532 h 668"/>
                <a:gd name="T104" fmla="*/ 416 w 1163"/>
                <a:gd name="T105" fmla="*/ 611 h 668"/>
                <a:gd name="T106" fmla="*/ 512 w 1163"/>
                <a:gd name="T107" fmla="*/ 508 h 668"/>
                <a:gd name="T108" fmla="*/ 549 w 1163"/>
                <a:gd name="T109" fmla="*/ 532 h 668"/>
                <a:gd name="T110" fmla="*/ 467 w 1163"/>
                <a:gd name="T111" fmla="*/ 617 h 668"/>
                <a:gd name="T112" fmla="*/ 629 w 1163"/>
                <a:gd name="T113" fmla="*/ 90 h 668"/>
                <a:gd name="T114" fmla="*/ 546 w 1163"/>
                <a:gd name="T115" fmla="*/ 204 h 668"/>
                <a:gd name="T116" fmla="*/ 462 w 1163"/>
                <a:gd name="T117" fmla="*/ 9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3" h="668">
                  <a:moveTo>
                    <a:pt x="1149" y="553"/>
                  </a:moveTo>
                  <a:cubicBezTo>
                    <a:pt x="1051" y="553"/>
                    <a:pt x="1051" y="553"/>
                    <a:pt x="1051" y="553"/>
                  </a:cubicBezTo>
                  <a:cubicBezTo>
                    <a:pt x="1051" y="533"/>
                    <a:pt x="1051" y="533"/>
                    <a:pt x="1051" y="533"/>
                  </a:cubicBezTo>
                  <a:cubicBezTo>
                    <a:pt x="1037" y="533"/>
                    <a:pt x="1037" y="533"/>
                    <a:pt x="1037" y="533"/>
                  </a:cubicBezTo>
                  <a:cubicBezTo>
                    <a:pt x="1037" y="500"/>
                    <a:pt x="1037" y="500"/>
                    <a:pt x="1037" y="500"/>
                  </a:cubicBezTo>
                  <a:cubicBezTo>
                    <a:pt x="1003" y="500"/>
                    <a:pt x="1003" y="500"/>
                    <a:pt x="1003" y="500"/>
                  </a:cubicBezTo>
                  <a:cubicBezTo>
                    <a:pt x="1003" y="533"/>
                    <a:pt x="1003" y="533"/>
                    <a:pt x="1003" y="533"/>
                  </a:cubicBezTo>
                  <a:cubicBezTo>
                    <a:pt x="990" y="533"/>
                    <a:pt x="990" y="533"/>
                    <a:pt x="990" y="533"/>
                  </a:cubicBezTo>
                  <a:cubicBezTo>
                    <a:pt x="990" y="605"/>
                    <a:pt x="990" y="605"/>
                    <a:pt x="990" y="605"/>
                  </a:cubicBezTo>
                  <a:cubicBezTo>
                    <a:pt x="905" y="605"/>
                    <a:pt x="905" y="605"/>
                    <a:pt x="905" y="605"/>
                  </a:cubicBezTo>
                  <a:cubicBezTo>
                    <a:pt x="905" y="638"/>
                    <a:pt x="905" y="638"/>
                    <a:pt x="905" y="638"/>
                  </a:cubicBezTo>
                  <a:cubicBezTo>
                    <a:pt x="713" y="638"/>
                    <a:pt x="713" y="638"/>
                    <a:pt x="713" y="638"/>
                  </a:cubicBezTo>
                  <a:cubicBezTo>
                    <a:pt x="713" y="617"/>
                    <a:pt x="713" y="617"/>
                    <a:pt x="713" y="617"/>
                  </a:cubicBezTo>
                  <a:cubicBezTo>
                    <a:pt x="664" y="47"/>
                    <a:pt x="664" y="47"/>
                    <a:pt x="664" y="47"/>
                  </a:cubicBezTo>
                  <a:cubicBezTo>
                    <a:pt x="661" y="47"/>
                    <a:pt x="661" y="47"/>
                    <a:pt x="661" y="47"/>
                  </a:cubicBezTo>
                  <a:cubicBezTo>
                    <a:pt x="626" y="47"/>
                    <a:pt x="626" y="47"/>
                    <a:pt x="626" y="47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25" y="22"/>
                    <a:pt x="625" y="22"/>
                    <a:pt x="625" y="22"/>
                  </a:cubicBezTo>
                  <a:cubicBezTo>
                    <a:pt x="625" y="10"/>
                    <a:pt x="603" y="0"/>
                    <a:pt x="576" y="0"/>
                  </a:cubicBezTo>
                  <a:cubicBezTo>
                    <a:pt x="515" y="0"/>
                    <a:pt x="515" y="0"/>
                    <a:pt x="515" y="0"/>
                  </a:cubicBezTo>
                  <a:cubicBezTo>
                    <a:pt x="488" y="0"/>
                    <a:pt x="466" y="10"/>
                    <a:pt x="466" y="22"/>
                  </a:cubicBezTo>
                  <a:cubicBezTo>
                    <a:pt x="466" y="47"/>
                    <a:pt x="466" y="47"/>
                    <a:pt x="466" y="47"/>
                  </a:cubicBezTo>
                  <a:cubicBezTo>
                    <a:pt x="465" y="47"/>
                    <a:pt x="465" y="47"/>
                    <a:pt x="465" y="47"/>
                  </a:cubicBezTo>
                  <a:cubicBezTo>
                    <a:pt x="427" y="47"/>
                    <a:pt x="427" y="47"/>
                    <a:pt x="427" y="47"/>
                  </a:cubicBezTo>
                  <a:cubicBezTo>
                    <a:pt x="378" y="617"/>
                    <a:pt x="378" y="617"/>
                    <a:pt x="378" y="617"/>
                  </a:cubicBezTo>
                  <a:cubicBezTo>
                    <a:pt x="378" y="638"/>
                    <a:pt x="378" y="638"/>
                    <a:pt x="378" y="638"/>
                  </a:cubicBezTo>
                  <a:cubicBezTo>
                    <a:pt x="266" y="638"/>
                    <a:pt x="266" y="638"/>
                    <a:pt x="266" y="638"/>
                  </a:cubicBezTo>
                  <a:cubicBezTo>
                    <a:pt x="266" y="591"/>
                    <a:pt x="266" y="591"/>
                    <a:pt x="266" y="591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68"/>
                    <a:pt x="0" y="668"/>
                    <a:pt x="0" y="668"/>
                  </a:cubicBezTo>
                  <a:cubicBezTo>
                    <a:pt x="266" y="668"/>
                    <a:pt x="266" y="668"/>
                    <a:pt x="266" y="668"/>
                  </a:cubicBezTo>
                  <a:cubicBezTo>
                    <a:pt x="1134" y="668"/>
                    <a:pt x="1134" y="668"/>
                    <a:pt x="1134" y="668"/>
                  </a:cubicBezTo>
                  <a:cubicBezTo>
                    <a:pt x="1134" y="640"/>
                    <a:pt x="1134" y="640"/>
                    <a:pt x="1134" y="640"/>
                  </a:cubicBezTo>
                  <a:cubicBezTo>
                    <a:pt x="1134" y="638"/>
                    <a:pt x="1134" y="638"/>
                    <a:pt x="1134" y="638"/>
                  </a:cubicBezTo>
                  <a:cubicBezTo>
                    <a:pt x="1134" y="605"/>
                    <a:pt x="1134" y="605"/>
                    <a:pt x="1134" y="605"/>
                  </a:cubicBezTo>
                  <a:cubicBezTo>
                    <a:pt x="1051" y="605"/>
                    <a:pt x="1051" y="605"/>
                    <a:pt x="1051" y="605"/>
                  </a:cubicBezTo>
                  <a:cubicBezTo>
                    <a:pt x="1051" y="585"/>
                    <a:pt x="1051" y="585"/>
                    <a:pt x="1051" y="585"/>
                  </a:cubicBezTo>
                  <a:cubicBezTo>
                    <a:pt x="1149" y="585"/>
                    <a:pt x="1149" y="585"/>
                    <a:pt x="1149" y="585"/>
                  </a:cubicBezTo>
                  <a:cubicBezTo>
                    <a:pt x="1149" y="600"/>
                    <a:pt x="1149" y="600"/>
                    <a:pt x="1149" y="600"/>
                  </a:cubicBezTo>
                  <a:cubicBezTo>
                    <a:pt x="1163" y="600"/>
                    <a:pt x="1163" y="600"/>
                    <a:pt x="1163" y="600"/>
                  </a:cubicBezTo>
                  <a:cubicBezTo>
                    <a:pt x="1163" y="536"/>
                    <a:pt x="1163" y="536"/>
                    <a:pt x="1163" y="536"/>
                  </a:cubicBezTo>
                  <a:cubicBezTo>
                    <a:pt x="1149" y="536"/>
                    <a:pt x="1149" y="536"/>
                    <a:pt x="1149" y="536"/>
                  </a:cubicBezTo>
                  <a:lnTo>
                    <a:pt x="1149" y="553"/>
                  </a:lnTo>
                  <a:close/>
                  <a:moveTo>
                    <a:pt x="651" y="338"/>
                  </a:moveTo>
                  <a:cubicBezTo>
                    <a:pt x="650" y="339"/>
                    <a:pt x="649" y="339"/>
                    <a:pt x="648" y="339"/>
                  </a:cubicBezTo>
                  <a:cubicBezTo>
                    <a:pt x="604" y="339"/>
                    <a:pt x="567" y="309"/>
                    <a:pt x="556" y="268"/>
                  </a:cubicBezTo>
                  <a:cubicBezTo>
                    <a:pt x="567" y="268"/>
                    <a:pt x="567" y="268"/>
                    <a:pt x="567" y="268"/>
                  </a:cubicBezTo>
                  <a:cubicBezTo>
                    <a:pt x="567" y="255"/>
                    <a:pt x="567" y="255"/>
                    <a:pt x="567" y="255"/>
                  </a:cubicBezTo>
                  <a:cubicBezTo>
                    <a:pt x="644" y="255"/>
                    <a:pt x="644" y="255"/>
                    <a:pt x="644" y="255"/>
                  </a:cubicBezTo>
                  <a:lnTo>
                    <a:pt x="651" y="338"/>
                  </a:lnTo>
                  <a:close/>
                  <a:moveTo>
                    <a:pt x="635" y="352"/>
                  </a:moveTo>
                  <a:cubicBezTo>
                    <a:pt x="591" y="369"/>
                    <a:pt x="557" y="407"/>
                    <a:pt x="546" y="454"/>
                  </a:cubicBezTo>
                  <a:cubicBezTo>
                    <a:pt x="535" y="407"/>
                    <a:pt x="501" y="369"/>
                    <a:pt x="457" y="352"/>
                  </a:cubicBezTo>
                  <a:cubicBezTo>
                    <a:pt x="497" y="348"/>
                    <a:pt x="531" y="321"/>
                    <a:pt x="546" y="284"/>
                  </a:cubicBezTo>
                  <a:cubicBezTo>
                    <a:pt x="560" y="321"/>
                    <a:pt x="594" y="348"/>
                    <a:pt x="635" y="352"/>
                  </a:cubicBezTo>
                  <a:close/>
                  <a:moveTo>
                    <a:pt x="570" y="500"/>
                  </a:moveTo>
                  <a:cubicBezTo>
                    <a:pt x="570" y="513"/>
                    <a:pt x="559" y="524"/>
                    <a:pt x="545" y="524"/>
                  </a:cubicBezTo>
                  <a:cubicBezTo>
                    <a:pt x="532" y="524"/>
                    <a:pt x="521" y="513"/>
                    <a:pt x="521" y="500"/>
                  </a:cubicBezTo>
                  <a:cubicBezTo>
                    <a:pt x="521" y="486"/>
                    <a:pt x="532" y="475"/>
                    <a:pt x="545" y="475"/>
                  </a:cubicBezTo>
                  <a:cubicBezTo>
                    <a:pt x="559" y="475"/>
                    <a:pt x="570" y="486"/>
                    <a:pt x="570" y="500"/>
                  </a:cubicBezTo>
                  <a:close/>
                  <a:moveTo>
                    <a:pt x="579" y="532"/>
                  </a:moveTo>
                  <a:cubicBezTo>
                    <a:pt x="579" y="508"/>
                    <a:pt x="579" y="508"/>
                    <a:pt x="579" y="508"/>
                  </a:cubicBezTo>
                  <a:cubicBezTo>
                    <a:pt x="666" y="508"/>
                    <a:pt x="666" y="508"/>
                    <a:pt x="666" y="508"/>
                  </a:cubicBezTo>
                  <a:cubicBezTo>
                    <a:pt x="675" y="611"/>
                    <a:pt x="675" y="611"/>
                    <a:pt x="675" y="611"/>
                  </a:cubicBezTo>
                  <a:cubicBezTo>
                    <a:pt x="627" y="607"/>
                    <a:pt x="586" y="575"/>
                    <a:pt x="570" y="532"/>
                  </a:cubicBezTo>
                  <a:lnTo>
                    <a:pt x="579" y="532"/>
                  </a:lnTo>
                  <a:close/>
                  <a:moveTo>
                    <a:pt x="579" y="488"/>
                  </a:moveTo>
                  <a:cubicBezTo>
                    <a:pt x="579" y="465"/>
                    <a:pt x="579" y="465"/>
                    <a:pt x="579" y="465"/>
                  </a:cubicBezTo>
                  <a:cubicBezTo>
                    <a:pt x="563" y="465"/>
                    <a:pt x="563" y="465"/>
                    <a:pt x="563" y="465"/>
                  </a:cubicBezTo>
                  <a:cubicBezTo>
                    <a:pt x="572" y="417"/>
                    <a:pt x="607" y="379"/>
                    <a:pt x="654" y="367"/>
                  </a:cubicBezTo>
                  <a:cubicBezTo>
                    <a:pt x="664" y="488"/>
                    <a:pt x="664" y="488"/>
                    <a:pt x="664" y="488"/>
                  </a:cubicBezTo>
                  <a:lnTo>
                    <a:pt x="579" y="488"/>
                  </a:lnTo>
                  <a:close/>
                  <a:moveTo>
                    <a:pt x="642" y="238"/>
                  </a:moveTo>
                  <a:cubicBezTo>
                    <a:pt x="567" y="238"/>
                    <a:pt x="567" y="238"/>
                    <a:pt x="567" y="238"/>
                  </a:cubicBezTo>
                  <a:cubicBezTo>
                    <a:pt x="567" y="225"/>
                    <a:pt x="567" y="225"/>
                    <a:pt x="567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63" y="186"/>
                    <a:pt x="595" y="155"/>
                    <a:pt x="635" y="150"/>
                  </a:cubicBezTo>
                  <a:lnTo>
                    <a:pt x="642" y="238"/>
                  </a:lnTo>
                  <a:close/>
                  <a:moveTo>
                    <a:pt x="561" y="246"/>
                  </a:moveTo>
                  <a:cubicBezTo>
                    <a:pt x="561" y="255"/>
                    <a:pt x="554" y="262"/>
                    <a:pt x="545" y="262"/>
                  </a:cubicBezTo>
                  <a:cubicBezTo>
                    <a:pt x="537" y="262"/>
                    <a:pt x="529" y="255"/>
                    <a:pt x="529" y="246"/>
                  </a:cubicBezTo>
                  <a:cubicBezTo>
                    <a:pt x="529" y="238"/>
                    <a:pt x="537" y="230"/>
                    <a:pt x="545" y="230"/>
                  </a:cubicBezTo>
                  <a:cubicBezTo>
                    <a:pt x="554" y="230"/>
                    <a:pt x="561" y="238"/>
                    <a:pt x="561" y="246"/>
                  </a:cubicBezTo>
                  <a:close/>
                  <a:moveTo>
                    <a:pt x="524" y="225"/>
                  </a:moveTo>
                  <a:cubicBezTo>
                    <a:pt x="524" y="238"/>
                    <a:pt x="524" y="238"/>
                    <a:pt x="524" y="238"/>
                  </a:cubicBezTo>
                  <a:cubicBezTo>
                    <a:pt x="449" y="238"/>
                    <a:pt x="449" y="238"/>
                    <a:pt x="449" y="238"/>
                  </a:cubicBezTo>
                  <a:cubicBezTo>
                    <a:pt x="456" y="150"/>
                    <a:pt x="456" y="150"/>
                    <a:pt x="456" y="150"/>
                  </a:cubicBezTo>
                  <a:cubicBezTo>
                    <a:pt x="497" y="155"/>
                    <a:pt x="529" y="185"/>
                    <a:pt x="537" y="225"/>
                  </a:cubicBezTo>
                  <a:lnTo>
                    <a:pt x="524" y="225"/>
                  </a:lnTo>
                  <a:close/>
                  <a:moveTo>
                    <a:pt x="447" y="255"/>
                  </a:moveTo>
                  <a:cubicBezTo>
                    <a:pt x="524" y="255"/>
                    <a:pt x="524" y="255"/>
                    <a:pt x="524" y="255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36" y="268"/>
                    <a:pt x="536" y="268"/>
                    <a:pt x="536" y="268"/>
                  </a:cubicBezTo>
                  <a:cubicBezTo>
                    <a:pt x="525" y="309"/>
                    <a:pt x="488" y="339"/>
                    <a:pt x="444" y="339"/>
                  </a:cubicBezTo>
                  <a:cubicBezTo>
                    <a:pt x="443" y="339"/>
                    <a:pt x="441" y="339"/>
                    <a:pt x="440" y="338"/>
                  </a:cubicBezTo>
                  <a:lnTo>
                    <a:pt x="447" y="255"/>
                  </a:lnTo>
                  <a:close/>
                  <a:moveTo>
                    <a:pt x="528" y="465"/>
                  </a:moveTo>
                  <a:cubicBezTo>
                    <a:pt x="512" y="465"/>
                    <a:pt x="512" y="465"/>
                    <a:pt x="512" y="465"/>
                  </a:cubicBezTo>
                  <a:cubicBezTo>
                    <a:pt x="512" y="488"/>
                    <a:pt x="512" y="488"/>
                    <a:pt x="512" y="488"/>
                  </a:cubicBezTo>
                  <a:cubicBezTo>
                    <a:pt x="427" y="488"/>
                    <a:pt x="427" y="488"/>
                    <a:pt x="427" y="488"/>
                  </a:cubicBezTo>
                  <a:cubicBezTo>
                    <a:pt x="438" y="367"/>
                    <a:pt x="438" y="367"/>
                    <a:pt x="438" y="367"/>
                  </a:cubicBezTo>
                  <a:cubicBezTo>
                    <a:pt x="484" y="379"/>
                    <a:pt x="520" y="417"/>
                    <a:pt x="528" y="465"/>
                  </a:cubicBezTo>
                  <a:close/>
                  <a:moveTo>
                    <a:pt x="512" y="508"/>
                  </a:moveTo>
                  <a:cubicBezTo>
                    <a:pt x="512" y="532"/>
                    <a:pt x="512" y="532"/>
                    <a:pt x="512" y="532"/>
                  </a:cubicBezTo>
                  <a:cubicBezTo>
                    <a:pt x="522" y="532"/>
                    <a:pt x="522" y="532"/>
                    <a:pt x="522" y="532"/>
                  </a:cubicBezTo>
                  <a:cubicBezTo>
                    <a:pt x="505" y="576"/>
                    <a:pt x="465" y="607"/>
                    <a:pt x="416" y="611"/>
                  </a:cubicBezTo>
                  <a:cubicBezTo>
                    <a:pt x="425" y="508"/>
                    <a:pt x="425" y="508"/>
                    <a:pt x="425" y="508"/>
                  </a:cubicBezTo>
                  <a:lnTo>
                    <a:pt x="512" y="508"/>
                  </a:lnTo>
                  <a:close/>
                  <a:moveTo>
                    <a:pt x="542" y="532"/>
                  </a:moveTo>
                  <a:cubicBezTo>
                    <a:pt x="549" y="532"/>
                    <a:pt x="549" y="532"/>
                    <a:pt x="549" y="532"/>
                  </a:cubicBezTo>
                  <a:cubicBezTo>
                    <a:pt x="562" y="570"/>
                    <a:pt x="589" y="601"/>
                    <a:pt x="625" y="617"/>
                  </a:cubicBezTo>
                  <a:cubicBezTo>
                    <a:pt x="467" y="617"/>
                    <a:pt x="467" y="617"/>
                    <a:pt x="467" y="617"/>
                  </a:cubicBezTo>
                  <a:cubicBezTo>
                    <a:pt x="503" y="601"/>
                    <a:pt x="530" y="570"/>
                    <a:pt x="542" y="532"/>
                  </a:cubicBezTo>
                  <a:close/>
                  <a:moveTo>
                    <a:pt x="629" y="90"/>
                  </a:moveTo>
                  <a:cubicBezTo>
                    <a:pt x="633" y="135"/>
                    <a:pt x="633" y="135"/>
                    <a:pt x="633" y="135"/>
                  </a:cubicBezTo>
                  <a:cubicBezTo>
                    <a:pt x="593" y="141"/>
                    <a:pt x="560" y="167"/>
                    <a:pt x="546" y="204"/>
                  </a:cubicBezTo>
                  <a:cubicBezTo>
                    <a:pt x="531" y="167"/>
                    <a:pt x="498" y="140"/>
                    <a:pt x="458" y="135"/>
                  </a:cubicBezTo>
                  <a:cubicBezTo>
                    <a:pt x="462" y="90"/>
                    <a:pt x="462" y="90"/>
                    <a:pt x="462" y="90"/>
                  </a:cubicBezTo>
                  <a:lnTo>
                    <a:pt x="629" y="9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0"/>
            <p:cNvSpPr>
              <a:spLocks noEditPoints="1"/>
            </p:cNvSpPr>
            <p:nvPr/>
          </p:nvSpPr>
          <p:spPr bwMode="auto">
            <a:xfrm>
              <a:off x="1208088" y="4964113"/>
              <a:ext cx="1768475" cy="1211263"/>
            </a:xfrm>
            <a:custGeom>
              <a:avLst/>
              <a:gdLst>
                <a:gd name="T0" fmla="*/ 115 w 1005"/>
                <a:gd name="T1" fmla="*/ 669 h 689"/>
                <a:gd name="T2" fmla="*/ 147 w 1005"/>
                <a:gd name="T3" fmla="*/ 621 h 689"/>
                <a:gd name="T4" fmla="*/ 147 w 1005"/>
                <a:gd name="T5" fmla="*/ 621 h 689"/>
                <a:gd name="T6" fmla="*/ 443 w 1005"/>
                <a:gd name="T7" fmla="*/ 437 h 689"/>
                <a:gd name="T8" fmla="*/ 443 w 1005"/>
                <a:gd name="T9" fmla="*/ 437 h 689"/>
                <a:gd name="T10" fmla="*/ 450 w 1005"/>
                <a:gd name="T11" fmla="*/ 432 h 689"/>
                <a:gd name="T12" fmla="*/ 970 w 1005"/>
                <a:gd name="T13" fmla="*/ 108 h 689"/>
                <a:gd name="T14" fmla="*/ 982 w 1005"/>
                <a:gd name="T15" fmla="*/ 127 h 689"/>
                <a:gd name="T16" fmla="*/ 1005 w 1005"/>
                <a:gd name="T17" fmla="*/ 113 h 689"/>
                <a:gd name="T18" fmla="*/ 935 w 1005"/>
                <a:gd name="T19" fmla="*/ 0 h 689"/>
                <a:gd name="T20" fmla="*/ 912 w 1005"/>
                <a:gd name="T21" fmla="*/ 15 h 689"/>
                <a:gd name="T22" fmla="*/ 923 w 1005"/>
                <a:gd name="T23" fmla="*/ 32 h 689"/>
                <a:gd name="T24" fmla="*/ 101 w 1005"/>
                <a:gd name="T25" fmla="*/ 545 h 689"/>
                <a:gd name="T26" fmla="*/ 42 w 1005"/>
                <a:gd name="T27" fmla="*/ 552 h 689"/>
                <a:gd name="T28" fmla="*/ 20 w 1005"/>
                <a:gd name="T29" fmla="*/ 647 h 689"/>
                <a:gd name="T30" fmla="*/ 115 w 1005"/>
                <a:gd name="T31" fmla="*/ 669 h 689"/>
                <a:gd name="T32" fmla="*/ 572 w 1005"/>
                <a:gd name="T33" fmla="*/ 287 h 689"/>
                <a:gd name="T34" fmla="*/ 939 w 1005"/>
                <a:gd name="T35" fmla="*/ 58 h 689"/>
                <a:gd name="T36" fmla="*/ 943 w 1005"/>
                <a:gd name="T37" fmla="*/ 65 h 689"/>
                <a:gd name="T38" fmla="*/ 572 w 1005"/>
                <a:gd name="T39" fmla="*/ 296 h 689"/>
                <a:gd name="T40" fmla="*/ 572 w 1005"/>
                <a:gd name="T41" fmla="*/ 287 h 689"/>
                <a:gd name="T42" fmla="*/ 572 w 1005"/>
                <a:gd name="T43" fmla="*/ 312 h 689"/>
                <a:gd name="T44" fmla="*/ 950 w 1005"/>
                <a:gd name="T45" fmla="*/ 76 h 689"/>
                <a:gd name="T46" fmla="*/ 954 w 1005"/>
                <a:gd name="T47" fmla="*/ 83 h 689"/>
                <a:gd name="T48" fmla="*/ 572 w 1005"/>
                <a:gd name="T49" fmla="*/ 321 h 689"/>
                <a:gd name="T50" fmla="*/ 572 w 1005"/>
                <a:gd name="T51" fmla="*/ 312 h 689"/>
                <a:gd name="T52" fmla="*/ 505 w 1005"/>
                <a:gd name="T53" fmla="*/ 312 h 689"/>
                <a:gd name="T54" fmla="*/ 541 w 1005"/>
                <a:gd name="T55" fmla="*/ 348 h 689"/>
                <a:gd name="T56" fmla="*/ 505 w 1005"/>
                <a:gd name="T57" fmla="*/ 384 h 689"/>
                <a:gd name="T58" fmla="*/ 469 w 1005"/>
                <a:gd name="T59" fmla="*/ 348 h 689"/>
                <a:gd name="T60" fmla="*/ 505 w 1005"/>
                <a:gd name="T61" fmla="*/ 312 h 689"/>
                <a:gd name="T62" fmla="*/ 443 w 1005"/>
                <a:gd name="T63" fmla="*/ 401 h 689"/>
                <a:gd name="T64" fmla="*/ 144 w 1005"/>
                <a:gd name="T65" fmla="*/ 588 h 689"/>
                <a:gd name="T66" fmla="*/ 141 w 1005"/>
                <a:gd name="T67" fmla="*/ 581 h 689"/>
                <a:gd name="T68" fmla="*/ 443 w 1005"/>
                <a:gd name="T69" fmla="*/ 392 h 689"/>
                <a:gd name="T70" fmla="*/ 443 w 1005"/>
                <a:gd name="T71" fmla="*/ 401 h 689"/>
                <a:gd name="T72" fmla="*/ 443 w 1005"/>
                <a:gd name="T73" fmla="*/ 367 h 689"/>
                <a:gd name="T74" fmla="*/ 443 w 1005"/>
                <a:gd name="T75" fmla="*/ 376 h 689"/>
                <a:gd name="T76" fmla="*/ 134 w 1005"/>
                <a:gd name="T77" fmla="*/ 569 h 689"/>
                <a:gd name="T78" fmla="*/ 129 w 1005"/>
                <a:gd name="T79" fmla="*/ 563 h 689"/>
                <a:gd name="T80" fmla="*/ 443 w 1005"/>
                <a:gd name="T81" fmla="*/ 367 h 689"/>
                <a:gd name="T82" fmla="*/ 51 w 1005"/>
                <a:gd name="T83" fmla="*/ 566 h 689"/>
                <a:gd name="T84" fmla="*/ 123 w 1005"/>
                <a:gd name="T85" fmla="*/ 583 h 689"/>
                <a:gd name="T86" fmla="*/ 106 w 1005"/>
                <a:gd name="T87" fmla="*/ 654 h 689"/>
                <a:gd name="T88" fmla="*/ 34 w 1005"/>
                <a:gd name="T89" fmla="*/ 638 h 689"/>
                <a:gd name="T90" fmla="*/ 51 w 1005"/>
                <a:gd name="T91" fmla="*/ 56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5" h="689">
                  <a:moveTo>
                    <a:pt x="115" y="669"/>
                  </a:moveTo>
                  <a:cubicBezTo>
                    <a:pt x="133" y="658"/>
                    <a:pt x="144" y="640"/>
                    <a:pt x="147" y="621"/>
                  </a:cubicBezTo>
                  <a:cubicBezTo>
                    <a:pt x="147" y="621"/>
                    <a:pt x="147" y="621"/>
                    <a:pt x="147" y="621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50" y="432"/>
                    <a:pt x="450" y="432"/>
                    <a:pt x="450" y="432"/>
                  </a:cubicBezTo>
                  <a:cubicBezTo>
                    <a:pt x="970" y="108"/>
                    <a:pt x="970" y="108"/>
                    <a:pt x="970" y="108"/>
                  </a:cubicBezTo>
                  <a:cubicBezTo>
                    <a:pt x="982" y="127"/>
                    <a:pt x="982" y="127"/>
                    <a:pt x="982" y="127"/>
                  </a:cubicBezTo>
                  <a:cubicBezTo>
                    <a:pt x="1005" y="113"/>
                    <a:pt x="1005" y="113"/>
                    <a:pt x="1005" y="113"/>
                  </a:cubicBezTo>
                  <a:cubicBezTo>
                    <a:pt x="935" y="0"/>
                    <a:pt x="935" y="0"/>
                    <a:pt x="935" y="0"/>
                  </a:cubicBezTo>
                  <a:cubicBezTo>
                    <a:pt x="912" y="15"/>
                    <a:pt x="912" y="15"/>
                    <a:pt x="912" y="15"/>
                  </a:cubicBezTo>
                  <a:cubicBezTo>
                    <a:pt x="923" y="32"/>
                    <a:pt x="923" y="32"/>
                    <a:pt x="923" y="32"/>
                  </a:cubicBezTo>
                  <a:cubicBezTo>
                    <a:pt x="101" y="545"/>
                    <a:pt x="101" y="545"/>
                    <a:pt x="101" y="545"/>
                  </a:cubicBezTo>
                  <a:cubicBezTo>
                    <a:pt x="82" y="538"/>
                    <a:pt x="60" y="540"/>
                    <a:pt x="42" y="552"/>
                  </a:cubicBezTo>
                  <a:cubicBezTo>
                    <a:pt x="10" y="572"/>
                    <a:pt x="0" y="614"/>
                    <a:pt x="20" y="647"/>
                  </a:cubicBezTo>
                  <a:cubicBezTo>
                    <a:pt x="40" y="679"/>
                    <a:pt x="83" y="689"/>
                    <a:pt x="115" y="669"/>
                  </a:cubicBezTo>
                  <a:close/>
                  <a:moveTo>
                    <a:pt x="572" y="287"/>
                  </a:moveTo>
                  <a:cubicBezTo>
                    <a:pt x="939" y="58"/>
                    <a:pt x="939" y="58"/>
                    <a:pt x="939" y="58"/>
                  </a:cubicBezTo>
                  <a:cubicBezTo>
                    <a:pt x="943" y="65"/>
                    <a:pt x="943" y="65"/>
                    <a:pt x="943" y="65"/>
                  </a:cubicBezTo>
                  <a:cubicBezTo>
                    <a:pt x="572" y="296"/>
                    <a:pt x="572" y="296"/>
                    <a:pt x="572" y="296"/>
                  </a:cubicBezTo>
                  <a:lnTo>
                    <a:pt x="572" y="287"/>
                  </a:lnTo>
                  <a:close/>
                  <a:moveTo>
                    <a:pt x="572" y="312"/>
                  </a:moveTo>
                  <a:cubicBezTo>
                    <a:pt x="950" y="76"/>
                    <a:pt x="950" y="76"/>
                    <a:pt x="950" y="76"/>
                  </a:cubicBezTo>
                  <a:cubicBezTo>
                    <a:pt x="954" y="83"/>
                    <a:pt x="954" y="83"/>
                    <a:pt x="954" y="83"/>
                  </a:cubicBezTo>
                  <a:cubicBezTo>
                    <a:pt x="572" y="321"/>
                    <a:pt x="572" y="321"/>
                    <a:pt x="572" y="321"/>
                  </a:cubicBezTo>
                  <a:lnTo>
                    <a:pt x="572" y="312"/>
                  </a:lnTo>
                  <a:close/>
                  <a:moveTo>
                    <a:pt x="505" y="312"/>
                  </a:moveTo>
                  <a:cubicBezTo>
                    <a:pt x="525" y="312"/>
                    <a:pt x="541" y="328"/>
                    <a:pt x="541" y="348"/>
                  </a:cubicBezTo>
                  <a:cubicBezTo>
                    <a:pt x="541" y="368"/>
                    <a:pt x="525" y="384"/>
                    <a:pt x="505" y="384"/>
                  </a:cubicBezTo>
                  <a:cubicBezTo>
                    <a:pt x="485" y="384"/>
                    <a:pt x="469" y="368"/>
                    <a:pt x="469" y="348"/>
                  </a:cubicBezTo>
                  <a:cubicBezTo>
                    <a:pt x="469" y="328"/>
                    <a:pt x="485" y="312"/>
                    <a:pt x="505" y="312"/>
                  </a:cubicBezTo>
                  <a:close/>
                  <a:moveTo>
                    <a:pt x="443" y="401"/>
                  </a:moveTo>
                  <a:cubicBezTo>
                    <a:pt x="144" y="588"/>
                    <a:pt x="144" y="588"/>
                    <a:pt x="144" y="588"/>
                  </a:cubicBezTo>
                  <a:cubicBezTo>
                    <a:pt x="143" y="585"/>
                    <a:pt x="142" y="583"/>
                    <a:pt x="141" y="581"/>
                  </a:cubicBezTo>
                  <a:cubicBezTo>
                    <a:pt x="443" y="392"/>
                    <a:pt x="443" y="392"/>
                    <a:pt x="443" y="392"/>
                  </a:cubicBezTo>
                  <a:lnTo>
                    <a:pt x="443" y="401"/>
                  </a:lnTo>
                  <a:close/>
                  <a:moveTo>
                    <a:pt x="443" y="367"/>
                  </a:moveTo>
                  <a:cubicBezTo>
                    <a:pt x="443" y="376"/>
                    <a:pt x="443" y="376"/>
                    <a:pt x="443" y="376"/>
                  </a:cubicBezTo>
                  <a:cubicBezTo>
                    <a:pt x="134" y="569"/>
                    <a:pt x="134" y="569"/>
                    <a:pt x="134" y="569"/>
                  </a:cubicBezTo>
                  <a:cubicBezTo>
                    <a:pt x="132" y="567"/>
                    <a:pt x="131" y="565"/>
                    <a:pt x="129" y="563"/>
                  </a:cubicBezTo>
                  <a:lnTo>
                    <a:pt x="443" y="367"/>
                  </a:lnTo>
                  <a:close/>
                  <a:moveTo>
                    <a:pt x="51" y="566"/>
                  </a:moveTo>
                  <a:cubicBezTo>
                    <a:pt x="75" y="551"/>
                    <a:pt x="108" y="558"/>
                    <a:pt x="123" y="583"/>
                  </a:cubicBezTo>
                  <a:cubicBezTo>
                    <a:pt x="138" y="607"/>
                    <a:pt x="130" y="639"/>
                    <a:pt x="106" y="654"/>
                  </a:cubicBezTo>
                  <a:cubicBezTo>
                    <a:pt x="82" y="670"/>
                    <a:pt x="50" y="662"/>
                    <a:pt x="34" y="638"/>
                  </a:cubicBezTo>
                  <a:cubicBezTo>
                    <a:pt x="19" y="613"/>
                    <a:pt x="27" y="581"/>
                    <a:pt x="51" y="56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1"/>
            <p:cNvSpPr>
              <a:spLocks noEditPoints="1"/>
            </p:cNvSpPr>
            <p:nvPr/>
          </p:nvSpPr>
          <p:spPr bwMode="auto">
            <a:xfrm>
              <a:off x="2043113" y="5529263"/>
              <a:ext cx="109537" cy="95250"/>
            </a:xfrm>
            <a:custGeom>
              <a:avLst/>
              <a:gdLst>
                <a:gd name="T0" fmla="*/ 52 w 69"/>
                <a:gd name="T1" fmla="*/ 60 h 60"/>
                <a:gd name="T2" fmla="*/ 69 w 69"/>
                <a:gd name="T3" fmla="*/ 30 h 60"/>
                <a:gd name="T4" fmla="*/ 52 w 69"/>
                <a:gd name="T5" fmla="*/ 0 h 60"/>
                <a:gd name="T6" fmla="*/ 18 w 69"/>
                <a:gd name="T7" fmla="*/ 0 h 60"/>
                <a:gd name="T8" fmla="*/ 0 w 69"/>
                <a:gd name="T9" fmla="*/ 30 h 60"/>
                <a:gd name="T10" fmla="*/ 18 w 69"/>
                <a:gd name="T11" fmla="*/ 60 h 60"/>
                <a:gd name="T12" fmla="*/ 52 w 69"/>
                <a:gd name="T13" fmla="*/ 60 h 60"/>
                <a:gd name="T14" fmla="*/ 39 w 69"/>
                <a:gd name="T15" fmla="*/ 7 h 60"/>
                <a:gd name="T16" fmla="*/ 48 w 69"/>
                <a:gd name="T17" fmla="*/ 7 h 60"/>
                <a:gd name="T18" fmla="*/ 61 w 69"/>
                <a:gd name="T19" fmla="*/ 30 h 60"/>
                <a:gd name="T20" fmla="*/ 48 w 69"/>
                <a:gd name="T21" fmla="*/ 52 h 60"/>
                <a:gd name="T22" fmla="*/ 39 w 69"/>
                <a:gd name="T23" fmla="*/ 52 h 60"/>
                <a:gd name="T24" fmla="*/ 39 w 69"/>
                <a:gd name="T25" fmla="*/ 7 h 60"/>
                <a:gd name="T26" fmla="*/ 22 w 69"/>
                <a:gd name="T27" fmla="*/ 7 h 60"/>
                <a:gd name="T28" fmla="*/ 31 w 69"/>
                <a:gd name="T29" fmla="*/ 7 h 60"/>
                <a:gd name="T30" fmla="*/ 31 w 69"/>
                <a:gd name="T31" fmla="*/ 52 h 60"/>
                <a:gd name="T32" fmla="*/ 22 w 69"/>
                <a:gd name="T33" fmla="*/ 52 h 60"/>
                <a:gd name="T34" fmla="*/ 9 w 69"/>
                <a:gd name="T35" fmla="*/ 30 h 60"/>
                <a:gd name="T36" fmla="*/ 22 w 69"/>
                <a:gd name="T37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60">
                  <a:moveTo>
                    <a:pt x="52" y="60"/>
                  </a:moveTo>
                  <a:lnTo>
                    <a:pt x="69" y="30"/>
                  </a:lnTo>
                  <a:lnTo>
                    <a:pt x="52" y="0"/>
                  </a:lnTo>
                  <a:lnTo>
                    <a:pt x="18" y="0"/>
                  </a:lnTo>
                  <a:lnTo>
                    <a:pt x="0" y="30"/>
                  </a:lnTo>
                  <a:lnTo>
                    <a:pt x="18" y="60"/>
                  </a:lnTo>
                  <a:lnTo>
                    <a:pt x="52" y="60"/>
                  </a:lnTo>
                  <a:close/>
                  <a:moveTo>
                    <a:pt x="39" y="7"/>
                  </a:moveTo>
                  <a:lnTo>
                    <a:pt x="48" y="7"/>
                  </a:lnTo>
                  <a:lnTo>
                    <a:pt x="61" y="30"/>
                  </a:lnTo>
                  <a:lnTo>
                    <a:pt x="48" y="52"/>
                  </a:lnTo>
                  <a:lnTo>
                    <a:pt x="39" y="52"/>
                  </a:lnTo>
                  <a:lnTo>
                    <a:pt x="39" y="7"/>
                  </a:lnTo>
                  <a:close/>
                  <a:moveTo>
                    <a:pt x="22" y="7"/>
                  </a:moveTo>
                  <a:lnTo>
                    <a:pt x="31" y="7"/>
                  </a:lnTo>
                  <a:lnTo>
                    <a:pt x="31" y="52"/>
                  </a:lnTo>
                  <a:lnTo>
                    <a:pt x="22" y="52"/>
                  </a:lnTo>
                  <a:lnTo>
                    <a:pt x="9" y="30"/>
                  </a:lnTo>
                  <a:lnTo>
                    <a:pt x="22" y="7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82"/>
            <p:cNvSpPr>
              <a:spLocks noEditPoints="1"/>
            </p:cNvSpPr>
            <p:nvPr/>
          </p:nvSpPr>
          <p:spPr bwMode="auto">
            <a:xfrm>
              <a:off x="2065338" y="6591300"/>
              <a:ext cx="68262" cy="77788"/>
            </a:xfrm>
            <a:custGeom>
              <a:avLst/>
              <a:gdLst>
                <a:gd name="T0" fmla="*/ 0 w 43"/>
                <a:gd name="T1" fmla="*/ 37 h 49"/>
                <a:gd name="T2" fmla="*/ 21 w 43"/>
                <a:gd name="T3" fmla="*/ 49 h 49"/>
                <a:gd name="T4" fmla="*/ 43 w 43"/>
                <a:gd name="T5" fmla="*/ 37 h 49"/>
                <a:gd name="T6" fmla="*/ 43 w 43"/>
                <a:gd name="T7" fmla="*/ 12 h 49"/>
                <a:gd name="T8" fmla="*/ 21 w 43"/>
                <a:gd name="T9" fmla="*/ 0 h 49"/>
                <a:gd name="T10" fmla="*/ 0 w 43"/>
                <a:gd name="T11" fmla="*/ 12 h 49"/>
                <a:gd name="T12" fmla="*/ 0 w 43"/>
                <a:gd name="T13" fmla="*/ 37 h 49"/>
                <a:gd name="T14" fmla="*/ 37 w 43"/>
                <a:gd name="T15" fmla="*/ 14 h 49"/>
                <a:gd name="T16" fmla="*/ 37 w 43"/>
                <a:gd name="T17" fmla="*/ 33 h 49"/>
                <a:gd name="T18" fmla="*/ 21 w 43"/>
                <a:gd name="T19" fmla="*/ 43 h 49"/>
                <a:gd name="T20" fmla="*/ 15 w 43"/>
                <a:gd name="T21" fmla="*/ 40 h 49"/>
                <a:gd name="T22" fmla="*/ 32 w 43"/>
                <a:gd name="T23" fmla="*/ 12 h 49"/>
                <a:gd name="T24" fmla="*/ 37 w 43"/>
                <a:gd name="T25" fmla="*/ 14 h 49"/>
                <a:gd name="T26" fmla="*/ 5 w 43"/>
                <a:gd name="T27" fmla="*/ 14 h 49"/>
                <a:gd name="T28" fmla="*/ 21 w 43"/>
                <a:gd name="T29" fmla="*/ 6 h 49"/>
                <a:gd name="T30" fmla="*/ 26 w 43"/>
                <a:gd name="T31" fmla="*/ 9 h 49"/>
                <a:gd name="T32" fmla="*/ 11 w 43"/>
                <a:gd name="T33" fmla="*/ 37 h 49"/>
                <a:gd name="T34" fmla="*/ 5 w 43"/>
                <a:gd name="T35" fmla="*/ 33 h 49"/>
                <a:gd name="T36" fmla="*/ 5 w 43"/>
                <a:gd name="T3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49">
                  <a:moveTo>
                    <a:pt x="0" y="37"/>
                  </a:moveTo>
                  <a:lnTo>
                    <a:pt x="21" y="49"/>
                  </a:lnTo>
                  <a:lnTo>
                    <a:pt x="43" y="37"/>
                  </a:lnTo>
                  <a:lnTo>
                    <a:pt x="43" y="12"/>
                  </a:lnTo>
                  <a:lnTo>
                    <a:pt x="21" y="0"/>
                  </a:lnTo>
                  <a:lnTo>
                    <a:pt x="0" y="12"/>
                  </a:lnTo>
                  <a:lnTo>
                    <a:pt x="0" y="37"/>
                  </a:lnTo>
                  <a:close/>
                  <a:moveTo>
                    <a:pt x="37" y="14"/>
                  </a:moveTo>
                  <a:lnTo>
                    <a:pt x="37" y="33"/>
                  </a:lnTo>
                  <a:lnTo>
                    <a:pt x="21" y="43"/>
                  </a:lnTo>
                  <a:lnTo>
                    <a:pt x="15" y="40"/>
                  </a:lnTo>
                  <a:lnTo>
                    <a:pt x="32" y="12"/>
                  </a:lnTo>
                  <a:lnTo>
                    <a:pt x="37" y="14"/>
                  </a:lnTo>
                  <a:close/>
                  <a:moveTo>
                    <a:pt x="5" y="14"/>
                  </a:moveTo>
                  <a:lnTo>
                    <a:pt x="21" y="6"/>
                  </a:lnTo>
                  <a:lnTo>
                    <a:pt x="26" y="9"/>
                  </a:lnTo>
                  <a:lnTo>
                    <a:pt x="11" y="37"/>
                  </a:lnTo>
                  <a:lnTo>
                    <a:pt x="5" y="33"/>
                  </a:lnTo>
                  <a:lnTo>
                    <a:pt x="5" y="1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83"/>
            <p:cNvSpPr>
              <a:spLocks noEditPoints="1"/>
            </p:cNvSpPr>
            <p:nvPr/>
          </p:nvSpPr>
          <p:spPr bwMode="auto">
            <a:xfrm>
              <a:off x="2076450" y="6161088"/>
              <a:ext cx="44450" cy="49213"/>
            </a:xfrm>
            <a:custGeom>
              <a:avLst/>
              <a:gdLst>
                <a:gd name="T0" fmla="*/ 0 w 28"/>
                <a:gd name="T1" fmla="*/ 23 h 31"/>
                <a:gd name="T2" fmla="*/ 15 w 28"/>
                <a:gd name="T3" fmla="*/ 31 h 31"/>
                <a:gd name="T4" fmla="*/ 28 w 28"/>
                <a:gd name="T5" fmla="*/ 23 h 31"/>
                <a:gd name="T6" fmla="*/ 28 w 28"/>
                <a:gd name="T7" fmla="*/ 7 h 31"/>
                <a:gd name="T8" fmla="*/ 15 w 28"/>
                <a:gd name="T9" fmla="*/ 0 h 31"/>
                <a:gd name="T10" fmla="*/ 0 w 28"/>
                <a:gd name="T11" fmla="*/ 7 h 31"/>
                <a:gd name="T12" fmla="*/ 0 w 28"/>
                <a:gd name="T13" fmla="*/ 23 h 31"/>
                <a:gd name="T14" fmla="*/ 25 w 28"/>
                <a:gd name="T15" fmla="*/ 9 h 31"/>
                <a:gd name="T16" fmla="*/ 25 w 28"/>
                <a:gd name="T17" fmla="*/ 22 h 31"/>
                <a:gd name="T18" fmla="*/ 15 w 28"/>
                <a:gd name="T19" fmla="*/ 27 h 31"/>
                <a:gd name="T20" fmla="*/ 10 w 28"/>
                <a:gd name="T21" fmla="*/ 25 h 31"/>
                <a:gd name="T22" fmla="*/ 21 w 28"/>
                <a:gd name="T23" fmla="*/ 7 h 31"/>
                <a:gd name="T24" fmla="*/ 25 w 28"/>
                <a:gd name="T25" fmla="*/ 9 h 31"/>
                <a:gd name="T26" fmla="*/ 4 w 28"/>
                <a:gd name="T27" fmla="*/ 9 h 31"/>
                <a:gd name="T28" fmla="*/ 15 w 28"/>
                <a:gd name="T29" fmla="*/ 4 h 31"/>
                <a:gd name="T30" fmla="*/ 18 w 28"/>
                <a:gd name="T31" fmla="*/ 6 h 31"/>
                <a:gd name="T32" fmla="*/ 8 w 28"/>
                <a:gd name="T33" fmla="*/ 24 h 31"/>
                <a:gd name="T34" fmla="*/ 4 w 28"/>
                <a:gd name="T35" fmla="*/ 22 h 31"/>
                <a:gd name="T36" fmla="*/ 4 w 28"/>
                <a:gd name="T37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31">
                  <a:moveTo>
                    <a:pt x="0" y="23"/>
                  </a:moveTo>
                  <a:lnTo>
                    <a:pt x="15" y="31"/>
                  </a:lnTo>
                  <a:lnTo>
                    <a:pt x="28" y="23"/>
                  </a:lnTo>
                  <a:lnTo>
                    <a:pt x="28" y="7"/>
                  </a:lnTo>
                  <a:lnTo>
                    <a:pt x="15" y="0"/>
                  </a:lnTo>
                  <a:lnTo>
                    <a:pt x="0" y="7"/>
                  </a:lnTo>
                  <a:lnTo>
                    <a:pt x="0" y="23"/>
                  </a:lnTo>
                  <a:close/>
                  <a:moveTo>
                    <a:pt x="25" y="9"/>
                  </a:moveTo>
                  <a:lnTo>
                    <a:pt x="25" y="22"/>
                  </a:lnTo>
                  <a:lnTo>
                    <a:pt x="15" y="27"/>
                  </a:lnTo>
                  <a:lnTo>
                    <a:pt x="10" y="25"/>
                  </a:lnTo>
                  <a:lnTo>
                    <a:pt x="21" y="7"/>
                  </a:lnTo>
                  <a:lnTo>
                    <a:pt x="25" y="9"/>
                  </a:lnTo>
                  <a:close/>
                  <a:moveTo>
                    <a:pt x="4" y="9"/>
                  </a:moveTo>
                  <a:lnTo>
                    <a:pt x="15" y="4"/>
                  </a:lnTo>
                  <a:lnTo>
                    <a:pt x="18" y="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4"/>
            <p:cNvSpPr/>
            <p:nvPr/>
          </p:nvSpPr>
          <p:spPr bwMode="auto">
            <a:xfrm>
              <a:off x="2847975" y="6494463"/>
              <a:ext cx="55562" cy="112713"/>
            </a:xfrm>
            <a:custGeom>
              <a:avLst/>
              <a:gdLst>
                <a:gd name="T0" fmla="*/ 11 w 32"/>
                <a:gd name="T1" fmla="*/ 40 h 64"/>
                <a:gd name="T2" fmla="*/ 32 w 32"/>
                <a:gd name="T3" fmla="*/ 64 h 64"/>
                <a:gd name="T4" fmla="*/ 6 w 32"/>
                <a:gd name="T5" fmla="*/ 18 h 64"/>
                <a:gd name="T6" fmla="*/ 11 w 32"/>
                <a:gd name="T7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4">
                  <a:moveTo>
                    <a:pt x="11" y="40"/>
                  </a:moveTo>
                  <a:cubicBezTo>
                    <a:pt x="24" y="50"/>
                    <a:pt x="31" y="55"/>
                    <a:pt x="32" y="64"/>
                  </a:cubicBezTo>
                  <a:cubicBezTo>
                    <a:pt x="32" y="64"/>
                    <a:pt x="29" y="0"/>
                    <a:pt x="6" y="18"/>
                  </a:cubicBezTo>
                  <a:cubicBezTo>
                    <a:pt x="0" y="23"/>
                    <a:pt x="4" y="34"/>
                    <a:pt x="11" y="4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85"/>
            <p:cNvSpPr/>
            <p:nvPr/>
          </p:nvSpPr>
          <p:spPr bwMode="auto">
            <a:xfrm>
              <a:off x="2963863" y="6494463"/>
              <a:ext cx="55562" cy="112713"/>
            </a:xfrm>
            <a:custGeom>
              <a:avLst/>
              <a:gdLst>
                <a:gd name="T0" fmla="*/ 26 w 32"/>
                <a:gd name="T1" fmla="*/ 18 h 64"/>
                <a:gd name="T2" fmla="*/ 0 w 32"/>
                <a:gd name="T3" fmla="*/ 64 h 64"/>
                <a:gd name="T4" fmla="*/ 20 w 32"/>
                <a:gd name="T5" fmla="*/ 40 h 64"/>
                <a:gd name="T6" fmla="*/ 26 w 32"/>
                <a:gd name="T7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4">
                  <a:moveTo>
                    <a:pt x="26" y="18"/>
                  </a:moveTo>
                  <a:cubicBezTo>
                    <a:pt x="3" y="0"/>
                    <a:pt x="0" y="64"/>
                    <a:pt x="0" y="64"/>
                  </a:cubicBezTo>
                  <a:cubicBezTo>
                    <a:pt x="1" y="55"/>
                    <a:pt x="8" y="50"/>
                    <a:pt x="20" y="40"/>
                  </a:cubicBezTo>
                  <a:cubicBezTo>
                    <a:pt x="28" y="34"/>
                    <a:pt x="32" y="23"/>
                    <a:pt x="26" y="1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86"/>
            <p:cNvSpPr/>
            <p:nvPr/>
          </p:nvSpPr>
          <p:spPr bwMode="auto">
            <a:xfrm>
              <a:off x="2965450" y="6578600"/>
              <a:ext cx="47625" cy="39688"/>
            </a:xfrm>
            <a:custGeom>
              <a:avLst/>
              <a:gdLst>
                <a:gd name="T0" fmla="*/ 0 w 27"/>
                <a:gd name="T1" fmla="*/ 21 h 22"/>
                <a:gd name="T2" fmla="*/ 16 w 27"/>
                <a:gd name="T3" fmla="*/ 21 h 22"/>
                <a:gd name="T4" fmla="*/ 26 w 27"/>
                <a:gd name="T5" fmla="*/ 15 h 22"/>
                <a:gd name="T6" fmla="*/ 0 w 27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0" y="21"/>
                  </a:moveTo>
                  <a:cubicBezTo>
                    <a:pt x="4" y="19"/>
                    <a:pt x="8" y="20"/>
                    <a:pt x="16" y="21"/>
                  </a:cubicBezTo>
                  <a:cubicBezTo>
                    <a:pt x="21" y="22"/>
                    <a:pt x="27" y="19"/>
                    <a:pt x="26" y="15"/>
                  </a:cubicBezTo>
                  <a:cubicBezTo>
                    <a:pt x="25" y="0"/>
                    <a:pt x="0" y="21"/>
                    <a:pt x="0" y="2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87"/>
            <p:cNvSpPr/>
            <p:nvPr/>
          </p:nvSpPr>
          <p:spPr bwMode="auto">
            <a:xfrm>
              <a:off x="2963863" y="6507163"/>
              <a:ext cx="12700" cy="28575"/>
            </a:xfrm>
            <a:custGeom>
              <a:avLst/>
              <a:gdLst>
                <a:gd name="T0" fmla="*/ 6 w 7"/>
                <a:gd name="T1" fmla="*/ 4 h 16"/>
                <a:gd name="T2" fmla="*/ 0 w 7"/>
                <a:gd name="T3" fmla="*/ 16 h 16"/>
                <a:gd name="T4" fmla="*/ 5 w 7"/>
                <a:gd name="T5" fmla="*/ 10 h 16"/>
                <a:gd name="T6" fmla="*/ 6 w 7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6">
                  <a:moveTo>
                    <a:pt x="6" y="4"/>
                  </a:moveTo>
                  <a:cubicBezTo>
                    <a:pt x="0" y="0"/>
                    <a:pt x="0" y="16"/>
                    <a:pt x="0" y="16"/>
                  </a:cubicBezTo>
                  <a:cubicBezTo>
                    <a:pt x="0" y="14"/>
                    <a:pt x="2" y="12"/>
                    <a:pt x="5" y="10"/>
                  </a:cubicBezTo>
                  <a:cubicBezTo>
                    <a:pt x="6" y="8"/>
                    <a:pt x="7" y="5"/>
                    <a:pt x="6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88"/>
            <p:cNvSpPr/>
            <p:nvPr/>
          </p:nvSpPr>
          <p:spPr bwMode="auto">
            <a:xfrm>
              <a:off x="2857500" y="6578600"/>
              <a:ext cx="47625" cy="39688"/>
            </a:xfrm>
            <a:custGeom>
              <a:avLst/>
              <a:gdLst>
                <a:gd name="T0" fmla="*/ 11 w 27"/>
                <a:gd name="T1" fmla="*/ 21 h 22"/>
                <a:gd name="T2" fmla="*/ 27 w 27"/>
                <a:gd name="T3" fmla="*/ 21 h 22"/>
                <a:gd name="T4" fmla="*/ 0 w 27"/>
                <a:gd name="T5" fmla="*/ 15 h 22"/>
                <a:gd name="T6" fmla="*/ 11 w 27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21"/>
                  </a:moveTo>
                  <a:cubicBezTo>
                    <a:pt x="19" y="20"/>
                    <a:pt x="23" y="19"/>
                    <a:pt x="27" y="21"/>
                  </a:cubicBezTo>
                  <a:cubicBezTo>
                    <a:pt x="27" y="21"/>
                    <a:pt x="2" y="0"/>
                    <a:pt x="0" y="15"/>
                  </a:cubicBezTo>
                  <a:cubicBezTo>
                    <a:pt x="0" y="19"/>
                    <a:pt x="6" y="22"/>
                    <a:pt x="11" y="2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89"/>
            <p:cNvSpPr/>
            <p:nvPr/>
          </p:nvSpPr>
          <p:spPr bwMode="auto">
            <a:xfrm>
              <a:off x="2894013" y="6507163"/>
              <a:ext cx="12700" cy="28575"/>
            </a:xfrm>
            <a:custGeom>
              <a:avLst/>
              <a:gdLst>
                <a:gd name="T0" fmla="*/ 2 w 8"/>
                <a:gd name="T1" fmla="*/ 4 h 16"/>
                <a:gd name="T2" fmla="*/ 3 w 8"/>
                <a:gd name="T3" fmla="*/ 10 h 16"/>
                <a:gd name="T4" fmla="*/ 8 w 8"/>
                <a:gd name="T5" fmla="*/ 16 h 16"/>
                <a:gd name="T6" fmla="*/ 2 w 8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2" y="4"/>
                  </a:moveTo>
                  <a:cubicBezTo>
                    <a:pt x="0" y="5"/>
                    <a:pt x="1" y="8"/>
                    <a:pt x="3" y="10"/>
                  </a:cubicBezTo>
                  <a:cubicBezTo>
                    <a:pt x="6" y="12"/>
                    <a:pt x="8" y="14"/>
                    <a:pt x="8" y="16"/>
                  </a:cubicBezTo>
                  <a:cubicBezTo>
                    <a:pt x="8" y="16"/>
                    <a:pt x="8" y="0"/>
                    <a:pt x="2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90"/>
            <p:cNvSpPr/>
            <p:nvPr/>
          </p:nvSpPr>
          <p:spPr bwMode="auto">
            <a:xfrm>
              <a:off x="3192463" y="6694488"/>
              <a:ext cx="176212" cy="233363"/>
            </a:xfrm>
            <a:custGeom>
              <a:avLst/>
              <a:gdLst>
                <a:gd name="T0" fmla="*/ 100 w 100"/>
                <a:gd name="T1" fmla="*/ 57 h 132"/>
                <a:gd name="T2" fmla="*/ 59 w 100"/>
                <a:gd name="T3" fmla="*/ 17 h 132"/>
                <a:gd name="T4" fmla="*/ 59 w 100"/>
                <a:gd name="T5" fmla="*/ 17 h 132"/>
                <a:gd name="T6" fmla="*/ 14 w 100"/>
                <a:gd name="T7" fmla="*/ 17 h 132"/>
                <a:gd name="T8" fmla="*/ 14 w 100"/>
                <a:gd name="T9" fmla="*/ 0 h 132"/>
                <a:gd name="T10" fmla="*/ 0 w 100"/>
                <a:gd name="T11" fmla="*/ 0 h 132"/>
                <a:gd name="T12" fmla="*/ 0 w 100"/>
                <a:gd name="T13" fmla="*/ 64 h 132"/>
                <a:gd name="T14" fmla="*/ 14 w 100"/>
                <a:gd name="T15" fmla="*/ 64 h 132"/>
                <a:gd name="T16" fmla="*/ 14 w 100"/>
                <a:gd name="T17" fmla="*/ 49 h 132"/>
                <a:gd name="T18" fmla="*/ 59 w 100"/>
                <a:gd name="T19" fmla="*/ 49 h 132"/>
                <a:gd name="T20" fmla="*/ 68 w 100"/>
                <a:gd name="T21" fmla="*/ 57 h 132"/>
                <a:gd name="T22" fmla="*/ 68 w 100"/>
                <a:gd name="T23" fmla="*/ 132 h 132"/>
                <a:gd name="T24" fmla="*/ 100 w 100"/>
                <a:gd name="T25" fmla="*/ 132 h 132"/>
                <a:gd name="T26" fmla="*/ 100 w 100"/>
                <a:gd name="T27" fmla="*/ 5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32">
                  <a:moveTo>
                    <a:pt x="100" y="57"/>
                  </a:moveTo>
                  <a:cubicBezTo>
                    <a:pt x="99" y="35"/>
                    <a:pt x="81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5" y="50"/>
                    <a:pt x="67" y="52"/>
                    <a:pt x="68" y="57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100" y="57"/>
                    <a:pt x="100" y="57"/>
                    <a:pt x="100" y="5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  <a:alpha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133"/>
          <p:cNvGrpSpPr/>
          <p:nvPr/>
        </p:nvGrpSpPr>
        <p:grpSpPr>
          <a:xfrm>
            <a:off x="5945283" y="1077598"/>
            <a:ext cx="905234" cy="686564"/>
            <a:chOff x="4250583" y="883921"/>
            <a:chExt cx="1086114" cy="823748"/>
          </a:xfrm>
        </p:grpSpPr>
        <p:grpSp>
          <p:nvGrpSpPr>
            <p:cNvPr id="5" name="组合 283"/>
            <p:cNvGrpSpPr/>
            <p:nvPr/>
          </p:nvGrpSpPr>
          <p:grpSpPr>
            <a:xfrm>
              <a:off x="4611274" y="883921"/>
              <a:ext cx="725423" cy="823747"/>
              <a:chOff x="274638" y="2720975"/>
              <a:chExt cx="1581150" cy="1795463"/>
            </a:xfrm>
          </p:grpSpPr>
          <p:sp>
            <p:nvSpPr>
              <p:cNvPr id="140" name="Freeform 6"/>
              <p:cNvSpPr>
                <a:spLocks noEditPoints="1"/>
              </p:cNvSpPr>
              <p:nvPr/>
            </p:nvSpPr>
            <p:spPr bwMode="auto">
              <a:xfrm>
                <a:off x="274638" y="2720975"/>
                <a:ext cx="1581150" cy="1439863"/>
              </a:xfrm>
              <a:custGeom>
                <a:avLst/>
                <a:gdLst>
                  <a:gd name="T0" fmla="*/ 422 w 422"/>
                  <a:gd name="T1" fmla="*/ 3 h 384"/>
                  <a:gd name="T2" fmla="*/ 422 w 422"/>
                  <a:gd name="T3" fmla="*/ 4 h 384"/>
                  <a:gd name="T4" fmla="*/ 342 w 422"/>
                  <a:gd name="T5" fmla="*/ 190 h 384"/>
                  <a:gd name="T6" fmla="*/ 262 w 422"/>
                  <a:gd name="T7" fmla="*/ 377 h 384"/>
                  <a:gd name="T8" fmla="*/ 262 w 422"/>
                  <a:gd name="T9" fmla="*/ 377 h 384"/>
                  <a:gd name="T10" fmla="*/ 261 w 422"/>
                  <a:gd name="T11" fmla="*/ 378 h 384"/>
                  <a:gd name="T12" fmla="*/ 260 w 422"/>
                  <a:gd name="T13" fmla="*/ 379 h 384"/>
                  <a:gd name="T14" fmla="*/ 260 w 422"/>
                  <a:gd name="T15" fmla="*/ 380 h 384"/>
                  <a:gd name="T16" fmla="*/ 259 w 422"/>
                  <a:gd name="T17" fmla="*/ 380 h 384"/>
                  <a:gd name="T18" fmla="*/ 259 w 422"/>
                  <a:gd name="T19" fmla="*/ 381 h 384"/>
                  <a:gd name="T20" fmla="*/ 258 w 422"/>
                  <a:gd name="T21" fmla="*/ 381 h 384"/>
                  <a:gd name="T22" fmla="*/ 257 w 422"/>
                  <a:gd name="T23" fmla="*/ 382 h 384"/>
                  <a:gd name="T24" fmla="*/ 257 w 422"/>
                  <a:gd name="T25" fmla="*/ 382 h 384"/>
                  <a:gd name="T26" fmla="*/ 256 w 422"/>
                  <a:gd name="T27" fmla="*/ 383 h 384"/>
                  <a:gd name="T28" fmla="*/ 256 w 422"/>
                  <a:gd name="T29" fmla="*/ 383 h 384"/>
                  <a:gd name="T30" fmla="*/ 255 w 422"/>
                  <a:gd name="T31" fmla="*/ 383 h 384"/>
                  <a:gd name="T32" fmla="*/ 254 w 422"/>
                  <a:gd name="T33" fmla="*/ 383 h 384"/>
                  <a:gd name="T34" fmla="*/ 253 w 422"/>
                  <a:gd name="T35" fmla="*/ 384 h 384"/>
                  <a:gd name="T36" fmla="*/ 253 w 422"/>
                  <a:gd name="T37" fmla="*/ 384 h 384"/>
                  <a:gd name="T38" fmla="*/ 252 w 422"/>
                  <a:gd name="T39" fmla="*/ 384 h 384"/>
                  <a:gd name="T40" fmla="*/ 252 w 422"/>
                  <a:gd name="T41" fmla="*/ 384 h 384"/>
                  <a:gd name="T42" fmla="*/ 144 w 422"/>
                  <a:gd name="T43" fmla="*/ 355 h 384"/>
                  <a:gd name="T44" fmla="*/ 2 w 422"/>
                  <a:gd name="T45" fmla="*/ 318 h 384"/>
                  <a:gd name="T46" fmla="*/ 0 w 422"/>
                  <a:gd name="T47" fmla="*/ 316 h 384"/>
                  <a:gd name="T48" fmla="*/ 1 w 422"/>
                  <a:gd name="T49" fmla="*/ 314 h 384"/>
                  <a:gd name="T50" fmla="*/ 2 w 422"/>
                  <a:gd name="T51" fmla="*/ 311 h 384"/>
                  <a:gd name="T52" fmla="*/ 168 w 422"/>
                  <a:gd name="T53" fmla="*/ 31 h 384"/>
                  <a:gd name="T54" fmla="*/ 171 w 422"/>
                  <a:gd name="T55" fmla="*/ 28 h 384"/>
                  <a:gd name="T56" fmla="*/ 171 w 422"/>
                  <a:gd name="T57" fmla="*/ 28 h 384"/>
                  <a:gd name="T58" fmla="*/ 174 w 422"/>
                  <a:gd name="T59" fmla="*/ 26 h 384"/>
                  <a:gd name="T60" fmla="*/ 418 w 422"/>
                  <a:gd name="T61" fmla="*/ 0 h 384"/>
                  <a:gd name="T62" fmla="*/ 419 w 422"/>
                  <a:gd name="T63" fmla="*/ 0 h 384"/>
                  <a:gd name="T64" fmla="*/ 420 w 422"/>
                  <a:gd name="T65" fmla="*/ 0 h 384"/>
                  <a:gd name="T66" fmla="*/ 420 w 422"/>
                  <a:gd name="T67" fmla="*/ 0 h 384"/>
                  <a:gd name="T68" fmla="*/ 421 w 422"/>
                  <a:gd name="T69" fmla="*/ 0 h 384"/>
                  <a:gd name="T70" fmla="*/ 421 w 422"/>
                  <a:gd name="T71" fmla="*/ 0 h 384"/>
                  <a:gd name="T72" fmla="*/ 421 w 422"/>
                  <a:gd name="T73" fmla="*/ 0 h 384"/>
                  <a:gd name="T74" fmla="*/ 422 w 422"/>
                  <a:gd name="T75" fmla="*/ 1 h 384"/>
                  <a:gd name="T76" fmla="*/ 422 w 422"/>
                  <a:gd name="T77" fmla="*/ 1 h 384"/>
                  <a:gd name="T78" fmla="*/ 422 w 422"/>
                  <a:gd name="T79" fmla="*/ 1 h 384"/>
                  <a:gd name="T80" fmla="*/ 422 w 422"/>
                  <a:gd name="T81" fmla="*/ 2 h 384"/>
                  <a:gd name="T82" fmla="*/ 422 w 422"/>
                  <a:gd name="T83" fmla="*/ 2 h 384"/>
                  <a:gd name="T84" fmla="*/ 422 w 422"/>
                  <a:gd name="T85" fmla="*/ 2 h 384"/>
                  <a:gd name="T86" fmla="*/ 422 w 422"/>
                  <a:gd name="T87" fmla="*/ 3 h 384"/>
                  <a:gd name="T88" fmla="*/ 422 w 422"/>
                  <a:gd name="T89" fmla="*/ 3 h 384"/>
                  <a:gd name="T90" fmla="*/ 172 w 422"/>
                  <a:gd name="T91" fmla="*/ 31 h 384"/>
                  <a:gd name="T92" fmla="*/ 5 w 422"/>
                  <a:gd name="T93" fmla="*/ 312 h 384"/>
                  <a:gd name="T94" fmla="*/ 255 w 422"/>
                  <a:gd name="T95" fmla="*/ 375 h 384"/>
                  <a:gd name="T96" fmla="*/ 416 w 422"/>
                  <a:gd name="T97" fmla="*/ 5 h 384"/>
                  <a:gd name="T98" fmla="*/ 172 w 422"/>
                  <a:gd name="T99" fmla="*/ 31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2" h="384">
                    <a:moveTo>
                      <a:pt x="422" y="3"/>
                    </a:moveTo>
                    <a:cubicBezTo>
                      <a:pt x="422" y="4"/>
                      <a:pt x="422" y="4"/>
                      <a:pt x="422" y="4"/>
                    </a:cubicBezTo>
                    <a:cubicBezTo>
                      <a:pt x="342" y="190"/>
                      <a:pt x="342" y="190"/>
                      <a:pt x="342" y="190"/>
                    </a:cubicBezTo>
                    <a:cubicBezTo>
                      <a:pt x="262" y="377"/>
                      <a:pt x="262" y="377"/>
                      <a:pt x="262" y="377"/>
                    </a:cubicBezTo>
                    <a:cubicBezTo>
                      <a:pt x="262" y="377"/>
                      <a:pt x="262" y="377"/>
                      <a:pt x="262" y="377"/>
                    </a:cubicBezTo>
                    <a:cubicBezTo>
                      <a:pt x="261" y="377"/>
                      <a:pt x="261" y="378"/>
                      <a:pt x="261" y="378"/>
                    </a:cubicBezTo>
                    <a:cubicBezTo>
                      <a:pt x="261" y="378"/>
                      <a:pt x="261" y="379"/>
                      <a:pt x="260" y="379"/>
                    </a:cubicBezTo>
                    <a:cubicBezTo>
                      <a:pt x="260" y="379"/>
                      <a:pt x="260" y="379"/>
                      <a:pt x="260" y="380"/>
                    </a:cubicBezTo>
                    <a:cubicBezTo>
                      <a:pt x="260" y="380"/>
                      <a:pt x="259" y="380"/>
                      <a:pt x="259" y="380"/>
                    </a:cubicBezTo>
                    <a:cubicBezTo>
                      <a:pt x="259" y="380"/>
                      <a:pt x="259" y="381"/>
                      <a:pt x="259" y="381"/>
                    </a:cubicBezTo>
                    <a:cubicBezTo>
                      <a:pt x="258" y="381"/>
                      <a:pt x="258" y="381"/>
                      <a:pt x="258" y="381"/>
                    </a:cubicBezTo>
                    <a:cubicBezTo>
                      <a:pt x="258" y="382"/>
                      <a:pt x="258" y="382"/>
                      <a:pt x="257" y="382"/>
                    </a:cubicBezTo>
                    <a:cubicBezTo>
                      <a:pt x="257" y="382"/>
                      <a:pt x="257" y="382"/>
                      <a:pt x="257" y="382"/>
                    </a:cubicBezTo>
                    <a:cubicBezTo>
                      <a:pt x="257" y="382"/>
                      <a:pt x="256" y="383"/>
                      <a:pt x="256" y="383"/>
                    </a:cubicBezTo>
                    <a:cubicBezTo>
                      <a:pt x="256" y="383"/>
                      <a:pt x="256" y="383"/>
                      <a:pt x="256" y="383"/>
                    </a:cubicBezTo>
                    <a:cubicBezTo>
                      <a:pt x="255" y="383"/>
                      <a:pt x="255" y="383"/>
                      <a:pt x="255" y="383"/>
                    </a:cubicBezTo>
                    <a:cubicBezTo>
                      <a:pt x="255" y="383"/>
                      <a:pt x="255" y="383"/>
                      <a:pt x="254" y="383"/>
                    </a:cubicBezTo>
                    <a:cubicBezTo>
                      <a:pt x="254" y="384"/>
                      <a:pt x="254" y="384"/>
                      <a:pt x="253" y="384"/>
                    </a:cubicBezTo>
                    <a:cubicBezTo>
                      <a:pt x="253" y="384"/>
                      <a:pt x="253" y="384"/>
                      <a:pt x="253" y="384"/>
                    </a:cubicBezTo>
                    <a:cubicBezTo>
                      <a:pt x="253" y="384"/>
                      <a:pt x="252" y="384"/>
                      <a:pt x="252" y="384"/>
                    </a:cubicBezTo>
                    <a:cubicBezTo>
                      <a:pt x="252" y="384"/>
                      <a:pt x="252" y="384"/>
                      <a:pt x="252" y="384"/>
                    </a:cubicBezTo>
                    <a:cubicBezTo>
                      <a:pt x="144" y="355"/>
                      <a:pt x="144" y="355"/>
                      <a:pt x="144" y="355"/>
                    </a:cubicBezTo>
                    <a:cubicBezTo>
                      <a:pt x="2" y="318"/>
                      <a:pt x="2" y="318"/>
                      <a:pt x="2" y="318"/>
                    </a:cubicBezTo>
                    <a:cubicBezTo>
                      <a:pt x="1" y="318"/>
                      <a:pt x="0" y="317"/>
                      <a:pt x="0" y="316"/>
                    </a:cubicBezTo>
                    <a:cubicBezTo>
                      <a:pt x="0" y="316"/>
                      <a:pt x="1" y="315"/>
                      <a:pt x="1" y="314"/>
                    </a:cubicBezTo>
                    <a:cubicBezTo>
                      <a:pt x="1" y="313"/>
                      <a:pt x="1" y="312"/>
                      <a:pt x="2" y="311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9" y="30"/>
                      <a:pt x="170" y="29"/>
                      <a:pt x="171" y="28"/>
                    </a:cubicBezTo>
                    <a:cubicBezTo>
                      <a:pt x="171" y="28"/>
                      <a:pt x="171" y="28"/>
                      <a:pt x="171" y="28"/>
                    </a:cubicBezTo>
                    <a:cubicBezTo>
                      <a:pt x="172" y="27"/>
                      <a:pt x="173" y="26"/>
                      <a:pt x="174" y="26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420" y="0"/>
                      <a:pt x="420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0" y="0"/>
                      <a:pt x="420" y="0"/>
                      <a:pt x="421" y="0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0"/>
                      <a:pt x="421" y="0"/>
                      <a:pt x="422" y="1"/>
                    </a:cubicBezTo>
                    <a:cubicBezTo>
                      <a:pt x="422" y="1"/>
                      <a:pt x="422" y="1"/>
                      <a:pt x="422" y="1"/>
                    </a:cubicBezTo>
                    <a:cubicBezTo>
                      <a:pt x="422" y="1"/>
                      <a:pt x="422" y="1"/>
                      <a:pt x="422" y="1"/>
                    </a:cubicBezTo>
                    <a:cubicBezTo>
                      <a:pt x="422" y="1"/>
                      <a:pt x="422" y="1"/>
                      <a:pt x="422" y="2"/>
                    </a:cubicBezTo>
                    <a:cubicBezTo>
                      <a:pt x="422" y="2"/>
                      <a:pt x="422" y="2"/>
                      <a:pt x="422" y="2"/>
                    </a:cubicBezTo>
                    <a:cubicBezTo>
                      <a:pt x="422" y="2"/>
                      <a:pt x="422" y="2"/>
                      <a:pt x="422" y="2"/>
                    </a:cubicBezTo>
                    <a:cubicBezTo>
                      <a:pt x="422" y="3"/>
                      <a:pt x="422" y="3"/>
                      <a:pt x="422" y="3"/>
                    </a:cubicBezTo>
                    <a:cubicBezTo>
                      <a:pt x="422" y="3"/>
                      <a:pt x="422" y="3"/>
                      <a:pt x="422" y="3"/>
                    </a:cubicBezTo>
                    <a:close/>
                    <a:moveTo>
                      <a:pt x="172" y="31"/>
                    </a:moveTo>
                    <a:cubicBezTo>
                      <a:pt x="5" y="312"/>
                      <a:pt x="5" y="312"/>
                      <a:pt x="5" y="312"/>
                    </a:cubicBezTo>
                    <a:cubicBezTo>
                      <a:pt x="255" y="375"/>
                      <a:pt x="255" y="375"/>
                      <a:pt x="255" y="375"/>
                    </a:cubicBezTo>
                    <a:cubicBezTo>
                      <a:pt x="416" y="5"/>
                      <a:pt x="416" y="5"/>
                      <a:pt x="416" y="5"/>
                    </a:cubicBezTo>
                    <a:lnTo>
                      <a:pt x="172" y="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941388" y="4487863"/>
                <a:ext cx="0" cy="0"/>
              </a:xfrm>
              <a:prstGeom prst="line">
                <a:avLst/>
              </a:pr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8"/>
              <p:cNvSpPr/>
              <p:nvPr/>
            </p:nvSpPr>
            <p:spPr bwMode="auto">
              <a:xfrm>
                <a:off x="941388" y="4092575"/>
                <a:ext cx="247650" cy="423863"/>
              </a:xfrm>
              <a:custGeom>
                <a:avLst/>
                <a:gdLst>
                  <a:gd name="T0" fmla="*/ 19 w 66"/>
                  <a:gd name="T1" fmla="*/ 0 h 113"/>
                  <a:gd name="T2" fmla="*/ 16 w 66"/>
                  <a:gd name="T3" fmla="*/ 72 h 113"/>
                  <a:gd name="T4" fmla="*/ 0 w 66"/>
                  <a:gd name="T5" fmla="*/ 78 h 113"/>
                  <a:gd name="T6" fmla="*/ 0 w 66"/>
                  <a:gd name="T7" fmla="*/ 94 h 113"/>
                  <a:gd name="T8" fmla="*/ 66 w 66"/>
                  <a:gd name="T9" fmla="*/ 94 h 113"/>
                  <a:gd name="T10" fmla="*/ 66 w 66"/>
                  <a:gd name="T11" fmla="*/ 78 h 113"/>
                  <a:gd name="T12" fmla="*/ 50 w 66"/>
                  <a:gd name="T13" fmla="*/ 72 h 113"/>
                  <a:gd name="T14" fmla="*/ 48 w 66"/>
                  <a:gd name="T15" fmla="*/ 8 h 113"/>
                  <a:gd name="T16" fmla="*/ 19 w 66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113">
                    <a:moveTo>
                      <a:pt x="19" y="0"/>
                    </a:move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0" y="73"/>
                      <a:pt x="0" y="78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25" y="113"/>
                      <a:pt x="66" y="94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4"/>
                      <a:pt x="50" y="72"/>
                    </a:cubicBezTo>
                    <a:cubicBezTo>
                      <a:pt x="48" y="8"/>
                      <a:pt x="48" y="8"/>
                      <a:pt x="48" y="8"/>
                    </a:cubicBezTo>
                    <a:lnTo>
                      <a:pt x="19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" name="组合 284"/>
            <p:cNvGrpSpPr/>
            <p:nvPr/>
          </p:nvGrpSpPr>
          <p:grpSpPr>
            <a:xfrm>
              <a:off x="4250583" y="1239091"/>
              <a:ext cx="412650" cy="468583"/>
              <a:chOff x="652022" y="2720975"/>
              <a:chExt cx="1581150" cy="1795463"/>
            </a:xfrm>
          </p:grpSpPr>
          <p:sp>
            <p:nvSpPr>
              <p:cNvPr id="137" name="Freeform 6"/>
              <p:cNvSpPr>
                <a:spLocks noEditPoints="1"/>
              </p:cNvSpPr>
              <p:nvPr/>
            </p:nvSpPr>
            <p:spPr bwMode="auto">
              <a:xfrm>
                <a:off x="652022" y="2720975"/>
                <a:ext cx="1581150" cy="1439861"/>
              </a:xfrm>
              <a:custGeom>
                <a:avLst/>
                <a:gdLst>
                  <a:gd name="T0" fmla="*/ 422 w 422"/>
                  <a:gd name="T1" fmla="*/ 3 h 384"/>
                  <a:gd name="T2" fmla="*/ 422 w 422"/>
                  <a:gd name="T3" fmla="*/ 4 h 384"/>
                  <a:gd name="T4" fmla="*/ 342 w 422"/>
                  <a:gd name="T5" fmla="*/ 190 h 384"/>
                  <a:gd name="T6" fmla="*/ 262 w 422"/>
                  <a:gd name="T7" fmla="*/ 377 h 384"/>
                  <a:gd name="T8" fmla="*/ 262 w 422"/>
                  <a:gd name="T9" fmla="*/ 377 h 384"/>
                  <a:gd name="T10" fmla="*/ 261 w 422"/>
                  <a:gd name="T11" fmla="*/ 378 h 384"/>
                  <a:gd name="T12" fmla="*/ 260 w 422"/>
                  <a:gd name="T13" fmla="*/ 379 h 384"/>
                  <a:gd name="T14" fmla="*/ 260 w 422"/>
                  <a:gd name="T15" fmla="*/ 380 h 384"/>
                  <a:gd name="T16" fmla="*/ 259 w 422"/>
                  <a:gd name="T17" fmla="*/ 380 h 384"/>
                  <a:gd name="T18" fmla="*/ 259 w 422"/>
                  <a:gd name="T19" fmla="*/ 381 h 384"/>
                  <a:gd name="T20" fmla="*/ 258 w 422"/>
                  <a:gd name="T21" fmla="*/ 381 h 384"/>
                  <a:gd name="T22" fmla="*/ 257 w 422"/>
                  <a:gd name="T23" fmla="*/ 382 h 384"/>
                  <a:gd name="T24" fmla="*/ 257 w 422"/>
                  <a:gd name="T25" fmla="*/ 382 h 384"/>
                  <a:gd name="T26" fmla="*/ 256 w 422"/>
                  <a:gd name="T27" fmla="*/ 383 h 384"/>
                  <a:gd name="T28" fmla="*/ 256 w 422"/>
                  <a:gd name="T29" fmla="*/ 383 h 384"/>
                  <a:gd name="T30" fmla="*/ 255 w 422"/>
                  <a:gd name="T31" fmla="*/ 383 h 384"/>
                  <a:gd name="T32" fmla="*/ 254 w 422"/>
                  <a:gd name="T33" fmla="*/ 383 h 384"/>
                  <a:gd name="T34" fmla="*/ 253 w 422"/>
                  <a:gd name="T35" fmla="*/ 384 h 384"/>
                  <a:gd name="T36" fmla="*/ 253 w 422"/>
                  <a:gd name="T37" fmla="*/ 384 h 384"/>
                  <a:gd name="T38" fmla="*/ 252 w 422"/>
                  <a:gd name="T39" fmla="*/ 384 h 384"/>
                  <a:gd name="T40" fmla="*/ 252 w 422"/>
                  <a:gd name="T41" fmla="*/ 384 h 384"/>
                  <a:gd name="T42" fmla="*/ 144 w 422"/>
                  <a:gd name="T43" fmla="*/ 355 h 384"/>
                  <a:gd name="T44" fmla="*/ 2 w 422"/>
                  <a:gd name="T45" fmla="*/ 318 h 384"/>
                  <a:gd name="T46" fmla="*/ 0 w 422"/>
                  <a:gd name="T47" fmla="*/ 316 h 384"/>
                  <a:gd name="T48" fmla="*/ 1 w 422"/>
                  <a:gd name="T49" fmla="*/ 314 h 384"/>
                  <a:gd name="T50" fmla="*/ 2 w 422"/>
                  <a:gd name="T51" fmla="*/ 311 h 384"/>
                  <a:gd name="T52" fmla="*/ 168 w 422"/>
                  <a:gd name="T53" fmla="*/ 31 h 384"/>
                  <a:gd name="T54" fmla="*/ 171 w 422"/>
                  <a:gd name="T55" fmla="*/ 28 h 384"/>
                  <a:gd name="T56" fmla="*/ 171 w 422"/>
                  <a:gd name="T57" fmla="*/ 28 h 384"/>
                  <a:gd name="T58" fmla="*/ 174 w 422"/>
                  <a:gd name="T59" fmla="*/ 26 h 384"/>
                  <a:gd name="T60" fmla="*/ 418 w 422"/>
                  <a:gd name="T61" fmla="*/ 0 h 384"/>
                  <a:gd name="T62" fmla="*/ 419 w 422"/>
                  <a:gd name="T63" fmla="*/ 0 h 384"/>
                  <a:gd name="T64" fmla="*/ 420 w 422"/>
                  <a:gd name="T65" fmla="*/ 0 h 384"/>
                  <a:gd name="T66" fmla="*/ 420 w 422"/>
                  <a:gd name="T67" fmla="*/ 0 h 384"/>
                  <a:gd name="T68" fmla="*/ 421 w 422"/>
                  <a:gd name="T69" fmla="*/ 0 h 384"/>
                  <a:gd name="T70" fmla="*/ 421 w 422"/>
                  <a:gd name="T71" fmla="*/ 0 h 384"/>
                  <a:gd name="T72" fmla="*/ 421 w 422"/>
                  <a:gd name="T73" fmla="*/ 0 h 384"/>
                  <a:gd name="T74" fmla="*/ 422 w 422"/>
                  <a:gd name="T75" fmla="*/ 1 h 384"/>
                  <a:gd name="T76" fmla="*/ 422 w 422"/>
                  <a:gd name="T77" fmla="*/ 1 h 384"/>
                  <a:gd name="T78" fmla="*/ 422 w 422"/>
                  <a:gd name="T79" fmla="*/ 1 h 384"/>
                  <a:gd name="T80" fmla="*/ 422 w 422"/>
                  <a:gd name="T81" fmla="*/ 2 h 384"/>
                  <a:gd name="T82" fmla="*/ 422 w 422"/>
                  <a:gd name="T83" fmla="*/ 2 h 384"/>
                  <a:gd name="T84" fmla="*/ 422 w 422"/>
                  <a:gd name="T85" fmla="*/ 2 h 384"/>
                  <a:gd name="T86" fmla="*/ 422 w 422"/>
                  <a:gd name="T87" fmla="*/ 3 h 384"/>
                  <a:gd name="T88" fmla="*/ 422 w 422"/>
                  <a:gd name="T89" fmla="*/ 3 h 384"/>
                  <a:gd name="T90" fmla="*/ 172 w 422"/>
                  <a:gd name="T91" fmla="*/ 31 h 384"/>
                  <a:gd name="T92" fmla="*/ 5 w 422"/>
                  <a:gd name="T93" fmla="*/ 312 h 384"/>
                  <a:gd name="T94" fmla="*/ 255 w 422"/>
                  <a:gd name="T95" fmla="*/ 375 h 384"/>
                  <a:gd name="T96" fmla="*/ 416 w 422"/>
                  <a:gd name="T97" fmla="*/ 5 h 384"/>
                  <a:gd name="T98" fmla="*/ 172 w 422"/>
                  <a:gd name="T99" fmla="*/ 31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2" h="384">
                    <a:moveTo>
                      <a:pt x="422" y="3"/>
                    </a:moveTo>
                    <a:cubicBezTo>
                      <a:pt x="422" y="4"/>
                      <a:pt x="422" y="4"/>
                      <a:pt x="422" y="4"/>
                    </a:cubicBezTo>
                    <a:cubicBezTo>
                      <a:pt x="342" y="190"/>
                      <a:pt x="342" y="190"/>
                      <a:pt x="342" y="190"/>
                    </a:cubicBezTo>
                    <a:cubicBezTo>
                      <a:pt x="262" y="377"/>
                      <a:pt x="262" y="377"/>
                      <a:pt x="262" y="377"/>
                    </a:cubicBezTo>
                    <a:cubicBezTo>
                      <a:pt x="262" y="377"/>
                      <a:pt x="262" y="377"/>
                      <a:pt x="262" y="377"/>
                    </a:cubicBezTo>
                    <a:cubicBezTo>
                      <a:pt x="261" y="377"/>
                      <a:pt x="261" y="378"/>
                      <a:pt x="261" y="378"/>
                    </a:cubicBezTo>
                    <a:cubicBezTo>
                      <a:pt x="261" y="378"/>
                      <a:pt x="261" y="379"/>
                      <a:pt x="260" y="379"/>
                    </a:cubicBezTo>
                    <a:cubicBezTo>
                      <a:pt x="260" y="379"/>
                      <a:pt x="260" y="379"/>
                      <a:pt x="260" y="380"/>
                    </a:cubicBezTo>
                    <a:cubicBezTo>
                      <a:pt x="260" y="380"/>
                      <a:pt x="259" y="380"/>
                      <a:pt x="259" y="380"/>
                    </a:cubicBezTo>
                    <a:cubicBezTo>
                      <a:pt x="259" y="380"/>
                      <a:pt x="259" y="381"/>
                      <a:pt x="259" y="381"/>
                    </a:cubicBezTo>
                    <a:cubicBezTo>
                      <a:pt x="258" y="381"/>
                      <a:pt x="258" y="381"/>
                      <a:pt x="258" y="381"/>
                    </a:cubicBezTo>
                    <a:cubicBezTo>
                      <a:pt x="258" y="382"/>
                      <a:pt x="258" y="382"/>
                      <a:pt x="257" y="382"/>
                    </a:cubicBezTo>
                    <a:cubicBezTo>
                      <a:pt x="257" y="382"/>
                      <a:pt x="257" y="382"/>
                      <a:pt x="257" y="382"/>
                    </a:cubicBezTo>
                    <a:cubicBezTo>
                      <a:pt x="257" y="382"/>
                      <a:pt x="256" y="383"/>
                      <a:pt x="256" y="383"/>
                    </a:cubicBezTo>
                    <a:cubicBezTo>
                      <a:pt x="256" y="383"/>
                      <a:pt x="256" y="383"/>
                      <a:pt x="256" y="383"/>
                    </a:cubicBezTo>
                    <a:cubicBezTo>
                      <a:pt x="255" y="383"/>
                      <a:pt x="255" y="383"/>
                      <a:pt x="255" y="383"/>
                    </a:cubicBezTo>
                    <a:cubicBezTo>
                      <a:pt x="255" y="383"/>
                      <a:pt x="255" y="383"/>
                      <a:pt x="254" y="383"/>
                    </a:cubicBezTo>
                    <a:cubicBezTo>
                      <a:pt x="254" y="384"/>
                      <a:pt x="254" y="384"/>
                      <a:pt x="253" y="384"/>
                    </a:cubicBezTo>
                    <a:cubicBezTo>
                      <a:pt x="253" y="384"/>
                      <a:pt x="253" y="384"/>
                      <a:pt x="253" y="384"/>
                    </a:cubicBezTo>
                    <a:cubicBezTo>
                      <a:pt x="253" y="384"/>
                      <a:pt x="252" y="384"/>
                      <a:pt x="252" y="384"/>
                    </a:cubicBezTo>
                    <a:cubicBezTo>
                      <a:pt x="252" y="384"/>
                      <a:pt x="252" y="384"/>
                      <a:pt x="252" y="384"/>
                    </a:cubicBezTo>
                    <a:cubicBezTo>
                      <a:pt x="144" y="355"/>
                      <a:pt x="144" y="355"/>
                      <a:pt x="144" y="355"/>
                    </a:cubicBezTo>
                    <a:cubicBezTo>
                      <a:pt x="2" y="318"/>
                      <a:pt x="2" y="318"/>
                      <a:pt x="2" y="318"/>
                    </a:cubicBezTo>
                    <a:cubicBezTo>
                      <a:pt x="1" y="318"/>
                      <a:pt x="0" y="317"/>
                      <a:pt x="0" y="316"/>
                    </a:cubicBezTo>
                    <a:cubicBezTo>
                      <a:pt x="0" y="316"/>
                      <a:pt x="1" y="315"/>
                      <a:pt x="1" y="314"/>
                    </a:cubicBezTo>
                    <a:cubicBezTo>
                      <a:pt x="1" y="313"/>
                      <a:pt x="1" y="312"/>
                      <a:pt x="2" y="311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69" y="30"/>
                      <a:pt x="170" y="29"/>
                      <a:pt x="171" y="28"/>
                    </a:cubicBezTo>
                    <a:cubicBezTo>
                      <a:pt x="171" y="28"/>
                      <a:pt x="171" y="28"/>
                      <a:pt x="171" y="28"/>
                    </a:cubicBezTo>
                    <a:cubicBezTo>
                      <a:pt x="172" y="27"/>
                      <a:pt x="173" y="26"/>
                      <a:pt x="174" y="26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420" y="0"/>
                      <a:pt x="420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0" y="0"/>
                      <a:pt x="420" y="0"/>
                      <a:pt x="421" y="0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0"/>
                      <a:pt x="421" y="0"/>
                      <a:pt x="421" y="0"/>
                    </a:cubicBezTo>
                    <a:cubicBezTo>
                      <a:pt x="421" y="0"/>
                      <a:pt x="421" y="0"/>
                      <a:pt x="422" y="1"/>
                    </a:cubicBezTo>
                    <a:cubicBezTo>
                      <a:pt x="422" y="1"/>
                      <a:pt x="422" y="1"/>
                      <a:pt x="422" y="1"/>
                    </a:cubicBezTo>
                    <a:cubicBezTo>
                      <a:pt x="422" y="1"/>
                      <a:pt x="422" y="1"/>
                      <a:pt x="422" y="1"/>
                    </a:cubicBezTo>
                    <a:cubicBezTo>
                      <a:pt x="422" y="1"/>
                      <a:pt x="422" y="1"/>
                      <a:pt x="422" y="2"/>
                    </a:cubicBezTo>
                    <a:cubicBezTo>
                      <a:pt x="422" y="2"/>
                      <a:pt x="422" y="2"/>
                      <a:pt x="422" y="2"/>
                    </a:cubicBezTo>
                    <a:cubicBezTo>
                      <a:pt x="422" y="2"/>
                      <a:pt x="422" y="2"/>
                      <a:pt x="422" y="2"/>
                    </a:cubicBezTo>
                    <a:cubicBezTo>
                      <a:pt x="422" y="3"/>
                      <a:pt x="422" y="3"/>
                      <a:pt x="422" y="3"/>
                    </a:cubicBezTo>
                    <a:cubicBezTo>
                      <a:pt x="422" y="3"/>
                      <a:pt x="422" y="3"/>
                      <a:pt x="422" y="3"/>
                    </a:cubicBezTo>
                    <a:close/>
                    <a:moveTo>
                      <a:pt x="172" y="31"/>
                    </a:moveTo>
                    <a:cubicBezTo>
                      <a:pt x="5" y="312"/>
                      <a:pt x="5" y="312"/>
                      <a:pt x="5" y="312"/>
                    </a:cubicBezTo>
                    <a:cubicBezTo>
                      <a:pt x="255" y="375"/>
                      <a:pt x="255" y="375"/>
                      <a:pt x="255" y="375"/>
                    </a:cubicBezTo>
                    <a:cubicBezTo>
                      <a:pt x="416" y="5"/>
                      <a:pt x="416" y="5"/>
                      <a:pt x="416" y="5"/>
                    </a:cubicBezTo>
                    <a:lnTo>
                      <a:pt x="172" y="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Line 7"/>
              <p:cNvSpPr>
                <a:spLocks noChangeShapeType="1"/>
              </p:cNvSpPr>
              <p:nvPr/>
            </p:nvSpPr>
            <p:spPr bwMode="auto">
              <a:xfrm>
                <a:off x="941388" y="4487863"/>
                <a:ext cx="0" cy="0"/>
              </a:xfrm>
              <a:prstGeom prst="line">
                <a:avLst/>
              </a:pr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8"/>
              <p:cNvSpPr/>
              <p:nvPr/>
            </p:nvSpPr>
            <p:spPr bwMode="auto">
              <a:xfrm>
                <a:off x="1318776" y="4092572"/>
                <a:ext cx="247653" cy="423866"/>
              </a:xfrm>
              <a:custGeom>
                <a:avLst/>
                <a:gdLst>
                  <a:gd name="T0" fmla="*/ 19 w 66"/>
                  <a:gd name="T1" fmla="*/ 0 h 113"/>
                  <a:gd name="T2" fmla="*/ 16 w 66"/>
                  <a:gd name="T3" fmla="*/ 72 h 113"/>
                  <a:gd name="T4" fmla="*/ 0 w 66"/>
                  <a:gd name="T5" fmla="*/ 78 h 113"/>
                  <a:gd name="T6" fmla="*/ 0 w 66"/>
                  <a:gd name="T7" fmla="*/ 94 h 113"/>
                  <a:gd name="T8" fmla="*/ 66 w 66"/>
                  <a:gd name="T9" fmla="*/ 94 h 113"/>
                  <a:gd name="T10" fmla="*/ 66 w 66"/>
                  <a:gd name="T11" fmla="*/ 78 h 113"/>
                  <a:gd name="T12" fmla="*/ 50 w 66"/>
                  <a:gd name="T13" fmla="*/ 72 h 113"/>
                  <a:gd name="T14" fmla="*/ 48 w 66"/>
                  <a:gd name="T15" fmla="*/ 8 h 113"/>
                  <a:gd name="T16" fmla="*/ 19 w 66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113">
                    <a:moveTo>
                      <a:pt x="19" y="0"/>
                    </a:move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0" y="73"/>
                      <a:pt x="0" y="78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25" y="113"/>
                      <a:pt x="66" y="94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4"/>
                      <a:pt x="50" y="72"/>
                    </a:cubicBezTo>
                    <a:cubicBezTo>
                      <a:pt x="48" y="8"/>
                      <a:pt x="48" y="8"/>
                      <a:pt x="48" y="8"/>
                    </a:cubicBezTo>
                    <a:lnTo>
                      <a:pt x="19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142"/>
          <p:cNvGrpSpPr/>
          <p:nvPr/>
        </p:nvGrpSpPr>
        <p:grpSpPr>
          <a:xfrm>
            <a:off x="-1" y="6434035"/>
            <a:ext cx="9144000" cy="392689"/>
            <a:chOff x="-1" y="6434035"/>
            <a:chExt cx="9144000" cy="392689"/>
          </a:xfrm>
        </p:grpSpPr>
        <p:sp>
          <p:nvSpPr>
            <p:cNvPr id="144" name="TextBox 143"/>
            <p:cNvSpPr txBox="1"/>
            <p:nvPr/>
          </p:nvSpPr>
          <p:spPr>
            <a:xfrm>
              <a:off x="7676852" y="6562561"/>
              <a:ext cx="1356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中倩简体" panose="03000509000000000000" pitchFamily="65" charset="-122"/>
                  <a:cs typeface="Arial" panose="020B0604020202020204" pitchFamily="34" charset="0"/>
                </a:rPr>
                <a:t>www.hopewind.com 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中倩简体" panose="03000509000000000000" pitchFamily="65" charset="-122"/>
                <a:cs typeface="Arial" panose="020B0604020202020204" pitchFamily="34" charset="0"/>
              </a:endParaRPr>
            </a:p>
          </p:txBody>
        </p:sp>
        <p:grpSp>
          <p:nvGrpSpPr>
            <p:cNvPr id="15" name="组合 322"/>
            <p:cNvGrpSpPr/>
            <p:nvPr/>
          </p:nvGrpSpPr>
          <p:grpSpPr>
            <a:xfrm>
              <a:off x="-1" y="6434035"/>
              <a:ext cx="9144000" cy="52707"/>
              <a:chOff x="0" y="3520309"/>
              <a:chExt cx="8963472" cy="45719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0" y="3520309"/>
                <a:ext cx="2987824" cy="45719"/>
              </a:xfrm>
              <a:prstGeom prst="rect">
                <a:avLst/>
              </a:prstGeom>
              <a:solidFill>
                <a:srgbClr val="B8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2987824" y="3520309"/>
                <a:ext cx="2987824" cy="45719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975648" y="3520309"/>
                <a:ext cx="2987824" cy="45719"/>
              </a:xfrm>
              <a:prstGeom prst="rect">
                <a:avLst/>
              </a:prstGeom>
              <a:solidFill>
                <a:srgbClr val="9495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/>
                <a:endParaRPr lang="zh-CN" altLang="en-US"/>
              </a:p>
            </p:txBody>
          </p:sp>
        </p:grpSp>
        <p:pic>
          <p:nvPicPr>
            <p:cNvPr id="146" name="Picture 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51" y="6544618"/>
              <a:ext cx="1385980" cy="282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7" name="TextBox 146"/>
            <p:cNvSpPr txBox="1"/>
            <p:nvPr/>
          </p:nvSpPr>
          <p:spPr>
            <a:xfrm>
              <a:off x="3749499" y="6562561"/>
              <a:ext cx="15744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ctr" defTabSz="914400" rtl="0" eaLnBrk="1" latinLnBrk="0" hangingPunct="1"/>
              <a:r>
                <a:rPr lang="en-US" altLang="zh-CN" sz="10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方正中倩简体" panose="03000509000000000000" pitchFamily="65" charset="-122"/>
                  <a:cs typeface="Arial" panose="020B0604020202020204" pitchFamily="34" charset="0"/>
                </a:rPr>
                <a:t>Confidential  Documents</a:t>
              </a:r>
              <a:endParaRPr lang="zh-CN" altLang="en-US" sz="1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中倩简体" panose="03000509000000000000" pitchFamily="65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26"/>
          <p:cNvGrpSpPr/>
          <p:nvPr/>
        </p:nvGrpSpPr>
        <p:grpSpPr>
          <a:xfrm>
            <a:off x="3255170" y="592281"/>
            <a:ext cx="1293018" cy="1168958"/>
            <a:chOff x="3255170" y="592281"/>
            <a:chExt cx="1293018" cy="1168958"/>
          </a:xfrm>
        </p:grpSpPr>
        <p:grpSp>
          <p:nvGrpSpPr>
            <p:cNvPr id="17" name="组合 25"/>
            <p:cNvGrpSpPr/>
            <p:nvPr/>
          </p:nvGrpSpPr>
          <p:grpSpPr>
            <a:xfrm>
              <a:off x="3288968" y="592281"/>
              <a:ext cx="654228" cy="1168958"/>
              <a:chOff x="3288968" y="592281"/>
              <a:chExt cx="654228" cy="1168958"/>
            </a:xfrm>
          </p:grpSpPr>
          <p:sp>
            <p:nvSpPr>
              <p:cNvPr id="174" name="Freeform 31"/>
              <p:cNvSpPr/>
              <p:nvPr/>
            </p:nvSpPr>
            <p:spPr bwMode="auto">
              <a:xfrm>
                <a:off x="3658134" y="592281"/>
                <a:ext cx="163355" cy="397470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32"/>
              <p:cNvSpPr/>
              <p:nvPr/>
            </p:nvSpPr>
            <p:spPr bwMode="auto">
              <a:xfrm>
                <a:off x="3288968" y="989751"/>
                <a:ext cx="369570" cy="146372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33"/>
              <p:cNvSpPr/>
              <p:nvPr/>
            </p:nvSpPr>
            <p:spPr bwMode="auto">
              <a:xfrm>
                <a:off x="3653282" y="1038272"/>
                <a:ext cx="41243" cy="722967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34"/>
              <p:cNvSpPr/>
              <p:nvPr/>
            </p:nvSpPr>
            <p:spPr bwMode="auto">
              <a:xfrm>
                <a:off x="3694525" y="1039081"/>
                <a:ext cx="20622" cy="720945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36"/>
              <p:cNvSpPr/>
              <p:nvPr/>
            </p:nvSpPr>
            <p:spPr bwMode="auto">
              <a:xfrm>
                <a:off x="3662986" y="988942"/>
                <a:ext cx="280210" cy="314175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椭圆 24"/>
              <p:cNvSpPr/>
              <p:nvPr/>
            </p:nvSpPr>
            <p:spPr>
              <a:xfrm>
                <a:off x="3640126" y="973035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328"/>
            <p:cNvGrpSpPr/>
            <p:nvPr/>
          </p:nvGrpSpPr>
          <p:grpSpPr>
            <a:xfrm>
              <a:off x="3754709" y="1328737"/>
              <a:ext cx="242058" cy="432500"/>
              <a:chOff x="3288968" y="592281"/>
              <a:chExt cx="654228" cy="1168958"/>
            </a:xfrm>
          </p:grpSpPr>
          <p:sp>
            <p:nvSpPr>
              <p:cNvPr id="168" name="Freeform 31"/>
              <p:cNvSpPr/>
              <p:nvPr/>
            </p:nvSpPr>
            <p:spPr bwMode="auto">
              <a:xfrm>
                <a:off x="3658134" y="592281"/>
                <a:ext cx="163355" cy="397470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32"/>
              <p:cNvSpPr/>
              <p:nvPr/>
            </p:nvSpPr>
            <p:spPr bwMode="auto">
              <a:xfrm>
                <a:off x="3288968" y="989751"/>
                <a:ext cx="369570" cy="146372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33"/>
              <p:cNvSpPr/>
              <p:nvPr/>
            </p:nvSpPr>
            <p:spPr bwMode="auto">
              <a:xfrm>
                <a:off x="3653282" y="1038272"/>
                <a:ext cx="41243" cy="722967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34"/>
              <p:cNvSpPr/>
              <p:nvPr/>
            </p:nvSpPr>
            <p:spPr bwMode="auto">
              <a:xfrm>
                <a:off x="3694525" y="1039081"/>
                <a:ext cx="20622" cy="720945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36"/>
              <p:cNvSpPr/>
              <p:nvPr/>
            </p:nvSpPr>
            <p:spPr bwMode="auto">
              <a:xfrm>
                <a:off x="3662986" y="988942"/>
                <a:ext cx="280210" cy="314175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3640126" y="973035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335"/>
            <p:cNvGrpSpPr/>
            <p:nvPr/>
          </p:nvGrpSpPr>
          <p:grpSpPr>
            <a:xfrm>
              <a:off x="3255165" y="1154429"/>
              <a:ext cx="339611" cy="606810"/>
              <a:chOff x="3288968" y="592281"/>
              <a:chExt cx="654228" cy="1168958"/>
            </a:xfrm>
          </p:grpSpPr>
          <p:sp>
            <p:nvSpPr>
              <p:cNvPr id="162" name="Freeform 31"/>
              <p:cNvSpPr/>
              <p:nvPr/>
            </p:nvSpPr>
            <p:spPr bwMode="auto">
              <a:xfrm>
                <a:off x="3658134" y="592281"/>
                <a:ext cx="163355" cy="397470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2"/>
              <p:cNvSpPr/>
              <p:nvPr/>
            </p:nvSpPr>
            <p:spPr bwMode="auto">
              <a:xfrm>
                <a:off x="3288968" y="989751"/>
                <a:ext cx="369570" cy="146372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3"/>
              <p:cNvSpPr/>
              <p:nvPr/>
            </p:nvSpPr>
            <p:spPr bwMode="auto">
              <a:xfrm>
                <a:off x="3653282" y="1038272"/>
                <a:ext cx="41243" cy="722967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34"/>
              <p:cNvSpPr/>
              <p:nvPr/>
            </p:nvSpPr>
            <p:spPr bwMode="auto">
              <a:xfrm>
                <a:off x="3694525" y="1039081"/>
                <a:ext cx="20622" cy="720945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36"/>
              <p:cNvSpPr/>
              <p:nvPr/>
            </p:nvSpPr>
            <p:spPr bwMode="auto">
              <a:xfrm>
                <a:off x="3662986" y="988942"/>
                <a:ext cx="280210" cy="314175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3640126" y="973035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342"/>
            <p:cNvGrpSpPr/>
            <p:nvPr/>
          </p:nvGrpSpPr>
          <p:grpSpPr>
            <a:xfrm>
              <a:off x="4107126" y="973169"/>
              <a:ext cx="441056" cy="788070"/>
              <a:chOff x="3288968" y="592281"/>
              <a:chExt cx="654228" cy="1168958"/>
            </a:xfrm>
          </p:grpSpPr>
          <p:sp>
            <p:nvSpPr>
              <p:cNvPr id="156" name="Freeform 31"/>
              <p:cNvSpPr/>
              <p:nvPr/>
            </p:nvSpPr>
            <p:spPr bwMode="auto">
              <a:xfrm>
                <a:off x="3658134" y="592281"/>
                <a:ext cx="163355" cy="397470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3288968" y="989751"/>
                <a:ext cx="369570" cy="146372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3653282" y="1038272"/>
                <a:ext cx="41243" cy="722967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3694525" y="1039081"/>
                <a:ext cx="20622" cy="720945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6"/>
              <p:cNvSpPr/>
              <p:nvPr/>
            </p:nvSpPr>
            <p:spPr bwMode="auto">
              <a:xfrm>
                <a:off x="3662986" y="988942"/>
                <a:ext cx="280210" cy="314175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3640126" y="973035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179"/>
          <p:cNvGrpSpPr/>
          <p:nvPr/>
        </p:nvGrpSpPr>
        <p:grpSpPr>
          <a:xfrm>
            <a:off x="2123728" y="1955499"/>
            <a:ext cx="6375451" cy="5309814"/>
            <a:chOff x="2123728" y="1955499"/>
            <a:chExt cx="6375451" cy="5309814"/>
          </a:xfrm>
        </p:grpSpPr>
        <p:sp>
          <p:nvSpPr>
            <p:cNvPr id="181" name="Freeform 7"/>
            <p:cNvSpPr/>
            <p:nvPr/>
          </p:nvSpPr>
          <p:spPr bwMode="auto">
            <a:xfrm>
              <a:off x="2123728" y="1955499"/>
              <a:ext cx="5871389" cy="2976195"/>
            </a:xfrm>
            <a:custGeom>
              <a:avLst/>
              <a:gdLst/>
              <a:ahLst/>
              <a:cxnLst/>
              <a:rect l="l" t="t" r="r" b="b"/>
              <a:pathLst>
                <a:path w="5871389" h="2976195">
                  <a:moveTo>
                    <a:pt x="3127684" y="0"/>
                  </a:moveTo>
                  <a:lnTo>
                    <a:pt x="5814000" y="0"/>
                  </a:lnTo>
                  <a:cubicBezTo>
                    <a:pt x="5818871" y="5679"/>
                    <a:pt x="5823063" y="11832"/>
                    <a:pt x="5827243" y="18003"/>
                  </a:cubicBezTo>
                  <a:cubicBezTo>
                    <a:pt x="5827280" y="18039"/>
                    <a:pt x="5849334" y="40115"/>
                    <a:pt x="5871389" y="84231"/>
                  </a:cubicBezTo>
                  <a:cubicBezTo>
                    <a:pt x="5628587" y="84231"/>
                    <a:pt x="5407858" y="106307"/>
                    <a:pt x="5187130" y="84231"/>
                  </a:cubicBezTo>
                  <a:cubicBezTo>
                    <a:pt x="4856036" y="62155"/>
                    <a:pt x="4657380" y="194612"/>
                    <a:pt x="4502870" y="481600"/>
                  </a:cubicBezTo>
                  <a:cubicBezTo>
                    <a:pt x="4392505" y="746513"/>
                    <a:pt x="4237995" y="989350"/>
                    <a:pt x="4127631" y="1232186"/>
                  </a:cubicBezTo>
                  <a:cubicBezTo>
                    <a:pt x="4039339" y="1386719"/>
                    <a:pt x="3951048" y="1452947"/>
                    <a:pt x="3774464" y="1430871"/>
                  </a:cubicBezTo>
                  <a:cubicBezTo>
                    <a:pt x="3531663" y="1430871"/>
                    <a:pt x="3288861" y="1430871"/>
                    <a:pt x="3023986" y="1430871"/>
                  </a:cubicBezTo>
                  <a:cubicBezTo>
                    <a:pt x="2825330" y="1430871"/>
                    <a:pt x="2737039" y="1298415"/>
                    <a:pt x="2825330" y="1121806"/>
                  </a:cubicBezTo>
                  <a:cubicBezTo>
                    <a:pt x="2957767" y="878969"/>
                    <a:pt x="3068132" y="658209"/>
                    <a:pt x="3200569" y="437448"/>
                  </a:cubicBezTo>
                  <a:cubicBezTo>
                    <a:pt x="3295161" y="232470"/>
                    <a:pt x="3265891" y="72538"/>
                    <a:pt x="3127684" y="0"/>
                  </a:cubicBezTo>
                  <a:close/>
                  <a:moveTo>
                    <a:pt x="531204" y="0"/>
                  </a:moveTo>
                  <a:lnTo>
                    <a:pt x="2082983" y="0"/>
                  </a:lnTo>
                  <a:cubicBezTo>
                    <a:pt x="2063356" y="16192"/>
                    <a:pt x="2047031" y="37664"/>
                    <a:pt x="2030706" y="62155"/>
                  </a:cubicBezTo>
                  <a:cubicBezTo>
                    <a:pt x="1589248" y="923122"/>
                    <a:pt x="1125718" y="1784088"/>
                    <a:pt x="662187" y="2645054"/>
                  </a:cubicBezTo>
                  <a:cubicBezTo>
                    <a:pt x="573895" y="2821663"/>
                    <a:pt x="463531" y="2954119"/>
                    <a:pt x="264875" y="2976195"/>
                  </a:cubicBezTo>
                  <a:cubicBezTo>
                    <a:pt x="132437" y="2689206"/>
                    <a:pt x="44146" y="2380142"/>
                    <a:pt x="22073" y="2071077"/>
                  </a:cubicBezTo>
                  <a:cubicBezTo>
                    <a:pt x="22073" y="2026925"/>
                    <a:pt x="0" y="1960696"/>
                    <a:pt x="0" y="1916544"/>
                  </a:cubicBezTo>
                  <a:cubicBezTo>
                    <a:pt x="0" y="1806164"/>
                    <a:pt x="0" y="1695784"/>
                    <a:pt x="0" y="1563327"/>
                  </a:cubicBezTo>
                  <a:cubicBezTo>
                    <a:pt x="0" y="1475023"/>
                    <a:pt x="22073" y="1364643"/>
                    <a:pt x="44146" y="1254263"/>
                  </a:cubicBezTo>
                  <a:cubicBezTo>
                    <a:pt x="116438" y="796347"/>
                    <a:pt x="285191" y="370590"/>
                    <a:pt x="531204" y="0"/>
                  </a:cubicBezTo>
                  <a:close/>
                </a:path>
              </a:pathLst>
            </a:custGeom>
            <a:solidFill>
              <a:srgbClr val="514E53">
                <a:alpha val="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0"/>
            <p:cNvSpPr/>
            <p:nvPr/>
          </p:nvSpPr>
          <p:spPr bwMode="auto">
            <a:xfrm>
              <a:off x="2637127" y="2504728"/>
              <a:ext cx="5862052" cy="4760585"/>
            </a:xfrm>
            <a:custGeom>
              <a:avLst/>
              <a:gdLst>
                <a:gd name="T0" fmla="*/ 0 w 266"/>
                <a:gd name="T1" fmla="*/ 132 h 216"/>
                <a:gd name="T2" fmla="*/ 33 w 266"/>
                <a:gd name="T3" fmla="*/ 132 h 216"/>
                <a:gd name="T4" fmla="*/ 57 w 266"/>
                <a:gd name="T5" fmla="*/ 117 h 216"/>
                <a:gd name="T6" fmla="*/ 73 w 266"/>
                <a:gd name="T7" fmla="*/ 86 h 216"/>
                <a:gd name="T8" fmla="*/ 88 w 266"/>
                <a:gd name="T9" fmla="*/ 78 h 216"/>
                <a:gd name="T10" fmla="*/ 123 w 266"/>
                <a:gd name="T11" fmla="*/ 78 h 216"/>
                <a:gd name="T12" fmla="*/ 131 w 266"/>
                <a:gd name="T13" fmla="*/ 92 h 216"/>
                <a:gd name="T14" fmla="*/ 118 w 266"/>
                <a:gd name="T15" fmla="*/ 117 h 216"/>
                <a:gd name="T16" fmla="*/ 131 w 266"/>
                <a:gd name="T17" fmla="*/ 138 h 216"/>
                <a:gd name="T18" fmla="*/ 162 w 266"/>
                <a:gd name="T19" fmla="*/ 138 h 216"/>
                <a:gd name="T20" fmla="*/ 172 w 266"/>
                <a:gd name="T21" fmla="*/ 132 h 216"/>
                <a:gd name="T22" fmla="*/ 233 w 266"/>
                <a:gd name="T23" fmla="*/ 16 h 216"/>
                <a:gd name="T24" fmla="*/ 248 w 266"/>
                <a:gd name="T25" fmla="*/ 1 h 216"/>
                <a:gd name="T26" fmla="*/ 256 w 266"/>
                <a:gd name="T27" fmla="*/ 4 h 216"/>
                <a:gd name="T28" fmla="*/ 264 w 266"/>
                <a:gd name="T29" fmla="*/ 66 h 216"/>
                <a:gd name="T30" fmla="*/ 190 w 266"/>
                <a:gd name="T31" fmla="*/ 180 h 216"/>
                <a:gd name="T32" fmla="*/ 4 w 266"/>
                <a:gd name="T33" fmla="*/ 138 h 216"/>
                <a:gd name="T34" fmla="*/ 0 w 266"/>
                <a:gd name="T35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6" h="216">
                  <a:moveTo>
                    <a:pt x="0" y="132"/>
                  </a:moveTo>
                  <a:cubicBezTo>
                    <a:pt x="12" y="132"/>
                    <a:pt x="22" y="132"/>
                    <a:pt x="33" y="132"/>
                  </a:cubicBezTo>
                  <a:cubicBezTo>
                    <a:pt x="44" y="132"/>
                    <a:pt x="52" y="127"/>
                    <a:pt x="57" y="117"/>
                  </a:cubicBezTo>
                  <a:cubicBezTo>
                    <a:pt x="63" y="107"/>
                    <a:pt x="68" y="97"/>
                    <a:pt x="73" y="86"/>
                  </a:cubicBezTo>
                  <a:cubicBezTo>
                    <a:pt x="77" y="80"/>
                    <a:pt x="81" y="77"/>
                    <a:pt x="88" y="78"/>
                  </a:cubicBezTo>
                  <a:cubicBezTo>
                    <a:pt x="100" y="78"/>
                    <a:pt x="111" y="78"/>
                    <a:pt x="123" y="78"/>
                  </a:cubicBezTo>
                  <a:cubicBezTo>
                    <a:pt x="132" y="78"/>
                    <a:pt x="136" y="84"/>
                    <a:pt x="131" y="92"/>
                  </a:cubicBezTo>
                  <a:cubicBezTo>
                    <a:pt x="127" y="100"/>
                    <a:pt x="123" y="109"/>
                    <a:pt x="118" y="117"/>
                  </a:cubicBezTo>
                  <a:cubicBezTo>
                    <a:pt x="113" y="128"/>
                    <a:pt x="118" y="138"/>
                    <a:pt x="131" y="138"/>
                  </a:cubicBezTo>
                  <a:cubicBezTo>
                    <a:pt x="141" y="138"/>
                    <a:pt x="152" y="137"/>
                    <a:pt x="162" y="138"/>
                  </a:cubicBezTo>
                  <a:cubicBezTo>
                    <a:pt x="167" y="138"/>
                    <a:pt x="170" y="136"/>
                    <a:pt x="172" y="132"/>
                  </a:cubicBezTo>
                  <a:cubicBezTo>
                    <a:pt x="192" y="93"/>
                    <a:pt x="213" y="55"/>
                    <a:pt x="233" y="16"/>
                  </a:cubicBezTo>
                  <a:cubicBezTo>
                    <a:pt x="236" y="9"/>
                    <a:pt x="241" y="4"/>
                    <a:pt x="248" y="1"/>
                  </a:cubicBezTo>
                  <a:cubicBezTo>
                    <a:pt x="252" y="0"/>
                    <a:pt x="254" y="0"/>
                    <a:pt x="256" y="4"/>
                  </a:cubicBezTo>
                  <a:cubicBezTo>
                    <a:pt x="262" y="24"/>
                    <a:pt x="266" y="45"/>
                    <a:pt x="264" y="66"/>
                  </a:cubicBezTo>
                  <a:cubicBezTo>
                    <a:pt x="259" y="117"/>
                    <a:pt x="234" y="155"/>
                    <a:pt x="190" y="180"/>
                  </a:cubicBezTo>
                  <a:cubicBezTo>
                    <a:pt x="127" y="216"/>
                    <a:pt x="46" y="197"/>
                    <a:pt x="4" y="138"/>
                  </a:cubicBezTo>
                  <a:cubicBezTo>
                    <a:pt x="3" y="136"/>
                    <a:pt x="2" y="134"/>
                    <a:pt x="0" y="132"/>
                  </a:cubicBezTo>
                  <a:close/>
                </a:path>
              </a:pathLst>
            </a:custGeom>
            <a:solidFill>
              <a:srgbClr val="514E53">
                <a:alpha val="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4" name="矩形 20"/>
          <p:cNvSpPr>
            <a:spLocks noChangeArrowheads="1"/>
          </p:cNvSpPr>
          <p:nvPr/>
        </p:nvSpPr>
        <p:spPr bwMode="auto">
          <a:xfrm>
            <a:off x="518344" y="562156"/>
            <a:ext cx="1379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目录</a:t>
            </a:r>
            <a:endParaRPr lang="en-US" altLang="zh-CN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18344" y="1116850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CONTENTS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4348" y="443848"/>
            <a:ext cx="7929618" cy="270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6852" y="6562561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中倩简体" panose="03000509000000000000" pitchFamily="65" charset="-122"/>
                <a:cs typeface="Arial" panose="020B0604020202020204" pitchFamily="34" charset="0"/>
              </a:rPr>
              <a:t>www.hopewind.com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中倩简体" panose="03000509000000000000" pitchFamily="65" charset="-122"/>
              <a:cs typeface="Arial" panose="020B0604020202020204" pitchFamily="34" charset="0"/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-1" y="6434035"/>
            <a:ext cx="9143999" cy="52707"/>
            <a:chOff x="0" y="3520309"/>
            <a:chExt cx="8963472" cy="45719"/>
          </a:xfrm>
        </p:grpSpPr>
        <p:sp>
          <p:nvSpPr>
            <p:cNvPr id="9" name="矩形 8"/>
            <p:cNvSpPr/>
            <p:nvPr/>
          </p:nvSpPr>
          <p:spPr>
            <a:xfrm>
              <a:off x="0" y="3520309"/>
              <a:ext cx="2987824" cy="45719"/>
            </a:xfrm>
            <a:prstGeom prst="rect">
              <a:avLst/>
            </a:prstGeom>
            <a:solidFill>
              <a:srgbClr val="B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87824" y="3520309"/>
              <a:ext cx="2987824" cy="45719"/>
            </a:xfrm>
            <a:prstGeom prst="rect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75648" y="3520309"/>
              <a:ext cx="2987824" cy="45719"/>
            </a:xfrm>
            <a:prstGeom prst="rect">
              <a:avLst/>
            </a:prstGeom>
            <a:solidFill>
              <a:srgbClr val="9495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11560" y="723461"/>
            <a:ext cx="8529369" cy="46839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51" y="6544618"/>
            <a:ext cx="1385980" cy="28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49499" y="6562561"/>
            <a:ext cx="1574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CN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方正中倩简体" panose="03000509000000000000" pitchFamily="65" charset="-122"/>
                <a:cs typeface="Arial" panose="020B0604020202020204" pitchFamily="34" charset="0"/>
              </a:rPr>
              <a:t>Confidential  Documents</a:t>
            </a:r>
            <a:endParaRPr lang="zh-CN" altLang="en-US" sz="1000" kern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方正中倩简体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" y="552011"/>
            <a:ext cx="323529" cy="342900"/>
          </a:xfrm>
          <a:prstGeom prst="rect">
            <a:avLst/>
          </a:prstGeom>
          <a:solidFill>
            <a:srgbClr val="B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2569" y="552011"/>
            <a:ext cx="103214" cy="342900"/>
          </a:xfrm>
          <a:prstGeom prst="rect">
            <a:avLst/>
          </a:prstGeom>
          <a:solidFill>
            <a:srgbClr val="4040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4824" y="552011"/>
            <a:ext cx="51607" cy="342900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00175"/>
            <a:ext cx="8229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C00000"/>
        </a:buClr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350" y="0"/>
            <a:ext cx="91620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Users\yh\Desktop\shutterstock_9444523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8" b="3988"/>
          <a:stretch>
            <a:fillRect/>
          </a:stretch>
        </p:blipFill>
        <p:spPr bwMode="auto">
          <a:xfrm>
            <a:off x="0" y="0"/>
            <a:ext cx="9144000" cy="58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367759" y="6204001"/>
            <a:ext cx="448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风禾尽起</a:t>
            </a:r>
            <a:r>
              <a:rPr lang="en-US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</a:t>
            </a:r>
            <a:r>
              <a:rPr lang="zh-CN" altLang="en-US" sz="1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望千里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HOPE</a:t>
            </a:r>
            <a:r>
              <a:rPr lang="en-US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WIND</a:t>
            </a:r>
            <a:endParaRPr lang="zh-CN" altLang="zh-CN" sz="1050" spc="3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91680" y="6322170"/>
            <a:ext cx="864642" cy="71438"/>
            <a:chOff x="1671039" y="4319512"/>
            <a:chExt cx="864642" cy="7143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671039" y="4355231"/>
              <a:ext cx="79320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  <a:alpha val="61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464243" y="4319512"/>
              <a:ext cx="71438" cy="71438"/>
            </a:xfrm>
            <a:prstGeom prst="ellipse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6628284" y="6322170"/>
            <a:ext cx="896044" cy="71438"/>
            <a:chOff x="6359274" y="4319512"/>
            <a:chExt cx="896044" cy="71438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6423568" y="4355231"/>
              <a:ext cx="83175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  <a:alpha val="61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359274" y="4319512"/>
              <a:ext cx="71438" cy="71438"/>
            </a:xfrm>
            <a:prstGeom prst="ellipse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Picture 2" descr="C:\Users\yh\Desktop\shutterstock_9444523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849" b="32258"/>
          <a:stretch>
            <a:fillRect/>
          </a:stretch>
        </p:blipFill>
        <p:spPr bwMode="auto">
          <a:xfrm>
            <a:off x="10716" y="1484784"/>
            <a:ext cx="91440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484784"/>
            <a:ext cx="9154716" cy="23495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www.wangkeguan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1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7257" y="0"/>
            <a:ext cx="9158514" cy="6858000"/>
          </a:xfrm>
          <a:prstGeom prst="rect">
            <a:avLst/>
          </a:prstGeom>
          <a:gradFill flip="none" rotWithShape="1">
            <a:gsLst>
              <a:gs pos="100000">
                <a:srgbClr val="E4E4E4"/>
              </a:gs>
              <a:gs pos="68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5400000">
            <a:off x="-1020217" y="1359301"/>
            <a:ext cx="4076866" cy="2065460"/>
          </a:xfrm>
          <a:custGeom>
            <a:avLst/>
            <a:gdLst/>
            <a:ahLst/>
            <a:cxnLst/>
            <a:rect l="l" t="t" r="r" b="b"/>
            <a:pathLst>
              <a:path w="4076866" h="2065460">
                <a:moveTo>
                  <a:pt x="0" y="2065460"/>
                </a:moveTo>
                <a:lnTo>
                  <a:pt x="2038433" y="0"/>
                </a:lnTo>
                <a:lnTo>
                  <a:pt x="4076866" y="206546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669388">
            <a:off x="345045" y="712535"/>
            <a:ext cx="572804" cy="57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669388">
            <a:off x="151764" y="-63624"/>
            <a:ext cx="129537" cy="127251"/>
          </a:xfrm>
          <a:custGeom>
            <a:avLst/>
            <a:gdLst/>
            <a:ahLst/>
            <a:cxnLst/>
            <a:rect l="l" t="t" r="r" b="b"/>
            <a:pathLst>
              <a:path w="129537" h="127251">
                <a:moveTo>
                  <a:pt x="0" y="127251"/>
                </a:moveTo>
                <a:lnTo>
                  <a:pt x="129537" y="0"/>
                </a:lnTo>
                <a:lnTo>
                  <a:pt x="129537" y="12725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 flipH="1" flipV="1">
            <a:off x="-93828" y="1760541"/>
            <a:ext cx="380355" cy="192698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-90120" y="910980"/>
            <a:ext cx="346983" cy="17579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 flipV="1">
            <a:off x="-92441" y="50355"/>
            <a:ext cx="338053" cy="171267"/>
          </a:xfrm>
          <a:custGeom>
            <a:avLst/>
            <a:gdLst/>
            <a:ahLst/>
            <a:cxnLst/>
            <a:rect l="l" t="t" r="r" b="b"/>
            <a:pathLst>
              <a:path w="338053" h="171267">
                <a:moveTo>
                  <a:pt x="0" y="171267"/>
                </a:moveTo>
                <a:lnTo>
                  <a:pt x="169027" y="0"/>
                </a:lnTo>
                <a:lnTo>
                  <a:pt x="338053" y="171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669388">
            <a:off x="366584" y="-171756"/>
            <a:ext cx="572804" cy="572804"/>
          </a:xfrm>
          <a:custGeom>
            <a:avLst/>
            <a:gdLst/>
            <a:ahLst/>
            <a:cxnLst/>
            <a:rect l="l" t="t" r="r" b="b"/>
            <a:pathLst>
              <a:path w="572804" h="572804">
                <a:moveTo>
                  <a:pt x="0" y="407039"/>
                </a:moveTo>
                <a:lnTo>
                  <a:pt x="414353" y="0"/>
                </a:lnTo>
                <a:lnTo>
                  <a:pt x="572804" y="0"/>
                </a:lnTo>
                <a:lnTo>
                  <a:pt x="572804" y="572804"/>
                </a:lnTo>
                <a:lnTo>
                  <a:pt x="0" y="572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0" y="4919765"/>
            <a:ext cx="9144000" cy="1938235"/>
            <a:chOff x="0" y="4976915"/>
            <a:chExt cx="9144000" cy="1938235"/>
          </a:xfrm>
        </p:grpSpPr>
        <p:sp>
          <p:nvSpPr>
            <p:cNvPr id="22" name="矩形 21"/>
            <p:cNvSpPr/>
            <p:nvPr/>
          </p:nvSpPr>
          <p:spPr>
            <a:xfrm>
              <a:off x="0" y="5020861"/>
              <a:ext cx="308825" cy="699638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0714" y="5720499"/>
              <a:ext cx="382140" cy="38214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1098" y="6102639"/>
              <a:ext cx="382140" cy="382140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53238" y="5932844"/>
              <a:ext cx="169795" cy="169795"/>
            </a:xfrm>
            <a:prstGeom prst="rect">
              <a:avLst/>
            </a:prstGeom>
            <a:solidFill>
              <a:srgbClr val="E8E8E8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611270" y="5720499"/>
              <a:ext cx="1194651" cy="1194651"/>
            </a:xfrm>
            <a:prstGeom prst="rect">
              <a:avLst/>
            </a:prstGeom>
            <a:solidFill>
              <a:srgbClr val="EAEAE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805222" y="5244707"/>
              <a:ext cx="475792" cy="475792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270335" y="5720499"/>
              <a:ext cx="764280" cy="76428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034615" y="4976915"/>
              <a:ext cx="742617" cy="742617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77982" y="5720499"/>
              <a:ext cx="382140" cy="382140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160122" y="6098317"/>
              <a:ext cx="382140" cy="38214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42208" y="5919272"/>
              <a:ext cx="179045" cy="179045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712999" y="5482603"/>
              <a:ext cx="134616" cy="134616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990774" y="5732523"/>
              <a:ext cx="153226" cy="153226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905550" y="5013812"/>
              <a:ext cx="705720" cy="705720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347832" y="5720499"/>
              <a:ext cx="557718" cy="557718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65692" y="5337392"/>
              <a:ext cx="382140" cy="382140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83460" y="5977255"/>
              <a:ext cx="179045" cy="179045"/>
            </a:xfrm>
            <a:prstGeom prst="rect">
              <a:avLst/>
            </a:prstGeom>
            <a:solidFill>
              <a:srgbClr val="E8E8E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238415" y="5411880"/>
              <a:ext cx="134616" cy="134616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231752" y="5719532"/>
              <a:ext cx="153226" cy="153226"/>
            </a:xfrm>
            <a:prstGeom prst="rect">
              <a:avLst/>
            </a:prstGeom>
            <a:solidFill>
              <a:srgbClr val="E8E8E8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601603" y="5741773"/>
              <a:ext cx="153226" cy="153226"/>
            </a:xfrm>
            <a:prstGeom prst="rect">
              <a:avLst/>
            </a:prstGeom>
            <a:solidFill>
              <a:srgbClr val="E8E8E8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903493" y="5885749"/>
              <a:ext cx="75567" cy="7556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72954" y="5719532"/>
              <a:ext cx="192738" cy="192738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05550" y="6278217"/>
              <a:ext cx="134616" cy="134616"/>
            </a:xfrm>
            <a:prstGeom prst="rect">
              <a:avLst/>
            </a:prstGeom>
            <a:solidFill>
              <a:srgbClr val="EAEAEA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51503" y="5263759"/>
              <a:ext cx="475792" cy="475792"/>
            </a:xfrm>
            <a:prstGeom prst="rect">
              <a:avLst/>
            </a:prstGeom>
            <a:solidFill>
              <a:srgbClr val="EAEAE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2076"/>
          <p:cNvGrpSpPr/>
          <p:nvPr/>
        </p:nvGrpSpPr>
        <p:grpSpPr>
          <a:xfrm>
            <a:off x="800169" y="259208"/>
            <a:ext cx="572804" cy="572804"/>
            <a:chOff x="800169" y="259208"/>
            <a:chExt cx="572804" cy="572804"/>
          </a:xfrm>
        </p:grpSpPr>
        <p:sp>
          <p:nvSpPr>
            <p:cNvPr id="15" name="矩形 14"/>
            <p:cNvSpPr/>
            <p:nvPr/>
          </p:nvSpPr>
          <p:spPr>
            <a:xfrm rot="2669388">
              <a:off x="800169" y="259208"/>
              <a:ext cx="572804" cy="57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2096"/>
            <p:cNvGrpSpPr/>
            <p:nvPr/>
          </p:nvGrpSpPr>
          <p:grpSpPr>
            <a:xfrm flipH="1">
              <a:off x="845146" y="287027"/>
              <a:ext cx="462160" cy="405917"/>
              <a:chOff x="1123950" y="4803775"/>
              <a:chExt cx="2244725" cy="2124076"/>
            </a:xfrm>
          </p:grpSpPr>
          <p:sp>
            <p:nvSpPr>
              <p:cNvPr id="2079" name="Rectangle 43"/>
              <p:cNvSpPr>
                <a:spLocks noChangeArrowheads="1"/>
              </p:cNvSpPr>
              <p:nvPr/>
            </p:nvSpPr>
            <p:spPr bwMode="auto">
              <a:xfrm>
                <a:off x="1643063" y="6807200"/>
                <a:ext cx="39687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Rectangle 44"/>
              <p:cNvSpPr>
                <a:spLocks noChangeArrowheads="1"/>
              </p:cNvSpPr>
              <p:nvPr/>
            </p:nvSpPr>
            <p:spPr bwMode="auto">
              <a:xfrm>
                <a:off x="1685925" y="6807200"/>
                <a:ext cx="41275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Rectangle 45"/>
              <p:cNvSpPr>
                <a:spLocks noChangeArrowheads="1"/>
              </p:cNvSpPr>
              <p:nvPr/>
            </p:nvSpPr>
            <p:spPr bwMode="auto">
              <a:xfrm>
                <a:off x="1730375" y="6807200"/>
                <a:ext cx="39687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Rectangle 46"/>
              <p:cNvSpPr>
                <a:spLocks noChangeArrowheads="1"/>
              </p:cNvSpPr>
              <p:nvPr/>
            </p:nvSpPr>
            <p:spPr bwMode="auto">
              <a:xfrm>
                <a:off x="1670050" y="6865938"/>
                <a:ext cx="71437" cy="793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Rectangle 47"/>
              <p:cNvSpPr>
                <a:spLocks noChangeArrowheads="1"/>
              </p:cNvSpPr>
              <p:nvPr/>
            </p:nvSpPr>
            <p:spPr bwMode="auto">
              <a:xfrm>
                <a:off x="1670050" y="6853238"/>
                <a:ext cx="71437" cy="9525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48"/>
              <p:cNvSpPr/>
              <p:nvPr/>
            </p:nvSpPr>
            <p:spPr bwMode="auto">
              <a:xfrm>
                <a:off x="1658938" y="6848475"/>
                <a:ext cx="92075" cy="3175"/>
              </a:xfrm>
              <a:custGeom>
                <a:avLst/>
                <a:gdLst>
                  <a:gd name="T0" fmla="*/ 58 w 58"/>
                  <a:gd name="T1" fmla="*/ 0 h 2"/>
                  <a:gd name="T2" fmla="*/ 0 w 58"/>
                  <a:gd name="T3" fmla="*/ 0 h 2"/>
                  <a:gd name="T4" fmla="*/ 4 w 58"/>
                  <a:gd name="T5" fmla="*/ 2 h 2"/>
                  <a:gd name="T6" fmla="*/ 54 w 58"/>
                  <a:gd name="T7" fmla="*/ 2 h 2"/>
                  <a:gd name="T8" fmla="*/ 58 w 5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">
                    <a:moveTo>
                      <a:pt x="58" y="0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54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Rectangle 49"/>
              <p:cNvSpPr>
                <a:spLocks noChangeArrowheads="1"/>
              </p:cNvSpPr>
              <p:nvPr/>
            </p:nvSpPr>
            <p:spPr bwMode="auto">
              <a:xfrm>
                <a:off x="2432050" y="6807200"/>
                <a:ext cx="41275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Rectangle 50"/>
              <p:cNvSpPr>
                <a:spLocks noChangeArrowheads="1"/>
              </p:cNvSpPr>
              <p:nvPr/>
            </p:nvSpPr>
            <p:spPr bwMode="auto">
              <a:xfrm>
                <a:off x="2478088" y="6807200"/>
                <a:ext cx="38100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Rectangle 51"/>
              <p:cNvSpPr>
                <a:spLocks noChangeArrowheads="1"/>
              </p:cNvSpPr>
              <p:nvPr/>
            </p:nvSpPr>
            <p:spPr bwMode="auto">
              <a:xfrm>
                <a:off x="2522538" y="6807200"/>
                <a:ext cx="38100" cy="3968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Rectangle 52"/>
              <p:cNvSpPr>
                <a:spLocks noChangeArrowheads="1"/>
              </p:cNvSpPr>
              <p:nvPr/>
            </p:nvSpPr>
            <p:spPr bwMode="auto">
              <a:xfrm>
                <a:off x="2462213" y="6865938"/>
                <a:ext cx="68262" cy="7938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Rectangle 53"/>
              <p:cNvSpPr>
                <a:spLocks noChangeArrowheads="1"/>
              </p:cNvSpPr>
              <p:nvPr/>
            </p:nvSpPr>
            <p:spPr bwMode="auto">
              <a:xfrm>
                <a:off x="2462213" y="6853238"/>
                <a:ext cx="68262" cy="9525"/>
              </a:xfrm>
              <a:prstGeom prst="rect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54"/>
              <p:cNvSpPr/>
              <p:nvPr/>
            </p:nvSpPr>
            <p:spPr bwMode="auto">
              <a:xfrm>
                <a:off x="2447925" y="6848475"/>
                <a:ext cx="93662" cy="3175"/>
              </a:xfrm>
              <a:custGeom>
                <a:avLst/>
                <a:gdLst>
                  <a:gd name="T0" fmla="*/ 59 w 59"/>
                  <a:gd name="T1" fmla="*/ 0 h 2"/>
                  <a:gd name="T2" fmla="*/ 0 w 59"/>
                  <a:gd name="T3" fmla="*/ 0 h 2"/>
                  <a:gd name="T4" fmla="*/ 6 w 59"/>
                  <a:gd name="T5" fmla="*/ 2 h 2"/>
                  <a:gd name="T6" fmla="*/ 56 w 59"/>
                  <a:gd name="T7" fmla="*/ 2 h 2"/>
                  <a:gd name="T8" fmla="*/ 59 w 5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">
                    <a:moveTo>
                      <a:pt x="59" y="0"/>
                    </a:moveTo>
                    <a:lnTo>
                      <a:pt x="0" y="0"/>
                    </a:lnTo>
                    <a:lnTo>
                      <a:pt x="6" y="2"/>
                    </a:lnTo>
                    <a:lnTo>
                      <a:pt x="56" y="2"/>
                    </a:lnTo>
                    <a:lnTo>
                      <a:pt x="59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55"/>
              <p:cNvSpPr>
                <a:spLocks noEditPoints="1"/>
              </p:cNvSpPr>
              <p:nvPr/>
            </p:nvSpPr>
            <p:spPr bwMode="auto">
              <a:xfrm>
                <a:off x="1196975" y="6397625"/>
                <a:ext cx="231775" cy="230188"/>
              </a:xfrm>
              <a:custGeom>
                <a:avLst/>
                <a:gdLst>
                  <a:gd name="T0" fmla="*/ 100 w 132"/>
                  <a:gd name="T1" fmla="*/ 101 h 131"/>
                  <a:gd name="T2" fmla="*/ 102 w 132"/>
                  <a:gd name="T3" fmla="*/ 99 h 131"/>
                  <a:gd name="T4" fmla="*/ 115 w 132"/>
                  <a:gd name="T5" fmla="*/ 106 h 131"/>
                  <a:gd name="T6" fmla="*/ 125 w 132"/>
                  <a:gd name="T7" fmla="*/ 87 h 131"/>
                  <a:gd name="T8" fmla="*/ 113 w 132"/>
                  <a:gd name="T9" fmla="*/ 79 h 131"/>
                  <a:gd name="T10" fmla="*/ 114 w 132"/>
                  <a:gd name="T11" fmla="*/ 77 h 131"/>
                  <a:gd name="T12" fmla="*/ 128 w 132"/>
                  <a:gd name="T13" fmla="*/ 76 h 131"/>
                  <a:gd name="T14" fmla="*/ 128 w 132"/>
                  <a:gd name="T15" fmla="*/ 55 h 131"/>
                  <a:gd name="T16" fmla="*/ 113 w 132"/>
                  <a:gd name="T17" fmla="*/ 54 h 131"/>
                  <a:gd name="T18" fmla="*/ 113 w 132"/>
                  <a:gd name="T19" fmla="*/ 52 h 131"/>
                  <a:gd name="T20" fmla="*/ 125 w 132"/>
                  <a:gd name="T21" fmla="*/ 44 h 131"/>
                  <a:gd name="T22" fmla="*/ 115 w 132"/>
                  <a:gd name="T23" fmla="*/ 25 h 131"/>
                  <a:gd name="T24" fmla="*/ 101 w 132"/>
                  <a:gd name="T25" fmla="*/ 32 h 131"/>
                  <a:gd name="T26" fmla="*/ 99 w 132"/>
                  <a:gd name="T27" fmla="*/ 31 h 131"/>
                  <a:gd name="T28" fmla="*/ 106 w 132"/>
                  <a:gd name="T29" fmla="*/ 17 h 131"/>
                  <a:gd name="T30" fmla="*/ 88 w 132"/>
                  <a:gd name="T31" fmla="*/ 6 h 131"/>
                  <a:gd name="T32" fmla="*/ 79 w 132"/>
                  <a:gd name="T33" fmla="*/ 20 h 131"/>
                  <a:gd name="T34" fmla="*/ 78 w 132"/>
                  <a:gd name="T35" fmla="*/ 19 h 131"/>
                  <a:gd name="T36" fmla="*/ 77 w 132"/>
                  <a:gd name="T37" fmla="*/ 3 h 131"/>
                  <a:gd name="T38" fmla="*/ 56 w 132"/>
                  <a:gd name="T39" fmla="*/ 3 h 131"/>
                  <a:gd name="T40" fmla="*/ 55 w 132"/>
                  <a:gd name="T41" fmla="*/ 19 h 131"/>
                  <a:gd name="T42" fmla="*/ 53 w 132"/>
                  <a:gd name="T43" fmla="*/ 20 h 131"/>
                  <a:gd name="T44" fmla="*/ 44 w 132"/>
                  <a:gd name="T45" fmla="*/ 6 h 131"/>
                  <a:gd name="T46" fmla="*/ 26 w 132"/>
                  <a:gd name="T47" fmla="*/ 17 h 131"/>
                  <a:gd name="T48" fmla="*/ 33 w 132"/>
                  <a:gd name="T49" fmla="*/ 31 h 131"/>
                  <a:gd name="T50" fmla="*/ 32 w 132"/>
                  <a:gd name="T51" fmla="*/ 32 h 131"/>
                  <a:gd name="T52" fmla="*/ 18 w 132"/>
                  <a:gd name="T53" fmla="*/ 25 h 131"/>
                  <a:gd name="T54" fmla="*/ 7 w 132"/>
                  <a:gd name="T55" fmla="*/ 44 h 131"/>
                  <a:gd name="T56" fmla="*/ 20 w 132"/>
                  <a:gd name="T57" fmla="*/ 52 h 131"/>
                  <a:gd name="T58" fmla="*/ 19 w 132"/>
                  <a:gd name="T59" fmla="*/ 54 h 131"/>
                  <a:gd name="T60" fmla="*/ 4 w 132"/>
                  <a:gd name="T61" fmla="*/ 55 h 131"/>
                  <a:gd name="T62" fmla="*/ 4 w 132"/>
                  <a:gd name="T63" fmla="*/ 76 h 131"/>
                  <a:gd name="T64" fmla="*/ 19 w 132"/>
                  <a:gd name="T65" fmla="*/ 77 h 131"/>
                  <a:gd name="T66" fmla="*/ 19 w 132"/>
                  <a:gd name="T67" fmla="*/ 79 h 131"/>
                  <a:gd name="T68" fmla="*/ 7 w 132"/>
                  <a:gd name="T69" fmla="*/ 87 h 131"/>
                  <a:gd name="T70" fmla="*/ 18 w 132"/>
                  <a:gd name="T71" fmla="*/ 106 h 131"/>
                  <a:gd name="T72" fmla="*/ 31 w 132"/>
                  <a:gd name="T73" fmla="*/ 99 h 131"/>
                  <a:gd name="T74" fmla="*/ 32 w 132"/>
                  <a:gd name="T75" fmla="*/ 101 h 131"/>
                  <a:gd name="T76" fmla="*/ 26 w 132"/>
                  <a:gd name="T77" fmla="*/ 114 h 131"/>
                  <a:gd name="T78" fmla="*/ 44 w 132"/>
                  <a:gd name="T79" fmla="*/ 124 h 131"/>
                  <a:gd name="T80" fmla="*/ 52 w 132"/>
                  <a:gd name="T81" fmla="*/ 113 h 131"/>
                  <a:gd name="T82" fmla="*/ 54 w 132"/>
                  <a:gd name="T83" fmla="*/ 114 h 131"/>
                  <a:gd name="T84" fmla="*/ 56 w 132"/>
                  <a:gd name="T85" fmla="*/ 127 h 131"/>
                  <a:gd name="T86" fmla="*/ 77 w 132"/>
                  <a:gd name="T87" fmla="*/ 127 h 131"/>
                  <a:gd name="T88" fmla="*/ 78 w 132"/>
                  <a:gd name="T89" fmla="*/ 114 h 131"/>
                  <a:gd name="T90" fmla="*/ 80 w 132"/>
                  <a:gd name="T91" fmla="*/ 113 h 131"/>
                  <a:gd name="T92" fmla="*/ 88 w 132"/>
                  <a:gd name="T93" fmla="*/ 124 h 131"/>
                  <a:gd name="T94" fmla="*/ 106 w 132"/>
                  <a:gd name="T95" fmla="*/ 114 h 131"/>
                  <a:gd name="T96" fmla="*/ 100 w 132"/>
                  <a:gd name="T97" fmla="*/ 101 h 131"/>
                  <a:gd name="T98" fmla="*/ 66 w 132"/>
                  <a:gd name="T99" fmla="*/ 109 h 131"/>
                  <a:gd name="T100" fmla="*/ 22 w 132"/>
                  <a:gd name="T101" fmla="*/ 65 h 131"/>
                  <a:gd name="T102" fmla="*/ 66 w 132"/>
                  <a:gd name="T103" fmla="*/ 22 h 131"/>
                  <a:gd name="T104" fmla="*/ 110 w 132"/>
                  <a:gd name="T105" fmla="*/ 65 h 131"/>
                  <a:gd name="T106" fmla="*/ 66 w 132"/>
                  <a:gd name="T107" fmla="*/ 10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2" h="131">
                    <a:moveTo>
                      <a:pt x="100" y="101"/>
                    </a:moveTo>
                    <a:cubicBezTo>
                      <a:pt x="101" y="100"/>
                      <a:pt x="101" y="100"/>
                      <a:pt x="102" y="99"/>
                    </a:cubicBezTo>
                    <a:cubicBezTo>
                      <a:pt x="106" y="103"/>
                      <a:pt x="112" y="106"/>
                      <a:pt x="115" y="106"/>
                    </a:cubicBezTo>
                    <a:cubicBezTo>
                      <a:pt x="120" y="104"/>
                      <a:pt x="127" y="92"/>
                      <a:pt x="125" y="87"/>
                    </a:cubicBezTo>
                    <a:cubicBezTo>
                      <a:pt x="124" y="84"/>
                      <a:pt x="118" y="81"/>
                      <a:pt x="113" y="79"/>
                    </a:cubicBezTo>
                    <a:cubicBezTo>
                      <a:pt x="113" y="78"/>
                      <a:pt x="113" y="78"/>
                      <a:pt x="114" y="77"/>
                    </a:cubicBezTo>
                    <a:cubicBezTo>
                      <a:pt x="119" y="78"/>
                      <a:pt x="126" y="78"/>
                      <a:pt x="128" y="76"/>
                    </a:cubicBezTo>
                    <a:cubicBezTo>
                      <a:pt x="132" y="72"/>
                      <a:pt x="132" y="59"/>
                      <a:pt x="128" y="55"/>
                    </a:cubicBezTo>
                    <a:cubicBezTo>
                      <a:pt x="126" y="52"/>
                      <a:pt x="118" y="53"/>
                      <a:pt x="113" y="54"/>
                    </a:cubicBezTo>
                    <a:cubicBezTo>
                      <a:pt x="113" y="53"/>
                      <a:pt x="113" y="53"/>
                      <a:pt x="113" y="52"/>
                    </a:cubicBezTo>
                    <a:cubicBezTo>
                      <a:pt x="118" y="50"/>
                      <a:pt x="124" y="47"/>
                      <a:pt x="125" y="44"/>
                    </a:cubicBezTo>
                    <a:cubicBezTo>
                      <a:pt x="127" y="38"/>
                      <a:pt x="120" y="27"/>
                      <a:pt x="115" y="25"/>
                    </a:cubicBezTo>
                    <a:cubicBezTo>
                      <a:pt x="111" y="24"/>
                      <a:pt x="105" y="29"/>
                      <a:pt x="101" y="32"/>
                    </a:cubicBezTo>
                    <a:cubicBezTo>
                      <a:pt x="100" y="32"/>
                      <a:pt x="100" y="31"/>
                      <a:pt x="99" y="31"/>
                    </a:cubicBezTo>
                    <a:cubicBezTo>
                      <a:pt x="103" y="27"/>
                      <a:pt x="107" y="20"/>
                      <a:pt x="106" y="17"/>
                    </a:cubicBezTo>
                    <a:cubicBezTo>
                      <a:pt x="105" y="12"/>
                      <a:pt x="93" y="5"/>
                      <a:pt x="88" y="6"/>
                    </a:cubicBezTo>
                    <a:cubicBezTo>
                      <a:pt x="85" y="7"/>
                      <a:pt x="81" y="15"/>
                      <a:pt x="79" y="20"/>
                    </a:cubicBezTo>
                    <a:cubicBezTo>
                      <a:pt x="79" y="20"/>
                      <a:pt x="78" y="19"/>
                      <a:pt x="78" y="19"/>
                    </a:cubicBezTo>
                    <a:cubicBezTo>
                      <a:pt x="79" y="14"/>
                      <a:pt x="79" y="6"/>
                      <a:pt x="77" y="3"/>
                    </a:cubicBezTo>
                    <a:cubicBezTo>
                      <a:pt x="73" y="0"/>
                      <a:pt x="59" y="0"/>
                      <a:pt x="56" y="3"/>
                    </a:cubicBezTo>
                    <a:cubicBezTo>
                      <a:pt x="53" y="6"/>
                      <a:pt x="54" y="14"/>
                      <a:pt x="55" y="19"/>
                    </a:cubicBezTo>
                    <a:cubicBezTo>
                      <a:pt x="54" y="19"/>
                      <a:pt x="54" y="20"/>
                      <a:pt x="53" y="20"/>
                    </a:cubicBezTo>
                    <a:cubicBezTo>
                      <a:pt x="51" y="15"/>
                      <a:pt x="48" y="7"/>
                      <a:pt x="44" y="6"/>
                    </a:cubicBezTo>
                    <a:cubicBezTo>
                      <a:pt x="39" y="5"/>
                      <a:pt x="27" y="12"/>
                      <a:pt x="26" y="17"/>
                    </a:cubicBezTo>
                    <a:cubicBezTo>
                      <a:pt x="25" y="20"/>
                      <a:pt x="30" y="27"/>
                      <a:pt x="33" y="31"/>
                    </a:cubicBezTo>
                    <a:cubicBezTo>
                      <a:pt x="33" y="31"/>
                      <a:pt x="32" y="32"/>
                      <a:pt x="32" y="32"/>
                    </a:cubicBezTo>
                    <a:cubicBezTo>
                      <a:pt x="27" y="29"/>
                      <a:pt x="21" y="24"/>
                      <a:pt x="18" y="25"/>
                    </a:cubicBezTo>
                    <a:cubicBezTo>
                      <a:pt x="13" y="27"/>
                      <a:pt x="6" y="38"/>
                      <a:pt x="7" y="44"/>
                    </a:cubicBezTo>
                    <a:cubicBezTo>
                      <a:pt x="8" y="47"/>
                      <a:pt x="15" y="50"/>
                      <a:pt x="20" y="52"/>
                    </a:cubicBezTo>
                    <a:cubicBezTo>
                      <a:pt x="20" y="53"/>
                      <a:pt x="19" y="53"/>
                      <a:pt x="19" y="54"/>
                    </a:cubicBezTo>
                    <a:cubicBezTo>
                      <a:pt x="14" y="53"/>
                      <a:pt x="6" y="52"/>
                      <a:pt x="4" y="55"/>
                    </a:cubicBezTo>
                    <a:cubicBezTo>
                      <a:pt x="0" y="59"/>
                      <a:pt x="0" y="72"/>
                      <a:pt x="4" y="76"/>
                    </a:cubicBezTo>
                    <a:cubicBezTo>
                      <a:pt x="6" y="78"/>
                      <a:pt x="13" y="78"/>
                      <a:pt x="19" y="77"/>
                    </a:cubicBezTo>
                    <a:cubicBezTo>
                      <a:pt x="19" y="78"/>
                      <a:pt x="19" y="78"/>
                      <a:pt x="19" y="79"/>
                    </a:cubicBezTo>
                    <a:cubicBezTo>
                      <a:pt x="14" y="81"/>
                      <a:pt x="8" y="84"/>
                      <a:pt x="7" y="87"/>
                    </a:cubicBezTo>
                    <a:cubicBezTo>
                      <a:pt x="6" y="92"/>
                      <a:pt x="13" y="104"/>
                      <a:pt x="18" y="106"/>
                    </a:cubicBezTo>
                    <a:cubicBezTo>
                      <a:pt x="21" y="106"/>
                      <a:pt x="26" y="103"/>
                      <a:pt x="31" y="99"/>
                    </a:cubicBezTo>
                    <a:cubicBezTo>
                      <a:pt x="31" y="100"/>
                      <a:pt x="32" y="100"/>
                      <a:pt x="32" y="101"/>
                    </a:cubicBezTo>
                    <a:cubicBezTo>
                      <a:pt x="29" y="105"/>
                      <a:pt x="25" y="111"/>
                      <a:pt x="26" y="114"/>
                    </a:cubicBezTo>
                    <a:cubicBezTo>
                      <a:pt x="27" y="119"/>
                      <a:pt x="39" y="126"/>
                      <a:pt x="44" y="124"/>
                    </a:cubicBezTo>
                    <a:cubicBezTo>
                      <a:pt x="47" y="124"/>
                      <a:pt x="50" y="118"/>
                      <a:pt x="52" y="113"/>
                    </a:cubicBezTo>
                    <a:cubicBezTo>
                      <a:pt x="53" y="113"/>
                      <a:pt x="54" y="113"/>
                      <a:pt x="54" y="114"/>
                    </a:cubicBezTo>
                    <a:cubicBezTo>
                      <a:pt x="54" y="119"/>
                      <a:pt x="53" y="125"/>
                      <a:pt x="56" y="127"/>
                    </a:cubicBezTo>
                    <a:cubicBezTo>
                      <a:pt x="59" y="131"/>
                      <a:pt x="73" y="131"/>
                      <a:pt x="77" y="127"/>
                    </a:cubicBezTo>
                    <a:cubicBezTo>
                      <a:pt x="79" y="125"/>
                      <a:pt x="79" y="119"/>
                      <a:pt x="78" y="114"/>
                    </a:cubicBezTo>
                    <a:cubicBezTo>
                      <a:pt x="79" y="113"/>
                      <a:pt x="79" y="113"/>
                      <a:pt x="80" y="113"/>
                    </a:cubicBezTo>
                    <a:cubicBezTo>
                      <a:pt x="82" y="118"/>
                      <a:pt x="85" y="124"/>
                      <a:pt x="88" y="124"/>
                    </a:cubicBezTo>
                    <a:cubicBezTo>
                      <a:pt x="93" y="126"/>
                      <a:pt x="105" y="119"/>
                      <a:pt x="106" y="114"/>
                    </a:cubicBezTo>
                    <a:cubicBezTo>
                      <a:pt x="107" y="111"/>
                      <a:pt x="104" y="105"/>
                      <a:pt x="100" y="101"/>
                    </a:cubicBezTo>
                    <a:close/>
                    <a:moveTo>
                      <a:pt x="66" y="109"/>
                    </a:moveTo>
                    <a:cubicBezTo>
                      <a:pt x="42" y="109"/>
                      <a:pt x="22" y="90"/>
                      <a:pt x="22" y="65"/>
                    </a:cubicBezTo>
                    <a:cubicBezTo>
                      <a:pt x="22" y="41"/>
                      <a:pt x="42" y="22"/>
                      <a:pt x="66" y="22"/>
                    </a:cubicBezTo>
                    <a:cubicBezTo>
                      <a:pt x="90" y="22"/>
                      <a:pt x="110" y="41"/>
                      <a:pt x="110" y="65"/>
                    </a:cubicBezTo>
                    <a:cubicBezTo>
                      <a:pt x="110" y="90"/>
                      <a:pt x="90" y="109"/>
                      <a:pt x="66" y="10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56"/>
              <p:cNvSpPr>
                <a:spLocks noEditPoints="1"/>
              </p:cNvSpPr>
              <p:nvPr/>
            </p:nvSpPr>
            <p:spPr bwMode="auto">
              <a:xfrm>
                <a:off x="1243013" y="6443663"/>
                <a:ext cx="141287" cy="138113"/>
              </a:xfrm>
              <a:custGeom>
                <a:avLst/>
                <a:gdLst>
                  <a:gd name="T0" fmla="*/ 40 w 80"/>
                  <a:gd name="T1" fmla="*/ 0 h 79"/>
                  <a:gd name="T2" fmla="*/ 0 w 80"/>
                  <a:gd name="T3" fmla="*/ 39 h 79"/>
                  <a:gd name="T4" fmla="*/ 40 w 80"/>
                  <a:gd name="T5" fmla="*/ 79 h 79"/>
                  <a:gd name="T6" fmla="*/ 80 w 80"/>
                  <a:gd name="T7" fmla="*/ 39 h 79"/>
                  <a:gd name="T8" fmla="*/ 40 w 80"/>
                  <a:gd name="T9" fmla="*/ 0 h 79"/>
                  <a:gd name="T10" fmla="*/ 40 w 80"/>
                  <a:gd name="T11" fmla="*/ 72 h 79"/>
                  <a:gd name="T12" fmla="*/ 8 w 80"/>
                  <a:gd name="T13" fmla="*/ 39 h 79"/>
                  <a:gd name="T14" fmla="*/ 40 w 80"/>
                  <a:gd name="T15" fmla="*/ 7 h 79"/>
                  <a:gd name="T16" fmla="*/ 73 w 80"/>
                  <a:gd name="T17" fmla="*/ 39 h 79"/>
                  <a:gd name="T18" fmla="*/ 40 w 80"/>
                  <a:gd name="T19" fmla="*/ 7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79"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9"/>
                      <a:pt x="40" y="79"/>
                    </a:cubicBezTo>
                    <a:cubicBezTo>
                      <a:pt x="62" y="79"/>
                      <a:pt x="80" y="61"/>
                      <a:pt x="80" y="39"/>
                    </a:cubicBezTo>
                    <a:cubicBezTo>
                      <a:pt x="80" y="17"/>
                      <a:pt x="62" y="0"/>
                      <a:pt x="40" y="0"/>
                    </a:cubicBezTo>
                    <a:close/>
                    <a:moveTo>
                      <a:pt x="40" y="72"/>
                    </a:moveTo>
                    <a:cubicBezTo>
                      <a:pt x="22" y="72"/>
                      <a:pt x="8" y="57"/>
                      <a:pt x="8" y="39"/>
                    </a:cubicBezTo>
                    <a:cubicBezTo>
                      <a:pt x="8" y="21"/>
                      <a:pt x="22" y="7"/>
                      <a:pt x="40" y="7"/>
                    </a:cubicBezTo>
                    <a:cubicBezTo>
                      <a:pt x="58" y="7"/>
                      <a:pt x="73" y="21"/>
                      <a:pt x="73" y="39"/>
                    </a:cubicBezTo>
                    <a:cubicBezTo>
                      <a:pt x="73" y="57"/>
                      <a:pt x="58" y="72"/>
                      <a:pt x="40" y="7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57"/>
              <p:cNvSpPr>
                <a:spLocks noEditPoints="1"/>
              </p:cNvSpPr>
              <p:nvPr/>
            </p:nvSpPr>
            <p:spPr bwMode="auto">
              <a:xfrm>
                <a:off x="1258888" y="6457950"/>
                <a:ext cx="109537" cy="107950"/>
              </a:xfrm>
              <a:custGeom>
                <a:avLst/>
                <a:gdLst>
                  <a:gd name="T0" fmla="*/ 31 w 62"/>
                  <a:gd name="T1" fmla="*/ 0 h 62"/>
                  <a:gd name="T2" fmla="*/ 0 w 62"/>
                  <a:gd name="T3" fmla="*/ 31 h 62"/>
                  <a:gd name="T4" fmla="*/ 31 w 62"/>
                  <a:gd name="T5" fmla="*/ 62 h 62"/>
                  <a:gd name="T6" fmla="*/ 62 w 62"/>
                  <a:gd name="T7" fmla="*/ 31 h 62"/>
                  <a:gd name="T8" fmla="*/ 31 w 62"/>
                  <a:gd name="T9" fmla="*/ 0 h 62"/>
                  <a:gd name="T10" fmla="*/ 31 w 62"/>
                  <a:gd name="T11" fmla="*/ 40 h 62"/>
                  <a:gd name="T12" fmla="*/ 23 w 62"/>
                  <a:gd name="T13" fmla="*/ 31 h 62"/>
                  <a:gd name="T14" fmla="*/ 31 w 62"/>
                  <a:gd name="T15" fmla="*/ 23 h 62"/>
                  <a:gd name="T16" fmla="*/ 39 w 62"/>
                  <a:gd name="T17" fmla="*/ 31 h 62"/>
                  <a:gd name="T18" fmla="*/ 31 w 62"/>
                  <a:gd name="T19" fmla="*/ 4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0"/>
                    </a:move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lose/>
                    <a:moveTo>
                      <a:pt x="31" y="40"/>
                    </a:moveTo>
                    <a:cubicBezTo>
                      <a:pt x="27" y="40"/>
                      <a:pt x="23" y="36"/>
                      <a:pt x="23" y="31"/>
                    </a:cubicBezTo>
                    <a:cubicBezTo>
                      <a:pt x="23" y="27"/>
                      <a:pt x="27" y="23"/>
                      <a:pt x="31" y="23"/>
                    </a:cubicBezTo>
                    <a:cubicBezTo>
                      <a:pt x="36" y="23"/>
                      <a:pt x="39" y="27"/>
                      <a:pt x="39" y="31"/>
                    </a:cubicBezTo>
                    <a:cubicBezTo>
                      <a:pt x="39" y="36"/>
                      <a:pt x="36" y="40"/>
                      <a:pt x="31" y="4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Oval 58"/>
              <p:cNvSpPr>
                <a:spLocks noChangeArrowheads="1"/>
              </p:cNvSpPr>
              <p:nvPr/>
            </p:nvSpPr>
            <p:spPr bwMode="auto">
              <a:xfrm>
                <a:off x="1306513" y="6505575"/>
                <a:ext cx="15875" cy="15875"/>
              </a:xfrm>
              <a:prstGeom prst="ellipse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59"/>
              <p:cNvSpPr>
                <a:spLocks noEditPoints="1"/>
              </p:cNvSpPr>
              <p:nvPr/>
            </p:nvSpPr>
            <p:spPr bwMode="auto">
              <a:xfrm>
                <a:off x="1379538" y="6629400"/>
                <a:ext cx="128587" cy="128588"/>
              </a:xfrm>
              <a:custGeom>
                <a:avLst/>
                <a:gdLst>
                  <a:gd name="T0" fmla="*/ 42 w 73"/>
                  <a:gd name="T1" fmla="*/ 71 h 73"/>
                  <a:gd name="T2" fmla="*/ 43 w 73"/>
                  <a:gd name="T3" fmla="*/ 63 h 73"/>
                  <a:gd name="T4" fmla="*/ 44 w 73"/>
                  <a:gd name="T5" fmla="*/ 63 h 73"/>
                  <a:gd name="T6" fmla="*/ 49 w 73"/>
                  <a:gd name="T7" fmla="*/ 69 h 73"/>
                  <a:gd name="T8" fmla="*/ 59 w 73"/>
                  <a:gd name="T9" fmla="*/ 63 h 73"/>
                  <a:gd name="T10" fmla="*/ 55 w 73"/>
                  <a:gd name="T11" fmla="*/ 56 h 73"/>
                  <a:gd name="T12" fmla="*/ 56 w 73"/>
                  <a:gd name="T13" fmla="*/ 55 h 73"/>
                  <a:gd name="T14" fmla="*/ 63 w 73"/>
                  <a:gd name="T15" fmla="*/ 59 h 73"/>
                  <a:gd name="T16" fmla="*/ 69 w 73"/>
                  <a:gd name="T17" fmla="*/ 49 h 73"/>
                  <a:gd name="T18" fmla="*/ 62 w 73"/>
                  <a:gd name="T19" fmla="*/ 44 h 73"/>
                  <a:gd name="T20" fmla="*/ 63 w 73"/>
                  <a:gd name="T21" fmla="*/ 43 h 73"/>
                  <a:gd name="T22" fmla="*/ 71 w 73"/>
                  <a:gd name="T23" fmla="*/ 42 h 73"/>
                  <a:gd name="T24" fmla="*/ 71 w 73"/>
                  <a:gd name="T25" fmla="*/ 31 h 73"/>
                  <a:gd name="T26" fmla="*/ 62 w 73"/>
                  <a:gd name="T27" fmla="*/ 30 h 73"/>
                  <a:gd name="T28" fmla="*/ 62 w 73"/>
                  <a:gd name="T29" fmla="*/ 29 h 73"/>
                  <a:gd name="T30" fmla="*/ 69 w 73"/>
                  <a:gd name="T31" fmla="*/ 24 h 73"/>
                  <a:gd name="T32" fmla="*/ 63 w 73"/>
                  <a:gd name="T33" fmla="*/ 14 h 73"/>
                  <a:gd name="T34" fmla="*/ 55 w 73"/>
                  <a:gd name="T35" fmla="*/ 18 h 73"/>
                  <a:gd name="T36" fmla="*/ 55 w 73"/>
                  <a:gd name="T37" fmla="*/ 17 h 73"/>
                  <a:gd name="T38" fmla="*/ 59 w 73"/>
                  <a:gd name="T39" fmla="*/ 10 h 73"/>
                  <a:gd name="T40" fmla="*/ 49 w 73"/>
                  <a:gd name="T41" fmla="*/ 4 h 73"/>
                  <a:gd name="T42" fmla="*/ 44 w 73"/>
                  <a:gd name="T43" fmla="*/ 11 h 73"/>
                  <a:gd name="T44" fmla="*/ 43 w 73"/>
                  <a:gd name="T45" fmla="*/ 11 h 73"/>
                  <a:gd name="T46" fmla="*/ 42 w 73"/>
                  <a:gd name="T47" fmla="*/ 2 h 73"/>
                  <a:gd name="T48" fmla="*/ 31 w 73"/>
                  <a:gd name="T49" fmla="*/ 2 h 73"/>
                  <a:gd name="T50" fmla="*/ 30 w 73"/>
                  <a:gd name="T51" fmla="*/ 11 h 73"/>
                  <a:gd name="T52" fmla="*/ 29 w 73"/>
                  <a:gd name="T53" fmla="*/ 11 h 73"/>
                  <a:gd name="T54" fmla="*/ 24 w 73"/>
                  <a:gd name="T55" fmla="*/ 4 h 73"/>
                  <a:gd name="T56" fmla="*/ 14 w 73"/>
                  <a:gd name="T57" fmla="*/ 10 h 73"/>
                  <a:gd name="T58" fmla="*/ 18 w 73"/>
                  <a:gd name="T59" fmla="*/ 17 h 73"/>
                  <a:gd name="T60" fmla="*/ 17 w 73"/>
                  <a:gd name="T61" fmla="*/ 18 h 73"/>
                  <a:gd name="T62" fmla="*/ 10 w 73"/>
                  <a:gd name="T63" fmla="*/ 14 h 73"/>
                  <a:gd name="T64" fmla="*/ 4 w 73"/>
                  <a:gd name="T65" fmla="*/ 24 h 73"/>
                  <a:gd name="T66" fmla="*/ 11 w 73"/>
                  <a:gd name="T67" fmla="*/ 29 h 73"/>
                  <a:gd name="T68" fmla="*/ 10 w 73"/>
                  <a:gd name="T69" fmla="*/ 30 h 73"/>
                  <a:gd name="T70" fmla="*/ 2 w 73"/>
                  <a:gd name="T71" fmla="*/ 31 h 73"/>
                  <a:gd name="T72" fmla="*/ 2 w 73"/>
                  <a:gd name="T73" fmla="*/ 42 h 73"/>
                  <a:gd name="T74" fmla="*/ 10 w 73"/>
                  <a:gd name="T75" fmla="*/ 43 h 73"/>
                  <a:gd name="T76" fmla="*/ 10 w 73"/>
                  <a:gd name="T77" fmla="*/ 44 h 73"/>
                  <a:gd name="T78" fmla="*/ 4 w 73"/>
                  <a:gd name="T79" fmla="*/ 49 h 73"/>
                  <a:gd name="T80" fmla="*/ 10 w 73"/>
                  <a:gd name="T81" fmla="*/ 59 h 73"/>
                  <a:gd name="T82" fmla="*/ 17 w 73"/>
                  <a:gd name="T83" fmla="*/ 55 h 73"/>
                  <a:gd name="T84" fmla="*/ 18 w 73"/>
                  <a:gd name="T85" fmla="*/ 56 h 73"/>
                  <a:gd name="T86" fmla="*/ 14 w 73"/>
                  <a:gd name="T87" fmla="*/ 63 h 73"/>
                  <a:gd name="T88" fmla="*/ 24 w 73"/>
                  <a:gd name="T89" fmla="*/ 69 h 73"/>
                  <a:gd name="T90" fmla="*/ 29 w 73"/>
                  <a:gd name="T91" fmla="*/ 63 h 73"/>
                  <a:gd name="T92" fmla="*/ 30 w 73"/>
                  <a:gd name="T93" fmla="*/ 63 h 73"/>
                  <a:gd name="T94" fmla="*/ 31 w 73"/>
                  <a:gd name="T95" fmla="*/ 71 h 73"/>
                  <a:gd name="T96" fmla="*/ 42 w 73"/>
                  <a:gd name="T97" fmla="*/ 71 h 73"/>
                  <a:gd name="T98" fmla="*/ 12 w 73"/>
                  <a:gd name="T99" fmla="*/ 37 h 73"/>
                  <a:gd name="T100" fmla="*/ 36 w 73"/>
                  <a:gd name="T101" fmla="*/ 12 h 73"/>
                  <a:gd name="T102" fmla="*/ 61 w 73"/>
                  <a:gd name="T103" fmla="*/ 37 h 73"/>
                  <a:gd name="T104" fmla="*/ 36 w 73"/>
                  <a:gd name="T105" fmla="*/ 61 h 73"/>
                  <a:gd name="T106" fmla="*/ 12 w 73"/>
                  <a:gd name="T107" fmla="*/ 3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3" h="73">
                    <a:moveTo>
                      <a:pt x="42" y="71"/>
                    </a:moveTo>
                    <a:cubicBezTo>
                      <a:pt x="43" y="70"/>
                      <a:pt x="43" y="66"/>
                      <a:pt x="43" y="63"/>
                    </a:cubicBezTo>
                    <a:cubicBezTo>
                      <a:pt x="43" y="63"/>
                      <a:pt x="44" y="63"/>
                      <a:pt x="44" y="63"/>
                    </a:cubicBezTo>
                    <a:cubicBezTo>
                      <a:pt x="45" y="66"/>
                      <a:pt x="47" y="69"/>
                      <a:pt x="49" y="69"/>
                    </a:cubicBezTo>
                    <a:cubicBezTo>
                      <a:pt x="51" y="70"/>
                      <a:pt x="58" y="66"/>
                      <a:pt x="59" y="63"/>
                    </a:cubicBezTo>
                    <a:cubicBezTo>
                      <a:pt x="59" y="62"/>
                      <a:pt x="57" y="59"/>
                      <a:pt x="55" y="56"/>
                    </a:cubicBezTo>
                    <a:cubicBezTo>
                      <a:pt x="56" y="56"/>
                      <a:pt x="56" y="56"/>
                      <a:pt x="56" y="55"/>
                    </a:cubicBezTo>
                    <a:cubicBezTo>
                      <a:pt x="58" y="57"/>
                      <a:pt x="62" y="59"/>
                      <a:pt x="63" y="59"/>
                    </a:cubicBezTo>
                    <a:cubicBezTo>
                      <a:pt x="66" y="58"/>
                      <a:pt x="70" y="51"/>
                      <a:pt x="69" y="49"/>
                    </a:cubicBezTo>
                    <a:cubicBezTo>
                      <a:pt x="69" y="47"/>
                      <a:pt x="65" y="45"/>
                      <a:pt x="62" y="44"/>
                    </a:cubicBezTo>
                    <a:cubicBezTo>
                      <a:pt x="62" y="44"/>
                      <a:pt x="63" y="43"/>
                      <a:pt x="63" y="43"/>
                    </a:cubicBezTo>
                    <a:cubicBezTo>
                      <a:pt x="66" y="43"/>
                      <a:pt x="70" y="44"/>
                      <a:pt x="71" y="42"/>
                    </a:cubicBezTo>
                    <a:cubicBezTo>
                      <a:pt x="73" y="40"/>
                      <a:pt x="73" y="33"/>
                      <a:pt x="71" y="31"/>
                    </a:cubicBezTo>
                    <a:cubicBezTo>
                      <a:pt x="70" y="29"/>
                      <a:pt x="65" y="30"/>
                      <a:pt x="62" y="30"/>
                    </a:cubicBezTo>
                    <a:cubicBezTo>
                      <a:pt x="62" y="30"/>
                      <a:pt x="62" y="29"/>
                      <a:pt x="62" y="29"/>
                    </a:cubicBezTo>
                    <a:cubicBezTo>
                      <a:pt x="65" y="28"/>
                      <a:pt x="69" y="26"/>
                      <a:pt x="69" y="24"/>
                    </a:cubicBezTo>
                    <a:cubicBezTo>
                      <a:pt x="70" y="22"/>
                      <a:pt x="66" y="15"/>
                      <a:pt x="63" y="14"/>
                    </a:cubicBezTo>
                    <a:cubicBezTo>
                      <a:pt x="61" y="14"/>
                      <a:pt x="58" y="16"/>
                      <a:pt x="55" y="18"/>
                    </a:cubicBezTo>
                    <a:cubicBezTo>
                      <a:pt x="55" y="18"/>
                      <a:pt x="55" y="18"/>
                      <a:pt x="55" y="17"/>
                    </a:cubicBezTo>
                    <a:cubicBezTo>
                      <a:pt x="57" y="15"/>
                      <a:pt x="59" y="12"/>
                      <a:pt x="59" y="10"/>
                    </a:cubicBezTo>
                    <a:cubicBezTo>
                      <a:pt x="58" y="7"/>
                      <a:pt x="51" y="3"/>
                      <a:pt x="49" y="4"/>
                    </a:cubicBezTo>
                    <a:cubicBezTo>
                      <a:pt x="47" y="4"/>
                      <a:pt x="45" y="8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8"/>
                      <a:pt x="44" y="3"/>
                      <a:pt x="42" y="2"/>
                    </a:cubicBezTo>
                    <a:cubicBezTo>
                      <a:pt x="40" y="0"/>
                      <a:pt x="33" y="0"/>
                      <a:pt x="31" y="2"/>
                    </a:cubicBezTo>
                    <a:cubicBezTo>
                      <a:pt x="29" y="3"/>
                      <a:pt x="30" y="8"/>
                      <a:pt x="30" y="11"/>
                    </a:cubicBezTo>
                    <a:cubicBezTo>
                      <a:pt x="30" y="11"/>
                      <a:pt x="29" y="11"/>
                      <a:pt x="29" y="11"/>
                    </a:cubicBezTo>
                    <a:cubicBezTo>
                      <a:pt x="28" y="8"/>
                      <a:pt x="26" y="4"/>
                      <a:pt x="24" y="4"/>
                    </a:cubicBezTo>
                    <a:cubicBezTo>
                      <a:pt x="21" y="3"/>
                      <a:pt x="15" y="7"/>
                      <a:pt x="14" y="10"/>
                    </a:cubicBezTo>
                    <a:cubicBezTo>
                      <a:pt x="14" y="11"/>
                      <a:pt x="16" y="15"/>
                      <a:pt x="18" y="17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5" y="16"/>
                      <a:pt x="11" y="14"/>
                      <a:pt x="10" y="14"/>
                    </a:cubicBezTo>
                    <a:cubicBezTo>
                      <a:pt x="7" y="15"/>
                      <a:pt x="3" y="22"/>
                      <a:pt x="4" y="24"/>
                    </a:cubicBezTo>
                    <a:cubicBezTo>
                      <a:pt x="4" y="26"/>
                      <a:pt x="8" y="28"/>
                      <a:pt x="11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7" y="30"/>
                      <a:pt x="3" y="29"/>
                      <a:pt x="2" y="31"/>
                    </a:cubicBezTo>
                    <a:cubicBezTo>
                      <a:pt x="0" y="33"/>
                      <a:pt x="0" y="40"/>
                      <a:pt x="2" y="42"/>
                    </a:cubicBezTo>
                    <a:cubicBezTo>
                      <a:pt x="3" y="44"/>
                      <a:pt x="7" y="43"/>
                      <a:pt x="10" y="43"/>
                    </a:cubicBezTo>
                    <a:cubicBezTo>
                      <a:pt x="10" y="43"/>
                      <a:pt x="10" y="44"/>
                      <a:pt x="10" y="44"/>
                    </a:cubicBezTo>
                    <a:cubicBezTo>
                      <a:pt x="8" y="45"/>
                      <a:pt x="4" y="47"/>
                      <a:pt x="4" y="49"/>
                    </a:cubicBezTo>
                    <a:cubicBezTo>
                      <a:pt x="3" y="51"/>
                      <a:pt x="7" y="58"/>
                      <a:pt x="10" y="59"/>
                    </a:cubicBezTo>
                    <a:cubicBezTo>
                      <a:pt x="11" y="59"/>
                      <a:pt x="14" y="57"/>
                      <a:pt x="17" y="55"/>
                    </a:cubicBezTo>
                    <a:cubicBezTo>
                      <a:pt x="17" y="56"/>
                      <a:pt x="17" y="56"/>
                      <a:pt x="18" y="56"/>
                    </a:cubicBezTo>
                    <a:cubicBezTo>
                      <a:pt x="16" y="59"/>
                      <a:pt x="14" y="62"/>
                      <a:pt x="14" y="63"/>
                    </a:cubicBezTo>
                    <a:cubicBezTo>
                      <a:pt x="15" y="66"/>
                      <a:pt x="21" y="70"/>
                      <a:pt x="24" y="69"/>
                    </a:cubicBezTo>
                    <a:cubicBezTo>
                      <a:pt x="26" y="69"/>
                      <a:pt x="28" y="66"/>
                      <a:pt x="29" y="63"/>
                    </a:cubicBezTo>
                    <a:cubicBezTo>
                      <a:pt x="29" y="63"/>
                      <a:pt x="29" y="63"/>
                      <a:pt x="30" y="63"/>
                    </a:cubicBezTo>
                    <a:cubicBezTo>
                      <a:pt x="30" y="66"/>
                      <a:pt x="29" y="70"/>
                      <a:pt x="31" y="71"/>
                    </a:cubicBezTo>
                    <a:cubicBezTo>
                      <a:pt x="33" y="73"/>
                      <a:pt x="40" y="73"/>
                      <a:pt x="42" y="71"/>
                    </a:cubicBezTo>
                    <a:close/>
                    <a:moveTo>
                      <a:pt x="12" y="37"/>
                    </a:moveTo>
                    <a:cubicBezTo>
                      <a:pt x="12" y="23"/>
                      <a:pt x="23" y="12"/>
                      <a:pt x="36" y="12"/>
                    </a:cubicBezTo>
                    <a:cubicBezTo>
                      <a:pt x="50" y="12"/>
                      <a:pt x="61" y="23"/>
                      <a:pt x="61" y="37"/>
                    </a:cubicBezTo>
                    <a:cubicBezTo>
                      <a:pt x="61" y="50"/>
                      <a:pt x="50" y="61"/>
                      <a:pt x="36" y="61"/>
                    </a:cubicBezTo>
                    <a:cubicBezTo>
                      <a:pt x="23" y="61"/>
                      <a:pt x="12" y="50"/>
                      <a:pt x="12" y="3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60"/>
              <p:cNvSpPr>
                <a:spLocks noEditPoints="1"/>
              </p:cNvSpPr>
              <p:nvPr/>
            </p:nvSpPr>
            <p:spPr bwMode="auto">
              <a:xfrm>
                <a:off x="1404938" y="6656388"/>
                <a:ext cx="77787" cy="77788"/>
              </a:xfrm>
              <a:custGeom>
                <a:avLst/>
                <a:gdLst>
                  <a:gd name="T0" fmla="*/ 44 w 44"/>
                  <a:gd name="T1" fmla="*/ 22 h 44"/>
                  <a:gd name="T2" fmla="*/ 22 w 44"/>
                  <a:gd name="T3" fmla="*/ 0 h 44"/>
                  <a:gd name="T4" fmla="*/ 0 w 44"/>
                  <a:gd name="T5" fmla="*/ 22 h 44"/>
                  <a:gd name="T6" fmla="*/ 22 w 44"/>
                  <a:gd name="T7" fmla="*/ 44 h 44"/>
                  <a:gd name="T8" fmla="*/ 44 w 44"/>
                  <a:gd name="T9" fmla="*/ 22 h 44"/>
                  <a:gd name="T10" fmla="*/ 4 w 44"/>
                  <a:gd name="T11" fmla="*/ 22 h 44"/>
                  <a:gd name="T12" fmla="*/ 22 w 44"/>
                  <a:gd name="T13" fmla="*/ 4 h 44"/>
                  <a:gd name="T14" fmla="*/ 40 w 44"/>
                  <a:gd name="T15" fmla="*/ 22 h 44"/>
                  <a:gd name="T16" fmla="*/ 22 w 44"/>
                  <a:gd name="T17" fmla="*/ 39 h 44"/>
                  <a:gd name="T18" fmla="*/ 4 w 44"/>
                  <a:gd name="T19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9"/>
                      <a:pt x="35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5" y="44"/>
                      <a:pt x="44" y="34"/>
                      <a:pt x="44" y="22"/>
                    </a:cubicBezTo>
                    <a:close/>
                    <a:moveTo>
                      <a:pt x="4" y="22"/>
                    </a:moveTo>
                    <a:cubicBezTo>
                      <a:pt x="4" y="12"/>
                      <a:pt x="13" y="4"/>
                      <a:pt x="22" y="4"/>
                    </a:cubicBezTo>
                    <a:cubicBezTo>
                      <a:pt x="32" y="4"/>
                      <a:pt x="40" y="12"/>
                      <a:pt x="40" y="22"/>
                    </a:cubicBezTo>
                    <a:cubicBezTo>
                      <a:pt x="40" y="31"/>
                      <a:pt x="32" y="39"/>
                      <a:pt x="22" y="39"/>
                    </a:cubicBezTo>
                    <a:cubicBezTo>
                      <a:pt x="13" y="39"/>
                      <a:pt x="4" y="31"/>
                      <a:pt x="4" y="2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61"/>
              <p:cNvSpPr>
                <a:spLocks noEditPoints="1"/>
              </p:cNvSpPr>
              <p:nvPr/>
            </p:nvSpPr>
            <p:spPr bwMode="auto">
              <a:xfrm>
                <a:off x="1412875" y="6662738"/>
                <a:ext cx="61912" cy="61913"/>
              </a:xfrm>
              <a:custGeom>
                <a:avLst/>
                <a:gdLst>
                  <a:gd name="T0" fmla="*/ 35 w 35"/>
                  <a:gd name="T1" fmla="*/ 18 h 35"/>
                  <a:gd name="T2" fmla="*/ 17 w 35"/>
                  <a:gd name="T3" fmla="*/ 0 h 35"/>
                  <a:gd name="T4" fmla="*/ 0 w 35"/>
                  <a:gd name="T5" fmla="*/ 18 h 35"/>
                  <a:gd name="T6" fmla="*/ 17 w 35"/>
                  <a:gd name="T7" fmla="*/ 35 h 35"/>
                  <a:gd name="T8" fmla="*/ 35 w 35"/>
                  <a:gd name="T9" fmla="*/ 18 h 35"/>
                  <a:gd name="T10" fmla="*/ 13 w 35"/>
                  <a:gd name="T11" fmla="*/ 18 h 35"/>
                  <a:gd name="T12" fmla="*/ 17 w 35"/>
                  <a:gd name="T13" fmla="*/ 13 h 35"/>
                  <a:gd name="T14" fmla="*/ 22 w 35"/>
                  <a:gd name="T15" fmla="*/ 18 h 35"/>
                  <a:gd name="T16" fmla="*/ 17 w 35"/>
                  <a:gd name="T17" fmla="*/ 22 h 35"/>
                  <a:gd name="T18" fmla="*/ 13 w 35"/>
                  <a:gd name="T19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5">
                    <a:moveTo>
                      <a:pt x="35" y="18"/>
                    </a:moveTo>
                    <a:cubicBezTo>
                      <a:pt x="35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27" y="35"/>
                      <a:pt x="35" y="27"/>
                      <a:pt x="35" y="18"/>
                    </a:cubicBezTo>
                    <a:close/>
                    <a:moveTo>
                      <a:pt x="13" y="18"/>
                    </a:moveTo>
                    <a:cubicBezTo>
                      <a:pt x="13" y="15"/>
                      <a:pt x="15" y="13"/>
                      <a:pt x="17" y="13"/>
                    </a:cubicBezTo>
                    <a:cubicBezTo>
                      <a:pt x="20" y="13"/>
                      <a:pt x="22" y="15"/>
                      <a:pt x="22" y="18"/>
                    </a:cubicBezTo>
                    <a:cubicBezTo>
                      <a:pt x="22" y="20"/>
                      <a:pt x="20" y="22"/>
                      <a:pt x="17" y="22"/>
                    </a:cubicBezTo>
                    <a:cubicBezTo>
                      <a:pt x="15" y="22"/>
                      <a:pt x="13" y="20"/>
                      <a:pt x="13" y="1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Oval 62"/>
              <p:cNvSpPr>
                <a:spLocks noChangeArrowheads="1"/>
              </p:cNvSpPr>
              <p:nvPr/>
            </p:nvSpPr>
            <p:spPr bwMode="auto">
              <a:xfrm>
                <a:off x="1439863" y="6689725"/>
                <a:ext cx="9525" cy="9525"/>
              </a:xfrm>
              <a:prstGeom prst="ellipse">
                <a:avLst/>
              </a:pr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63"/>
              <p:cNvSpPr>
                <a:spLocks noEditPoints="1"/>
              </p:cNvSpPr>
              <p:nvPr/>
            </p:nvSpPr>
            <p:spPr bwMode="auto">
              <a:xfrm>
                <a:off x="1176338" y="6375400"/>
                <a:ext cx="344487" cy="395288"/>
              </a:xfrm>
              <a:custGeom>
                <a:avLst/>
                <a:gdLst>
                  <a:gd name="T0" fmla="*/ 196 w 196"/>
                  <a:gd name="T1" fmla="*/ 184 h 225"/>
                  <a:gd name="T2" fmla="*/ 193 w 196"/>
                  <a:gd name="T3" fmla="*/ 168 h 225"/>
                  <a:gd name="T4" fmla="*/ 193 w 196"/>
                  <a:gd name="T5" fmla="*/ 168 h 225"/>
                  <a:gd name="T6" fmla="*/ 160 w 196"/>
                  <a:gd name="T7" fmla="*/ 74 h 225"/>
                  <a:gd name="T8" fmla="*/ 144 w 196"/>
                  <a:gd name="T9" fmla="*/ 36 h 225"/>
                  <a:gd name="T10" fmla="*/ 78 w 196"/>
                  <a:gd name="T11" fmla="*/ 0 h 225"/>
                  <a:gd name="T12" fmla="*/ 0 w 196"/>
                  <a:gd name="T13" fmla="*/ 78 h 225"/>
                  <a:gd name="T14" fmla="*/ 45 w 196"/>
                  <a:gd name="T15" fmla="*/ 151 h 225"/>
                  <a:gd name="T16" fmla="*/ 125 w 196"/>
                  <a:gd name="T17" fmla="*/ 215 h 225"/>
                  <a:gd name="T18" fmla="*/ 125 w 196"/>
                  <a:gd name="T19" fmla="*/ 215 h 225"/>
                  <a:gd name="T20" fmla="*/ 125 w 196"/>
                  <a:gd name="T21" fmla="*/ 215 h 225"/>
                  <a:gd name="T22" fmla="*/ 125 w 196"/>
                  <a:gd name="T23" fmla="*/ 215 h 225"/>
                  <a:gd name="T24" fmla="*/ 152 w 196"/>
                  <a:gd name="T25" fmla="*/ 225 h 225"/>
                  <a:gd name="T26" fmla="*/ 196 w 196"/>
                  <a:gd name="T27" fmla="*/ 184 h 225"/>
                  <a:gd name="T28" fmla="*/ 126 w 196"/>
                  <a:gd name="T29" fmla="*/ 208 h 225"/>
                  <a:gd name="T30" fmla="*/ 126 w 196"/>
                  <a:gd name="T31" fmla="*/ 208 h 225"/>
                  <a:gd name="T32" fmla="*/ 48 w 196"/>
                  <a:gd name="T33" fmla="*/ 147 h 225"/>
                  <a:gd name="T34" fmla="*/ 48 w 196"/>
                  <a:gd name="T35" fmla="*/ 146 h 225"/>
                  <a:gd name="T36" fmla="*/ 48 w 196"/>
                  <a:gd name="T37" fmla="*/ 146 h 225"/>
                  <a:gd name="T38" fmla="*/ 6 w 196"/>
                  <a:gd name="T39" fmla="*/ 78 h 225"/>
                  <a:gd name="T40" fmla="*/ 78 w 196"/>
                  <a:gd name="T41" fmla="*/ 6 h 225"/>
                  <a:gd name="T42" fmla="*/ 139 w 196"/>
                  <a:gd name="T43" fmla="*/ 39 h 225"/>
                  <a:gd name="T44" fmla="*/ 154 w 196"/>
                  <a:gd name="T45" fmla="*/ 74 h 225"/>
                  <a:gd name="T46" fmla="*/ 155 w 196"/>
                  <a:gd name="T47" fmla="*/ 76 h 225"/>
                  <a:gd name="T48" fmla="*/ 187 w 196"/>
                  <a:gd name="T49" fmla="*/ 168 h 225"/>
                  <a:gd name="T50" fmla="*/ 188 w 196"/>
                  <a:gd name="T51" fmla="*/ 170 h 225"/>
                  <a:gd name="T52" fmla="*/ 190 w 196"/>
                  <a:gd name="T53" fmla="*/ 182 h 225"/>
                  <a:gd name="T54" fmla="*/ 152 w 196"/>
                  <a:gd name="T55" fmla="*/ 219 h 225"/>
                  <a:gd name="T56" fmla="*/ 129 w 196"/>
                  <a:gd name="T57" fmla="*/ 210 h 225"/>
                  <a:gd name="T58" fmla="*/ 126 w 196"/>
                  <a:gd name="T59" fmla="*/ 20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6" h="225">
                    <a:moveTo>
                      <a:pt x="196" y="184"/>
                    </a:moveTo>
                    <a:cubicBezTo>
                      <a:pt x="196" y="179"/>
                      <a:pt x="195" y="172"/>
                      <a:pt x="193" y="168"/>
                    </a:cubicBezTo>
                    <a:cubicBezTo>
                      <a:pt x="193" y="168"/>
                      <a:pt x="193" y="168"/>
                      <a:pt x="193" y="168"/>
                    </a:cubicBezTo>
                    <a:cubicBezTo>
                      <a:pt x="160" y="74"/>
                      <a:pt x="160" y="74"/>
                      <a:pt x="160" y="74"/>
                    </a:cubicBezTo>
                    <a:cubicBezTo>
                      <a:pt x="155" y="58"/>
                      <a:pt x="150" y="45"/>
                      <a:pt x="144" y="36"/>
                    </a:cubicBezTo>
                    <a:cubicBezTo>
                      <a:pt x="130" y="14"/>
                      <a:pt x="106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07"/>
                      <a:pt x="16" y="130"/>
                      <a:pt x="45" y="151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33" y="221"/>
                      <a:pt x="142" y="225"/>
                      <a:pt x="152" y="225"/>
                    </a:cubicBezTo>
                    <a:cubicBezTo>
                      <a:pt x="176" y="225"/>
                      <a:pt x="196" y="208"/>
                      <a:pt x="196" y="184"/>
                    </a:cubicBezTo>
                    <a:close/>
                    <a:moveTo>
                      <a:pt x="126" y="208"/>
                    </a:moveTo>
                    <a:cubicBezTo>
                      <a:pt x="126" y="208"/>
                      <a:pt x="126" y="208"/>
                      <a:pt x="126" y="208"/>
                    </a:cubicBezTo>
                    <a:cubicBezTo>
                      <a:pt x="48" y="147"/>
                      <a:pt x="48" y="147"/>
                      <a:pt x="48" y="147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48" y="146"/>
                      <a:pt x="48" y="146"/>
                      <a:pt x="48" y="146"/>
                    </a:cubicBezTo>
                    <a:cubicBezTo>
                      <a:pt x="19" y="124"/>
                      <a:pt x="6" y="103"/>
                      <a:pt x="6" y="78"/>
                    </a:cubicBezTo>
                    <a:cubicBezTo>
                      <a:pt x="6" y="38"/>
                      <a:pt x="38" y="6"/>
                      <a:pt x="78" y="6"/>
                    </a:cubicBezTo>
                    <a:cubicBezTo>
                      <a:pt x="103" y="6"/>
                      <a:pt x="126" y="18"/>
                      <a:pt x="139" y="39"/>
                    </a:cubicBezTo>
                    <a:cubicBezTo>
                      <a:pt x="145" y="47"/>
                      <a:pt x="149" y="60"/>
                      <a:pt x="154" y="74"/>
                    </a:cubicBezTo>
                    <a:cubicBezTo>
                      <a:pt x="155" y="76"/>
                      <a:pt x="155" y="76"/>
                      <a:pt x="155" y="76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89" y="174"/>
                      <a:pt x="190" y="178"/>
                      <a:pt x="190" y="182"/>
                    </a:cubicBezTo>
                    <a:cubicBezTo>
                      <a:pt x="190" y="202"/>
                      <a:pt x="173" y="219"/>
                      <a:pt x="152" y="219"/>
                    </a:cubicBezTo>
                    <a:cubicBezTo>
                      <a:pt x="144" y="219"/>
                      <a:pt x="136" y="216"/>
                      <a:pt x="129" y="210"/>
                    </a:cubicBezTo>
                    <a:lnTo>
                      <a:pt x="126" y="20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64"/>
              <p:cNvSpPr/>
              <p:nvPr/>
            </p:nvSpPr>
            <p:spPr bwMode="auto">
              <a:xfrm>
                <a:off x="1198563" y="6743700"/>
                <a:ext cx="214312" cy="38100"/>
              </a:xfrm>
              <a:custGeom>
                <a:avLst/>
                <a:gdLst>
                  <a:gd name="T0" fmla="*/ 0 w 135"/>
                  <a:gd name="T1" fmla="*/ 24 h 24"/>
                  <a:gd name="T2" fmla="*/ 135 w 135"/>
                  <a:gd name="T3" fmla="*/ 24 h 24"/>
                  <a:gd name="T4" fmla="*/ 104 w 135"/>
                  <a:gd name="T5" fmla="*/ 0 h 24"/>
                  <a:gd name="T6" fmla="*/ 0 w 135"/>
                  <a:gd name="T7" fmla="*/ 0 h 24"/>
                  <a:gd name="T8" fmla="*/ 0 w 135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4">
                    <a:moveTo>
                      <a:pt x="0" y="24"/>
                    </a:moveTo>
                    <a:lnTo>
                      <a:pt x="135" y="24"/>
                    </a:lnTo>
                    <a:lnTo>
                      <a:pt x="104" y="0"/>
                    </a:lnTo>
                    <a:lnTo>
                      <a:pt x="0" y="0"/>
                    </a:lnTo>
                    <a:lnTo>
                      <a:pt x="0" y="24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65"/>
              <p:cNvSpPr/>
              <p:nvPr/>
            </p:nvSpPr>
            <p:spPr bwMode="auto">
              <a:xfrm>
                <a:off x="1466850" y="6743700"/>
                <a:ext cx="96837" cy="38100"/>
              </a:xfrm>
              <a:custGeom>
                <a:avLst/>
                <a:gdLst>
                  <a:gd name="T0" fmla="*/ 61 w 61"/>
                  <a:gd name="T1" fmla="*/ 0 h 24"/>
                  <a:gd name="T2" fmla="*/ 31 w 61"/>
                  <a:gd name="T3" fmla="*/ 0 h 24"/>
                  <a:gd name="T4" fmla="*/ 0 w 61"/>
                  <a:gd name="T5" fmla="*/ 24 h 24"/>
                  <a:gd name="T6" fmla="*/ 61 w 61"/>
                  <a:gd name="T7" fmla="*/ 24 h 24"/>
                  <a:gd name="T8" fmla="*/ 61 w 6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4">
                    <a:moveTo>
                      <a:pt x="61" y="0"/>
                    </a:moveTo>
                    <a:lnTo>
                      <a:pt x="31" y="0"/>
                    </a:lnTo>
                    <a:lnTo>
                      <a:pt x="0" y="24"/>
                    </a:lnTo>
                    <a:lnTo>
                      <a:pt x="61" y="24"/>
                    </a:lnTo>
                    <a:lnTo>
                      <a:pt x="6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66"/>
              <p:cNvSpPr/>
              <p:nvPr/>
            </p:nvSpPr>
            <p:spPr bwMode="auto">
              <a:xfrm>
                <a:off x="1222375" y="6630988"/>
                <a:ext cx="125412" cy="103188"/>
              </a:xfrm>
              <a:custGeom>
                <a:avLst/>
                <a:gdLst>
                  <a:gd name="T0" fmla="*/ 0 w 79"/>
                  <a:gd name="T1" fmla="*/ 0 h 65"/>
                  <a:gd name="T2" fmla="*/ 0 w 79"/>
                  <a:gd name="T3" fmla="*/ 65 h 65"/>
                  <a:gd name="T4" fmla="*/ 79 w 79"/>
                  <a:gd name="T5" fmla="*/ 65 h 65"/>
                  <a:gd name="T6" fmla="*/ 30 w 79"/>
                  <a:gd name="T7" fmla="*/ 25 h 65"/>
                  <a:gd name="T8" fmla="*/ 0 w 79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5">
                    <a:moveTo>
                      <a:pt x="0" y="0"/>
                    </a:moveTo>
                    <a:lnTo>
                      <a:pt x="0" y="65"/>
                    </a:lnTo>
                    <a:lnTo>
                      <a:pt x="79" y="65"/>
                    </a:lnTo>
                    <a:lnTo>
                      <a:pt x="30" y="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67"/>
              <p:cNvSpPr/>
              <p:nvPr/>
            </p:nvSpPr>
            <p:spPr bwMode="auto">
              <a:xfrm>
                <a:off x="1123950" y="6327775"/>
                <a:ext cx="496887" cy="36513"/>
              </a:xfrm>
              <a:custGeom>
                <a:avLst/>
                <a:gdLst>
                  <a:gd name="T0" fmla="*/ 282 w 313"/>
                  <a:gd name="T1" fmla="*/ 23 h 23"/>
                  <a:gd name="T2" fmla="*/ 313 w 313"/>
                  <a:gd name="T3" fmla="*/ 0 h 23"/>
                  <a:gd name="T4" fmla="*/ 0 w 313"/>
                  <a:gd name="T5" fmla="*/ 0 h 23"/>
                  <a:gd name="T6" fmla="*/ 31 w 313"/>
                  <a:gd name="T7" fmla="*/ 23 h 23"/>
                  <a:gd name="T8" fmla="*/ 282 w 31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23">
                    <a:moveTo>
                      <a:pt x="282" y="23"/>
                    </a:moveTo>
                    <a:lnTo>
                      <a:pt x="313" y="0"/>
                    </a:lnTo>
                    <a:lnTo>
                      <a:pt x="0" y="0"/>
                    </a:lnTo>
                    <a:lnTo>
                      <a:pt x="31" y="23"/>
                    </a:lnTo>
                    <a:lnTo>
                      <a:pt x="282" y="23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68"/>
              <p:cNvSpPr/>
              <p:nvPr/>
            </p:nvSpPr>
            <p:spPr bwMode="auto">
              <a:xfrm>
                <a:off x="1389063" y="6375400"/>
                <a:ext cx="127000" cy="250825"/>
              </a:xfrm>
              <a:custGeom>
                <a:avLst/>
                <a:gdLst>
                  <a:gd name="T0" fmla="*/ 45 w 72"/>
                  <a:gd name="T1" fmla="*/ 54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45 w 72"/>
                  <a:gd name="T9" fmla="*/ 5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43">
                    <a:moveTo>
                      <a:pt x="45" y="54"/>
                    </a:moveTo>
                    <a:cubicBezTo>
                      <a:pt x="59" y="103"/>
                      <a:pt x="72" y="143"/>
                      <a:pt x="72" y="143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3"/>
                      <a:pt x="34" y="20"/>
                      <a:pt x="45" y="5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69"/>
              <p:cNvSpPr/>
              <p:nvPr/>
            </p:nvSpPr>
            <p:spPr bwMode="auto">
              <a:xfrm>
                <a:off x="2016125" y="5629275"/>
                <a:ext cx="163512" cy="106363"/>
              </a:xfrm>
              <a:custGeom>
                <a:avLst/>
                <a:gdLst>
                  <a:gd name="T0" fmla="*/ 53 w 93"/>
                  <a:gd name="T1" fmla="*/ 46 h 61"/>
                  <a:gd name="T2" fmla="*/ 39 w 93"/>
                  <a:gd name="T3" fmla="*/ 36 h 61"/>
                  <a:gd name="T4" fmla="*/ 0 w 93"/>
                  <a:gd name="T5" fmla="*/ 61 h 61"/>
                  <a:gd name="T6" fmla="*/ 93 w 93"/>
                  <a:gd name="T7" fmla="*/ 61 h 61"/>
                  <a:gd name="T8" fmla="*/ 93 w 93"/>
                  <a:gd name="T9" fmla="*/ 0 h 61"/>
                  <a:gd name="T10" fmla="*/ 63 w 93"/>
                  <a:gd name="T11" fmla="*/ 20 h 61"/>
                  <a:gd name="T12" fmla="*/ 68 w 93"/>
                  <a:gd name="T13" fmla="*/ 31 h 61"/>
                  <a:gd name="T14" fmla="*/ 53 w 93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1">
                    <a:moveTo>
                      <a:pt x="53" y="46"/>
                    </a:moveTo>
                    <a:cubicBezTo>
                      <a:pt x="47" y="46"/>
                      <a:pt x="41" y="41"/>
                      <a:pt x="39" y="36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3" y="61"/>
                      <a:pt x="93" y="61"/>
                      <a:pt x="93" y="6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6" y="23"/>
                      <a:pt x="68" y="26"/>
                      <a:pt x="68" y="31"/>
                    </a:cubicBezTo>
                    <a:cubicBezTo>
                      <a:pt x="68" y="39"/>
                      <a:pt x="62" y="46"/>
                      <a:pt x="53" y="4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70"/>
              <p:cNvSpPr/>
              <p:nvPr/>
            </p:nvSpPr>
            <p:spPr bwMode="auto">
              <a:xfrm>
                <a:off x="2016125" y="5407025"/>
                <a:ext cx="163512" cy="107950"/>
              </a:xfrm>
              <a:custGeom>
                <a:avLst/>
                <a:gdLst>
                  <a:gd name="T0" fmla="*/ 25 w 93"/>
                  <a:gd name="T1" fmla="*/ 30 h 61"/>
                  <a:gd name="T2" fmla="*/ 40 w 93"/>
                  <a:gd name="T3" fmla="*/ 15 h 61"/>
                  <a:gd name="T4" fmla="*/ 54 w 93"/>
                  <a:gd name="T5" fmla="*/ 25 h 61"/>
                  <a:gd name="T6" fmla="*/ 93 w 93"/>
                  <a:gd name="T7" fmla="*/ 0 h 61"/>
                  <a:gd name="T8" fmla="*/ 0 w 93"/>
                  <a:gd name="T9" fmla="*/ 0 h 61"/>
                  <a:gd name="T10" fmla="*/ 0 w 93"/>
                  <a:gd name="T11" fmla="*/ 61 h 61"/>
                  <a:gd name="T12" fmla="*/ 30 w 93"/>
                  <a:gd name="T13" fmla="*/ 41 h 61"/>
                  <a:gd name="T14" fmla="*/ 25 w 93"/>
                  <a:gd name="T15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1">
                    <a:moveTo>
                      <a:pt x="25" y="30"/>
                    </a:moveTo>
                    <a:cubicBezTo>
                      <a:pt x="25" y="22"/>
                      <a:pt x="32" y="15"/>
                      <a:pt x="40" y="15"/>
                    </a:cubicBezTo>
                    <a:cubicBezTo>
                      <a:pt x="46" y="15"/>
                      <a:pt x="52" y="19"/>
                      <a:pt x="54" y="25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38"/>
                      <a:pt x="25" y="35"/>
                      <a:pt x="25" y="3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71"/>
              <p:cNvSpPr>
                <a:spLocks noEditPoints="1"/>
              </p:cNvSpPr>
              <p:nvPr/>
            </p:nvSpPr>
            <p:spPr bwMode="auto">
              <a:xfrm>
                <a:off x="2409825" y="4803775"/>
                <a:ext cx="407987" cy="409575"/>
              </a:xfrm>
              <a:custGeom>
                <a:avLst/>
                <a:gdLst>
                  <a:gd name="T0" fmla="*/ 257 w 257"/>
                  <a:gd name="T1" fmla="*/ 134 h 258"/>
                  <a:gd name="T2" fmla="*/ 208 w 257"/>
                  <a:gd name="T3" fmla="*/ 50 h 258"/>
                  <a:gd name="T4" fmla="*/ 109 w 257"/>
                  <a:gd name="T5" fmla="*/ 0 h 258"/>
                  <a:gd name="T6" fmla="*/ 15 w 257"/>
                  <a:gd name="T7" fmla="*/ 59 h 258"/>
                  <a:gd name="T8" fmla="*/ 0 w 257"/>
                  <a:gd name="T9" fmla="*/ 166 h 258"/>
                  <a:gd name="T10" fmla="*/ 53 w 257"/>
                  <a:gd name="T11" fmla="*/ 258 h 258"/>
                  <a:gd name="T12" fmla="*/ 257 w 257"/>
                  <a:gd name="T13" fmla="*/ 134 h 258"/>
                  <a:gd name="T14" fmla="*/ 33 w 257"/>
                  <a:gd name="T15" fmla="*/ 69 h 258"/>
                  <a:gd name="T16" fmla="*/ 111 w 257"/>
                  <a:gd name="T17" fmla="*/ 21 h 258"/>
                  <a:gd name="T18" fmla="*/ 193 w 257"/>
                  <a:gd name="T19" fmla="*/ 61 h 258"/>
                  <a:gd name="T20" fmla="*/ 232 w 257"/>
                  <a:gd name="T21" fmla="*/ 129 h 258"/>
                  <a:gd name="T22" fmla="*/ 61 w 257"/>
                  <a:gd name="T23" fmla="*/ 233 h 258"/>
                  <a:gd name="T24" fmla="*/ 20 w 257"/>
                  <a:gd name="T25" fmla="*/ 162 h 258"/>
                  <a:gd name="T26" fmla="*/ 33 w 257"/>
                  <a:gd name="T27" fmla="*/ 6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7" h="258">
                    <a:moveTo>
                      <a:pt x="257" y="134"/>
                    </a:moveTo>
                    <a:lnTo>
                      <a:pt x="208" y="50"/>
                    </a:lnTo>
                    <a:lnTo>
                      <a:pt x="109" y="0"/>
                    </a:lnTo>
                    <a:lnTo>
                      <a:pt x="15" y="59"/>
                    </a:lnTo>
                    <a:lnTo>
                      <a:pt x="0" y="166"/>
                    </a:lnTo>
                    <a:lnTo>
                      <a:pt x="53" y="258"/>
                    </a:lnTo>
                    <a:lnTo>
                      <a:pt x="257" y="134"/>
                    </a:lnTo>
                    <a:close/>
                    <a:moveTo>
                      <a:pt x="33" y="69"/>
                    </a:moveTo>
                    <a:lnTo>
                      <a:pt x="111" y="21"/>
                    </a:lnTo>
                    <a:lnTo>
                      <a:pt x="193" y="61"/>
                    </a:lnTo>
                    <a:lnTo>
                      <a:pt x="232" y="129"/>
                    </a:lnTo>
                    <a:lnTo>
                      <a:pt x="61" y="233"/>
                    </a:lnTo>
                    <a:lnTo>
                      <a:pt x="20" y="162"/>
                    </a:lnTo>
                    <a:lnTo>
                      <a:pt x="33" y="6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72"/>
              <p:cNvSpPr>
                <a:spLocks noEditPoints="1"/>
              </p:cNvSpPr>
              <p:nvPr/>
            </p:nvSpPr>
            <p:spPr bwMode="auto">
              <a:xfrm>
                <a:off x="2589213" y="5178425"/>
                <a:ext cx="473075" cy="1441450"/>
              </a:xfrm>
              <a:custGeom>
                <a:avLst/>
                <a:gdLst>
                  <a:gd name="T0" fmla="*/ 0 w 269"/>
                  <a:gd name="T1" fmla="*/ 111 h 819"/>
                  <a:gd name="T2" fmla="*/ 39 w 269"/>
                  <a:gd name="T3" fmla="*/ 183 h 819"/>
                  <a:gd name="T4" fmla="*/ 177 w 269"/>
                  <a:gd name="T5" fmla="*/ 309 h 819"/>
                  <a:gd name="T6" fmla="*/ 170 w 269"/>
                  <a:gd name="T7" fmla="*/ 326 h 819"/>
                  <a:gd name="T8" fmla="*/ 185 w 269"/>
                  <a:gd name="T9" fmla="*/ 349 h 819"/>
                  <a:gd name="T10" fmla="*/ 185 w 269"/>
                  <a:gd name="T11" fmla="*/ 385 h 819"/>
                  <a:gd name="T12" fmla="*/ 189 w 269"/>
                  <a:gd name="T13" fmla="*/ 385 h 819"/>
                  <a:gd name="T14" fmla="*/ 189 w 269"/>
                  <a:gd name="T15" fmla="*/ 416 h 819"/>
                  <a:gd name="T16" fmla="*/ 179 w 269"/>
                  <a:gd name="T17" fmla="*/ 416 h 819"/>
                  <a:gd name="T18" fmla="*/ 179 w 269"/>
                  <a:gd name="T19" fmla="*/ 423 h 819"/>
                  <a:gd name="T20" fmla="*/ 189 w 269"/>
                  <a:gd name="T21" fmla="*/ 423 h 819"/>
                  <a:gd name="T22" fmla="*/ 189 w 269"/>
                  <a:gd name="T23" fmla="*/ 819 h 819"/>
                  <a:gd name="T24" fmla="*/ 203 w 269"/>
                  <a:gd name="T25" fmla="*/ 819 h 819"/>
                  <a:gd name="T26" fmla="*/ 203 w 269"/>
                  <a:gd name="T27" fmla="*/ 423 h 819"/>
                  <a:gd name="T28" fmla="*/ 213 w 269"/>
                  <a:gd name="T29" fmla="*/ 423 h 819"/>
                  <a:gd name="T30" fmla="*/ 213 w 269"/>
                  <a:gd name="T31" fmla="*/ 416 h 819"/>
                  <a:gd name="T32" fmla="*/ 203 w 269"/>
                  <a:gd name="T33" fmla="*/ 416 h 819"/>
                  <a:gd name="T34" fmla="*/ 203 w 269"/>
                  <a:gd name="T35" fmla="*/ 385 h 819"/>
                  <a:gd name="T36" fmla="*/ 206 w 269"/>
                  <a:gd name="T37" fmla="*/ 385 h 819"/>
                  <a:gd name="T38" fmla="*/ 206 w 269"/>
                  <a:gd name="T39" fmla="*/ 348 h 819"/>
                  <a:gd name="T40" fmla="*/ 220 w 269"/>
                  <a:gd name="T41" fmla="*/ 326 h 819"/>
                  <a:gd name="T42" fmla="*/ 207 w 269"/>
                  <a:gd name="T43" fmla="*/ 304 h 819"/>
                  <a:gd name="T44" fmla="*/ 269 w 269"/>
                  <a:gd name="T45" fmla="*/ 267 h 819"/>
                  <a:gd name="T46" fmla="*/ 220 w 269"/>
                  <a:gd name="T47" fmla="*/ 70 h 819"/>
                  <a:gd name="T48" fmla="*/ 181 w 269"/>
                  <a:gd name="T49" fmla="*/ 0 h 819"/>
                  <a:gd name="T50" fmla="*/ 0 w 269"/>
                  <a:gd name="T51" fmla="*/ 111 h 819"/>
                  <a:gd name="T52" fmla="*/ 195 w 269"/>
                  <a:gd name="T53" fmla="*/ 313 h 819"/>
                  <a:gd name="T54" fmla="*/ 208 w 269"/>
                  <a:gd name="T55" fmla="*/ 326 h 819"/>
                  <a:gd name="T56" fmla="*/ 195 w 269"/>
                  <a:gd name="T57" fmla="*/ 339 h 819"/>
                  <a:gd name="T58" fmla="*/ 182 w 269"/>
                  <a:gd name="T59" fmla="*/ 326 h 819"/>
                  <a:gd name="T60" fmla="*/ 186 w 269"/>
                  <a:gd name="T61" fmla="*/ 317 h 819"/>
                  <a:gd name="T62" fmla="*/ 192 w 269"/>
                  <a:gd name="T63" fmla="*/ 313 h 819"/>
                  <a:gd name="T64" fmla="*/ 195 w 269"/>
                  <a:gd name="T65" fmla="*/ 313 h 819"/>
                  <a:gd name="T66" fmla="*/ 251 w 269"/>
                  <a:gd name="T67" fmla="*/ 259 h 819"/>
                  <a:gd name="T68" fmla="*/ 188 w 269"/>
                  <a:gd name="T69" fmla="*/ 297 h 819"/>
                  <a:gd name="T70" fmla="*/ 52 w 269"/>
                  <a:gd name="T71" fmla="*/ 173 h 819"/>
                  <a:gd name="T72" fmla="*/ 22 w 269"/>
                  <a:gd name="T73" fmla="*/ 117 h 819"/>
                  <a:gd name="T74" fmla="*/ 175 w 269"/>
                  <a:gd name="T75" fmla="*/ 22 h 819"/>
                  <a:gd name="T76" fmla="*/ 205 w 269"/>
                  <a:gd name="T77" fmla="*/ 76 h 819"/>
                  <a:gd name="T78" fmla="*/ 251 w 269"/>
                  <a:gd name="T79" fmla="*/ 259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819">
                    <a:moveTo>
                      <a:pt x="0" y="111"/>
                    </a:moveTo>
                    <a:cubicBezTo>
                      <a:pt x="39" y="183"/>
                      <a:pt x="39" y="183"/>
                      <a:pt x="39" y="183"/>
                    </a:cubicBezTo>
                    <a:cubicBezTo>
                      <a:pt x="177" y="309"/>
                      <a:pt x="177" y="309"/>
                      <a:pt x="177" y="309"/>
                    </a:cubicBezTo>
                    <a:cubicBezTo>
                      <a:pt x="173" y="314"/>
                      <a:pt x="170" y="319"/>
                      <a:pt x="170" y="326"/>
                    </a:cubicBezTo>
                    <a:cubicBezTo>
                      <a:pt x="170" y="336"/>
                      <a:pt x="176" y="345"/>
                      <a:pt x="185" y="349"/>
                    </a:cubicBezTo>
                    <a:cubicBezTo>
                      <a:pt x="185" y="385"/>
                      <a:pt x="185" y="385"/>
                      <a:pt x="185" y="385"/>
                    </a:cubicBezTo>
                    <a:cubicBezTo>
                      <a:pt x="189" y="385"/>
                      <a:pt x="189" y="385"/>
                      <a:pt x="189" y="385"/>
                    </a:cubicBezTo>
                    <a:cubicBezTo>
                      <a:pt x="189" y="416"/>
                      <a:pt x="189" y="416"/>
                      <a:pt x="189" y="416"/>
                    </a:cubicBezTo>
                    <a:cubicBezTo>
                      <a:pt x="179" y="416"/>
                      <a:pt x="179" y="416"/>
                      <a:pt x="179" y="416"/>
                    </a:cubicBezTo>
                    <a:cubicBezTo>
                      <a:pt x="179" y="423"/>
                      <a:pt x="179" y="423"/>
                      <a:pt x="179" y="423"/>
                    </a:cubicBezTo>
                    <a:cubicBezTo>
                      <a:pt x="189" y="423"/>
                      <a:pt x="189" y="423"/>
                      <a:pt x="189" y="423"/>
                    </a:cubicBezTo>
                    <a:cubicBezTo>
                      <a:pt x="189" y="819"/>
                      <a:pt x="189" y="819"/>
                      <a:pt x="189" y="819"/>
                    </a:cubicBezTo>
                    <a:cubicBezTo>
                      <a:pt x="203" y="819"/>
                      <a:pt x="203" y="819"/>
                      <a:pt x="203" y="819"/>
                    </a:cubicBezTo>
                    <a:cubicBezTo>
                      <a:pt x="203" y="423"/>
                      <a:pt x="203" y="423"/>
                      <a:pt x="203" y="423"/>
                    </a:cubicBezTo>
                    <a:cubicBezTo>
                      <a:pt x="213" y="423"/>
                      <a:pt x="213" y="423"/>
                      <a:pt x="213" y="423"/>
                    </a:cubicBezTo>
                    <a:cubicBezTo>
                      <a:pt x="213" y="416"/>
                      <a:pt x="213" y="416"/>
                      <a:pt x="213" y="416"/>
                    </a:cubicBezTo>
                    <a:cubicBezTo>
                      <a:pt x="203" y="416"/>
                      <a:pt x="203" y="416"/>
                      <a:pt x="203" y="416"/>
                    </a:cubicBezTo>
                    <a:cubicBezTo>
                      <a:pt x="203" y="385"/>
                      <a:pt x="203" y="385"/>
                      <a:pt x="203" y="385"/>
                    </a:cubicBezTo>
                    <a:cubicBezTo>
                      <a:pt x="206" y="385"/>
                      <a:pt x="206" y="385"/>
                      <a:pt x="206" y="385"/>
                    </a:cubicBezTo>
                    <a:cubicBezTo>
                      <a:pt x="206" y="348"/>
                      <a:pt x="206" y="348"/>
                      <a:pt x="206" y="348"/>
                    </a:cubicBezTo>
                    <a:cubicBezTo>
                      <a:pt x="215" y="344"/>
                      <a:pt x="220" y="336"/>
                      <a:pt x="220" y="326"/>
                    </a:cubicBezTo>
                    <a:cubicBezTo>
                      <a:pt x="220" y="316"/>
                      <a:pt x="215" y="308"/>
                      <a:pt x="207" y="304"/>
                    </a:cubicBezTo>
                    <a:cubicBezTo>
                      <a:pt x="269" y="267"/>
                      <a:pt x="269" y="267"/>
                      <a:pt x="269" y="267"/>
                    </a:cubicBezTo>
                    <a:cubicBezTo>
                      <a:pt x="220" y="70"/>
                      <a:pt x="220" y="70"/>
                      <a:pt x="220" y="70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111"/>
                    </a:lnTo>
                    <a:close/>
                    <a:moveTo>
                      <a:pt x="195" y="313"/>
                    </a:moveTo>
                    <a:cubicBezTo>
                      <a:pt x="202" y="313"/>
                      <a:pt x="208" y="319"/>
                      <a:pt x="208" y="326"/>
                    </a:cubicBezTo>
                    <a:cubicBezTo>
                      <a:pt x="208" y="333"/>
                      <a:pt x="202" y="339"/>
                      <a:pt x="195" y="339"/>
                    </a:cubicBezTo>
                    <a:cubicBezTo>
                      <a:pt x="188" y="339"/>
                      <a:pt x="182" y="333"/>
                      <a:pt x="182" y="326"/>
                    </a:cubicBezTo>
                    <a:cubicBezTo>
                      <a:pt x="182" y="322"/>
                      <a:pt x="184" y="319"/>
                      <a:pt x="186" y="317"/>
                    </a:cubicBezTo>
                    <a:cubicBezTo>
                      <a:pt x="192" y="313"/>
                      <a:pt x="192" y="313"/>
                      <a:pt x="192" y="313"/>
                    </a:cubicBezTo>
                    <a:cubicBezTo>
                      <a:pt x="193" y="313"/>
                      <a:pt x="194" y="313"/>
                      <a:pt x="195" y="313"/>
                    </a:cubicBezTo>
                    <a:close/>
                    <a:moveTo>
                      <a:pt x="251" y="259"/>
                    </a:moveTo>
                    <a:cubicBezTo>
                      <a:pt x="188" y="297"/>
                      <a:pt x="188" y="297"/>
                      <a:pt x="188" y="297"/>
                    </a:cubicBezTo>
                    <a:cubicBezTo>
                      <a:pt x="52" y="173"/>
                      <a:pt x="52" y="173"/>
                      <a:pt x="52" y="173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75" y="22"/>
                      <a:pt x="175" y="22"/>
                      <a:pt x="175" y="22"/>
                    </a:cubicBezTo>
                    <a:cubicBezTo>
                      <a:pt x="205" y="76"/>
                      <a:pt x="205" y="76"/>
                      <a:pt x="205" y="76"/>
                    </a:cubicBezTo>
                    <a:lnTo>
                      <a:pt x="251" y="25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73"/>
              <p:cNvSpPr/>
              <p:nvPr/>
            </p:nvSpPr>
            <p:spPr bwMode="auto">
              <a:xfrm>
                <a:off x="2654300" y="5241925"/>
                <a:ext cx="306387" cy="285750"/>
              </a:xfrm>
              <a:custGeom>
                <a:avLst/>
                <a:gdLst>
                  <a:gd name="T0" fmla="*/ 0 w 193"/>
                  <a:gd name="T1" fmla="*/ 92 h 180"/>
                  <a:gd name="T2" fmla="*/ 30 w 193"/>
                  <a:gd name="T3" fmla="*/ 147 h 180"/>
                  <a:gd name="T4" fmla="*/ 63 w 193"/>
                  <a:gd name="T5" fmla="*/ 180 h 180"/>
                  <a:gd name="T6" fmla="*/ 193 w 193"/>
                  <a:gd name="T7" fmla="*/ 104 h 180"/>
                  <a:gd name="T8" fmla="*/ 178 w 193"/>
                  <a:gd name="T9" fmla="*/ 49 h 180"/>
                  <a:gd name="T10" fmla="*/ 151 w 193"/>
                  <a:gd name="T11" fmla="*/ 0 h 180"/>
                  <a:gd name="T12" fmla="*/ 0 w 193"/>
                  <a:gd name="T13" fmla="*/ 9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180">
                    <a:moveTo>
                      <a:pt x="0" y="92"/>
                    </a:moveTo>
                    <a:lnTo>
                      <a:pt x="30" y="147"/>
                    </a:lnTo>
                    <a:lnTo>
                      <a:pt x="63" y="180"/>
                    </a:lnTo>
                    <a:lnTo>
                      <a:pt x="193" y="104"/>
                    </a:lnTo>
                    <a:lnTo>
                      <a:pt x="178" y="49"/>
                    </a:lnTo>
                    <a:lnTo>
                      <a:pt x="151" y="0"/>
                    </a:lnTo>
                    <a:lnTo>
                      <a:pt x="0" y="92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74"/>
              <p:cNvSpPr/>
              <p:nvPr/>
            </p:nvSpPr>
            <p:spPr bwMode="auto">
              <a:xfrm>
                <a:off x="2768600" y="5422900"/>
                <a:ext cx="244475" cy="258763"/>
              </a:xfrm>
              <a:custGeom>
                <a:avLst/>
                <a:gdLst>
                  <a:gd name="T0" fmla="*/ 100 w 154"/>
                  <a:gd name="T1" fmla="*/ 163 h 163"/>
                  <a:gd name="T2" fmla="*/ 154 w 154"/>
                  <a:gd name="T3" fmla="*/ 130 h 163"/>
                  <a:gd name="T4" fmla="*/ 122 w 154"/>
                  <a:gd name="T5" fmla="*/ 0 h 163"/>
                  <a:gd name="T6" fmla="*/ 0 w 154"/>
                  <a:gd name="T7" fmla="*/ 74 h 163"/>
                  <a:gd name="T8" fmla="*/ 100 w 154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63">
                    <a:moveTo>
                      <a:pt x="100" y="163"/>
                    </a:moveTo>
                    <a:lnTo>
                      <a:pt x="154" y="130"/>
                    </a:lnTo>
                    <a:lnTo>
                      <a:pt x="122" y="0"/>
                    </a:lnTo>
                    <a:lnTo>
                      <a:pt x="0" y="74"/>
                    </a:lnTo>
                    <a:lnTo>
                      <a:pt x="100" y="163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0" name="Freeform 75"/>
              <p:cNvSpPr/>
              <p:nvPr/>
            </p:nvSpPr>
            <p:spPr bwMode="auto">
              <a:xfrm>
                <a:off x="2457450" y="4856163"/>
                <a:ext cx="236537" cy="195263"/>
              </a:xfrm>
              <a:custGeom>
                <a:avLst/>
                <a:gdLst>
                  <a:gd name="T0" fmla="*/ 81 w 149"/>
                  <a:gd name="T1" fmla="*/ 0 h 123"/>
                  <a:gd name="T2" fmla="*/ 12 w 149"/>
                  <a:gd name="T3" fmla="*/ 41 h 123"/>
                  <a:gd name="T4" fmla="*/ 0 w 149"/>
                  <a:gd name="T5" fmla="*/ 123 h 123"/>
                  <a:gd name="T6" fmla="*/ 149 w 149"/>
                  <a:gd name="T7" fmla="*/ 34 h 123"/>
                  <a:gd name="T8" fmla="*/ 81 w 1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23">
                    <a:moveTo>
                      <a:pt x="81" y="0"/>
                    </a:moveTo>
                    <a:lnTo>
                      <a:pt x="12" y="41"/>
                    </a:lnTo>
                    <a:lnTo>
                      <a:pt x="0" y="123"/>
                    </a:lnTo>
                    <a:lnTo>
                      <a:pt x="149" y="34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1" name="Freeform 76"/>
              <p:cNvSpPr/>
              <p:nvPr/>
            </p:nvSpPr>
            <p:spPr bwMode="auto">
              <a:xfrm>
                <a:off x="2463800" y="4919663"/>
                <a:ext cx="292100" cy="230188"/>
              </a:xfrm>
              <a:custGeom>
                <a:avLst/>
                <a:gdLst>
                  <a:gd name="T0" fmla="*/ 184 w 184"/>
                  <a:gd name="T1" fmla="*/ 55 h 145"/>
                  <a:gd name="T2" fmla="*/ 152 w 184"/>
                  <a:gd name="T3" fmla="*/ 0 h 145"/>
                  <a:gd name="T4" fmla="*/ 0 w 184"/>
                  <a:gd name="T5" fmla="*/ 90 h 145"/>
                  <a:gd name="T6" fmla="*/ 33 w 184"/>
                  <a:gd name="T7" fmla="*/ 145 h 145"/>
                  <a:gd name="T8" fmla="*/ 184 w 184"/>
                  <a:gd name="T9" fmla="*/ 5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45">
                    <a:moveTo>
                      <a:pt x="184" y="55"/>
                    </a:moveTo>
                    <a:lnTo>
                      <a:pt x="152" y="0"/>
                    </a:lnTo>
                    <a:lnTo>
                      <a:pt x="0" y="90"/>
                    </a:lnTo>
                    <a:lnTo>
                      <a:pt x="33" y="145"/>
                    </a:lnTo>
                    <a:lnTo>
                      <a:pt x="184" y="55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2" name="Freeform 77"/>
              <p:cNvSpPr>
                <a:spLocks noEditPoints="1"/>
              </p:cNvSpPr>
              <p:nvPr/>
            </p:nvSpPr>
            <p:spPr bwMode="auto">
              <a:xfrm>
                <a:off x="1263650" y="5956300"/>
                <a:ext cx="163512" cy="163513"/>
              </a:xfrm>
              <a:custGeom>
                <a:avLst/>
                <a:gdLst>
                  <a:gd name="T0" fmla="*/ 68 w 93"/>
                  <a:gd name="T1" fmla="*/ 81 h 93"/>
                  <a:gd name="T2" fmla="*/ 81 w 93"/>
                  <a:gd name="T3" fmla="*/ 25 h 93"/>
                  <a:gd name="T4" fmla="*/ 25 w 93"/>
                  <a:gd name="T5" fmla="*/ 12 h 93"/>
                  <a:gd name="T6" fmla="*/ 12 w 93"/>
                  <a:gd name="T7" fmla="*/ 68 h 93"/>
                  <a:gd name="T8" fmla="*/ 68 w 93"/>
                  <a:gd name="T9" fmla="*/ 81 h 93"/>
                  <a:gd name="T10" fmla="*/ 47 w 93"/>
                  <a:gd name="T11" fmla="*/ 34 h 93"/>
                  <a:gd name="T12" fmla="*/ 59 w 93"/>
                  <a:gd name="T13" fmla="*/ 46 h 93"/>
                  <a:gd name="T14" fmla="*/ 47 w 93"/>
                  <a:gd name="T15" fmla="*/ 59 h 93"/>
                  <a:gd name="T16" fmla="*/ 34 w 93"/>
                  <a:gd name="T17" fmla="*/ 46 h 93"/>
                  <a:gd name="T18" fmla="*/ 47 w 93"/>
                  <a:gd name="T19" fmla="*/ 3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93">
                    <a:moveTo>
                      <a:pt x="68" y="81"/>
                    </a:moveTo>
                    <a:cubicBezTo>
                      <a:pt x="87" y="69"/>
                      <a:pt x="93" y="44"/>
                      <a:pt x="81" y="25"/>
                    </a:cubicBezTo>
                    <a:cubicBezTo>
                      <a:pt x="69" y="5"/>
                      <a:pt x="44" y="0"/>
                      <a:pt x="25" y="12"/>
                    </a:cubicBezTo>
                    <a:cubicBezTo>
                      <a:pt x="6" y="23"/>
                      <a:pt x="0" y="49"/>
                      <a:pt x="12" y="68"/>
                    </a:cubicBezTo>
                    <a:cubicBezTo>
                      <a:pt x="24" y="87"/>
                      <a:pt x="49" y="93"/>
                      <a:pt x="68" y="81"/>
                    </a:cubicBezTo>
                    <a:close/>
                    <a:moveTo>
                      <a:pt x="47" y="34"/>
                    </a:moveTo>
                    <a:cubicBezTo>
                      <a:pt x="53" y="34"/>
                      <a:pt x="59" y="39"/>
                      <a:pt x="59" y="46"/>
                    </a:cubicBezTo>
                    <a:cubicBezTo>
                      <a:pt x="59" y="53"/>
                      <a:pt x="53" y="59"/>
                      <a:pt x="47" y="59"/>
                    </a:cubicBezTo>
                    <a:cubicBezTo>
                      <a:pt x="40" y="59"/>
                      <a:pt x="34" y="53"/>
                      <a:pt x="34" y="46"/>
                    </a:cubicBezTo>
                    <a:cubicBezTo>
                      <a:pt x="34" y="39"/>
                      <a:pt x="40" y="34"/>
                      <a:pt x="47" y="3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3" name="Freeform 78"/>
              <p:cNvSpPr/>
              <p:nvPr/>
            </p:nvSpPr>
            <p:spPr bwMode="auto">
              <a:xfrm>
                <a:off x="1303338" y="6165850"/>
                <a:ext cx="85725" cy="158750"/>
              </a:xfrm>
              <a:custGeom>
                <a:avLst/>
                <a:gdLst>
                  <a:gd name="T0" fmla="*/ 21 w 54"/>
                  <a:gd name="T1" fmla="*/ 0 h 100"/>
                  <a:gd name="T2" fmla="*/ 21 w 54"/>
                  <a:gd name="T3" fmla="*/ 26 h 100"/>
                  <a:gd name="T4" fmla="*/ 15 w 54"/>
                  <a:gd name="T5" fmla="*/ 26 h 100"/>
                  <a:gd name="T6" fmla="*/ 15 w 54"/>
                  <a:gd name="T7" fmla="*/ 90 h 100"/>
                  <a:gd name="T8" fmla="*/ 0 w 54"/>
                  <a:gd name="T9" fmla="*/ 90 h 100"/>
                  <a:gd name="T10" fmla="*/ 0 w 54"/>
                  <a:gd name="T11" fmla="*/ 100 h 100"/>
                  <a:gd name="T12" fmla="*/ 15 w 54"/>
                  <a:gd name="T13" fmla="*/ 100 h 100"/>
                  <a:gd name="T14" fmla="*/ 38 w 54"/>
                  <a:gd name="T15" fmla="*/ 100 h 100"/>
                  <a:gd name="T16" fmla="*/ 54 w 54"/>
                  <a:gd name="T17" fmla="*/ 100 h 100"/>
                  <a:gd name="T18" fmla="*/ 54 w 54"/>
                  <a:gd name="T19" fmla="*/ 90 h 100"/>
                  <a:gd name="T20" fmla="*/ 38 w 54"/>
                  <a:gd name="T21" fmla="*/ 90 h 100"/>
                  <a:gd name="T22" fmla="*/ 38 w 54"/>
                  <a:gd name="T23" fmla="*/ 26 h 100"/>
                  <a:gd name="T24" fmla="*/ 33 w 54"/>
                  <a:gd name="T25" fmla="*/ 26 h 100"/>
                  <a:gd name="T26" fmla="*/ 33 w 54"/>
                  <a:gd name="T27" fmla="*/ 0 h 100"/>
                  <a:gd name="T28" fmla="*/ 21 w 54"/>
                  <a:gd name="T2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00">
                    <a:moveTo>
                      <a:pt x="21" y="0"/>
                    </a:moveTo>
                    <a:lnTo>
                      <a:pt x="21" y="26"/>
                    </a:lnTo>
                    <a:lnTo>
                      <a:pt x="15" y="26"/>
                    </a:lnTo>
                    <a:lnTo>
                      <a:pt x="15" y="90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15" y="100"/>
                    </a:lnTo>
                    <a:lnTo>
                      <a:pt x="38" y="100"/>
                    </a:lnTo>
                    <a:lnTo>
                      <a:pt x="54" y="100"/>
                    </a:lnTo>
                    <a:lnTo>
                      <a:pt x="54" y="90"/>
                    </a:lnTo>
                    <a:lnTo>
                      <a:pt x="38" y="90"/>
                    </a:lnTo>
                    <a:lnTo>
                      <a:pt x="38" y="26"/>
                    </a:lnTo>
                    <a:lnTo>
                      <a:pt x="33" y="26"/>
                    </a:lnTo>
                    <a:lnTo>
                      <a:pt x="33" y="0"/>
                    </a:lnTo>
                    <a:lnTo>
                      <a:pt x="21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4" name="Freeform 79"/>
              <p:cNvSpPr>
                <a:spLocks noEditPoints="1"/>
              </p:cNvSpPr>
              <p:nvPr/>
            </p:nvSpPr>
            <p:spPr bwMode="auto">
              <a:xfrm>
                <a:off x="1139825" y="5751513"/>
                <a:ext cx="2044700" cy="1176338"/>
              </a:xfrm>
              <a:custGeom>
                <a:avLst/>
                <a:gdLst>
                  <a:gd name="T0" fmla="*/ 1051 w 1163"/>
                  <a:gd name="T1" fmla="*/ 553 h 668"/>
                  <a:gd name="T2" fmla="*/ 1037 w 1163"/>
                  <a:gd name="T3" fmla="*/ 533 h 668"/>
                  <a:gd name="T4" fmla="*/ 1003 w 1163"/>
                  <a:gd name="T5" fmla="*/ 500 h 668"/>
                  <a:gd name="T6" fmla="*/ 990 w 1163"/>
                  <a:gd name="T7" fmla="*/ 533 h 668"/>
                  <a:gd name="T8" fmla="*/ 905 w 1163"/>
                  <a:gd name="T9" fmla="*/ 605 h 668"/>
                  <a:gd name="T10" fmla="*/ 713 w 1163"/>
                  <a:gd name="T11" fmla="*/ 638 h 668"/>
                  <a:gd name="T12" fmla="*/ 664 w 1163"/>
                  <a:gd name="T13" fmla="*/ 47 h 668"/>
                  <a:gd name="T14" fmla="*/ 626 w 1163"/>
                  <a:gd name="T15" fmla="*/ 47 h 668"/>
                  <a:gd name="T16" fmla="*/ 625 w 1163"/>
                  <a:gd name="T17" fmla="*/ 22 h 668"/>
                  <a:gd name="T18" fmla="*/ 515 w 1163"/>
                  <a:gd name="T19" fmla="*/ 0 h 668"/>
                  <a:gd name="T20" fmla="*/ 466 w 1163"/>
                  <a:gd name="T21" fmla="*/ 47 h 668"/>
                  <a:gd name="T22" fmla="*/ 427 w 1163"/>
                  <a:gd name="T23" fmla="*/ 47 h 668"/>
                  <a:gd name="T24" fmla="*/ 378 w 1163"/>
                  <a:gd name="T25" fmla="*/ 638 h 668"/>
                  <a:gd name="T26" fmla="*/ 266 w 1163"/>
                  <a:gd name="T27" fmla="*/ 591 h 668"/>
                  <a:gd name="T28" fmla="*/ 0 w 1163"/>
                  <a:gd name="T29" fmla="*/ 668 h 668"/>
                  <a:gd name="T30" fmla="*/ 1134 w 1163"/>
                  <a:gd name="T31" fmla="*/ 668 h 668"/>
                  <a:gd name="T32" fmla="*/ 1134 w 1163"/>
                  <a:gd name="T33" fmla="*/ 638 h 668"/>
                  <a:gd name="T34" fmla="*/ 1051 w 1163"/>
                  <a:gd name="T35" fmla="*/ 605 h 668"/>
                  <a:gd name="T36" fmla="*/ 1149 w 1163"/>
                  <a:gd name="T37" fmla="*/ 585 h 668"/>
                  <a:gd name="T38" fmla="*/ 1163 w 1163"/>
                  <a:gd name="T39" fmla="*/ 600 h 668"/>
                  <a:gd name="T40" fmla="*/ 1149 w 1163"/>
                  <a:gd name="T41" fmla="*/ 536 h 668"/>
                  <a:gd name="T42" fmla="*/ 651 w 1163"/>
                  <a:gd name="T43" fmla="*/ 338 h 668"/>
                  <a:gd name="T44" fmla="*/ 556 w 1163"/>
                  <a:gd name="T45" fmla="*/ 268 h 668"/>
                  <a:gd name="T46" fmla="*/ 567 w 1163"/>
                  <a:gd name="T47" fmla="*/ 255 h 668"/>
                  <a:gd name="T48" fmla="*/ 651 w 1163"/>
                  <a:gd name="T49" fmla="*/ 338 h 668"/>
                  <a:gd name="T50" fmla="*/ 546 w 1163"/>
                  <a:gd name="T51" fmla="*/ 454 h 668"/>
                  <a:gd name="T52" fmla="*/ 546 w 1163"/>
                  <a:gd name="T53" fmla="*/ 284 h 668"/>
                  <a:gd name="T54" fmla="*/ 570 w 1163"/>
                  <a:gd name="T55" fmla="*/ 500 h 668"/>
                  <a:gd name="T56" fmla="*/ 521 w 1163"/>
                  <a:gd name="T57" fmla="*/ 500 h 668"/>
                  <a:gd name="T58" fmla="*/ 570 w 1163"/>
                  <a:gd name="T59" fmla="*/ 500 h 668"/>
                  <a:gd name="T60" fmla="*/ 579 w 1163"/>
                  <a:gd name="T61" fmla="*/ 508 h 668"/>
                  <a:gd name="T62" fmla="*/ 675 w 1163"/>
                  <a:gd name="T63" fmla="*/ 611 h 668"/>
                  <a:gd name="T64" fmla="*/ 579 w 1163"/>
                  <a:gd name="T65" fmla="*/ 532 h 668"/>
                  <a:gd name="T66" fmla="*/ 579 w 1163"/>
                  <a:gd name="T67" fmla="*/ 465 h 668"/>
                  <a:gd name="T68" fmla="*/ 654 w 1163"/>
                  <a:gd name="T69" fmla="*/ 367 h 668"/>
                  <a:gd name="T70" fmla="*/ 579 w 1163"/>
                  <a:gd name="T71" fmla="*/ 488 h 668"/>
                  <a:gd name="T72" fmla="*/ 567 w 1163"/>
                  <a:gd name="T73" fmla="*/ 238 h 668"/>
                  <a:gd name="T74" fmla="*/ 555 w 1163"/>
                  <a:gd name="T75" fmla="*/ 225 h 668"/>
                  <a:gd name="T76" fmla="*/ 642 w 1163"/>
                  <a:gd name="T77" fmla="*/ 238 h 668"/>
                  <a:gd name="T78" fmla="*/ 545 w 1163"/>
                  <a:gd name="T79" fmla="*/ 262 h 668"/>
                  <a:gd name="T80" fmla="*/ 545 w 1163"/>
                  <a:gd name="T81" fmla="*/ 230 h 668"/>
                  <a:gd name="T82" fmla="*/ 524 w 1163"/>
                  <a:gd name="T83" fmla="*/ 225 h 668"/>
                  <a:gd name="T84" fmla="*/ 449 w 1163"/>
                  <a:gd name="T85" fmla="*/ 238 h 668"/>
                  <a:gd name="T86" fmla="*/ 537 w 1163"/>
                  <a:gd name="T87" fmla="*/ 225 h 668"/>
                  <a:gd name="T88" fmla="*/ 447 w 1163"/>
                  <a:gd name="T89" fmla="*/ 255 h 668"/>
                  <a:gd name="T90" fmla="*/ 524 w 1163"/>
                  <a:gd name="T91" fmla="*/ 268 h 668"/>
                  <a:gd name="T92" fmla="*/ 444 w 1163"/>
                  <a:gd name="T93" fmla="*/ 339 h 668"/>
                  <a:gd name="T94" fmla="*/ 447 w 1163"/>
                  <a:gd name="T95" fmla="*/ 255 h 668"/>
                  <a:gd name="T96" fmla="*/ 512 w 1163"/>
                  <a:gd name="T97" fmla="*/ 465 h 668"/>
                  <a:gd name="T98" fmla="*/ 427 w 1163"/>
                  <a:gd name="T99" fmla="*/ 488 h 668"/>
                  <a:gd name="T100" fmla="*/ 528 w 1163"/>
                  <a:gd name="T101" fmla="*/ 465 h 668"/>
                  <a:gd name="T102" fmla="*/ 512 w 1163"/>
                  <a:gd name="T103" fmla="*/ 532 h 668"/>
                  <a:gd name="T104" fmla="*/ 416 w 1163"/>
                  <a:gd name="T105" fmla="*/ 611 h 668"/>
                  <a:gd name="T106" fmla="*/ 512 w 1163"/>
                  <a:gd name="T107" fmla="*/ 508 h 668"/>
                  <a:gd name="T108" fmla="*/ 549 w 1163"/>
                  <a:gd name="T109" fmla="*/ 532 h 668"/>
                  <a:gd name="T110" fmla="*/ 467 w 1163"/>
                  <a:gd name="T111" fmla="*/ 617 h 668"/>
                  <a:gd name="T112" fmla="*/ 629 w 1163"/>
                  <a:gd name="T113" fmla="*/ 90 h 668"/>
                  <a:gd name="T114" fmla="*/ 546 w 1163"/>
                  <a:gd name="T115" fmla="*/ 204 h 668"/>
                  <a:gd name="T116" fmla="*/ 462 w 1163"/>
                  <a:gd name="T117" fmla="*/ 9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63" h="668">
                    <a:moveTo>
                      <a:pt x="1149" y="553"/>
                    </a:moveTo>
                    <a:cubicBezTo>
                      <a:pt x="1051" y="553"/>
                      <a:pt x="1051" y="553"/>
                      <a:pt x="1051" y="553"/>
                    </a:cubicBezTo>
                    <a:cubicBezTo>
                      <a:pt x="1051" y="533"/>
                      <a:pt x="1051" y="533"/>
                      <a:pt x="1051" y="533"/>
                    </a:cubicBezTo>
                    <a:cubicBezTo>
                      <a:pt x="1037" y="533"/>
                      <a:pt x="1037" y="533"/>
                      <a:pt x="1037" y="533"/>
                    </a:cubicBezTo>
                    <a:cubicBezTo>
                      <a:pt x="1037" y="500"/>
                      <a:pt x="1037" y="500"/>
                      <a:pt x="1037" y="500"/>
                    </a:cubicBezTo>
                    <a:cubicBezTo>
                      <a:pt x="1003" y="500"/>
                      <a:pt x="1003" y="500"/>
                      <a:pt x="1003" y="500"/>
                    </a:cubicBezTo>
                    <a:cubicBezTo>
                      <a:pt x="1003" y="533"/>
                      <a:pt x="1003" y="533"/>
                      <a:pt x="1003" y="533"/>
                    </a:cubicBezTo>
                    <a:cubicBezTo>
                      <a:pt x="990" y="533"/>
                      <a:pt x="990" y="533"/>
                      <a:pt x="990" y="533"/>
                    </a:cubicBezTo>
                    <a:cubicBezTo>
                      <a:pt x="990" y="605"/>
                      <a:pt x="990" y="605"/>
                      <a:pt x="990" y="605"/>
                    </a:cubicBezTo>
                    <a:cubicBezTo>
                      <a:pt x="905" y="605"/>
                      <a:pt x="905" y="605"/>
                      <a:pt x="905" y="605"/>
                    </a:cubicBezTo>
                    <a:cubicBezTo>
                      <a:pt x="905" y="638"/>
                      <a:pt x="905" y="638"/>
                      <a:pt x="905" y="638"/>
                    </a:cubicBezTo>
                    <a:cubicBezTo>
                      <a:pt x="713" y="638"/>
                      <a:pt x="713" y="638"/>
                      <a:pt x="713" y="638"/>
                    </a:cubicBezTo>
                    <a:cubicBezTo>
                      <a:pt x="713" y="617"/>
                      <a:pt x="713" y="617"/>
                      <a:pt x="713" y="617"/>
                    </a:cubicBezTo>
                    <a:cubicBezTo>
                      <a:pt x="664" y="47"/>
                      <a:pt x="664" y="47"/>
                      <a:pt x="664" y="47"/>
                    </a:cubicBezTo>
                    <a:cubicBezTo>
                      <a:pt x="661" y="47"/>
                      <a:pt x="661" y="47"/>
                      <a:pt x="661" y="47"/>
                    </a:cubicBezTo>
                    <a:cubicBezTo>
                      <a:pt x="626" y="47"/>
                      <a:pt x="626" y="47"/>
                      <a:pt x="626" y="47"/>
                    </a:cubicBezTo>
                    <a:cubicBezTo>
                      <a:pt x="625" y="47"/>
                      <a:pt x="625" y="47"/>
                      <a:pt x="625" y="47"/>
                    </a:cubicBezTo>
                    <a:cubicBezTo>
                      <a:pt x="625" y="22"/>
                      <a:pt x="625" y="22"/>
                      <a:pt x="625" y="22"/>
                    </a:cubicBezTo>
                    <a:cubicBezTo>
                      <a:pt x="625" y="10"/>
                      <a:pt x="603" y="0"/>
                      <a:pt x="576" y="0"/>
                    </a:cubicBezTo>
                    <a:cubicBezTo>
                      <a:pt x="515" y="0"/>
                      <a:pt x="515" y="0"/>
                      <a:pt x="515" y="0"/>
                    </a:cubicBezTo>
                    <a:cubicBezTo>
                      <a:pt x="488" y="0"/>
                      <a:pt x="466" y="10"/>
                      <a:pt x="466" y="22"/>
                    </a:cubicBezTo>
                    <a:cubicBezTo>
                      <a:pt x="466" y="47"/>
                      <a:pt x="466" y="47"/>
                      <a:pt x="466" y="47"/>
                    </a:cubicBezTo>
                    <a:cubicBezTo>
                      <a:pt x="465" y="47"/>
                      <a:pt x="465" y="47"/>
                      <a:pt x="465" y="47"/>
                    </a:cubicBezTo>
                    <a:cubicBezTo>
                      <a:pt x="427" y="47"/>
                      <a:pt x="427" y="47"/>
                      <a:pt x="427" y="47"/>
                    </a:cubicBezTo>
                    <a:cubicBezTo>
                      <a:pt x="378" y="617"/>
                      <a:pt x="378" y="617"/>
                      <a:pt x="378" y="617"/>
                    </a:cubicBezTo>
                    <a:cubicBezTo>
                      <a:pt x="378" y="638"/>
                      <a:pt x="378" y="638"/>
                      <a:pt x="378" y="638"/>
                    </a:cubicBezTo>
                    <a:cubicBezTo>
                      <a:pt x="266" y="638"/>
                      <a:pt x="266" y="638"/>
                      <a:pt x="266" y="638"/>
                    </a:cubicBezTo>
                    <a:cubicBezTo>
                      <a:pt x="266" y="591"/>
                      <a:pt x="266" y="591"/>
                      <a:pt x="266" y="591"/>
                    </a:cubicBezTo>
                    <a:cubicBezTo>
                      <a:pt x="0" y="591"/>
                      <a:pt x="0" y="591"/>
                      <a:pt x="0" y="591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266" y="668"/>
                      <a:pt x="266" y="668"/>
                      <a:pt x="266" y="668"/>
                    </a:cubicBezTo>
                    <a:cubicBezTo>
                      <a:pt x="1134" y="668"/>
                      <a:pt x="1134" y="668"/>
                      <a:pt x="1134" y="668"/>
                    </a:cubicBezTo>
                    <a:cubicBezTo>
                      <a:pt x="1134" y="640"/>
                      <a:pt x="1134" y="640"/>
                      <a:pt x="1134" y="640"/>
                    </a:cubicBezTo>
                    <a:cubicBezTo>
                      <a:pt x="1134" y="638"/>
                      <a:pt x="1134" y="638"/>
                      <a:pt x="1134" y="638"/>
                    </a:cubicBezTo>
                    <a:cubicBezTo>
                      <a:pt x="1134" y="605"/>
                      <a:pt x="1134" y="605"/>
                      <a:pt x="1134" y="605"/>
                    </a:cubicBezTo>
                    <a:cubicBezTo>
                      <a:pt x="1051" y="605"/>
                      <a:pt x="1051" y="605"/>
                      <a:pt x="1051" y="605"/>
                    </a:cubicBezTo>
                    <a:cubicBezTo>
                      <a:pt x="1051" y="585"/>
                      <a:pt x="1051" y="585"/>
                      <a:pt x="1051" y="585"/>
                    </a:cubicBezTo>
                    <a:cubicBezTo>
                      <a:pt x="1149" y="585"/>
                      <a:pt x="1149" y="585"/>
                      <a:pt x="1149" y="585"/>
                    </a:cubicBezTo>
                    <a:cubicBezTo>
                      <a:pt x="1149" y="600"/>
                      <a:pt x="1149" y="600"/>
                      <a:pt x="1149" y="600"/>
                    </a:cubicBezTo>
                    <a:cubicBezTo>
                      <a:pt x="1163" y="600"/>
                      <a:pt x="1163" y="600"/>
                      <a:pt x="1163" y="600"/>
                    </a:cubicBezTo>
                    <a:cubicBezTo>
                      <a:pt x="1163" y="536"/>
                      <a:pt x="1163" y="536"/>
                      <a:pt x="1163" y="536"/>
                    </a:cubicBezTo>
                    <a:cubicBezTo>
                      <a:pt x="1149" y="536"/>
                      <a:pt x="1149" y="536"/>
                      <a:pt x="1149" y="536"/>
                    </a:cubicBezTo>
                    <a:lnTo>
                      <a:pt x="1149" y="553"/>
                    </a:lnTo>
                    <a:close/>
                    <a:moveTo>
                      <a:pt x="651" y="338"/>
                    </a:moveTo>
                    <a:cubicBezTo>
                      <a:pt x="650" y="339"/>
                      <a:pt x="649" y="339"/>
                      <a:pt x="648" y="339"/>
                    </a:cubicBezTo>
                    <a:cubicBezTo>
                      <a:pt x="604" y="339"/>
                      <a:pt x="567" y="309"/>
                      <a:pt x="556" y="268"/>
                    </a:cubicBezTo>
                    <a:cubicBezTo>
                      <a:pt x="567" y="268"/>
                      <a:pt x="567" y="268"/>
                      <a:pt x="567" y="268"/>
                    </a:cubicBezTo>
                    <a:cubicBezTo>
                      <a:pt x="567" y="255"/>
                      <a:pt x="567" y="255"/>
                      <a:pt x="567" y="255"/>
                    </a:cubicBezTo>
                    <a:cubicBezTo>
                      <a:pt x="644" y="255"/>
                      <a:pt x="644" y="255"/>
                      <a:pt x="644" y="255"/>
                    </a:cubicBezTo>
                    <a:lnTo>
                      <a:pt x="651" y="338"/>
                    </a:lnTo>
                    <a:close/>
                    <a:moveTo>
                      <a:pt x="635" y="352"/>
                    </a:moveTo>
                    <a:cubicBezTo>
                      <a:pt x="591" y="369"/>
                      <a:pt x="557" y="407"/>
                      <a:pt x="546" y="454"/>
                    </a:cubicBezTo>
                    <a:cubicBezTo>
                      <a:pt x="535" y="407"/>
                      <a:pt x="501" y="369"/>
                      <a:pt x="457" y="352"/>
                    </a:cubicBezTo>
                    <a:cubicBezTo>
                      <a:pt x="497" y="348"/>
                      <a:pt x="531" y="321"/>
                      <a:pt x="546" y="284"/>
                    </a:cubicBezTo>
                    <a:cubicBezTo>
                      <a:pt x="560" y="321"/>
                      <a:pt x="594" y="348"/>
                      <a:pt x="635" y="352"/>
                    </a:cubicBezTo>
                    <a:close/>
                    <a:moveTo>
                      <a:pt x="570" y="500"/>
                    </a:moveTo>
                    <a:cubicBezTo>
                      <a:pt x="570" y="513"/>
                      <a:pt x="559" y="524"/>
                      <a:pt x="545" y="524"/>
                    </a:cubicBezTo>
                    <a:cubicBezTo>
                      <a:pt x="532" y="524"/>
                      <a:pt x="521" y="513"/>
                      <a:pt x="521" y="500"/>
                    </a:cubicBezTo>
                    <a:cubicBezTo>
                      <a:pt x="521" y="486"/>
                      <a:pt x="532" y="475"/>
                      <a:pt x="545" y="475"/>
                    </a:cubicBezTo>
                    <a:cubicBezTo>
                      <a:pt x="559" y="475"/>
                      <a:pt x="570" y="486"/>
                      <a:pt x="570" y="500"/>
                    </a:cubicBezTo>
                    <a:close/>
                    <a:moveTo>
                      <a:pt x="579" y="532"/>
                    </a:moveTo>
                    <a:cubicBezTo>
                      <a:pt x="579" y="508"/>
                      <a:pt x="579" y="508"/>
                      <a:pt x="579" y="508"/>
                    </a:cubicBezTo>
                    <a:cubicBezTo>
                      <a:pt x="666" y="508"/>
                      <a:pt x="666" y="508"/>
                      <a:pt x="666" y="508"/>
                    </a:cubicBezTo>
                    <a:cubicBezTo>
                      <a:pt x="675" y="611"/>
                      <a:pt x="675" y="611"/>
                      <a:pt x="675" y="611"/>
                    </a:cubicBezTo>
                    <a:cubicBezTo>
                      <a:pt x="627" y="607"/>
                      <a:pt x="586" y="575"/>
                      <a:pt x="570" y="532"/>
                    </a:cubicBezTo>
                    <a:lnTo>
                      <a:pt x="579" y="532"/>
                    </a:lnTo>
                    <a:close/>
                    <a:moveTo>
                      <a:pt x="579" y="488"/>
                    </a:moveTo>
                    <a:cubicBezTo>
                      <a:pt x="579" y="465"/>
                      <a:pt x="579" y="465"/>
                      <a:pt x="579" y="465"/>
                    </a:cubicBezTo>
                    <a:cubicBezTo>
                      <a:pt x="563" y="465"/>
                      <a:pt x="563" y="465"/>
                      <a:pt x="563" y="465"/>
                    </a:cubicBezTo>
                    <a:cubicBezTo>
                      <a:pt x="572" y="417"/>
                      <a:pt x="607" y="379"/>
                      <a:pt x="654" y="367"/>
                    </a:cubicBezTo>
                    <a:cubicBezTo>
                      <a:pt x="664" y="488"/>
                      <a:pt x="664" y="488"/>
                      <a:pt x="664" y="488"/>
                    </a:cubicBezTo>
                    <a:lnTo>
                      <a:pt x="579" y="488"/>
                    </a:lnTo>
                    <a:close/>
                    <a:moveTo>
                      <a:pt x="642" y="238"/>
                    </a:moveTo>
                    <a:cubicBezTo>
                      <a:pt x="567" y="238"/>
                      <a:pt x="567" y="238"/>
                      <a:pt x="567" y="238"/>
                    </a:cubicBezTo>
                    <a:cubicBezTo>
                      <a:pt x="567" y="225"/>
                      <a:pt x="567" y="225"/>
                      <a:pt x="567" y="225"/>
                    </a:cubicBezTo>
                    <a:cubicBezTo>
                      <a:pt x="555" y="225"/>
                      <a:pt x="555" y="225"/>
                      <a:pt x="555" y="225"/>
                    </a:cubicBezTo>
                    <a:cubicBezTo>
                      <a:pt x="563" y="186"/>
                      <a:pt x="595" y="155"/>
                      <a:pt x="635" y="150"/>
                    </a:cubicBezTo>
                    <a:lnTo>
                      <a:pt x="642" y="238"/>
                    </a:lnTo>
                    <a:close/>
                    <a:moveTo>
                      <a:pt x="561" y="246"/>
                    </a:moveTo>
                    <a:cubicBezTo>
                      <a:pt x="561" y="255"/>
                      <a:pt x="554" y="262"/>
                      <a:pt x="545" y="262"/>
                    </a:cubicBezTo>
                    <a:cubicBezTo>
                      <a:pt x="537" y="262"/>
                      <a:pt x="529" y="255"/>
                      <a:pt x="529" y="246"/>
                    </a:cubicBezTo>
                    <a:cubicBezTo>
                      <a:pt x="529" y="238"/>
                      <a:pt x="537" y="230"/>
                      <a:pt x="545" y="230"/>
                    </a:cubicBezTo>
                    <a:cubicBezTo>
                      <a:pt x="554" y="230"/>
                      <a:pt x="561" y="238"/>
                      <a:pt x="561" y="246"/>
                    </a:cubicBezTo>
                    <a:close/>
                    <a:moveTo>
                      <a:pt x="524" y="225"/>
                    </a:moveTo>
                    <a:cubicBezTo>
                      <a:pt x="524" y="238"/>
                      <a:pt x="524" y="238"/>
                      <a:pt x="524" y="238"/>
                    </a:cubicBezTo>
                    <a:cubicBezTo>
                      <a:pt x="449" y="238"/>
                      <a:pt x="449" y="238"/>
                      <a:pt x="449" y="238"/>
                    </a:cubicBezTo>
                    <a:cubicBezTo>
                      <a:pt x="456" y="150"/>
                      <a:pt x="456" y="150"/>
                      <a:pt x="456" y="150"/>
                    </a:cubicBezTo>
                    <a:cubicBezTo>
                      <a:pt x="497" y="155"/>
                      <a:pt x="529" y="185"/>
                      <a:pt x="537" y="225"/>
                    </a:cubicBezTo>
                    <a:lnTo>
                      <a:pt x="524" y="225"/>
                    </a:lnTo>
                    <a:close/>
                    <a:moveTo>
                      <a:pt x="447" y="255"/>
                    </a:moveTo>
                    <a:cubicBezTo>
                      <a:pt x="524" y="255"/>
                      <a:pt x="524" y="255"/>
                      <a:pt x="524" y="255"/>
                    </a:cubicBezTo>
                    <a:cubicBezTo>
                      <a:pt x="524" y="268"/>
                      <a:pt x="524" y="268"/>
                      <a:pt x="524" y="268"/>
                    </a:cubicBezTo>
                    <a:cubicBezTo>
                      <a:pt x="536" y="268"/>
                      <a:pt x="536" y="268"/>
                      <a:pt x="536" y="268"/>
                    </a:cubicBezTo>
                    <a:cubicBezTo>
                      <a:pt x="525" y="309"/>
                      <a:pt x="488" y="339"/>
                      <a:pt x="444" y="339"/>
                    </a:cubicBezTo>
                    <a:cubicBezTo>
                      <a:pt x="443" y="339"/>
                      <a:pt x="441" y="339"/>
                      <a:pt x="440" y="338"/>
                    </a:cubicBezTo>
                    <a:lnTo>
                      <a:pt x="447" y="255"/>
                    </a:lnTo>
                    <a:close/>
                    <a:moveTo>
                      <a:pt x="528" y="465"/>
                    </a:moveTo>
                    <a:cubicBezTo>
                      <a:pt x="512" y="465"/>
                      <a:pt x="512" y="465"/>
                      <a:pt x="512" y="465"/>
                    </a:cubicBezTo>
                    <a:cubicBezTo>
                      <a:pt x="512" y="488"/>
                      <a:pt x="512" y="488"/>
                      <a:pt x="512" y="488"/>
                    </a:cubicBezTo>
                    <a:cubicBezTo>
                      <a:pt x="427" y="488"/>
                      <a:pt x="427" y="488"/>
                      <a:pt x="427" y="488"/>
                    </a:cubicBezTo>
                    <a:cubicBezTo>
                      <a:pt x="438" y="367"/>
                      <a:pt x="438" y="367"/>
                      <a:pt x="438" y="367"/>
                    </a:cubicBezTo>
                    <a:cubicBezTo>
                      <a:pt x="484" y="379"/>
                      <a:pt x="520" y="417"/>
                      <a:pt x="528" y="465"/>
                    </a:cubicBezTo>
                    <a:close/>
                    <a:moveTo>
                      <a:pt x="512" y="508"/>
                    </a:moveTo>
                    <a:cubicBezTo>
                      <a:pt x="512" y="532"/>
                      <a:pt x="512" y="532"/>
                      <a:pt x="512" y="532"/>
                    </a:cubicBezTo>
                    <a:cubicBezTo>
                      <a:pt x="522" y="532"/>
                      <a:pt x="522" y="532"/>
                      <a:pt x="522" y="532"/>
                    </a:cubicBezTo>
                    <a:cubicBezTo>
                      <a:pt x="505" y="576"/>
                      <a:pt x="465" y="607"/>
                      <a:pt x="416" y="611"/>
                    </a:cubicBezTo>
                    <a:cubicBezTo>
                      <a:pt x="425" y="508"/>
                      <a:pt x="425" y="508"/>
                      <a:pt x="425" y="508"/>
                    </a:cubicBezTo>
                    <a:lnTo>
                      <a:pt x="512" y="508"/>
                    </a:lnTo>
                    <a:close/>
                    <a:moveTo>
                      <a:pt x="542" y="532"/>
                    </a:moveTo>
                    <a:cubicBezTo>
                      <a:pt x="549" y="532"/>
                      <a:pt x="549" y="532"/>
                      <a:pt x="549" y="532"/>
                    </a:cubicBezTo>
                    <a:cubicBezTo>
                      <a:pt x="562" y="570"/>
                      <a:pt x="589" y="601"/>
                      <a:pt x="625" y="617"/>
                    </a:cubicBezTo>
                    <a:cubicBezTo>
                      <a:pt x="467" y="617"/>
                      <a:pt x="467" y="617"/>
                      <a:pt x="467" y="617"/>
                    </a:cubicBezTo>
                    <a:cubicBezTo>
                      <a:pt x="503" y="601"/>
                      <a:pt x="530" y="570"/>
                      <a:pt x="542" y="532"/>
                    </a:cubicBezTo>
                    <a:close/>
                    <a:moveTo>
                      <a:pt x="629" y="90"/>
                    </a:moveTo>
                    <a:cubicBezTo>
                      <a:pt x="633" y="135"/>
                      <a:pt x="633" y="135"/>
                      <a:pt x="633" y="135"/>
                    </a:cubicBezTo>
                    <a:cubicBezTo>
                      <a:pt x="593" y="141"/>
                      <a:pt x="560" y="167"/>
                      <a:pt x="546" y="204"/>
                    </a:cubicBezTo>
                    <a:cubicBezTo>
                      <a:pt x="531" y="167"/>
                      <a:pt x="498" y="140"/>
                      <a:pt x="458" y="135"/>
                    </a:cubicBezTo>
                    <a:cubicBezTo>
                      <a:pt x="462" y="90"/>
                      <a:pt x="462" y="90"/>
                      <a:pt x="462" y="90"/>
                    </a:cubicBezTo>
                    <a:lnTo>
                      <a:pt x="629" y="9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5" name="Freeform 80"/>
              <p:cNvSpPr>
                <a:spLocks noEditPoints="1"/>
              </p:cNvSpPr>
              <p:nvPr/>
            </p:nvSpPr>
            <p:spPr bwMode="auto">
              <a:xfrm>
                <a:off x="1208088" y="4964113"/>
                <a:ext cx="1768475" cy="1211263"/>
              </a:xfrm>
              <a:custGeom>
                <a:avLst/>
                <a:gdLst>
                  <a:gd name="T0" fmla="*/ 115 w 1005"/>
                  <a:gd name="T1" fmla="*/ 669 h 689"/>
                  <a:gd name="T2" fmla="*/ 147 w 1005"/>
                  <a:gd name="T3" fmla="*/ 621 h 689"/>
                  <a:gd name="T4" fmla="*/ 147 w 1005"/>
                  <a:gd name="T5" fmla="*/ 621 h 689"/>
                  <a:gd name="T6" fmla="*/ 443 w 1005"/>
                  <a:gd name="T7" fmla="*/ 437 h 689"/>
                  <a:gd name="T8" fmla="*/ 443 w 1005"/>
                  <a:gd name="T9" fmla="*/ 437 h 689"/>
                  <a:gd name="T10" fmla="*/ 450 w 1005"/>
                  <a:gd name="T11" fmla="*/ 432 h 689"/>
                  <a:gd name="T12" fmla="*/ 970 w 1005"/>
                  <a:gd name="T13" fmla="*/ 108 h 689"/>
                  <a:gd name="T14" fmla="*/ 982 w 1005"/>
                  <a:gd name="T15" fmla="*/ 127 h 689"/>
                  <a:gd name="T16" fmla="*/ 1005 w 1005"/>
                  <a:gd name="T17" fmla="*/ 113 h 689"/>
                  <a:gd name="T18" fmla="*/ 935 w 1005"/>
                  <a:gd name="T19" fmla="*/ 0 h 689"/>
                  <a:gd name="T20" fmla="*/ 912 w 1005"/>
                  <a:gd name="T21" fmla="*/ 15 h 689"/>
                  <a:gd name="T22" fmla="*/ 923 w 1005"/>
                  <a:gd name="T23" fmla="*/ 32 h 689"/>
                  <a:gd name="T24" fmla="*/ 101 w 1005"/>
                  <a:gd name="T25" fmla="*/ 545 h 689"/>
                  <a:gd name="T26" fmla="*/ 42 w 1005"/>
                  <a:gd name="T27" fmla="*/ 552 h 689"/>
                  <a:gd name="T28" fmla="*/ 20 w 1005"/>
                  <a:gd name="T29" fmla="*/ 647 h 689"/>
                  <a:gd name="T30" fmla="*/ 115 w 1005"/>
                  <a:gd name="T31" fmla="*/ 669 h 689"/>
                  <a:gd name="T32" fmla="*/ 572 w 1005"/>
                  <a:gd name="T33" fmla="*/ 287 h 689"/>
                  <a:gd name="T34" fmla="*/ 939 w 1005"/>
                  <a:gd name="T35" fmla="*/ 58 h 689"/>
                  <a:gd name="T36" fmla="*/ 943 w 1005"/>
                  <a:gd name="T37" fmla="*/ 65 h 689"/>
                  <a:gd name="T38" fmla="*/ 572 w 1005"/>
                  <a:gd name="T39" fmla="*/ 296 h 689"/>
                  <a:gd name="T40" fmla="*/ 572 w 1005"/>
                  <a:gd name="T41" fmla="*/ 287 h 689"/>
                  <a:gd name="T42" fmla="*/ 572 w 1005"/>
                  <a:gd name="T43" fmla="*/ 312 h 689"/>
                  <a:gd name="T44" fmla="*/ 950 w 1005"/>
                  <a:gd name="T45" fmla="*/ 76 h 689"/>
                  <a:gd name="T46" fmla="*/ 954 w 1005"/>
                  <a:gd name="T47" fmla="*/ 83 h 689"/>
                  <a:gd name="T48" fmla="*/ 572 w 1005"/>
                  <a:gd name="T49" fmla="*/ 321 h 689"/>
                  <a:gd name="T50" fmla="*/ 572 w 1005"/>
                  <a:gd name="T51" fmla="*/ 312 h 689"/>
                  <a:gd name="T52" fmla="*/ 505 w 1005"/>
                  <a:gd name="T53" fmla="*/ 312 h 689"/>
                  <a:gd name="T54" fmla="*/ 541 w 1005"/>
                  <a:gd name="T55" fmla="*/ 348 h 689"/>
                  <a:gd name="T56" fmla="*/ 505 w 1005"/>
                  <a:gd name="T57" fmla="*/ 384 h 689"/>
                  <a:gd name="T58" fmla="*/ 469 w 1005"/>
                  <a:gd name="T59" fmla="*/ 348 h 689"/>
                  <a:gd name="T60" fmla="*/ 505 w 1005"/>
                  <a:gd name="T61" fmla="*/ 312 h 689"/>
                  <a:gd name="T62" fmla="*/ 443 w 1005"/>
                  <a:gd name="T63" fmla="*/ 401 h 689"/>
                  <a:gd name="T64" fmla="*/ 144 w 1005"/>
                  <a:gd name="T65" fmla="*/ 588 h 689"/>
                  <a:gd name="T66" fmla="*/ 141 w 1005"/>
                  <a:gd name="T67" fmla="*/ 581 h 689"/>
                  <a:gd name="T68" fmla="*/ 443 w 1005"/>
                  <a:gd name="T69" fmla="*/ 392 h 689"/>
                  <a:gd name="T70" fmla="*/ 443 w 1005"/>
                  <a:gd name="T71" fmla="*/ 401 h 689"/>
                  <a:gd name="T72" fmla="*/ 443 w 1005"/>
                  <a:gd name="T73" fmla="*/ 367 h 689"/>
                  <a:gd name="T74" fmla="*/ 443 w 1005"/>
                  <a:gd name="T75" fmla="*/ 376 h 689"/>
                  <a:gd name="T76" fmla="*/ 134 w 1005"/>
                  <a:gd name="T77" fmla="*/ 569 h 689"/>
                  <a:gd name="T78" fmla="*/ 129 w 1005"/>
                  <a:gd name="T79" fmla="*/ 563 h 689"/>
                  <a:gd name="T80" fmla="*/ 443 w 1005"/>
                  <a:gd name="T81" fmla="*/ 367 h 689"/>
                  <a:gd name="T82" fmla="*/ 51 w 1005"/>
                  <a:gd name="T83" fmla="*/ 566 h 689"/>
                  <a:gd name="T84" fmla="*/ 123 w 1005"/>
                  <a:gd name="T85" fmla="*/ 583 h 689"/>
                  <a:gd name="T86" fmla="*/ 106 w 1005"/>
                  <a:gd name="T87" fmla="*/ 654 h 689"/>
                  <a:gd name="T88" fmla="*/ 34 w 1005"/>
                  <a:gd name="T89" fmla="*/ 638 h 689"/>
                  <a:gd name="T90" fmla="*/ 51 w 1005"/>
                  <a:gd name="T91" fmla="*/ 566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05" h="689">
                    <a:moveTo>
                      <a:pt x="115" y="669"/>
                    </a:moveTo>
                    <a:cubicBezTo>
                      <a:pt x="133" y="658"/>
                      <a:pt x="144" y="640"/>
                      <a:pt x="147" y="621"/>
                    </a:cubicBezTo>
                    <a:cubicBezTo>
                      <a:pt x="147" y="621"/>
                      <a:pt x="147" y="621"/>
                      <a:pt x="147" y="621"/>
                    </a:cubicBezTo>
                    <a:cubicBezTo>
                      <a:pt x="443" y="437"/>
                      <a:pt x="443" y="437"/>
                      <a:pt x="443" y="437"/>
                    </a:cubicBezTo>
                    <a:cubicBezTo>
                      <a:pt x="443" y="437"/>
                      <a:pt x="443" y="437"/>
                      <a:pt x="443" y="437"/>
                    </a:cubicBezTo>
                    <a:cubicBezTo>
                      <a:pt x="450" y="432"/>
                      <a:pt x="450" y="432"/>
                      <a:pt x="450" y="432"/>
                    </a:cubicBezTo>
                    <a:cubicBezTo>
                      <a:pt x="970" y="108"/>
                      <a:pt x="970" y="108"/>
                      <a:pt x="970" y="108"/>
                    </a:cubicBezTo>
                    <a:cubicBezTo>
                      <a:pt x="982" y="127"/>
                      <a:pt x="982" y="127"/>
                      <a:pt x="982" y="127"/>
                    </a:cubicBezTo>
                    <a:cubicBezTo>
                      <a:pt x="1005" y="113"/>
                      <a:pt x="1005" y="113"/>
                      <a:pt x="1005" y="113"/>
                    </a:cubicBezTo>
                    <a:cubicBezTo>
                      <a:pt x="935" y="0"/>
                      <a:pt x="935" y="0"/>
                      <a:pt x="935" y="0"/>
                    </a:cubicBezTo>
                    <a:cubicBezTo>
                      <a:pt x="912" y="15"/>
                      <a:pt x="912" y="15"/>
                      <a:pt x="912" y="15"/>
                    </a:cubicBezTo>
                    <a:cubicBezTo>
                      <a:pt x="923" y="32"/>
                      <a:pt x="923" y="32"/>
                      <a:pt x="923" y="32"/>
                    </a:cubicBezTo>
                    <a:cubicBezTo>
                      <a:pt x="101" y="545"/>
                      <a:pt x="101" y="545"/>
                      <a:pt x="101" y="545"/>
                    </a:cubicBezTo>
                    <a:cubicBezTo>
                      <a:pt x="82" y="538"/>
                      <a:pt x="60" y="540"/>
                      <a:pt x="42" y="552"/>
                    </a:cubicBezTo>
                    <a:cubicBezTo>
                      <a:pt x="10" y="572"/>
                      <a:pt x="0" y="614"/>
                      <a:pt x="20" y="647"/>
                    </a:cubicBezTo>
                    <a:cubicBezTo>
                      <a:pt x="40" y="679"/>
                      <a:pt x="83" y="689"/>
                      <a:pt x="115" y="669"/>
                    </a:cubicBezTo>
                    <a:close/>
                    <a:moveTo>
                      <a:pt x="572" y="287"/>
                    </a:moveTo>
                    <a:cubicBezTo>
                      <a:pt x="939" y="58"/>
                      <a:pt x="939" y="58"/>
                      <a:pt x="939" y="58"/>
                    </a:cubicBezTo>
                    <a:cubicBezTo>
                      <a:pt x="943" y="65"/>
                      <a:pt x="943" y="65"/>
                      <a:pt x="943" y="65"/>
                    </a:cubicBezTo>
                    <a:cubicBezTo>
                      <a:pt x="572" y="296"/>
                      <a:pt x="572" y="296"/>
                      <a:pt x="572" y="296"/>
                    </a:cubicBezTo>
                    <a:lnTo>
                      <a:pt x="572" y="287"/>
                    </a:lnTo>
                    <a:close/>
                    <a:moveTo>
                      <a:pt x="572" y="312"/>
                    </a:moveTo>
                    <a:cubicBezTo>
                      <a:pt x="950" y="76"/>
                      <a:pt x="950" y="76"/>
                      <a:pt x="950" y="76"/>
                    </a:cubicBezTo>
                    <a:cubicBezTo>
                      <a:pt x="954" y="83"/>
                      <a:pt x="954" y="83"/>
                      <a:pt x="954" y="83"/>
                    </a:cubicBezTo>
                    <a:cubicBezTo>
                      <a:pt x="572" y="321"/>
                      <a:pt x="572" y="321"/>
                      <a:pt x="572" y="321"/>
                    </a:cubicBezTo>
                    <a:lnTo>
                      <a:pt x="572" y="312"/>
                    </a:lnTo>
                    <a:close/>
                    <a:moveTo>
                      <a:pt x="505" y="312"/>
                    </a:moveTo>
                    <a:cubicBezTo>
                      <a:pt x="525" y="312"/>
                      <a:pt x="541" y="328"/>
                      <a:pt x="541" y="348"/>
                    </a:cubicBezTo>
                    <a:cubicBezTo>
                      <a:pt x="541" y="368"/>
                      <a:pt x="525" y="384"/>
                      <a:pt x="505" y="384"/>
                    </a:cubicBezTo>
                    <a:cubicBezTo>
                      <a:pt x="485" y="384"/>
                      <a:pt x="469" y="368"/>
                      <a:pt x="469" y="348"/>
                    </a:cubicBezTo>
                    <a:cubicBezTo>
                      <a:pt x="469" y="328"/>
                      <a:pt x="485" y="312"/>
                      <a:pt x="505" y="312"/>
                    </a:cubicBezTo>
                    <a:close/>
                    <a:moveTo>
                      <a:pt x="443" y="401"/>
                    </a:moveTo>
                    <a:cubicBezTo>
                      <a:pt x="144" y="588"/>
                      <a:pt x="144" y="588"/>
                      <a:pt x="144" y="588"/>
                    </a:cubicBezTo>
                    <a:cubicBezTo>
                      <a:pt x="143" y="585"/>
                      <a:pt x="142" y="583"/>
                      <a:pt x="141" y="581"/>
                    </a:cubicBezTo>
                    <a:cubicBezTo>
                      <a:pt x="443" y="392"/>
                      <a:pt x="443" y="392"/>
                      <a:pt x="443" y="392"/>
                    </a:cubicBezTo>
                    <a:lnTo>
                      <a:pt x="443" y="401"/>
                    </a:lnTo>
                    <a:close/>
                    <a:moveTo>
                      <a:pt x="443" y="367"/>
                    </a:moveTo>
                    <a:cubicBezTo>
                      <a:pt x="443" y="376"/>
                      <a:pt x="443" y="376"/>
                      <a:pt x="443" y="376"/>
                    </a:cubicBezTo>
                    <a:cubicBezTo>
                      <a:pt x="134" y="569"/>
                      <a:pt x="134" y="569"/>
                      <a:pt x="134" y="569"/>
                    </a:cubicBezTo>
                    <a:cubicBezTo>
                      <a:pt x="132" y="567"/>
                      <a:pt x="131" y="565"/>
                      <a:pt x="129" y="563"/>
                    </a:cubicBezTo>
                    <a:lnTo>
                      <a:pt x="443" y="367"/>
                    </a:lnTo>
                    <a:close/>
                    <a:moveTo>
                      <a:pt x="51" y="566"/>
                    </a:moveTo>
                    <a:cubicBezTo>
                      <a:pt x="75" y="551"/>
                      <a:pt x="108" y="558"/>
                      <a:pt x="123" y="583"/>
                    </a:cubicBezTo>
                    <a:cubicBezTo>
                      <a:pt x="138" y="607"/>
                      <a:pt x="130" y="639"/>
                      <a:pt x="106" y="654"/>
                    </a:cubicBezTo>
                    <a:cubicBezTo>
                      <a:pt x="82" y="670"/>
                      <a:pt x="50" y="662"/>
                      <a:pt x="34" y="638"/>
                    </a:cubicBezTo>
                    <a:cubicBezTo>
                      <a:pt x="19" y="613"/>
                      <a:pt x="27" y="581"/>
                      <a:pt x="51" y="56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6" name="Freeform 81"/>
              <p:cNvSpPr>
                <a:spLocks noEditPoints="1"/>
              </p:cNvSpPr>
              <p:nvPr/>
            </p:nvSpPr>
            <p:spPr bwMode="auto">
              <a:xfrm>
                <a:off x="2043113" y="5529263"/>
                <a:ext cx="109537" cy="95250"/>
              </a:xfrm>
              <a:custGeom>
                <a:avLst/>
                <a:gdLst>
                  <a:gd name="T0" fmla="*/ 52 w 69"/>
                  <a:gd name="T1" fmla="*/ 60 h 60"/>
                  <a:gd name="T2" fmla="*/ 69 w 69"/>
                  <a:gd name="T3" fmla="*/ 30 h 60"/>
                  <a:gd name="T4" fmla="*/ 52 w 69"/>
                  <a:gd name="T5" fmla="*/ 0 h 60"/>
                  <a:gd name="T6" fmla="*/ 18 w 69"/>
                  <a:gd name="T7" fmla="*/ 0 h 60"/>
                  <a:gd name="T8" fmla="*/ 0 w 69"/>
                  <a:gd name="T9" fmla="*/ 30 h 60"/>
                  <a:gd name="T10" fmla="*/ 18 w 69"/>
                  <a:gd name="T11" fmla="*/ 60 h 60"/>
                  <a:gd name="T12" fmla="*/ 52 w 69"/>
                  <a:gd name="T13" fmla="*/ 60 h 60"/>
                  <a:gd name="T14" fmla="*/ 39 w 69"/>
                  <a:gd name="T15" fmla="*/ 7 h 60"/>
                  <a:gd name="T16" fmla="*/ 48 w 69"/>
                  <a:gd name="T17" fmla="*/ 7 h 60"/>
                  <a:gd name="T18" fmla="*/ 61 w 69"/>
                  <a:gd name="T19" fmla="*/ 30 h 60"/>
                  <a:gd name="T20" fmla="*/ 48 w 69"/>
                  <a:gd name="T21" fmla="*/ 52 h 60"/>
                  <a:gd name="T22" fmla="*/ 39 w 69"/>
                  <a:gd name="T23" fmla="*/ 52 h 60"/>
                  <a:gd name="T24" fmla="*/ 39 w 69"/>
                  <a:gd name="T25" fmla="*/ 7 h 60"/>
                  <a:gd name="T26" fmla="*/ 22 w 69"/>
                  <a:gd name="T27" fmla="*/ 7 h 60"/>
                  <a:gd name="T28" fmla="*/ 31 w 69"/>
                  <a:gd name="T29" fmla="*/ 7 h 60"/>
                  <a:gd name="T30" fmla="*/ 31 w 69"/>
                  <a:gd name="T31" fmla="*/ 52 h 60"/>
                  <a:gd name="T32" fmla="*/ 22 w 69"/>
                  <a:gd name="T33" fmla="*/ 52 h 60"/>
                  <a:gd name="T34" fmla="*/ 9 w 69"/>
                  <a:gd name="T35" fmla="*/ 30 h 60"/>
                  <a:gd name="T36" fmla="*/ 22 w 69"/>
                  <a:gd name="T37" fmla="*/ 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60">
                    <a:moveTo>
                      <a:pt x="52" y="60"/>
                    </a:moveTo>
                    <a:lnTo>
                      <a:pt x="69" y="30"/>
                    </a:lnTo>
                    <a:lnTo>
                      <a:pt x="52" y="0"/>
                    </a:lnTo>
                    <a:lnTo>
                      <a:pt x="18" y="0"/>
                    </a:lnTo>
                    <a:lnTo>
                      <a:pt x="0" y="30"/>
                    </a:lnTo>
                    <a:lnTo>
                      <a:pt x="18" y="60"/>
                    </a:lnTo>
                    <a:lnTo>
                      <a:pt x="52" y="60"/>
                    </a:lnTo>
                    <a:close/>
                    <a:moveTo>
                      <a:pt x="39" y="7"/>
                    </a:moveTo>
                    <a:lnTo>
                      <a:pt x="48" y="7"/>
                    </a:lnTo>
                    <a:lnTo>
                      <a:pt x="61" y="30"/>
                    </a:lnTo>
                    <a:lnTo>
                      <a:pt x="48" y="52"/>
                    </a:lnTo>
                    <a:lnTo>
                      <a:pt x="39" y="52"/>
                    </a:lnTo>
                    <a:lnTo>
                      <a:pt x="39" y="7"/>
                    </a:lnTo>
                    <a:close/>
                    <a:moveTo>
                      <a:pt x="22" y="7"/>
                    </a:moveTo>
                    <a:lnTo>
                      <a:pt x="31" y="7"/>
                    </a:lnTo>
                    <a:lnTo>
                      <a:pt x="31" y="52"/>
                    </a:lnTo>
                    <a:lnTo>
                      <a:pt x="22" y="52"/>
                    </a:lnTo>
                    <a:lnTo>
                      <a:pt x="9" y="30"/>
                    </a:lnTo>
                    <a:lnTo>
                      <a:pt x="22" y="7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8" name="Freeform 82"/>
              <p:cNvSpPr>
                <a:spLocks noEditPoints="1"/>
              </p:cNvSpPr>
              <p:nvPr/>
            </p:nvSpPr>
            <p:spPr bwMode="auto">
              <a:xfrm>
                <a:off x="2065338" y="6591300"/>
                <a:ext cx="68262" cy="77788"/>
              </a:xfrm>
              <a:custGeom>
                <a:avLst/>
                <a:gdLst>
                  <a:gd name="T0" fmla="*/ 0 w 43"/>
                  <a:gd name="T1" fmla="*/ 37 h 49"/>
                  <a:gd name="T2" fmla="*/ 21 w 43"/>
                  <a:gd name="T3" fmla="*/ 49 h 49"/>
                  <a:gd name="T4" fmla="*/ 43 w 43"/>
                  <a:gd name="T5" fmla="*/ 37 h 49"/>
                  <a:gd name="T6" fmla="*/ 43 w 43"/>
                  <a:gd name="T7" fmla="*/ 12 h 49"/>
                  <a:gd name="T8" fmla="*/ 21 w 43"/>
                  <a:gd name="T9" fmla="*/ 0 h 49"/>
                  <a:gd name="T10" fmla="*/ 0 w 43"/>
                  <a:gd name="T11" fmla="*/ 12 h 49"/>
                  <a:gd name="T12" fmla="*/ 0 w 43"/>
                  <a:gd name="T13" fmla="*/ 37 h 49"/>
                  <a:gd name="T14" fmla="*/ 37 w 43"/>
                  <a:gd name="T15" fmla="*/ 14 h 49"/>
                  <a:gd name="T16" fmla="*/ 37 w 43"/>
                  <a:gd name="T17" fmla="*/ 33 h 49"/>
                  <a:gd name="T18" fmla="*/ 21 w 43"/>
                  <a:gd name="T19" fmla="*/ 43 h 49"/>
                  <a:gd name="T20" fmla="*/ 15 w 43"/>
                  <a:gd name="T21" fmla="*/ 40 h 49"/>
                  <a:gd name="T22" fmla="*/ 32 w 43"/>
                  <a:gd name="T23" fmla="*/ 12 h 49"/>
                  <a:gd name="T24" fmla="*/ 37 w 43"/>
                  <a:gd name="T25" fmla="*/ 14 h 49"/>
                  <a:gd name="T26" fmla="*/ 5 w 43"/>
                  <a:gd name="T27" fmla="*/ 14 h 49"/>
                  <a:gd name="T28" fmla="*/ 21 w 43"/>
                  <a:gd name="T29" fmla="*/ 6 h 49"/>
                  <a:gd name="T30" fmla="*/ 26 w 43"/>
                  <a:gd name="T31" fmla="*/ 9 h 49"/>
                  <a:gd name="T32" fmla="*/ 11 w 43"/>
                  <a:gd name="T33" fmla="*/ 37 h 49"/>
                  <a:gd name="T34" fmla="*/ 5 w 43"/>
                  <a:gd name="T35" fmla="*/ 33 h 49"/>
                  <a:gd name="T36" fmla="*/ 5 w 43"/>
                  <a:gd name="T37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9">
                    <a:moveTo>
                      <a:pt x="0" y="37"/>
                    </a:moveTo>
                    <a:lnTo>
                      <a:pt x="21" y="49"/>
                    </a:lnTo>
                    <a:lnTo>
                      <a:pt x="43" y="37"/>
                    </a:lnTo>
                    <a:lnTo>
                      <a:pt x="43" y="12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0" y="37"/>
                    </a:lnTo>
                    <a:close/>
                    <a:moveTo>
                      <a:pt x="37" y="14"/>
                    </a:moveTo>
                    <a:lnTo>
                      <a:pt x="37" y="33"/>
                    </a:lnTo>
                    <a:lnTo>
                      <a:pt x="21" y="43"/>
                    </a:lnTo>
                    <a:lnTo>
                      <a:pt x="15" y="40"/>
                    </a:lnTo>
                    <a:lnTo>
                      <a:pt x="32" y="12"/>
                    </a:lnTo>
                    <a:lnTo>
                      <a:pt x="37" y="14"/>
                    </a:lnTo>
                    <a:close/>
                    <a:moveTo>
                      <a:pt x="5" y="14"/>
                    </a:moveTo>
                    <a:lnTo>
                      <a:pt x="21" y="6"/>
                    </a:lnTo>
                    <a:lnTo>
                      <a:pt x="26" y="9"/>
                    </a:lnTo>
                    <a:lnTo>
                      <a:pt x="11" y="37"/>
                    </a:lnTo>
                    <a:lnTo>
                      <a:pt x="5" y="33"/>
                    </a:lnTo>
                    <a:lnTo>
                      <a:pt x="5" y="14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9" name="Freeform 83"/>
              <p:cNvSpPr>
                <a:spLocks noEditPoints="1"/>
              </p:cNvSpPr>
              <p:nvPr/>
            </p:nvSpPr>
            <p:spPr bwMode="auto">
              <a:xfrm>
                <a:off x="2076450" y="6161088"/>
                <a:ext cx="44450" cy="49213"/>
              </a:xfrm>
              <a:custGeom>
                <a:avLst/>
                <a:gdLst>
                  <a:gd name="T0" fmla="*/ 0 w 28"/>
                  <a:gd name="T1" fmla="*/ 23 h 31"/>
                  <a:gd name="T2" fmla="*/ 15 w 28"/>
                  <a:gd name="T3" fmla="*/ 31 h 31"/>
                  <a:gd name="T4" fmla="*/ 28 w 28"/>
                  <a:gd name="T5" fmla="*/ 23 h 31"/>
                  <a:gd name="T6" fmla="*/ 28 w 28"/>
                  <a:gd name="T7" fmla="*/ 7 h 31"/>
                  <a:gd name="T8" fmla="*/ 15 w 28"/>
                  <a:gd name="T9" fmla="*/ 0 h 31"/>
                  <a:gd name="T10" fmla="*/ 0 w 28"/>
                  <a:gd name="T11" fmla="*/ 7 h 31"/>
                  <a:gd name="T12" fmla="*/ 0 w 28"/>
                  <a:gd name="T13" fmla="*/ 23 h 31"/>
                  <a:gd name="T14" fmla="*/ 25 w 28"/>
                  <a:gd name="T15" fmla="*/ 9 h 31"/>
                  <a:gd name="T16" fmla="*/ 25 w 28"/>
                  <a:gd name="T17" fmla="*/ 22 h 31"/>
                  <a:gd name="T18" fmla="*/ 15 w 28"/>
                  <a:gd name="T19" fmla="*/ 27 h 31"/>
                  <a:gd name="T20" fmla="*/ 10 w 28"/>
                  <a:gd name="T21" fmla="*/ 25 h 31"/>
                  <a:gd name="T22" fmla="*/ 21 w 28"/>
                  <a:gd name="T23" fmla="*/ 7 h 31"/>
                  <a:gd name="T24" fmla="*/ 25 w 28"/>
                  <a:gd name="T25" fmla="*/ 9 h 31"/>
                  <a:gd name="T26" fmla="*/ 4 w 28"/>
                  <a:gd name="T27" fmla="*/ 9 h 31"/>
                  <a:gd name="T28" fmla="*/ 15 w 28"/>
                  <a:gd name="T29" fmla="*/ 4 h 31"/>
                  <a:gd name="T30" fmla="*/ 18 w 28"/>
                  <a:gd name="T31" fmla="*/ 6 h 31"/>
                  <a:gd name="T32" fmla="*/ 8 w 28"/>
                  <a:gd name="T33" fmla="*/ 24 h 31"/>
                  <a:gd name="T34" fmla="*/ 4 w 28"/>
                  <a:gd name="T35" fmla="*/ 22 h 31"/>
                  <a:gd name="T36" fmla="*/ 4 w 28"/>
                  <a:gd name="T37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1">
                    <a:moveTo>
                      <a:pt x="0" y="23"/>
                    </a:moveTo>
                    <a:lnTo>
                      <a:pt x="15" y="31"/>
                    </a:lnTo>
                    <a:lnTo>
                      <a:pt x="28" y="23"/>
                    </a:lnTo>
                    <a:lnTo>
                      <a:pt x="28" y="7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0" y="23"/>
                    </a:lnTo>
                    <a:close/>
                    <a:moveTo>
                      <a:pt x="25" y="9"/>
                    </a:moveTo>
                    <a:lnTo>
                      <a:pt x="25" y="22"/>
                    </a:lnTo>
                    <a:lnTo>
                      <a:pt x="15" y="27"/>
                    </a:lnTo>
                    <a:lnTo>
                      <a:pt x="10" y="25"/>
                    </a:lnTo>
                    <a:lnTo>
                      <a:pt x="21" y="7"/>
                    </a:lnTo>
                    <a:lnTo>
                      <a:pt x="25" y="9"/>
                    </a:lnTo>
                    <a:close/>
                    <a:moveTo>
                      <a:pt x="4" y="9"/>
                    </a:moveTo>
                    <a:lnTo>
                      <a:pt x="15" y="4"/>
                    </a:lnTo>
                    <a:lnTo>
                      <a:pt x="18" y="6"/>
                    </a:lnTo>
                    <a:lnTo>
                      <a:pt x="8" y="24"/>
                    </a:lnTo>
                    <a:lnTo>
                      <a:pt x="4" y="22"/>
                    </a:lnTo>
                    <a:lnTo>
                      <a:pt x="4" y="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0" name="Freeform 84"/>
              <p:cNvSpPr/>
              <p:nvPr/>
            </p:nvSpPr>
            <p:spPr bwMode="auto">
              <a:xfrm>
                <a:off x="2847975" y="6494463"/>
                <a:ext cx="55562" cy="112713"/>
              </a:xfrm>
              <a:custGeom>
                <a:avLst/>
                <a:gdLst>
                  <a:gd name="T0" fmla="*/ 11 w 32"/>
                  <a:gd name="T1" fmla="*/ 40 h 64"/>
                  <a:gd name="T2" fmla="*/ 32 w 32"/>
                  <a:gd name="T3" fmla="*/ 64 h 64"/>
                  <a:gd name="T4" fmla="*/ 6 w 32"/>
                  <a:gd name="T5" fmla="*/ 18 h 64"/>
                  <a:gd name="T6" fmla="*/ 11 w 32"/>
                  <a:gd name="T7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4">
                    <a:moveTo>
                      <a:pt x="11" y="40"/>
                    </a:moveTo>
                    <a:cubicBezTo>
                      <a:pt x="24" y="50"/>
                      <a:pt x="31" y="55"/>
                      <a:pt x="32" y="64"/>
                    </a:cubicBezTo>
                    <a:cubicBezTo>
                      <a:pt x="32" y="64"/>
                      <a:pt x="29" y="0"/>
                      <a:pt x="6" y="18"/>
                    </a:cubicBezTo>
                    <a:cubicBezTo>
                      <a:pt x="0" y="23"/>
                      <a:pt x="4" y="34"/>
                      <a:pt x="11" y="4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1" name="Freeform 85"/>
              <p:cNvSpPr/>
              <p:nvPr/>
            </p:nvSpPr>
            <p:spPr bwMode="auto">
              <a:xfrm>
                <a:off x="2963863" y="6494463"/>
                <a:ext cx="55562" cy="112713"/>
              </a:xfrm>
              <a:custGeom>
                <a:avLst/>
                <a:gdLst>
                  <a:gd name="T0" fmla="*/ 26 w 32"/>
                  <a:gd name="T1" fmla="*/ 18 h 64"/>
                  <a:gd name="T2" fmla="*/ 0 w 32"/>
                  <a:gd name="T3" fmla="*/ 64 h 64"/>
                  <a:gd name="T4" fmla="*/ 20 w 32"/>
                  <a:gd name="T5" fmla="*/ 40 h 64"/>
                  <a:gd name="T6" fmla="*/ 26 w 32"/>
                  <a:gd name="T7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64">
                    <a:moveTo>
                      <a:pt x="26" y="18"/>
                    </a:moveTo>
                    <a:cubicBezTo>
                      <a:pt x="3" y="0"/>
                      <a:pt x="0" y="64"/>
                      <a:pt x="0" y="64"/>
                    </a:cubicBezTo>
                    <a:cubicBezTo>
                      <a:pt x="1" y="55"/>
                      <a:pt x="8" y="50"/>
                      <a:pt x="20" y="40"/>
                    </a:cubicBezTo>
                    <a:cubicBezTo>
                      <a:pt x="28" y="34"/>
                      <a:pt x="32" y="23"/>
                      <a:pt x="26" y="1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2" name="Freeform 86"/>
              <p:cNvSpPr/>
              <p:nvPr/>
            </p:nvSpPr>
            <p:spPr bwMode="auto">
              <a:xfrm>
                <a:off x="2965450" y="6578600"/>
                <a:ext cx="47625" cy="39688"/>
              </a:xfrm>
              <a:custGeom>
                <a:avLst/>
                <a:gdLst>
                  <a:gd name="T0" fmla="*/ 0 w 27"/>
                  <a:gd name="T1" fmla="*/ 21 h 22"/>
                  <a:gd name="T2" fmla="*/ 16 w 27"/>
                  <a:gd name="T3" fmla="*/ 21 h 22"/>
                  <a:gd name="T4" fmla="*/ 26 w 27"/>
                  <a:gd name="T5" fmla="*/ 15 h 22"/>
                  <a:gd name="T6" fmla="*/ 0 w 27"/>
                  <a:gd name="T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0" y="21"/>
                    </a:moveTo>
                    <a:cubicBezTo>
                      <a:pt x="4" y="19"/>
                      <a:pt x="8" y="20"/>
                      <a:pt x="16" y="21"/>
                    </a:cubicBezTo>
                    <a:cubicBezTo>
                      <a:pt x="21" y="22"/>
                      <a:pt x="27" y="19"/>
                      <a:pt x="26" y="15"/>
                    </a:cubicBezTo>
                    <a:cubicBezTo>
                      <a:pt x="25" y="0"/>
                      <a:pt x="0" y="21"/>
                      <a:pt x="0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3" name="Freeform 87"/>
              <p:cNvSpPr/>
              <p:nvPr/>
            </p:nvSpPr>
            <p:spPr bwMode="auto">
              <a:xfrm>
                <a:off x="2963863" y="6507163"/>
                <a:ext cx="12700" cy="28575"/>
              </a:xfrm>
              <a:custGeom>
                <a:avLst/>
                <a:gdLst>
                  <a:gd name="T0" fmla="*/ 6 w 7"/>
                  <a:gd name="T1" fmla="*/ 4 h 16"/>
                  <a:gd name="T2" fmla="*/ 0 w 7"/>
                  <a:gd name="T3" fmla="*/ 16 h 16"/>
                  <a:gd name="T4" fmla="*/ 5 w 7"/>
                  <a:gd name="T5" fmla="*/ 10 h 16"/>
                  <a:gd name="T6" fmla="*/ 6 w 7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6">
                    <a:moveTo>
                      <a:pt x="6" y="4"/>
                    </a:moveTo>
                    <a:cubicBezTo>
                      <a:pt x="0" y="0"/>
                      <a:pt x="0" y="16"/>
                      <a:pt x="0" y="16"/>
                    </a:cubicBezTo>
                    <a:cubicBezTo>
                      <a:pt x="0" y="14"/>
                      <a:pt x="2" y="12"/>
                      <a:pt x="5" y="10"/>
                    </a:cubicBezTo>
                    <a:cubicBezTo>
                      <a:pt x="6" y="8"/>
                      <a:pt x="7" y="5"/>
                      <a:pt x="6" y="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4" name="Freeform 88"/>
              <p:cNvSpPr/>
              <p:nvPr/>
            </p:nvSpPr>
            <p:spPr bwMode="auto">
              <a:xfrm>
                <a:off x="2857500" y="6578600"/>
                <a:ext cx="47625" cy="39688"/>
              </a:xfrm>
              <a:custGeom>
                <a:avLst/>
                <a:gdLst>
                  <a:gd name="T0" fmla="*/ 11 w 27"/>
                  <a:gd name="T1" fmla="*/ 21 h 22"/>
                  <a:gd name="T2" fmla="*/ 27 w 27"/>
                  <a:gd name="T3" fmla="*/ 21 h 22"/>
                  <a:gd name="T4" fmla="*/ 0 w 27"/>
                  <a:gd name="T5" fmla="*/ 15 h 22"/>
                  <a:gd name="T6" fmla="*/ 11 w 27"/>
                  <a:gd name="T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11" y="21"/>
                    </a:moveTo>
                    <a:cubicBezTo>
                      <a:pt x="19" y="20"/>
                      <a:pt x="23" y="19"/>
                      <a:pt x="27" y="21"/>
                    </a:cubicBezTo>
                    <a:cubicBezTo>
                      <a:pt x="27" y="21"/>
                      <a:pt x="2" y="0"/>
                      <a:pt x="0" y="15"/>
                    </a:cubicBezTo>
                    <a:cubicBezTo>
                      <a:pt x="0" y="19"/>
                      <a:pt x="6" y="22"/>
                      <a:pt x="11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5" name="Freeform 89"/>
              <p:cNvSpPr/>
              <p:nvPr/>
            </p:nvSpPr>
            <p:spPr bwMode="auto">
              <a:xfrm>
                <a:off x="2894013" y="6507163"/>
                <a:ext cx="12700" cy="28575"/>
              </a:xfrm>
              <a:custGeom>
                <a:avLst/>
                <a:gdLst>
                  <a:gd name="T0" fmla="*/ 2 w 8"/>
                  <a:gd name="T1" fmla="*/ 4 h 16"/>
                  <a:gd name="T2" fmla="*/ 3 w 8"/>
                  <a:gd name="T3" fmla="*/ 10 h 16"/>
                  <a:gd name="T4" fmla="*/ 8 w 8"/>
                  <a:gd name="T5" fmla="*/ 16 h 16"/>
                  <a:gd name="T6" fmla="*/ 2 w 8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6">
                    <a:moveTo>
                      <a:pt x="2" y="4"/>
                    </a:moveTo>
                    <a:cubicBezTo>
                      <a:pt x="0" y="5"/>
                      <a:pt x="1" y="8"/>
                      <a:pt x="3" y="10"/>
                    </a:cubicBezTo>
                    <a:cubicBezTo>
                      <a:pt x="6" y="12"/>
                      <a:pt x="8" y="14"/>
                      <a:pt x="8" y="16"/>
                    </a:cubicBezTo>
                    <a:cubicBezTo>
                      <a:pt x="8" y="16"/>
                      <a:pt x="8" y="0"/>
                      <a:pt x="2" y="4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6" name="Freeform 90"/>
              <p:cNvSpPr/>
              <p:nvPr/>
            </p:nvSpPr>
            <p:spPr bwMode="auto">
              <a:xfrm>
                <a:off x="3192463" y="6694488"/>
                <a:ext cx="176212" cy="233363"/>
              </a:xfrm>
              <a:custGeom>
                <a:avLst/>
                <a:gdLst>
                  <a:gd name="T0" fmla="*/ 100 w 100"/>
                  <a:gd name="T1" fmla="*/ 57 h 132"/>
                  <a:gd name="T2" fmla="*/ 59 w 100"/>
                  <a:gd name="T3" fmla="*/ 17 h 132"/>
                  <a:gd name="T4" fmla="*/ 59 w 100"/>
                  <a:gd name="T5" fmla="*/ 17 h 132"/>
                  <a:gd name="T6" fmla="*/ 14 w 100"/>
                  <a:gd name="T7" fmla="*/ 17 h 132"/>
                  <a:gd name="T8" fmla="*/ 14 w 100"/>
                  <a:gd name="T9" fmla="*/ 0 h 132"/>
                  <a:gd name="T10" fmla="*/ 0 w 100"/>
                  <a:gd name="T11" fmla="*/ 0 h 132"/>
                  <a:gd name="T12" fmla="*/ 0 w 100"/>
                  <a:gd name="T13" fmla="*/ 64 h 132"/>
                  <a:gd name="T14" fmla="*/ 14 w 100"/>
                  <a:gd name="T15" fmla="*/ 64 h 132"/>
                  <a:gd name="T16" fmla="*/ 14 w 100"/>
                  <a:gd name="T17" fmla="*/ 49 h 132"/>
                  <a:gd name="T18" fmla="*/ 59 w 100"/>
                  <a:gd name="T19" fmla="*/ 49 h 132"/>
                  <a:gd name="T20" fmla="*/ 68 w 100"/>
                  <a:gd name="T21" fmla="*/ 57 h 132"/>
                  <a:gd name="T22" fmla="*/ 68 w 100"/>
                  <a:gd name="T23" fmla="*/ 132 h 132"/>
                  <a:gd name="T24" fmla="*/ 100 w 100"/>
                  <a:gd name="T25" fmla="*/ 132 h 132"/>
                  <a:gd name="T26" fmla="*/ 100 w 100"/>
                  <a:gd name="T27" fmla="*/ 5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32">
                    <a:moveTo>
                      <a:pt x="100" y="57"/>
                    </a:moveTo>
                    <a:cubicBezTo>
                      <a:pt x="99" y="35"/>
                      <a:pt x="81" y="17"/>
                      <a:pt x="59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5" y="50"/>
                      <a:pt x="67" y="52"/>
                      <a:pt x="68" y="57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100" y="57"/>
                      <a:pt x="100" y="57"/>
                      <a:pt x="100" y="5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7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77"/>
          <p:cNvGrpSpPr/>
          <p:nvPr/>
        </p:nvGrpSpPr>
        <p:grpSpPr>
          <a:xfrm>
            <a:off x="-91365" y="283664"/>
            <a:ext cx="572804" cy="585526"/>
            <a:chOff x="-91365" y="283664"/>
            <a:chExt cx="572804" cy="585526"/>
          </a:xfrm>
        </p:grpSpPr>
        <p:sp>
          <p:nvSpPr>
            <p:cNvPr id="7" name="矩形 6"/>
            <p:cNvSpPr/>
            <p:nvPr/>
          </p:nvSpPr>
          <p:spPr>
            <a:xfrm rot="2669388">
              <a:off x="-91365" y="283664"/>
              <a:ext cx="572804" cy="572804"/>
            </a:xfrm>
            <a:custGeom>
              <a:avLst/>
              <a:gdLst/>
              <a:ahLst/>
              <a:cxnLst/>
              <a:rect l="l" t="t" r="r" b="b"/>
              <a:pathLst>
                <a:path w="572804" h="572804">
                  <a:moveTo>
                    <a:pt x="0" y="0"/>
                  </a:moveTo>
                  <a:lnTo>
                    <a:pt x="572804" y="0"/>
                  </a:lnTo>
                  <a:lnTo>
                    <a:pt x="572804" y="572804"/>
                  </a:lnTo>
                  <a:lnTo>
                    <a:pt x="294348" y="572804"/>
                  </a:lnTo>
                  <a:lnTo>
                    <a:pt x="0" y="27316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2075"/>
            <p:cNvGrpSpPr/>
            <p:nvPr/>
          </p:nvGrpSpPr>
          <p:grpSpPr>
            <a:xfrm>
              <a:off x="19050" y="298419"/>
              <a:ext cx="321219" cy="570771"/>
              <a:chOff x="1241425" y="3144838"/>
              <a:chExt cx="2582863" cy="4589463"/>
            </a:xfrm>
          </p:grpSpPr>
          <p:sp>
            <p:nvSpPr>
              <p:cNvPr id="58" name="Freeform 6"/>
              <p:cNvSpPr/>
              <p:nvPr/>
            </p:nvSpPr>
            <p:spPr bwMode="auto">
              <a:xfrm>
                <a:off x="3533775" y="6573838"/>
                <a:ext cx="88900" cy="39688"/>
              </a:xfrm>
              <a:custGeom>
                <a:avLst/>
                <a:gdLst>
                  <a:gd name="T0" fmla="*/ 0 w 35"/>
                  <a:gd name="T1" fmla="*/ 7 h 15"/>
                  <a:gd name="T2" fmla="*/ 11 w 35"/>
                  <a:gd name="T3" fmla="*/ 15 h 15"/>
                  <a:gd name="T4" fmla="*/ 35 w 35"/>
                  <a:gd name="T5" fmla="*/ 15 h 15"/>
                  <a:gd name="T6" fmla="*/ 21 w 35"/>
                  <a:gd name="T7" fmla="*/ 0 h 15"/>
                  <a:gd name="T8" fmla="*/ 0 w 35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5">
                    <a:moveTo>
                      <a:pt x="0" y="7"/>
                    </a:moveTo>
                    <a:cubicBezTo>
                      <a:pt x="11" y="15"/>
                      <a:pt x="11" y="15"/>
                      <a:pt x="11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6" y="2"/>
                      <a:pt x="0" y="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7"/>
              <p:cNvSpPr/>
              <p:nvPr/>
            </p:nvSpPr>
            <p:spPr bwMode="auto">
              <a:xfrm>
                <a:off x="3533775" y="6535738"/>
                <a:ext cx="55563" cy="57150"/>
              </a:xfrm>
              <a:custGeom>
                <a:avLst/>
                <a:gdLst>
                  <a:gd name="T0" fmla="*/ 35 w 35"/>
                  <a:gd name="T1" fmla="*/ 0 h 36"/>
                  <a:gd name="T2" fmla="*/ 34 w 35"/>
                  <a:gd name="T3" fmla="*/ 34 h 36"/>
                  <a:gd name="T4" fmla="*/ 0 w 35"/>
                  <a:gd name="T5" fmla="*/ 36 h 36"/>
                  <a:gd name="T6" fmla="*/ 0 w 35"/>
                  <a:gd name="T7" fmla="*/ 2 h 36"/>
                  <a:gd name="T8" fmla="*/ 35 w 35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0"/>
                    </a:moveTo>
                    <a:lnTo>
                      <a:pt x="34" y="34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3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8"/>
              <p:cNvSpPr/>
              <p:nvPr/>
            </p:nvSpPr>
            <p:spPr bwMode="auto">
              <a:xfrm>
                <a:off x="3589338" y="6535738"/>
                <a:ext cx="36513" cy="77788"/>
              </a:xfrm>
              <a:custGeom>
                <a:avLst/>
                <a:gdLst>
                  <a:gd name="T0" fmla="*/ 0 w 23"/>
                  <a:gd name="T1" fmla="*/ 0 h 49"/>
                  <a:gd name="T2" fmla="*/ 23 w 23"/>
                  <a:gd name="T3" fmla="*/ 28 h 49"/>
                  <a:gd name="T4" fmla="*/ 21 w 23"/>
                  <a:gd name="T5" fmla="*/ 49 h 49"/>
                  <a:gd name="T6" fmla="*/ 0 w 23"/>
                  <a:gd name="T7" fmla="*/ 26 h 49"/>
                  <a:gd name="T8" fmla="*/ 0 w 23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9">
                    <a:moveTo>
                      <a:pt x="0" y="0"/>
                    </a:moveTo>
                    <a:lnTo>
                      <a:pt x="23" y="28"/>
                    </a:lnTo>
                    <a:lnTo>
                      <a:pt x="21" y="49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9"/>
              <p:cNvSpPr/>
              <p:nvPr/>
            </p:nvSpPr>
            <p:spPr bwMode="auto">
              <a:xfrm>
                <a:off x="3546475" y="6165851"/>
                <a:ext cx="158750" cy="388938"/>
              </a:xfrm>
              <a:custGeom>
                <a:avLst/>
                <a:gdLst>
                  <a:gd name="T0" fmla="*/ 9 w 62"/>
                  <a:gd name="T1" fmla="*/ 145 h 152"/>
                  <a:gd name="T2" fmla="*/ 23 w 62"/>
                  <a:gd name="T3" fmla="*/ 125 h 152"/>
                  <a:gd name="T4" fmla="*/ 43 w 62"/>
                  <a:gd name="T5" fmla="*/ 59 h 152"/>
                  <a:gd name="T6" fmla="*/ 56 w 62"/>
                  <a:gd name="T7" fmla="*/ 0 h 152"/>
                  <a:gd name="T8" fmla="*/ 48 w 62"/>
                  <a:gd name="T9" fmla="*/ 18 h 152"/>
                  <a:gd name="T10" fmla="*/ 0 w 62"/>
                  <a:gd name="T11" fmla="*/ 144 h 152"/>
                  <a:gd name="T12" fmla="*/ 9 w 62"/>
                  <a:gd name="T13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52">
                    <a:moveTo>
                      <a:pt x="9" y="145"/>
                    </a:moveTo>
                    <a:cubicBezTo>
                      <a:pt x="9" y="145"/>
                      <a:pt x="18" y="131"/>
                      <a:pt x="23" y="125"/>
                    </a:cubicBezTo>
                    <a:cubicBezTo>
                      <a:pt x="27" y="119"/>
                      <a:pt x="40" y="68"/>
                      <a:pt x="43" y="59"/>
                    </a:cubicBezTo>
                    <a:cubicBezTo>
                      <a:pt x="45" y="49"/>
                      <a:pt x="62" y="0"/>
                      <a:pt x="56" y="0"/>
                    </a:cubicBezTo>
                    <a:cubicBezTo>
                      <a:pt x="56" y="0"/>
                      <a:pt x="54" y="2"/>
                      <a:pt x="48" y="18"/>
                    </a:cubicBezTo>
                    <a:cubicBezTo>
                      <a:pt x="42" y="35"/>
                      <a:pt x="0" y="144"/>
                      <a:pt x="0" y="144"/>
                    </a:cubicBezTo>
                    <a:cubicBezTo>
                      <a:pt x="0" y="144"/>
                      <a:pt x="5" y="152"/>
                      <a:pt x="9" y="145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"/>
              <p:cNvSpPr/>
              <p:nvPr/>
            </p:nvSpPr>
            <p:spPr bwMode="auto">
              <a:xfrm>
                <a:off x="3186113" y="6554788"/>
                <a:ext cx="360363" cy="142875"/>
              </a:xfrm>
              <a:custGeom>
                <a:avLst/>
                <a:gdLst>
                  <a:gd name="T0" fmla="*/ 138 w 141"/>
                  <a:gd name="T1" fmla="*/ 9 h 56"/>
                  <a:gd name="T2" fmla="*/ 8 w 141"/>
                  <a:gd name="T3" fmla="*/ 54 h 56"/>
                  <a:gd name="T4" fmla="*/ 5 w 141"/>
                  <a:gd name="T5" fmla="*/ 51 h 56"/>
                  <a:gd name="T6" fmla="*/ 113 w 141"/>
                  <a:gd name="T7" fmla="*/ 4 h 56"/>
                  <a:gd name="T8" fmla="*/ 125 w 141"/>
                  <a:gd name="T9" fmla="*/ 4 h 56"/>
                  <a:gd name="T10" fmla="*/ 136 w 141"/>
                  <a:gd name="T11" fmla="*/ 0 h 56"/>
                  <a:gd name="T12" fmla="*/ 137 w 141"/>
                  <a:gd name="T13" fmla="*/ 10 h 56"/>
                  <a:gd name="T14" fmla="*/ 138 w 141"/>
                  <a:gd name="T15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56">
                    <a:moveTo>
                      <a:pt x="138" y="9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0" y="56"/>
                      <a:pt x="5" y="51"/>
                    </a:cubicBezTo>
                    <a:cubicBezTo>
                      <a:pt x="9" y="47"/>
                      <a:pt x="112" y="4"/>
                      <a:pt x="113" y="4"/>
                    </a:cubicBezTo>
                    <a:cubicBezTo>
                      <a:pt x="114" y="4"/>
                      <a:pt x="120" y="5"/>
                      <a:pt x="125" y="4"/>
                    </a:cubicBezTo>
                    <a:cubicBezTo>
                      <a:pt x="129" y="2"/>
                      <a:pt x="134" y="0"/>
                      <a:pt x="136" y="0"/>
                    </a:cubicBezTo>
                    <a:cubicBezTo>
                      <a:pt x="138" y="0"/>
                      <a:pt x="141" y="2"/>
                      <a:pt x="137" y="10"/>
                    </a:cubicBezTo>
                    <a:lnTo>
                      <a:pt x="138" y="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1"/>
              <p:cNvSpPr/>
              <p:nvPr/>
            </p:nvSpPr>
            <p:spPr bwMode="auto">
              <a:xfrm>
                <a:off x="3541713" y="6600826"/>
                <a:ext cx="39688" cy="704850"/>
              </a:xfrm>
              <a:custGeom>
                <a:avLst/>
                <a:gdLst>
                  <a:gd name="T0" fmla="*/ 14 w 25"/>
                  <a:gd name="T1" fmla="*/ 0 h 444"/>
                  <a:gd name="T2" fmla="*/ 8 w 25"/>
                  <a:gd name="T3" fmla="*/ 0 h 444"/>
                  <a:gd name="T4" fmla="*/ 0 w 25"/>
                  <a:gd name="T5" fmla="*/ 444 h 444"/>
                  <a:gd name="T6" fmla="*/ 25 w 25"/>
                  <a:gd name="T7" fmla="*/ 444 h 444"/>
                  <a:gd name="T8" fmla="*/ 25 w 25"/>
                  <a:gd name="T9" fmla="*/ 1 h 444"/>
                  <a:gd name="T10" fmla="*/ 14 w 25"/>
                  <a:gd name="T11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44">
                    <a:moveTo>
                      <a:pt x="14" y="0"/>
                    </a:moveTo>
                    <a:lnTo>
                      <a:pt x="8" y="0"/>
                    </a:lnTo>
                    <a:lnTo>
                      <a:pt x="0" y="444"/>
                    </a:lnTo>
                    <a:lnTo>
                      <a:pt x="25" y="444"/>
                    </a:lnTo>
                    <a:lnTo>
                      <a:pt x="25" y="1"/>
                    </a:lnTo>
                    <a:lnTo>
                      <a:pt x="14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8" name="Freeform 12"/>
              <p:cNvSpPr/>
              <p:nvPr/>
            </p:nvSpPr>
            <p:spPr bwMode="auto">
              <a:xfrm>
                <a:off x="3581400" y="6602413"/>
                <a:ext cx="20638" cy="703263"/>
              </a:xfrm>
              <a:custGeom>
                <a:avLst/>
                <a:gdLst>
                  <a:gd name="T0" fmla="*/ 0 w 13"/>
                  <a:gd name="T1" fmla="*/ 0 h 443"/>
                  <a:gd name="T2" fmla="*/ 7 w 13"/>
                  <a:gd name="T3" fmla="*/ 5 h 443"/>
                  <a:gd name="T4" fmla="*/ 13 w 13"/>
                  <a:gd name="T5" fmla="*/ 438 h 443"/>
                  <a:gd name="T6" fmla="*/ 0 w 13"/>
                  <a:gd name="T7" fmla="*/ 443 h 443"/>
                  <a:gd name="T8" fmla="*/ 0 w 13"/>
                  <a:gd name="T9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43">
                    <a:moveTo>
                      <a:pt x="0" y="0"/>
                    </a:moveTo>
                    <a:lnTo>
                      <a:pt x="7" y="5"/>
                    </a:lnTo>
                    <a:lnTo>
                      <a:pt x="13" y="438"/>
                    </a:lnTo>
                    <a:lnTo>
                      <a:pt x="0" y="44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9" name="Freeform 13"/>
              <p:cNvSpPr/>
              <p:nvPr/>
            </p:nvSpPr>
            <p:spPr bwMode="auto">
              <a:xfrm>
                <a:off x="3538538" y="6546851"/>
                <a:ext cx="42863" cy="38100"/>
              </a:xfrm>
              <a:custGeom>
                <a:avLst/>
                <a:gdLst>
                  <a:gd name="T0" fmla="*/ 27 w 27"/>
                  <a:gd name="T1" fmla="*/ 21 h 24"/>
                  <a:gd name="T2" fmla="*/ 27 w 27"/>
                  <a:gd name="T3" fmla="*/ 0 h 24"/>
                  <a:gd name="T4" fmla="*/ 0 w 27"/>
                  <a:gd name="T5" fmla="*/ 1 h 24"/>
                  <a:gd name="T6" fmla="*/ 0 w 27"/>
                  <a:gd name="T7" fmla="*/ 24 h 24"/>
                  <a:gd name="T8" fmla="*/ 27 w 27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7" y="21"/>
                    </a:moveTo>
                    <a:lnTo>
                      <a:pt x="27" y="0"/>
                    </a:lnTo>
                    <a:lnTo>
                      <a:pt x="0" y="1"/>
                    </a:lnTo>
                    <a:lnTo>
                      <a:pt x="0" y="24"/>
                    </a:lnTo>
                    <a:lnTo>
                      <a:pt x="27" y="21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1" name="Freeform 14"/>
              <p:cNvSpPr/>
              <p:nvPr/>
            </p:nvSpPr>
            <p:spPr bwMode="auto">
              <a:xfrm>
                <a:off x="3551238" y="6551613"/>
                <a:ext cx="273050" cy="306388"/>
              </a:xfrm>
              <a:custGeom>
                <a:avLst/>
                <a:gdLst>
                  <a:gd name="T0" fmla="*/ 0 w 107"/>
                  <a:gd name="T1" fmla="*/ 10 h 120"/>
                  <a:gd name="T2" fmla="*/ 20 w 107"/>
                  <a:gd name="T3" fmla="*/ 42 h 120"/>
                  <a:gd name="T4" fmla="*/ 102 w 107"/>
                  <a:gd name="T5" fmla="*/ 120 h 120"/>
                  <a:gd name="T6" fmla="*/ 101 w 107"/>
                  <a:gd name="T7" fmla="*/ 113 h 120"/>
                  <a:gd name="T8" fmla="*/ 13 w 107"/>
                  <a:gd name="T9" fmla="*/ 10 h 120"/>
                  <a:gd name="T10" fmla="*/ 8 w 107"/>
                  <a:gd name="T11" fmla="*/ 3 h 120"/>
                  <a:gd name="T12" fmla="*/ 0 w 107"/>
                  <a:gd name="T13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20">
                    <a:moveTo>
                      <a:pt x="0" y="10"/>
                    </a:moveTo>
                    <a:cubicBezTo>
                      <a:pt x="0" y="10"/>
                      <a:pt x="16" y="38"/>
                      <a:pt x="20" y="42"/>
                    </a:cubicBezTo>
                    <a:cubicBezTo>
                      <a:pt x="24" y="45"/>
                      <a:pt x="98" y="120"/>
                      <a:pt x="102" y="120"/>
                    </a:cubicBezTo>
                    <a:cubicBezTo>
                      <a:pt x="107" y="120"/>
                      <a:pt x="103" y="115"/>
                      <a:pt x="101" y="113"/>
                    </a:cubicBezTo>
                    <a:cubicBezTo>
                      <a:pt x="99" y="111"/>
                      <a:pt x="13" y="10"/>
                      <a:pt x="13" y="1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2" y="0"/>
                      <a:pt x="0" y="1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2" name="Freeform 15"/>
              <p:cNvSpPr/>
              <p:nvPr/>
            </p:nvSpPr>
            <p:spPr bwMode="auto">
              <a:xfrm>
                <a:off x="3525838" y="6530976"/>
                <a:ext cx="47625" cy="33338"/>
              </a:xfrm>
              <a:custGeom>
                <a:avLst/>
                <a:gdLst>
                  <a:gd name="T0" fmla="*/ 14 w 19"/>
                  <a:gd name="T1" fmla="*/ 12 h 13"/>
                  <a:gd name="T2" fmla="*/ 17 w 19"/>
                  <a:gd name="T3" fmla="*/ 11 h 13"/>
                  <a:gd name="T4" fmla="*/ 17 w 19"/>
                  <a:gd name="T5" fmla="*/ 5 h 13"/>
                  <a:gd name="T6" fmla="*/ 8 w 19"/>
                  <a:gd name="T7" fmla="*/ 1 h 13"/>
                  <a:gd name="T8" fmla="*/ 1 w 19"/>
                  <a:gd name="T9" fmla="*/ 7 h 13"/>
                  <a:gd name="T10" fmla="*/ 14 w 19"/>
                  <a:gd name="T11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3">
                    <a:moveTo>
                      <a:pt x="14" y="12"/>
                    </a:moveTo>
                    <a:cubicBezTo>
                      <a:pt x="14" y="12"/>
                      <a:pt x="16" y="11"/>
                      <a:pt x="17" y="11"/>
                    </a:cubicBezTo>
                    <a:cubicBezTo>
                      <a:pt x="19" y="11"/>
                      <a:pt x="17" y="5"/>
                      <a:pt x="17" y="5"/>
                    </a:cubicBezTo>
                    <a:cubicBezTo>
                      <a:pt x="17" y="5"/>
                      <a:pt x="11" y="0"/>
                      <a:pt x="8" y="1"/>
                    </a:cubicBezTo>
                    <a:cubicBezTo>
                      <a:pt x="5" y="1"/>
                      <a:pt x="2" y="1"/>
                      <a:pt x="1" y="7"/>
                    </a:cubicBezTo>
                    <a:cubicBezTo>
                      <a:pt x="0" y="13"/>
                      <a:pt x="14" y="12"/>
                      <a:pt x="14" y="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3" name="Freeform 16"/>
              <p:cNvSpPr/>
              <p:nvPr/>
            </p:nvSpPr>
            <p:spPr bwMode="auto">
              <a:xfrm>
                <a:off x="3529013" y="6548438"/>
                <a:ext cx="31750" cy="31750"/>
              </a:xfrm>
              <a:custGeom>
                <a:avLst/>
                <a:gdLst>
                  <a:gd name="T0" fmla="*/ 13 w 13"/>
                  <a:gd name="T1" fmla="*/ 5 h 12"/>
                  <a:gd name="T2" fmla="*/ 7 w 13"/>
                  <a:gd name="T3" fmla="*/ 0 h 12"/>
                  <a:gd name="T4" fmla="*/ 0 w 13"/>
                  <a:gd name="T5" fmla="*/ 0 h 12"/>
                  <a:gd name="T6" fmla="*/ 4 w 13"/>
                  <a:gd name="T7" fmla="*/ 12 h 12"/>
                  <a:gd name="T8" fmla="*/ 9 w 13"/>
                  <a:gd name="T9" fmla="*/ 12 h 12"/>
                  <a:gd name="T10" fmla="*/ 13 w 13"/>
                  <a:gd name="T1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5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2"/>
                      <a:pt x="0" y="0"/>
                    </a:cubicBezTo>
                    <a:cubicBezTo>
                      <a:pt x="0" y="0"/>
                      <a:pt x="0" y="8"/>
                      <a:pt x="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5"/>
                      <a:pt x="13" y="5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4" name="Freeform 17"/>
              <p:cNvSpPr/>
              <p:nvPr/>
            </p:nvSpPr>
            <p:spPr bwMode="auto">
              <a:xfrm>
                <a:off x="2087563" y="6303963"/>
                <a:ext cx="163513" cy="71438"/>
              </a:xfrm>
              <a:custGeom>
                <a:avLst/>
                <a:gdLst>
                  <a:gd name="T0" fmla="*/ 0 w 64"/>
                  <a:gd name="T1" fmla="*/ 13 h 28"/>
                  <a:gd name="T2" fmla="*/ 21 w 64"/>
                  <a:gd name="T3" fmla="*/ 28 h 28"/>
                  <a:gd name="T4" fmla="*/ 64 w 64"/>
                  <a:gd name="T5" fmla="*/ 28 h 28"/>
                  <a:gd name="T6" fmla="*/ 38 w 64"/>
                  <a:gd name="T7" fmla="*/ 0 h 28"/>
                  <a:gd name="T8" fmla="*/ 0 w 64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8">
                    <a:moveTo>
                      <a:pt x="0" y="13"/>
                    </a:moveTo>
                    <a:cubicBezTo>
                      <a:pt x="21" y="28"/>
                      <a:pt x="21" y="28"/>
                      <a:pt x="21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11" y="3"/>
                      <a:pt x="0" y="13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5" name="Freeform 18"/>
              <p:cNvSpPr/>
              <p:nvPr/>
            </p:nvSpPr>
            <p:spPr bwMode="auto">
              <a:xfrm>
                <a:off x="2087563" y="6232526"/>
                <a:ext cx="104775" cy="104775"/>
              </a:xfrm>
              <a:custGeom>
                <a:avLst/>
                <a:gdLst>
                  <a:gd name="T0" fmla="*/ 66 w 66"/>
                  <a:gd name="T1" fmla="*/ 0 h 66"/>
                  <a:gd name="T2" fmla="*/ 62 w 66"/>
                  <a:gd name="T3" fmla="*/ 63 h 66"/>
                  <a:gd name="T4" fmla="*/ 0 w 66"/>
                  <a:gd name="T5" fmla="*/ 66 h 66"/>
                  <a:gd name="T6" fmla="*/ 0 w 66"/>
                  <a:gd name="T7" fmla="*/ 3 h 66"/>
                  <a:gd name="T8" fmla="*/ 66 w 66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66" y="0"/>
                    </a:moveTo>
                    <a:lnTo>
                      <a:pt x="62" y="63"/>
                    </a:lnTo>
                    <a:lnTo>
                      <a:pt x="0" y="66"/>
                    </a:lnTo>
                    <a:lnTo>
                      <a:pt x="0" y="3"/>
                    </a:lnTo>
                    <a:lnTo>
                      <a:pt x="66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6" name="Freeform 19"/>
              <p:cNvSpPr/>
              <p:nvPr/>
            </p:nvSpPr>
            <p:spPr bwMode="auto">
              <a:xfrm>
                <a:off x="2185988" y="6232526"/>
                <a:ext cx="69850" cy="142875"/>
              </a:xfrm>
              <a:custGeom>
                <a:avLst/>
                <a:gdLst>
                  <a:gd name="T0" fmla="*/ 4 w 44"/>
                  <a:gd name="T1" fmla="*/ 0 h 90"/>
                  <a:gd name="T2" fmla="*/ 44 w 44"/>
                  <a:gd name="T3" fmla="*/ 50 h 90"/>
                  <a:gd name="T4" fmla="*/ 41 w 44"/>
                  <a:gd name="T5" fmla="*/ 90 h 90"/>
                  <a:gd name="T6" fmla="*/ 0 w 44"/>
                  <a:gd name="T7" fmla="*/ 48 h 90"/>
                  <a:gd name="T8" fmla="*/ 4 w 44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90">
                    <a:moveTo>
                      <a:pt x="4" y="0"/>
                    </a:moveTo>
                    <a:lnTo>
                      <a:pt x="44" y="50"/>
                    </a:lnTo>
                    <a:lnTo>
                      <a:pt x="41" y="90"/>
                    </a:lnTo>
                    <a:lnTo>
                      <a:pt x="0" y="48"/>
                    </a:lnTo>
                    <a:lnTo>
                      <a:pt x="4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7" name="Freeform 20"/>
              <p:cNvSpPr/>
              <p:nvPr/>
            </p:nvSpPr>
            <p:spPr bwMode="auto">
              <a:xfrm>
                <a:off x="2109788" y="5548313"/>
                <a:ext cx="293688" cy="714375"/>
              </a:xfrm>
              <a:custGeom>
                <a:avLst/>
                <a:gdLst>
                  <a:gd name="T0" fmla="*/ 17 w 115"/>
                  <a:gd name="T1" fmla="*/ 269 h 280"/>
                  <a:gd name="T2" fmla="*/ 42 w 115"/>
                  <a:gd name="T3" fmla="*/ 231 h 280"/>
                  <a:gd name="T4" fmla="*/ 79 w 115"/>
                  <a:gd name="T5" fmla="*/ 108 h 280"/>
                  <a:gd name="T6" fmla="*/ 104 w 115"/>
                  <a:gd name="T7" fmla="*/ 0 h 280"/>
                  <a:gd name="T8" fmla="*/ 88 w 115"/>
                  <a:gd name="T9" fmla="*/ 34 h 280"/>
                  <a:gd name="T10" fmla="*/ 0 w 115"/>
                  <a:gd name="T11" fmla="*/ 266 h 280"/>
                  <a:gd name="T12" fmla="*/ 17 w 115"/>
                  <a:gd name="T13" fmla="*/ 26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280">
                    <a:moveTo>
                      <a:pt x="17" y="269"/>
                    </a:moveTo>
                    <a:cubicBezTo>
                      <a:pt x="17" y="269"/>
                      <a:pt x="33" y="243"/>
                      <a:pt x="42" y="231"/>
                    </a:cubicBezTo>
                    <a:cubicBezTo>
                      <a:pt x="50" y="220"/>
                      <a:pt x="74" y="126"/>
                      <a:pt x="79" y="108"/>
                    </a:cubicBezTo>
                    <a:cubicBezTo>
                      <a:pt x="83" y="91"/>
                      <a:pt x="115" y="0"/>
                      <a:pt x="104" y="0"/>
                    </a:cubicBezTo>
                    <a:cubicBezTo>
                      <a:pt x="104" y="0"/>
                      <a:pt x="99" y="3"/>
                      <a:pt x="88" y="34"/>
                    </a:cubicBezTo>
                    <a:cubicBezTo>
                      <a:pt x="77" y="65"/>
                      <a:pt x="0" y="266"/>
                      <a:pt x="0" y="266"/>
                    </a:cubicBezTo>
                    <a:cubicBezTo>
                      <a:pt x="0" y="266"/>
                      <a:pt x="9" y="280"/>
                      <a:pt x="17" y="26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8" name="Freeform 21"/>
              <p:cNvSpPr/>
              <p:nvPr/>
            </p:nvSpPr>
            <p:spPr bwMode="auto">
              <a:xfrm>
                <a:off x="1446213" y="6262688"/>
                <a:ext cx="663575" cy="265113"/>
              </a:xfrm>
              <a:custGeom>
                <a:avLst/>
                <a:gdLst>
                  <a:gd name="T0" fmla="*/ 254 w 260"/>
                  <a:gd name="T1" fmla="*/ 18 h 104"/>
                  <a:gd name="T2" fmla="*/ 14 w 260"/>
                  <a:gd name="T3" fmla="*/ 101 h 104"/>
                  <a:gd name="T4" fmla="*/ 8 w 260"/>
                  <a:gd name="T5" fmla="*/ 96 h 104"/>
                  <a:gd name="T6" fmla="*/ 208 w 260"/>
                  <a:gd name="T7" fmla="*/ 8 h 104"/>
                  <a:gd name="T8" fmla="*/ 229 w 260"/>
                  <a:gd name="T9" fmla="*/ 8 h 104"/>
                  <a:gd name="T10" fmla="*/ 250 w 260"/>
                  <a:gd name="T11" fmla="*/ 0 h 104"/>
                  <a:gd name="T12" fmla="*/ 253 w 260"/>
                  <a:gd name="T13" fmla="*/ 19 h 104"/>
                  <a:gd name="T14" fmla="*/ 254 w 260"/>
                  <a:gd name="T1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" h="104">
                    <a:moveTo>
                      <a:pt x="254" y="18"/>
                    </a:moveTo>
                    <a:cubicBezTo>
                      <a:pt x="14" y="101"/>
                      <a:pt x="14" y="101"/>
                      <a:pt x="14" y="101"/>
                    </a:cubicBezTo>
                    <a:cubicBezTo>
                      <a:pt x="14" y="101"/>
                      <a:pt x="0" y="104"/>
                      <a:pt x="8" y="96"/>
                    </a:cubicBezTo>
                    <a:cubicBezTo>
                      <a:pt x="16" y="88"/>
                      <a:pt x="207" y="8"/>
                      <a:pt x="208" y="8"/>
                    </a:cubicBezTo>
                    <a:cubicBezTo>
                      <a:pt x="209" y="8"/>
                      <a:pt x="222" y="11"/>
                      <a:pt x="229" y="8"/>
                    </a:cubicBezTo>
                    <a:cubicBezTo>
                      <a:pt x="237" y="4"/>
                      <a:pt x="247" y="0"/>
                      <a:pt x="250" y="0"/>
                    </a:cubicBezTo>
                    <a:cubicBezTo>
                      <a:pt x="254" y="0"/>
                      <a:pt x="260" y="4"/>
                      <a:pt x="253" y="19"/>
                    </a:cubicBezTo>
                    <a:lnTo>
                      <a:pt x="254" y="1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9" name="Freeform 22"/>
              <p:cNvSpPr/>
              <p:nvPr/>
            </p:nvSpPr>
            <p:spPr bwMode="auto">
              <a:xfrm>
                <a:off x="2100263" y="6351588"/>
                <a:ext cx="76200" cy="1300163"/>
              </a:xfrm>
              <a:custGeom>
                <a:avLst/>
                <a:gdLst>
                  <a:gd name="T0" fmla="*/ 27 w 48"/>
                  <a:gd name="T1" fmla="*/ 0 h 819"/>
                  <a:gd name="T2" fmla="*/ 16 w 48"/>
                  <a:gd name="T3" fmla="*/ 0 h 819"/>
                  <a:gd name="T4" fmla="*/ 0 w 48"/>
                  <a:gd name="T5" fmla="*/ 819 h 819"/>
                  <a:gd name="T6" fmla="*/ 48 w 48"/>
                  <a:gd name="T7" fmla="*/ 818 h 819"/>
                  <a:gd name="T8" fmla="*/ 48 w 48"/>
                  <a:gd name="T9" fmla="*/ 0 h 819"/>
                  <a:gd name="T10" fmla="*/ 27 w 48"/>
                  <a:gd name="T11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819">
                    <a:moveTo>
                      <a:pt x="27" y="0"/>
                    </a:moveTo>
                    <a:lnTo>
                      <a:pt x="16" y="0"/>
                    </a:lnTo>
                    <a:lnTo>
                      <a:pt x="0" y="819"/>
                    </a:lnTo>
                    <a:lnTo>
                      <a:pt x="48" y="818"/>
                    </a:lnTo>
                    <a:lnTo>
                      <a:pt x="48" y="0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0" name="Freeform 23"/>
              <p:cNvSpPr/>
              <p:nvPr/>
            </p:nvSpPr>
            <p:spPr bwMode="auto">
              <a:xfrm>
                <a:off x="2176463" y="6351588"/>
                <a:ext cx="36513" cy="1298575"/>
              </a:xfrm>
              <a:custGeom>
                <a:avLst/>
                <a:gdLst>
                  <a:gd name="T0" fmla="*/ 0 w 23"/>
                  <a:gd name="T1" fmla="*/ 0 h 818"/>
                  <a:gd name="T2" fmla="*/ 11 w 23"/>
                  <a:gd name="T3" fmla="*/ 12 h 818"/>
                  <a:gd name="T4" fmla="*/ 23 w 23"/>
                  <a:gd name="T5" fmla="*/ 810 h 818"/>
                  <a:gd name="T6" fmla="*/ 0 w 23"/>
                  <a:gd name="T7" fmla="*/ 818 h 818"/>
                  <a:gd name="T8" fmla="*/ 0 w 23"/>
                  <a:gd name="T9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18">
                    <a:moveTo>
                      <a:pt x="0" y="0"/>
                    </a:moveTo>
                    <a:lnTo>
                      <a:pt x="11" y="12"/>
                    </a:lnTo>
                    <a:lnTo>
                      <a:pt x="23" y="810"/>
                    </a:lnTo>
                    <a:lnTo>
                      <a:pt x="0" y="8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1" name="Freeform 24"/>
              <p:cNvSpPr/>
              <p:nvPr/>
            </p:nvSpPr>
            <p:spPr bwMode="auto">
              <a:xfrm>
                <a:off x="2097088" y="6249988"/>
                <a:ext cx="76200" cy="71438"/>
              </a:xfrm>
              <a:custGeom>
                <a:avLst/>
                <a:gdLst>
                  <a:gd name="T0" fmla="*/ 48 w 48"/>
                  <a:gd name="T1" fmla="*/ 40 h 45"/>
                  <a:gd name="T2" fmla="*/ 48 w 48"/>
                  <a:gd name="T3" fmla="*/ 0 h 45"/>
                  <a:gd name="T4" fmla="*/ 0 w 48"/>
                  <a:gd name="T5" fmla="*/ 3 h 45"/>
                  <a:gd name="T6" fmla="*/ 0 w 48"/>
                  <a:gd name="T7" fmla="*/ 45 h 45"/>
                  <a:gd name="T8" fmla="*/ 48 w 48"/>
                  <a:gd name="T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5">
                    <a:moveTo>
                      <a:pt x="48" y="40"/>
                    </a:moveTo>
                    <a:lnTo>
                      <a:pt x="48" y="0"/>
                    </a:lnTo>
                    <a:lnTo>
                      <a:pt x="0" y="3"/>
                    </a:lnTo>
                    <a:lnTo>
                      <a:pt x="0" y="45"/>
                    </a:lnTo>
                    <a:lnTo>
                      <a:pt x="48" y="4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2" name="Freeform 25"/>
              <p:cNvSpPr/>
              <p:nvPr/>
            </p:nvSpPr>
            <p:spPr bwMode="auto">
              <a:xfrm>
                <a:off x="2117725" y="6262688"/>
                <a:ext cx="506413" cy="565150"/>
              </a:xfrm>
              <a:custGeom>
                <a:avLst/>
                <a:gdLst>
                  <a:gd name="T0" fmla="*/ 0 w 198"/>
                  <a:gd name="T1" fmla="*/ 17 h 221"/>
                  <a:gd name="T2" fmla="*/ 38 w 198"/>
                  <a:gd name="T3" fmla="*/ 76 h 221"/>
                  <a:gd name="T4" fmla="*/ 189 w 198"/>
                  <a:gd name="T5" fmla="*/ 221 h 221"/>
                  <a:gd name="T6" fmla="*/ 187 w 198"/>
                  <a:gd name="T7" fmla="*/ 208 h 221"/>
                  <a:gd name="T8" fmla="*/ 25 w 198"/>
                  <a:gd name="T9" fmla="*/ 17 h 221"/>
                  <a:gd name="T10" fmla="*/ 14 w 198"/>
                  <a:gd name="T11" fmla="*/ 4 h 221"/>
                  <a:gd name="T12" fmla="*/ 0 w 198"/>
                  <a:gd name="T13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221">
                    <a:moveTo>
                      <a:pt x="0" y="17"/>
                    </a:moveTo>
                    <a:cubicBezTo>
                      <a:pt x="0" y="17"/>
                      <a:pt x="31" y="70"/>
                      <a:pt x="38" y="76"/>
                    </a:cubicBezTo>
                    <a:cubicBezTo>
                      <a:pt x="44" y="82"/>
                      <a:pt x="181" y="221"/>
                      <a:pt x="189" y="221"/>
                    </a:cubicBezTo>
                    <a:cubicBezTo>
                      <a:pt x="198" y="221"/>
                      <a:pt x="191" y="212"/>
                      <a:pt x="187" y="208"/>
                    </a:cubicBezTo>
                    <a:cubicBezTo>
                      <a:pt x="183" y="204"/>
                      <a:pt x="25" y="17"/>
                      <a:pt x="25" y="1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17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3" name="Freeform 26"/>
              <p:cNvSpPr/>
              <p:nvPr/>
            </p:nvSpPr>
            <p:spPr bwMode="auto">
              <a:xfrm>
                <a:off x="2071688" y="6221413"/>
                <a:ext cx="88900" cy="65088"/>
              </a:xfrm>
              <a:custGeom>
                <a:avLst/>
                <a:gdLst>
                  <a:gd name="T0" fmla="*/ 25 w 35"/>
                  <a:gd name="T1" fmla="*/ 23 h 25"/>
                  <a:gd name="T2" fmla="*/ 32 w 35"/>
                  <a:gd name="T3" fmla="*/ 20 h 25"/>
                  <a:gd name="T4" fmla="*/ 32 w 35"/>
                  <a:gd name="T5" fmla="*/ 10 h 25"/>
                  <a:gd name="T6" fmla="*/ 15 w 35"/>
                  <a:gd name="T7" fmla="*/ 2 h 25"/>
                  <a:gd name="T8" fmla="*/ 3 w 35"/>
                  <a:gd name="T9" fmla="*/ 13 h 25"/>
                  <a:gd name="T10" fmla="*/ 25 w 35"/>
                  <a:gd name="T11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5">
                    <a:moveTo>
                      <a:pt x="25" y="23"/>
                    </a:moveTo>
                    <a:cubicBezTo>
                      <a:pt x="25" y="23"/>
                      <a:pt x="29" y="20"/>
                      <a:pt x="32" y="20"/>
                    </a:cubicBezTo>
                    <a:cubicBezTo>
                      <a:pt x="35" y="20"/>
                      <a:pt x="32" y="10"/>
                      <a:pt x="32" y="10"/>
                    </a:cubicBezTo>
                    <a:cubicBezTo>
                      <a:pt x="32" y="10"/>
                      <a:pt x="20" y="0"/>
                      <a:pt x="15" y="2"/>
                    </a:cubicBezTo>
                    <a:cubicBezTo>
                      <a:pt x="10" y="3"/>
                      <a:pt x="5" y="2"/>
                      <a:pt x="3" y="13"/>
                    </a:cubicBezTo>
                    <a:cubicBezTo>
                      <a:pt x="0" y="25"/>
                      <a:pt x="25" y="23"/>
                      <a:pt x="25" y="23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4" name="Freeform 27"/>
              <p:cNvSpPr/>
              <p:nvPr/>
            </p:nvSpPr>
            <p:spPr bwMode="auto">
              <a:xfrm>
                <a:off x="2074863" y="6254751"/>
                <a:ext cx="60325" cy="57150"/>
              </a:xfrm>
              <a:custGeom>
                <a:avLst/>
                <a:gdLst>
                  <a:gd name="T0" fmla="*/ 24 w 24"/>
                  <a:gd name="T1" fmla="*/ 10 h 22"/>
                  <a:gd name="T2" fmla="*/ 14 w 24"/>
                  <a:gd name="T3" fmla="*/ 0 h 22"/>
                  <a:gd name="T4" fmla="*/ 2 w 24"/>
                  <a:gd name="T5" fmla="*/ 0 h 22"/>
                  <a:gd name="T6" fmla="*/ 7 w 24"/>
                  <a:gd name="T7" fmla="*/ 22 h 22"/>
                  <a:gd name="T8" fmla="*/ 18 w 24"/>
                  <a:gd name="T9" fmla="*/ 22 h 22"/>
                  <a:gd name="T10" fmla="*/ 24 w 24"/>
                  <a:gd name="T11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24" y="1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2" y="3"/>
                      <a:pt x="2" y="0"/>
                    </a:cubicBezTo>
                    <a:cubicBezTo>
                      <a:pt x="2" y="0"/>
                      <a:pt x="0" y="15"/>
                      <a:pt x="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10"/>
                      <a:pt x="24" y="1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5" name="Freeform 28"/>
              <p:cNvSpPr/>
              <p:nvPr/>
            </p:nvSpPr>
            <p:spPr bwMode="auto">
              <a:xfrm>
                <a:off x="2641600" y="4794251"/>
                <a:ext cx="355600" cy="155575"/>
              </a:xfrm>
              <a:custGeom>
                <a:avLst/>
                <a:gdLst>
                  <a:gd name="T0" fmla="*/ 0 w 139"/>
                  <a:gd name="T1" fmla="*/ 29 h 61"/>
                  <a:gd name="T2" fmla="*/ 45 w 139"/>
                  <a:gd name="T3" fmla="*/ 61 h 61"/>
                  <a:gd name="T4" fmla="*/ 139 w 139"/>
                  <a:gd name="T5" fmla="*/ 61 h 61"/>
                  <a:gd name="T6" fmla="*/ 82 w 139"/>
                  <a:gd name="T7" fmla="*/ 0 h 61"/>
                  <a:gd name="T8" fmla="*/ 0 w 139"/>
                  <a:gd name="T9" fmla="*/ 2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61">
                    <a:moveTo>
                      <a:pt x="0" y="29"/>
                    </a:moveTo>
                    <a:cubicBezTo>
                      <a:pt x="45" y="61"/>
                      <a:pt x="45" y="61"/>
                      <a:pt x="45" y="61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0"/>
                      <a:pt x="23" y="7"/>
                      <a:pt x="0" y="29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6" name="Freeform 29"/>
              <p:cNvSpPr/>
              <p:nvPr/>
            </p:nvSpPr>
            <p:spPr bwMode="auto">
              <a:xfrm>
                <a:off x="2638425" y="4635501"/>
                <a:ext cx="230188" cy="233363"/>
              </a:xfrm>
              <a:custGeom>
                <a:avLst/>
                <a:gdLst>
                  <a:gd name="T0" fmla="*/ 145 w 145"/>
                  <a:gd name="T1" fmla="*/ 0 h 147"/>
                  <a:gd name="T2" fmla="*/ 139 w 145"/>
                  <a:gd name="T3" fmla="*/ 139 h 147"/>
                  <a:gd name="T4" fmla="*/ 2 w 145"/>
                  <a:gd name="T5" fmla="*/ 147 h 147"/>
                  <a:gd name="T6" fmla="*/ 0 w 145"/>
                  <a:gd name="T7" fmla="*/ 7 h 147"/>
                  <a:gd name="T8" fmla="*/ 145 w 145"/>
                  <a:gd name="T9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147">
                    <a:moveTo>
                      <a:pt x="145" y="0"/>
                    </a:moveTo>
                    <a:lnTo>
                      <a:pt x="139" y="139"/>
                    </a:lnTo>
                    <a:lnTo>
                      <a:pt x="2" y="147"/>
                    </a:lnTo>
                    <a:lnTo>
                      <a:pt x="0" y="7"/>
                    </a:lnTo>
                    <a:lnTo>
                      <a:pt x="14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7" name="Freeform 30"/>
              <p:cNvSpPr/>
              <p:nvPr/>
            </p:nvSpPr>
            <p:spPr bwMode="auto">
              <a:xfrm>
                <a:off x="2860675" y="4635501"/>
                <a:ext cx="149225" cy="314325"/>
              </a:xfrm>
              <a:custGeom>
                <a:avLst/>
                <a:gdLst>
                  <a:gd name="T0" fmla="*/ 5 w 94"/>
                  <a:gd name="T1" fmla="*/ 0 h 198"/>
                  <a:gd name="T2" fmla="*/ 94 w 94"/>
                  <a:gd name="T3" fmla="*/ 110 h 198"/>
                  <a:gd name="T4" fmla="*/ 86 w 94"/>
                  <a:gd name="T5" fmla="*/ 198 h 198"/>
                  <a:gd name="T6" fmla="*/ 0 w 94"/>
                  <a:gd name="T7" fmla="*/ 108 h 198"/>
                  <a:gd name="T8" fmla="*/ 5 w 94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98">
                    <a:moveTo>
                      <a:pt x="5" y="0"/>
                    </a:moveTo>
                    <a:lnTo>
                      <a:pt x="94" y="110"/>
                    </a:lnTo>
                    <a:lnTo>
                      <a:pt x="86" y="198"/>
                    </a:lnTo>
                    <a:lnTo>
                      <a:pt x="0" y="108"/>
                    </a:lnTo>
                    <a:lnTo>
                      <a:pt x="5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8" name="Freeform 31"/>
              <p:cNvSpPr/>
              <p:nvPr/>
            </p:nvSpPr>
            <p:spPr bwMode="auto">
              <a:xfrm>
                <a:off x="2690813" y="3144838"/>
                <a:ext cx="641350" cy="1560513"/>
              </a:xfrm>
              <a:custGeom>
                <a:avLst/>
                <a:gdLst>
                  <a:gd name="T0" fmla="*/ 37 w 251"/>
                  <a:gd name="T1" fmla="*/ 586 h 611"/>
                  <a:gd name="T2" fmla="*/ 92 w 251"/>
                  <a:gd name="T3" fmla="*/ 504 h 611"/>
                  <a:gd name="T4" fmla="*/ 172 w 251"/>
                  <a:gd name="T5" fmla="*/ 236 h 611"/>
                  <a:gd name="T6" fmla="*/ 227 w 251"/>
                  <a:gd name="T7" fmla="*/ 0 h 611"/>
                  <a:gd name="T8" fmla="*/ 193 w 251"/>
                  <a:gd name="T9" fmla="*/ 74 h 611"/>
                  <a:gd name="T10" fmla="*/ 0 w 251"/>
                  <a:gd name="T11" fmla="*/ 579 h 611"/>
                  <a:gd name="T12" fmla="*/ 37 w 251"/>
                  <a:gd name="T13" fmla="*/ 586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11">
                    <a:moveTo>
                      <a:pt x="37" y="586"/>
                    </a:moveTo>
                    <a:cubicBezTo>
                      <a:pt x="37" y="586"/>
                      <a:pt x="73" y="529"/>
                      <a:pt x="92" y="504"/>
                    </a:cubicBezTo>
                    <a:cubicBezTo>
                      <a:pt x="110" y="479"/>
                      <a:pt x="162" y="274"/>
                      <a:pt x="172" y="236"/>
                    </a:cubicBezTo>
                    <a:cubicBezTo>
                      <a:pt x="182" y="198"/>
                      <a:pt x="251" y="0"/>
                      <a:pt x="227" y="0"/>
                    </a:cubicBezTo>
                    <a:cubicBezTo>
                      <a:pt x="227" y="0"/>
                      <a:pt x="216" y="7"/>
                      <a:pt x="193" y="74"/>
                    </a:cubicBezTo>
                    <a:cubicBezTo>
                      <a:pt x="169" y="141"/>
                      <a:pt x="0" y="579"/>
                      <a:pt x="0" y="579"/>
                    </a:cubicBezTo>
                    <a:cubicBezTo>
                      <a:pt x="0" y="579"/>
                      <a:pt x="20" y="611"/>
                      <a:pt x="37" y="586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9" name="Freeform 32"/>
              <p:cNvSpPr/>
              <p:nvPr/>
            </p:nvSpPr>
            <p:spPr bwMode="auto">
              <a:xfrm>
                <a:off x="1241425" y="4705351"/>
                <a:ext cx="1450975" cy="574675"/>
              </a:xfrm>
              <a:custGeom>
                <a:avLst/>
                <a:gdLst>
                  <a:gd name="T0" fmla="*/ 555 w 568"/>
                  <a:gd name="T1" fmla="*/ 38 h 225"/>
                  <a:gd name="T2" fmla="*/ 30 w 568"/>
                  <a:gd name="T3" fmla="*/ 220 h 225"/>
                  <a:gd name="T4" fmla="*/ 18 w 568"/>
                  <a:gd name="T5" fmla="*/ 208 h 225"/>
                  <a:gd name="T6" fmla="*/ 454 w 568"/>
                  <a:gd name="T7" fmla="*/ 16 h 225"/>
                  <a:gd name="T8" fmla="*/ 501 w 568"/>
                  <a:gd name="T9" fmla="*/ 16 h 225"/>
                  <a:gd name="T10" fmla="*/ 547 w 568"/>
                  <a:gd name="T11" fmla="*/ 0 h 225"/>
                  <a:gd name="T12" fmla="*/ 553 w 568"/>
                  <a:gd name="T13" fmla="*/ 41 h 225"/>
                  <a:gd name="T14" fmla="*/ 555 w 568"/>
                  <a:gd name="T15" fmla="*/ 3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8" h="225">
                    <a:moveTo>
                      <a:pt x="555" y="38"/>
                    </a:moveTo>
                    <a:cubicBezTo>
                      <a:pt x="30" y="220"/>
                      <a:pt x="30" y="220"/>
                      <a:pt x="30" y="220"/>
                    </a:cubicBezTo>
                    <a:cubicBezTo>
                      <a:pt x="30" y="220"/>
                      <a:pt x="0" y="225"/>
                      <a:pt x="18" y="208"/>
                    </a:cubicBezTo>
                    <a:cubicBezTo>
                      <a:pt x="36" y="191"/>
                      <a:pt x="451" y="16"/>
                      <a:pt x="454" y="16"/>
                    </a:cubicBezTo>
                    <a:cubicBezTo>
                      <a:pt x="457" y="16"/>
                      <a:pt x="484" y="23"/>
                      <a:pt x="501" y="16"/>
                    </a:cubicBezTo>
                    <a:cubicBezTo>
                      <a:pt x="517" y="9"/>
                      <a:pt x="539" y="0"/>
                      <a:pt x="547" y="0"/>
                    </a:cubicBezTo>
                    <a:cubicBezTo>
                      <a:pt x="555" y="0"/>
                      <a:pt x="568" y="8"/>
                      <a:pt x="553" y="41"/>
                    </a:cubicBezTo>
                    <a:lnTo>
                      <a:pt x="555" y="38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0" name="Freeform 33"/>
              <p:cNvSpPr/>
              <p:nvPr/>
            </p:nvSpPr>
            <p:spPr bwMode="auto">
              <a:xfrm>
                <a:off x="2671763" y="4895851"/>
                <a:ext cx="161925" cy="2838450"/>
              </a:xfrm>
              <a:custGeom>
                <a:avLst/>
                <a:gdLst>
                  <a:gd name="T0" fmla="*/ 58 w 102"/>
                  <a:gd name="T1" fmla="*/ 0 h 1788"/>
                  <a:gd name="T2" fmla="*/ 34 w 102"/>
                  <a:gd name="T3" fmla="*/ 0 h 1788"/>
                  <a:gd name="T4" fmla="*/ 0 w 102"/>
                  <a:gd name="T5" fmla="*/ 1788 h 1788"/>
                  <a:gd name="T6" fmla="*/ 102 w 102"/>
                  <a:gd name="T7" fmla="*/ 1785 h 1788"/>
                  <a:gd name="T8" fmla="*/ 102 w 102"/>
                  <a:gd name="T9" fmla="*/ 2 h 1788"/>
                  <a:gd name="T10" fmla="*/ 58 w 102"/>
                  <a:gd name="T11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1788">
                    <a:moveTo>
                      <a:pt x="58" y="0"/>
                    </a:moveTo>
                    <a:lnTo>
                      <a:pt x="34" y="0"/>
                    </a:lnTo>
                    <a:lnTo>
                      <a:pt x="0" y="1788"/>
                    </a:lnTo>
                    <a:lnTo>
                      <a:pt x="102" y="1785"/>
                    </a:lnTo>
                    <a:lnTo>
                      <a:pt x="102" y="2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1" name="Freeform 34"/>
              <p:cNvSpPr/>
              <p:nvPr/>
            </p:nvSpPr>
            <p:spPr bwMode="auto">
              <a:xfrm>
                <a:off x="2833688" y="4899026"/>
                <a:ext cx="80963" cy="2830513"/>
              </a:xfrm>
              <a:custGeom>
                <a:avLst/>
                <a:gdLst>
                  <a:gd name="T0" fmla="*/ 0 w 51"/>
                  <a:gd name="T1" fmla="*/ 0 h 1783"/>
                  <a:gd name="T2" fmla="*/ 25 w 51"/>
                  <a:gd name="T3" fmla="*/ 24 h 1783"/>
                  <a:gd name="T4" fmla="*/ 51 w 51"/>
                  <a:gd name="T5" fmla="*/ 1763 h 1783"/>
                  <a:gd name="T6" fmla="*/ 0 w 51"/>
                  <a:gd name="T7" fmla="*/ 1783 h 1783"/>
                  <a:gd name="T8" fmla="*/ 0 w 51"/>
                  <a:gd name="T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783">
                    <a:moveTo>
                      <a:pt x="0" y="0"/>
                    </a:moveTo>
                    <a:lnTo>
                      <a:pt x="25" y="24"/>
                    </a:lnTo>
                    <a:lnTo>
                      <a:pt x="51" y="1763"/>
                    </a:lnTo>
                    <a:lnTo>
                      <a:pt x="0" y="178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2" name="Freeform 35"/>
              <p:cNvSpPr/>
              <p:nvPr/>
            </p:nvSpPr>
            <p:spPr bwMode="auto">
              <a:xfrm>
                <a:off x="2662238" y="4673601"/>
                <a:ext cx="168275" cy="157163"/>
              </a:xfrm>
              <a:custGeom>
                <a:avLst/>
                <a:gdLst>
                  <a:gd name="T0" fmla="*/ 106 w 106"/>
                  <a:gd name="T1" fmla="*/ 89 h 99"/>
                  <a:gd name="T2" fmla="*/ 106 w 106"/>
                  <a:gd name="T3" fmla="*/ 0 h 99"/>
                  <a:gd name="T4" fmla="*/ 0 w 106"/>
                  <a:gd name="T5" fmla="*/ 10 h 99"/>
                  <a:gd name="T6" fmla="*/ 0 w 106"/>
                  <a:gd name="T7" fmla="*/ 99 h 99"/>
                  <a:gd name="T8" fmla="*/ 106 w 106"/>
                  <a:gd name="T9" fmla="*/ 8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9">
                    <a:moveTo>
                      <a:pt x="106" y="89"/>
                    </a:moveTo>
                    <a:lnTo>
                      <a:pt x="106" y="0"/>
                    </a:lnTo>
                    <a:lnTo>
                      <a:pt x="0" y="10"/>
                    </a:lnTo>
                    <a:lnTo>
                      <a:pt x="0" y="99"/>
                    </a:lnTo>
                    <a:lnTo>
                      <a:pt x="106" y="89"/>
                    </a:ln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3" name="Freeform 36"/>
              <p:cNvSpPr/>
              <p:nvPr/>
            </p:nvSpPr>
            <p:spPr bwMode="auto">
              <a:xfrm>
                <a:off x="2709863" y="4702176"/>
                <a:ext cx="1100138" cy="1233488"/>
              </a:xfrm>
              <a:custGeom>
                <a:avLst/>
                <a:gdLst>
                  <a:gd name="T0" fmla="*/ 0 w 430"/>
                  <a:gd name="T1" fmla="*/ 38 h 483"/>
                  <a:gd name="T2" fmla="*/ 81 w 430"/>
                  <a:gd name="T3" fmla="*/ 166 h 483"/>
                  <a:gd name="T4" fmla="*/ 412 w 430"/>
                  <a:gd name="T5" fmla="*/ 483 h 483"/>
                  <a:gd name="T6" fmla="*/ 406 w 430"/>
                  <a:gd name="T7" fmla="*/ 454 h 483"/>
                  <a:gd name="T8" fmla="*/ 54 w 430"/>
                  <a:gd name="T9" fmla="*/ 37 h 483"/>
                  <a:gd name="T10" fmla="*/ 30 w 430"/>
                  <a:gd name="T11" fmla="*/ 9 h 483"/>
                  <a:gd name="T12" fmla="*/ 0 w 430"/>
                  <a:gd name="T13" fmla="*/ 3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0" h="483">
                    <a:moveTo>
                      <a:pt x="0" y="38"/>
                    </a:moveTo>
                    <a:cubicBezTo>
                      <a:pt x="0" y="38"/>
                      <a:pt x="66" y="153"/>
                      <a:pt x="81" y="166"/>
                    </a:cubicBezTo>
                    <a:cubicBezTo>
                      <a:pt x="96" y="180"/>
                      <a:pt x="394" y="483"/>
                      <a:pt x="412" y="483"/>
                    </a:cubicBezTo>
                    <a:cubicBezTo>
                      <a:pt x="430" y="483"/>
                      <a:pt x="414" y="462"/>
                      <a:pt x="406" y="454"/>
                    </a:cubicBezTo>
                    <a:cubicBezTo>
                      <a:pt x="397" y="446"/>
                      <a:pt x="54" y="37"/>
                      <a:pt x="54" y="37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7" y="0"/>
                      <a:pt x="0" y="38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4" name="Freeform 37"/>
              <p:cNvSpPr/>
              <p:nvPr/>
            </p:nvSpPr>
            <p:spPr bwMode="auto">
              <a:xfrm>
                <a:off x="2611438" y="4614863"/>
                <a:ext cx="190500" cy="136525"/>
              </a:xfrm>
              <a:custGeom>
                <a:avLst/>
                <a:gdLst>
                  <a:gd name="T0" fmla="*/ 53 w 75"/>
                  <a:gd name="T1" fmla="*/ 50 h 53"/>
                  <a:gd name="T2" fmla="*/ 68 w 75"/>
                  <a:gd name="T3" fmla="*/ 43 h 53"/>
                  <a:gd name="T4" fmla="*/ 69 w 75"/>
                  <a:gd name="T5" fmla="*/ 21 h 53"/>
                  <a:gd name="T6" fmla="*/ 31 w 75"/>
                  <a:gd name="T7" fmla="*/ 3 h 53"/>
                  <a:gd name="T8" fmla="*/ 4 w 75"/>
                  <a:gd name="T9" fmla="*/ 29 h 53"/>
                  <a:gd name="T10" fmla="*/ 53 w 75"/>
                  <a:gd name="T11" fmla="*/ 5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53">
                    <a:moveTo>
                      <a:pt x="53" y="50"/>
                    </a:moveTo>
                    <a:cubicBezTo>
                      <a:pt x="53" y="50"/>
                      <a:pt x="61" y="43"/>
                      <a:pt x="68" y="43"/>
                    </a:cubicBezTo>
                    <a:cubicBezTo>
                      <a:pt x="75" y="43"/>
                      <a:pt x="69" y="21"/>
                      <a:pt x="69" y="21"/>
                    </a:cubicBezTo>
                    <a:cubicBezTo>
                      <a:pt x="69" y="21"/>
                      <a:pt x="42" y="0"/>
                      <a:pt x="31" y="3"/>
                    </a:cubicBezTo>
                    <a:cubicBezTo>
                      <a:pt x="21" y="6"/>
                      <a:pt x="9" y="5"/>
                      <a:pt x="4" y="29"/>
                    </a:cubicBezTo>
                    <a:cubicBezTo>
                      <a:pt x="0" y="53"/>
                      <a:pt x="53" y="50"/>
                      <a:pt x="53" y="5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5" name="Freeform 38"/>
              <p:cNvSpPr/>
              <p:nvPr/>
            </p:nvSpPr>
            <p:spPr bwMode="auto">
              <a:xfrm>
                <a:off x="2613025" y="4689476"/>
                <a:ext cx="133350" cy="117475"/>
              </a:xfrm>
              <a:custGeom>
                <a:avLst/>
                <a:gdLst>
                  <a:gd name="T0" fmla="*/ 52 w 52"/>
                  <a:gd name="T1" fmla="*/ 21 h 46"/>
                  <a:gd name="T2" fmla="*/ 30 w 52"/>
                  <a:gd name="T3" fmla="*/ 0 h 46"/>
                  <a:gd name="T4" fmla="*/ 3 w 52"/>
                  <a:gd name="T5" fmla="*/ 0 h 46"/>
                  <a:gd name="T6" fmla="*/ 16 w 52"/>
                  <a:gd name="T7" fmla="*/ 46 h 46"/>
                  <a:gd name="T8" fmla="*/ 39 w 52"/>
                  <a:gd name="T9" fmla="*/ 46 h 46"/>
                  <a:gd name="T10" fmla="*/ 52 w 52"/>
                  <a:gd name="T11" fmla="*/ 2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46">
                    <a:moveTo>
                      <a:pt x="52" y="21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26" y="6"/>
                      <a:pt x="3" y="0"/>
                    </a:cubicBezTo>
                    <a:cubicBezTo>
                      <a:pt x="3" y="0"/>
                      <a:pt x="0" y="31"/>
                      <a:pt x="16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21"/>
                      <a:pt x="52" y="21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>
                    <a:lumMod val="85000"/>
                    <a:alpha val="8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等腰三角形 2"/>
          <p:cNvSpPr/>
          <p:nvPr/>
        </p:nvSpPr>
        <p:spPr>
          <a:xfrm>
            <a:off x="8318499" y="6039310"/>
            <a:ext cx="825501" cy="818690"/>
          </a:xfrm>
          <a:custGeom>
            <a:avLst/>
            <a:gdLst/>
            <a:ahLst/>
            <a:cxnLst/>
            <a:rect l="l" t="t" r="r" b="b"/>
            <a:pathLst>
              <a:path w="947583" h="939765">
                <a:moveTo>
                  <a:pt x="947583" y="0"/>
                </a:moveTo>
                <a:lnTo>
                  <a:pt x="947583" y="939765"/>
                </a:lnTo>
                <a:lnTo>
                  <a:pt x="0" y="93976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2049"/>
          <p:cNvGrpSpPr/>
          <p:nvPr/>
        </p:nvGrpSpPr>
        <p:grpSpPr>
          <a:xfrm>
            <a:off x="-85279" y="1135993"/>
            <a:ext cx="572804" cy="572804"/>
            <a:chOff x="-85279" y="1135993"/>
            <a:chExt cx="572804" cy="572804"/>
          </a:xfrm>
        </p:grpSpPr>
        <p:sp>
          <p:nvSpPr>
            <p:cNvPr id="9" name="矩形 8"/>
            <p:cNvSpPr/>
            <p:nvPr/>
          </p:nvSpPr>
          <p:spPr>
            <a:xfrm rot="2669388">
              <a:off x="-85279" y="1135993"/>
              <a:ext cx="572804" cy="572804"/>
            </a:xfrm>
            <a:custGeom>
              <a:avLst/>
              <a:gdLst/>
              <a:ahLst/>
              <a:cxnLst/>
              <a:rect l="l" t="t" r="r" b="b"/>
              <a:pathLst>
                <a:path w="572804" h="572804">
                  <a:moveTo>
                    <a:pt x="0" y="0"/>
                  </a:moveTo>
                  <a:lnTo>
                    <a:pt x="572804" y="0"/>
                  </a:lnTo>
                  <a:lnTo>
                    <a:pt x="572804" y="572804"/>
                  </a:lnTo>
                  <a:lnTo>
                    <a:pt x="285817" y="572804"/>
                  </a:lnTo>
                  <a:lnTo>
                    <a:pt x="0" y="2818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5"/>
            <p:cNvGrpSpPr/>
            <p:nvPr/>
          </p:nvGrpSpPr>
          <p:grpSpPr>
            <a:xfrm>
              <a:off x="25846" y="1330953"/>
              <a:ext cx="407724" cy="309234"/>
              <a:chOff x="4250583" y="883921"/>
              <a:chExt cx="1086109" cy="823748"/>
            </a:xfrm>
          </p:grpSpPr>
          <p:grpSp>
            <p:nvGrpSpPr>
              <p:cNvPr id="51" name="组合 142"/>
              <p:cNvGrpSpPr/>
              <p:nvPr/>
            </p:nvGrpSpPr>
            <p:grpSpPr>
              <a:xfrm>
                <a:off x="4611270" y="883921"/>
                <a:ext cx="725422" cy="823748"/>
                <a:chOff x="274638" y="2720975"/>
                <a:chExt cx="1581150" cy="1795463"/>
              </a:xfrm>
            </p:grpSpPr>
            <p:sp>
              <p:nvSpPr>
                <p:cNvPr id="144" name="Freeform 6"/>
                <p:cNvSpPr>
                  <a:spLocks noEditPoints="1"/>
                </p:cNvSpPr>
                <p:nvPr/>
              </p:nvSpPr>
              <p:spPr bwMode="auto">
                <a:xfrm>
                  <a:off x="274638" y="2720975"/>
                  <a:ext cx="1581150" cy="1439863"/>
                </a:xfrm>
                <a:custGeom>
                  <a:avLst/>
                  <a:gdLst>
                    <a:gd name="T0" fmla="*/ 422 w 422"/>
                    <a:gd name="T1" fmla="*/ 3 h 384"/>
                    <a:gd name="T2" fmla="*/ 422 w 422"/>
                    <a:gd name="T3" fmla="*/ 4 h 384"/>
                    <a:gd name="T4" fmla="*/ 342 w 422"/>
                    <a:gd name="T5" fmla="*/ 190 h 384"/>
                    <a:gd name="T6" fmla="*/ 262 w 422"/>
                    <a:gd name="T7" fmla="*/ 377 h 384"/>
                    <a:gd name="T8" fmla="*/ 262 w 422"/>
                    <a:gd name="T9" fmla="*/ 377 h 384"/>
                    <a:gd name="T10" fmla="*/ 261 w 422"/>
                    <a:gd name="T11" fmla="*/ 378 h 384"/>
                    <a:gd name="T12" fmla="*/ 260 w 422"/>
                    <a:gd name="T13" fmla="*/ 379 h 384"/>
                    <a:gd name="T14" fmla="*/ 260 w 422"/>
                    <a:gd name="T15" fmla="*/ 380 h 384"/>
                    <a:gd name="T16" fmla="*/ 259 w 422"/>
                    <a:gd name="T17" fmla="*/ 380 h 384"/>
                    <a:gd name="T18" fmla="*/ 259 w 422"/>
                    <a:gd name="T19" fmla="*/ 381 h 384"/>
                    <a:gd name="T20" fmla="*/ 258 w 422"/>
                    <a:gd name="T21" fmla="*/ 381 h 384"/>
                    <a:gd name="T22" fmla="*/ 257 w 422"/>
                    <a:gd name="T23" fmla="*/ 382 h 384"/>
                    <a:gd name="T24" fmla="*/ 257 w 422"/>
                    <a:gd name="T25" fmla="*/ 382 h 384"/>
                    <a:gd name="T26" fmla="*/ 256 w 422"/>
                    <a:gd name="T27" fmla="*/ 383 h 384"/>
                    <a:gd name="T28" fmla="*/ 256 w 422"/>
                    <a:gd name="T29" fmla="*/ 383 h 384"/>
                    <a:gd name="T30" fmla="*/ 255 w 422"/>
                    <a:gd name="T31" fmla="*/ 383 h 384"/>
                    <a:gd name="T32" fmla="*/ 254 w 422"/>
                    <a:gd name="T33" fmla="*/ 383 h 384"/>
                    <a:gd name="T34" fmla="*/ 253 w 422"/>
                    <a:gd name="T35" fmla="*/ 384 h 384"/>
                    <a:gd name="T36" fmla="*/ 253 w 422"/>
                    <a:gd name="T37" fmla="*/ 384 h 384"/>
                    <a:gd name="T38" fmla="*/ 252 w 422"/>
                    <a:gd name="T39" fmla="*/ 384 h 384"/>
                    <a:gd name="T40" fmla="*/ 252 w 422"/>
                    <a:gd name="T41" fmla="*/ 384 h 384"/>
                    <a:gd name="T42" fmla="*/ 144 w 422"/>
                    <a:gd name="T43" fmla="*/ 355 h 384"/>
                    <a:gd name="T44" fmla="*/ 2 w 422"/>
                    <a:gd name="T45" fmla="*/ 318 h 384"/>
                    <a:gd name="T46" fmla="*/ 0 w 422"/>
                    <a:gd name="T47" fmla="*/ 316 h 384"/>
                    <a:gd name="T48" fmla="*/ 1 w 422"/>
                    <a:gd name="T49" fmla="*/ 314 h 384"/>
                    <a:gd name="T50" fmla="*/ 2 w 422"/>
                    <a:gd name="T51" fmla="*/ 311 h 384"/>
                    <a:gd name="T52" fmla="*/ 168 w 422"/>
                    <a:gd name="T53" fmla="*/ 31 h 384"/>
                    <a:gd name="T54" fmla="*/ 171 w 422"/>
                    <a:gd name="T55" fmla="*/ 28 h 384"/>
                    <a:gd name="T56" fmla="*/ 171 w 422"/>
                    <a:gd name="T57" fmla="*/ 28 h 384"/>
                    <a:gd name="T58" fmla="*/ 174 w 422"/>
                    <a:gd name="T59" fmla="*/ 26 h 384"/>
                    <a:gd name="T60" fmla="*/ 418 w 422"/>
                    <a:gd name="T61" fmla="*/ 0 h 384"/>
                    <a:gd name="T62" fmla="*/ 419 w 422"/>
                    <a:gd name="T63" fmla="*/ 0 h 384"/>
                    <a:gd name="T64" fmla="*/ 420 w 422"/>
                    <a:gd name="T65" fmla="*/ 0 h 384"/>
                    <a:gd name="T66" fmla="*/ 420 w 422"/>
                    <a:gd name="T67" fmla="*/ 0 h 384"/>
                    <a:gd name="T68" fmla="*/ 421 w 422"/>
                    <a:gd name="T69" fmla="*/ 0 h 384"/>
                    <a:gd name="T70" fmla="*/ 421 w 422"/>
                    <a:gd name="T71" fmla="*/ 0 h 384"/>
                    <a:gd name="T72" fmla="*/ 421 w 422"/>
                    <a:gd name="T73" fmla="*/ 0 h 384"/>
                    <a:gd name="T74" fmla="*/ 422 w 422"/>
                    <a:gd name="T75" fmla="*/ 1 h 384"/>
                    <a:gd name="T76" fmla="*/ 422 w 422"/>
                    <a:gd name="T77" fmla="*/ 1 h 384"/>
                    <a:gd name="T78" fmla="*/ 422 w 422"/>
                    <a:gd name="T79" fmla="*/ 1 h 384"/>
                    <a:gd name="T80" fmla="*/ 422 w 422"/>
                    <a:gd name="T81" fmla="*/ 2 h 384"/>
                    <a:gd name="T82" fmla="*/ 422 w 422"/>
                    <a:gd name="T83" fmla="*/ 2 h 384"/>
                    <a:gd name="T84" fmla="*/ 422 w 422"/>
                    <a:gd name="T85" fmla="*/ 2 h 384"/>
                    <a:gd name="T86" fmla="*/ 422 w 422"/>
                    <a:gd name="T87" fmla="*/ 3 h 384"/>
                    <a:gd name="T88" fmla="*/ 422 w 422"/>
                    <a:gd name="T89" fmla="*/ 3 h 384"/>
                    <a:gd name="T90" fmla="*/ 172 w 422"/>
                    <a:gd name="T91" fmla="*/ 31 h 384"/>
                    <a:gd name="T92" fmla="*/ 5 w 422"/>
                    <a:gd name="T93" fmla="*/ 312 h 384"/>
                    <a:gd name="T94" fmla="*/ 255 w 422"/>
                    <a:gd name="T95" fmla="*/ 375 h 384"/>
                    <a:gd name="T96" fmla="*/ 416 w 422"/>
                    <a:gd name="T97" fmla="*/ 5 h 384"/>
                    <a:gd name="T98" fmla="*/ 172 w 422"/>
                    <a:gd name="T99" fmla="*/ 31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2" h="384">
                      <a:moveTo>
                        <a:pt x="422" y="3"/>
                      </a:moveTo>
                      <a:cubicBezTo>
                        <a:pt x="422" y="4"/>
                        <a:pt x="422" y="4"/>
                        <a:pt x="422" y="4"/>
                      </a:cubicBezTo>
                      <a:cubicBezTo>
                        <a:pt x="342" y="190"/>
                        <a:pt x="342" y="190"/>
                        <a:pt x="342" y="190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1" y="377"/>
                        <a:pt x="261" y="378"/>
                        <a:pt x="261" y="378"/>
                      </a:cubicBezTo>
                      <a:cubicBezTo>
                        <a:pt x="261" y="378"/>
                        <a:pt x="261" y="379"/>
                        <a:pt x="260" y="379"/>
                      </a:cubicBezTo>
                      <a:cubicBezTo>
                        <a:pt x="260" y="379"/>
                        <a:pt x="260" y="379"/>
                        <a:pt x="260" y="380"/>
                      </a:cubicBezTo>
                      <a:cubicBezTo>
                        <a:pt x="260" y="380"/>
                        <a:pt x="259" y="380"/>
                        <a:pt x="259" y="380"/>
                      </a:cubicBezTo>
                      <a:cubicBezTo>
                        <a:pt x="259" y="380"/>
                        <a:pt x="259" y="381"/>
                        <a:pt x="259" y="381"/>
                      </a:cubicBezTo>
                      <a:cubicBezTo>
                        <a:pt x="258" y="381"/>
                        <a:pt x="258" y="381"/>
                        <a:pt x="258" y="381"/>
                      </a:cubicBezTo>
                      <a:cubicBezTo>
                        <a:pt x="258" y="382"/>
                        <a:pt x="258" y="382"/>
                        <a:pt x="257" y="382"/>
                      </a:cubicBezTo>
                      <a:cubicBezTo>
                        <a:pt x="257" y="382"/>
                        <a:pt x="257" y="382"/>
                        <a:pt x="257" y="382"/>
                      </a:cubicBezTo>
                      <a:cubicBezTo>
                        <a:pt x="257" y="382"/>
                        <a:pt x="256" y="383"/>
                        <a:pt x="256" y="383"/>
                      </a:cubicBezTo>
                      <a:cubicBezTo>
                        <a:pt x="256" y="383"/>
                        <a:pt x="256" y="383"/>
                        <a:pt x="256" y="383"/>
                      </a:cubicBezTo>
                      <a:cubicBezTo>
                        <a:pt x="255" y="383"/>
                        <a:pt x="255" y="383"/>
                        <a:pt x="255" y="383"/>
                      </a:cubicBezTo>
                      <a:cubicBezTo>
                        <a:pt x="255" y="383"/>
                        <a:pt x="255" y="383"/>
                        <a:pt x="254" y="383"/>
                      </a:cubicBezTo>
                      <a:cubicBezTo>
                        <a:pt x="254" y="384"/>
                        <a:pt x="254" y="384"/>
                        <a:pt x="253" y="384"/>
                      </a:cubicBezTo>
                      <a:cubicBezTo>
                        <a:pt x="253" y="384"/>
                        <a:pt x="253" y="384"/>
                        <a:pt x="253" y="384"/>
                      </a:cubicBezTo>
                      <a:cubicBezTo>
                        <a:pt x="253" y="384"/>
                        <a:pt x="252" y="384"/>
                        <a:pt x="252" y="384"/>
                      </a:cubicBezTo>
                      <a:cubicBezTo>
                        <a:pt x="252" y="384"/>
                        <a:pt x="252" y="384"/>
                        <a:pt x="252" y="384"/>
                      </a:cubicBezTo>
                      <a:cubicBezTo>
                        <a:pt x="144" y="355"/>
                        <a:pt x="144" y="355"/>
                        <a:pt x="144" y="355"/>
                      </a:cubicBezTo>
                      <a:cubicBezTo>
                        <a:pt x="2" y="318"/>
                        <a:pt x="2" y="318"/>
                        <a:pt x="2" y="318"/>
                      </a:cubicBezTo>
                      <a:cubicBezTo>
                        <a:pt x="1" y="318"/>
                        <a:pt x="0" y="317"/>
                        <a:pt x="0" y="316"/>
                      </a:cubicBezTo>
                      <a:cubicBezTo>
                        <a:pt x="0" y="316"/>
                        <a:pt x="1" y="315"/>
                        <a:pt x="1" y="314"/>
                      </a:cubicBezTo>
                      <a:cubicBezTo>
                        <a:pt x="1" y="313"/>
                        <a:pt x="1" y="312"/>
                        <a:pt x="2" y="311"/>
                      </a:cubicBez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69" y="30"/>
                        <a:pt x="170" y="29"/>
                        <a:pt x="171" y="28"/>
                      </a:cubicBezTo>
                      <a:cubicBezTo>
                        <a:pt x="171" y="28"/>
                        <a:pt x="171" y="28"/>
                        <a:pt x="171" y="28"/>
                      </a:cubicBezTo>
                      <a:cubicBezTo>
                        <a:pt x="172" y="27"/>
                        <a:pt x="173" y="26"/>
                        <a:pt x="174" y="26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19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lose/>
                      <a:moveTo>
                        <a:pt x="172" y="31"/>
                      </a:moveTo>
                      <a:cubicBezTo>
                        <a:pt x="5" y="312"/>
                        <a:pt x="5" y="312"/>
                        <a:pt x="5" y="312"/>
                      </a:cubicBezTo>
                      <a:cubicBezTo>
                        <a:pt x="255" y="375"/>
                        <a:pt x="255" y="375"/>
                        <a:pt x="255" y="375"/>
                      </a:cubicBezTo>
                      <a:cubicBezTo>
                        <a:pt x="416" y="5"/>
                        <a:pt x="416" y="5"/>
                        <a:pt x="416" y="5"/>
                      </a:cubicBezTo>
                      <a:lnTo>
                        <a:pt x="172" y="3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" name="Line 7"/>
                <p:cNvSpPr>
                  <a:spLocks noChangeShapeType="1"/>
                </p:cNvSpPr>
                <p:nvPr/>
              </p:nvSpPr>
              <p:spPr bwMode="auto">
                <a:xfrm>
                  <a:off x="941388" y="4487863"/>
                  <a:ext cx="0" cy="0"/>
                </a:xfrm>
                <a:prstGeom prst="lin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8"/>
                <p:cNvSpPr/>
                <p:nvPr/>
              </p:nvSpPr>
              <p:spPr bwMode="auto">
                <a:xfrm>
                  <a:off x="941388" y="4092575"/>
                  <a:ext cx="247650" cy="423863"/>
                </a:xfrm>
                <a:custGeom>
                  <a:avLst/>
                  <a:gdLst>
                    <a:gd name="T0" fmla="*/ 19 w 66"/>
                    <a:gd name="T1" fmla="*/ 0 h 113"/>
                    <a:gd name="T2" fmla="*/ 16 w 66"/>
                    <a:gd name="T3" fmla="*/ 72 h 113"/>
                    <a:gd name="T4" fmla="*/ 0 w 66"/>
                    <a:gd name="T5" fmla="*/ 78 h 113"/>
                    <a:gd name="T6" fmla="*/ 0 w 66"/>
                    <a:gd name="T7" fmla="*/ 94 h 113"/>
                    <a:gd name="T8" fmla="*/ 66 w 66"/>
                    <a:gd name="T9" fmla="*/ 94 h 113"/>
                    <a:gd name="T10" fmla="*/ 66 w 66"/>
                    <a:gd name="T11" fmla="*/ 78 h 113"/>
                    <a:gd name="T12" fmla="*/ 50 w 66"/>
                    <a:gd name="T13" fmla="*/ 72 h 113"/>
                    <a:gd name="T14" fmla="*/ 48 w 66"/>
                    <a:gd name="T15" fmla="*/ 8 h 113"/>
                    <a:gd name="T16" fmla="*/ 19 w 66"/>
                    <a:gd name="T1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113">
                      <a:moveTo>
                        <a:pt x="19" y="0"/>
                      </a:move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2"/>
                        <a:pt x="0" y="73"/>
                        <a:pt x="0" y="78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4"/>
                        <a:pt x="25" y="113"/>
                        <a:pt x="66" y="94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4"/>
                        <a:pt x="50" y="72"/>
                      </a:cubicBezTo>
                      <a:cubicBezTo>
                        <a:pt x="48" y="8"/>
                        <a:pt x="48" y="8"/>
                        <a:pt x="48" y="8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147"/>
              <p:cNvGrpSpPr/>
              <p:nvPr/>
            </p:nvGrpSpPr>
            <p:grpSpPr>
              <a:xfrm>
                <a:off x="4250583" y="1239087"/>
                <a:ext cx="412650" cy="468582"/>
                <a:chOff x="652022" y="2720975"/>
                <a:chExt cx="1581150" cy="1795463"/>
              </a:xfrm>
            </p:grpSpPr>
            <p:sp>
              <p:nvSpPr>
                <p:cNvPr id="149" name="Freeform 6"/>
                <p:cNvSpPr>
                  <a:spLocks noEditPoints="1"/>
                </p:cNvSpPr>
                <p:nvPr/>
              </p:nvSpPr>
              <p:spPr bwMode="auto">
                <a:xfrm>
                  <a:off x="652022" y="2720975"/>
                  <a:ext cx="1581150" cy="1439861"/>
                </a:xfrm>
                <a:custGeom>
                  <a:avLst/>
                  <a:gdLst>
                    <a:gd name="T0" fmla="*/ 422 w 422"/>
                    <a:gd name="T1" fmla="*/ 3 h 384"/>
                    <a:gd name="T2" fmla="*/ 422 w 422"/>
                    <a:gd name="T3" fmla="*/ 4 h 384"/>
                    <a:gd name="T4" fmla="*/ 342 w 422"/>
                    <a:gd name="T5" fmla="*/ 190 h 384"/>
                    <a:gd name="T6" fmla="*/ 262 w 422"/>
                    <a:gd name="T7" fmla="*/ 377 h 384"/>
                    <a:gd name="T8" fmla="*/ 262 w 422"/>
                    <a:gd name="T9" fmla="*/ 377 h 384"/>
                    <a:gd name="T10" fmla="*/ 261 w 422"/>
                    <a:gd name="T11" fmla="*/ 378 h 384"/>
                    <a:gd name="T12" fmla="*/ 260 w 422"/>
                    <a:gd name="T13" fmla="*/ 379 h 384"/>
                    <a:gd name="T14" fmla="*/ 260 w 422"/>
                    <a:gd name="T15" fmla="*/ 380 h 384"/>
                    <a:gd name="T16" fmla="*/ 259 w 422"/>
                    <a:gd name="T17" fmla="*/ 380 h 384"/>
                    <a:gd name="T18" fmla="*/ 259 w 422"/>
                    <a:gd name="T19" fmla="*/ 381 h 384"/>
                    <a:gd name="T20" fmla="*/ 258 w 422"/>
                    <a:gd name="T21" fmla="*/ 381 h 384"/>
                    <a:gd name="T22" fmla="*/ 257 w 422"/>
                    <a:gd name="T23" fmla="*/ 382 h 384"/>
                    <a:gd name="T24" fmla="*/ 257 w 422"/>
                    <a:gd name="T25" fmla="*/ 382 h 384"/>
                    <a:gd name="T26" fmla="*/ 256 w 422"/>
                    <a:gd name="T27" fmla="*/ 383 h 384"/>
                    <a:gd name="T28" fmla="*/ 256 w 422"/>
                    <a:gd name="T29" fmla="*/ 383 h 384"/>
                    <a:gd name="T30" fmla="*/ 255 w 422"/>
                    <a:gd name="T31" fmla="*/ 383 h 384"/>
                    <a:gd name="T32" fmla="*/ 254 w 422"/>
                    <a:gd name="T33" fmla="*/ 383 h 384"/>
                    <a:gd name="T34" fmla="*/ 253 w 422"/>
                    <a:gd name="T35" fmla="*/ 384 h 384"/>
                    <a:gd name="T36" fmla="*/ 253 w 422"/>
                    <a:gd name="T37" fmla="*/ 384 h 384"/>
                    <a:gd name="T38" fmla="*/ 252 w 422"/>
                    <a:gd name="T39" fmla="*/ 384 h 384"/>
                    <a:gd name="T40" fmla="*/ 252 w 422"/>
                    <a:gd name="T41" fmla="*/ 384 h 384"/>
                    <a:gd name="T42" fmla="*/ 144 w 422"/>
                    <a:gd name="T43" fmla="*/ 355 h 384"/>
                    <a:gd name="T44" fmla="*/ 2 w 422"/>
                    <a:gd name="T45" fmla="*/ 318 h 384"/>
                    <a:gd name="T46" fmla="*/ 0 w 422"/>
                    <a:gd name="T47" fmla="*/ 316 h 384"/>
                    <a:gd name="T48" fmla="*/ 1 w 422"/>
                    <a:gd name="T49" fmla="*/ 314 h 384"/>
                    <a:gd name="T50" fmla="*/ 2 w 422"/>
                    <a:gd name="T51" fmla="*/ 311 h 384"/>
                    <a:gd name="T52" fmla="*/ 168 w 422"/>
                    <a:gd name="T53" fmla="*/ 31 h 384"/>
                    <a:gd name="T54" fmla="*/ 171 w 422"/>
                    <a:gd name="T55" fmla="*/ 28 h 384"/>
                    <a:gd name="T56" fmla="*/ 171 w 422"/>
                    <a:gd name="T57" fmla="*/ 28 h 384"/>
                    <a:gd name="T58" fmla="*/ 174 w 422"/>
                    <a:gd name="T59" fmla="*/ 26 h 384"/>
                    <a:gd name="T60" fmla="*/ 418 w 422"/>
                    <a:gd name="T61" fmla="*/ 0 h 384"/>
                    <a:gd name="T62" fmla="*/ 419 w 422"/>
                    <a:gd name="T63" fmla="*/ 0 h 384"/>
                    <a:gd name="T64" fmla="*/ 420 w 422"/>
                    <a:gd name="T65" fmla="*/ 0 h 384"/>
                    <a:gd name="T66" fmla="*/ 420 w 422"/>
                    <a:gd name="T67" fmla="*/ 0 h 384"/>
                    <a:gd name="T68" fmla="*/ 421 w 422"/>
                    <a:gd name="T69" fmla="*/ 0 h 384"/>
                    <a:gd name="T70" fmla="*/ 421 w 422"/>
                    <a:gd name="T71" fmla="*/ 0 h 384"/>
                    <a:gd name="T72" fmla="*/ 421 w 422"/>
                    <a:gd name="T73" fmla="*/ 0 h 384"/>
                    <a:gd name="T74" fmla="*/ 422 w 422"/>
                    <a:gd name="T75" fmla="*/ 1 h 384"/>
                    <a:gd name="T76" fmla="*/ 422 w 422"/>
                    <a:gd name="T77" fmla="*/ 1 h 384"/>
                    <a:gd name="T78" fmla="*/ 422 w 422"/>
                    <a:gd name="T79" fmla="*/ 1 h 384"/>
                    <a:gd name="T80" fmla="*/ 422 w 422"/>
                    <a:gd name="T81" fmla="*/ 2 h 384"/>
                    <a:gd name="T82" fmla="*/ 422 w 422"/>
                    <a:gd name="T83" fmla="*/ 2 h 384"/>
                    <a:gd name="T84" fmla="*/ 422 w 422"/>
                    <a:gd name="T85" fmla="*/ 2 h 384"/>
                    <a:gd name="T86" fmla="*/ 422 w 422"/>
                    <a:gd name="T87" fmla="*/ 3 h 384"/>
                    <a:gd name="T88" fmla="*/ 422 w 422"/>
                    <a:gd name="T89" fmla="*/ 3 h 384"/>
                    <a:gd name="T90" fmla="*/ 172 w 422"/>
                    <a:gd name="T91" fmla="*/ 31 h 384"/>
                    <a:gd name="T92" fmla="*/ 5 w 422"/>
                    <a:gd name="T93" fmla="*/ 312 h 384"/>
                    <a:gd name="T94" fmla="*/ 255 w 422"/>
                    <a:gd name="T95" fmla="*/ 375 h 384"/>
                    <a:gd name="T96" fmla="*/ 416 w 422"/>
                    <a:gd name="T97" fmla="*/ 5 h 384"/>
                    <a:gd name="T98" fmla="*/ 172 w 422"/>
                    <a:gd name="T99" fmla="*/ 31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2" h="384">
                      <a:moveTo>
                        <a:pt x="422" y="3"/>
                      </a:moveTo>
                      <a:cubicBezTo>
                        <a:pt x="422" y="4"/>
                        <a:pt x="422" y="4"/>
                        <a:pt x="422" y="4"/>
                      </a:cubicBezTo>
                      <a:cubicBezTo>
                        <a:pt x="342" y="190"/>
                        <a:pt x="342" y="190"/>
                        <a:pt x="342" y="190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2" y="377"/>
                        <a:pt x="262" y="377"/>
                        <a:pt x="262" y="377"/>
                      </a:cubicBezTo>
                      <a:cubicBezTo>
                        <a:pt x="261" y="377"/>
                        <a:pt x="261" y="378"/>
                        <a:pt x="261" y="378"/>
                      </a:cubicBezTo>
                      <a:cubicBezTo>
                        <a:pt x="261" y="378"/>
                        <a:pt x="261" y="379"/>
                        <a:pt x="260" y="379"/>
                      </a:cubicBezTo>
                      <a:cubicBezTo>
                        <a:pt x="260" y="379"/>
                        <a:pt x="260" y="379"/>
                        <a:pt x="260" y="380"/>
                      </a:cubicBezTo>
                      <a:cubicBezTo>
                        <a:pt x="260" y="380"/>
                        <a:pt x="259" y="380"/>
                        <a:pt x="259" y="380"/>
                      </a:cubicBezTo>
                      <a:cubicBezTo>
                        <a:pt x="259" y="380"/>
                        <a:pt x="259" y="381"/>
                        <a:pt x="259" y="381"/>
                      </a:cubicBezTo>
                      <a:cubicBezTo>
                        <a:pt x="258" y="381"/>
                        <a:pt x="258" y="381"/>
                        <a:pt x="258" y="381"/>
                      </a:cubicBezTo>
                      <a:cubicBezTo>
                        <a:pt x="258" y="382"/>
                        <a:pt x="258" y="382"/>
                        <a:pt x="257" y="382"/>
                      </a:cubicBezTo>
                      <a:cubicBezTo>
                        <a:pt x="257" y="382"/>
                        <a:pt x="257" y="382"/>
                        <a:pt x="257" y="382"/>
                      </a:cubicBezTo>
                      <a:cubicBezTo>
                        <a:pt x="257" y="382"/>
                        <a:pt x="256" y="383"/>
                        <a:pt x="256" y="383"/>
                      </a:cubicBezTo>
                      <a:cubicBezTo>
                        <a:pt x="256" y="383"/>
                        <a:pt x="256" y="383"/>
                        <a:pt x="256" y="383"/>
                      </a:cubicBezTo>
                      <a:cubicBezTo>
                        <a:pt x="255" y="383"/>
                        <a:pt x="255" y="383"/>
                        <a:pt x="255" y="383"/>
                      </a:cubicBezTo>
                      <a:cubicBezTo>
                        <a:pt x="255" y="383"/>
                        <a:pt x="255" y="383"/>
                        <a:pt x="254" y="383"/>
                      </a:cubicBezTo>
                      <a:cubicBezTo>
                        <a:pt x="254" y="384"/>
                        <a:pt x="254" y="384"/>
                        <a:pt x="253" y="384"/>
                      </a:cubicBezTo>
                      <a:cubicBezTo>
                        <a:pt x="253" y="384"/>
                        <a:pt x="253" y="384"/>
                        <a:pt x="253" y="384"/>
                      </a:cubicBezTo>
                      <a:cubicBezTo>
                        <a:pt x="253" y="384"/>
                        <a:pt x="252" y="384"/>
                        <a:pt x="252" y="384"/>
                      </a:cubicBezTo>
                      <a:cubicBezTo>
                        <a:pt x="252" y="384"/>
                        <a:pt x="252" y="384"/>
                        <a:pt x="252" y="384"/>
                      </a:cubicBezTo>
                      <a:cubicBezTo>
                        <a:pt x="144" y="355"/>
                        <a:pt x="144" y="355"/>
                        <a:pt x="144" y="355"/>
                      </a:cubicBezTo>
                      <a:cubicBezTo>
                        <a:pt x="2" y="318"/>
                        <a:pt x="2" y="318"/>
                        <a:pt x="2" y="318"/>
                      </a:cubicBezTo>
                      <a:cubicBezTo>
                        <a:pt x="1" y="318"/>
                        <a:pt x="0" y="317"/>
                        <a:pt x="0" y="316"/>
                      </a:cubicBezTo>
                      <a:cubicBezTo>
                        <a:pt x="0" y="316"/>
                        <a:pt x="1" y="315"/>
                        <a:pt x="1" y="314"/>
                      </a:cubicBezTo>
                      <a:cubicBezTo>
                        <a:pt x="1" y="313"/>
                        <a:pt x="1" y="312"/>
                        <a:pt x="2" y="311"/>
                      </a:cubicBezTo>
                      <a:cubicBezTo>
                        <a:pt x="168" y="31"/>
                        <a:pt x="168" y="31"/>
                        <a:pt x="168" y="31"/>
                      </a:cubicBezTo>
                      <a:cubicBezTo>
                        <a:pt x="169" y="30"/>
                        <a:pt x="170" y="29"/>
                        <a:pt x="171" y="28"/>
                      </a:cubicBezTo>
                      <a:cubicBezTo>
                        <a:pt x="171" y="28"/>
                        <a:pt x="171" y="28"/>
                        <a:pt x="171" y="28"/>
                      </a:cubicBezTo>
                      <a:cubicBezTo>
                        <a:pt x="172" y="27"/>
                        <a:pt x="173" y="26"/>
                        <a:pt x="174" y="26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19" y="0"/>
                        <a:pt x="419" y="0"/>
                        <a:pt x="419" y="0"/>
                      </a:cubicBezTo>
                      <a:cubicBezTo>
                        <a:pt x="419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420" y="0"/>
                        <a:pt x="420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0"/>
                        <a:pt x="421" y="0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1"/>
                      </a:cubicBezTo>
                      <a:cubicBezTo>
                        <a:pt x="422" y="1"/>
                        <a:pt x="422" y="1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2"/>
                        <a:pt x="422" y="2"/>
                        <a:pt x="422" y="2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ubicBezTo>
                        <a:pt x="422" y="3"/>
                        <a:pt x="422" y="3"/>
                        <a:pt x="422" y="3"/>
                      </a:cubicBezTo>
                      <a:close/>
                      <a:moveTo>
                        <a:pt x="172" y="31"/>
                      </a:moveTo>
                      <a:cubicBezTo>
                        <a:pt x="5" y="312"/>
                        <a:pt x="5" y="312"/>
                        <a:pt x="5" y="312"/>
                      </a:cubicBezTo>
                      <a:cubicBezTo>
                        <a:pt x="255" y="375"/>
                        <a:pt x="255" y="375"/>
                        <a:pt x="255" y="375"/>
                      </a:cubicBezTo>
                      <a:cubicBezTo>
                        <a:pt x="416" y="5"/>
                        <a:pt x="416" y="5"/>
                        <a:pt x="416" y="5"/>
                      </a:cubicBezTo>
                      <a:lnTo>
                        <a:pt x="172" y="3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" name="Line 7"/>
                <p:cNvSpPr>
                  <a:spLocks noChangeShapeType="1"/>
                </p:cNvSpPr>
                <p:nvPr/>
              </p:nvSpPr>
              <p:spPr bwMode="auto">
                <a:xfrm>
                  <a:off x="941388" y="4487863"/>
                  <a:ext cx="0" cy="0"/>
                </a:xfrm>
                <a:prstGeom prst="line">
                  <a:avLst/>
                </a:pr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8"/>
                <p:cNvSpPr/>
                <p:nvPr/>
              </p:nvSpPr>
              <p:spPr bwMode="auto">
                <a:xfrm>
                  <a:off x="1318776" y="4092572"/>
                  <a:ext cx="247653" cy="423866"/>
                </a:xfrm>
                <a:custGeom>
                  <a:avLst/>
                  <a:gdLst>
                    <a:gd name="T0" fmla="*/ 19 w 66"/>
                    <a:gd name="T1" fmla="*/ 0 h 113"/>
                    <a:gd name="T2" fmla="*/ 16 w 66"/>
                    <a:gd name="T3" fmla="*/ 72 h 113"/>
                    <a:gd name="T4" fmla="*/ 0 w 66"/>
                    <a:gd name="T5" fmla="*/ 78 h 113"/>
                    <a:gd name="T6" fmla="*/ 0 w 66"/>
                    <a:gd name="T7" fmla="*/ 94 h 113"/>
                    <a:gd name="T8" fmla="*/ 66 w 66"/>
                    <a:gd name="T9" fmla="*/ 94 h 113"/>
                    <a:gd name="T10" fmla="*/ 66 w 66"/>
                    <a:gd name="T11" fmla="*/ 78 h 113"/>
                    <a:gd name="T12" fmla="*/ 50 w 66"/>
                    <a:gd name="T13" fmla="*/ 72 h 113"/>
                    <a:gd name="T14" fmla="*/ 48 w 66"/>
                    <a:gd name="T15" fmla="*/ 8 h 113"/>
                    <a:gd name="T16" fmla="*/ 19 w 66"/>
                    <a:gd name="T1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113">
                      <a:moveTo>
                        <a:pt x="19" y="0"/>
                      </a:move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2"/>
                        <a:pt x="0" y="73"/>
                        <a:pt x="0" y="78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94"/>
                        <a:pt x="25" y="113"/>
                        <a:pt x="66" y="94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4"/>
                        <a:pt x="50" y="72"/>
                      </a:cubicBezTo>
                      <a:cubicBezTo>
                        <a:pt x="48" y="8"/>
                        <a:pt x="48" y="8"/>
                        <a:pt x="48" y="8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noFill/>
                <a:ln w="3175" cap="flat">
                  <a:solidFill>
                    <a:schemeClr val="bg1">
                      <a:lumMod val="8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矩形 1"/>
          <p:cNvSpPr/>
          <p:nvPr/>
        </p:nvSpPr>
        <p:spPr>
          <a:xfrm>
            <a:off x="5665841" y="6389161"/>
            <a:ext cx="2685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深圳市禾望电气股份有限公司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Freeform 7"/>
          <p:cNvSpPr>
            <a:spLocks noEditPoints="1"/>
          </p:cNvSpPr>
          <p:nvPr/>
        </p:nvSpPr>
        <p:spPr bwMode="auto">
          <a:xfrm>
            <a:off x="7149359" y="340990"/>
            <a:ext cx="1728616" cy="273254"/>
          </a:xfrm>
          <a:custGeom>
            <a:avLst/>
            <a:gdLst>
              <a:gd name="T0" fmla="*/ 1053 w 1101"/>
              <a:gd name="T1" fmla="*/ 55 h 174"/>
              <a:gd name="T2" fmla="*/ 1016 w 1101"/>
              <a:gd name="T3" fmla="*/ 90 h 174"/>
              <a:gd name="T4" fmla="*/ 1078 w 1101"/>
              <a:gd name="T5" fmla="*/ 125 h 174"/>
              <a:gd name="T6" fmla="*/ 1101 w 1101"/>
              <a:gd name="T7" fmla="*/ 0 h 174"/>
              <a:gd name="T8" fmla="*/ 1024 w 1101"/>
              <a:gd name="T9" fmla="*/ 139 h 174"/>
              <a:gd name="T10" fmla="*/ 991 w 1101"/>
              <a:gd name="T11" fmla="*/ 92 h 174"/>
              <a:gd name="T12" fmla="*/ 1051 w 1101"/>
              <a:gd name="T13" fmla="*/ 38 h 174"/>
              <a:gd name="T14" fmla="*/ 911 w 1101"/>
              <a:gd name="T15" fmla="*/ 38 h 174"/>
              <a:gd name="T16" fmla="*/ 959 w 1101"/>
              <a:gd name="T17" fmla="*/ 80 h 174"/>
              <a:gd name="T18" fmla="*/ 935 w 1101"/>
              <a:gd name="T19" fmla="*/ 82 h 174"/>
              <a:gd name="T20" fmla="*/ 880 w 1101"/>
              <a:gd name="T21" fmla="*/ 55 h 174"/>
              <a:gd name="T22" fmla="*/ 856 w 1101"/>
              <a:gd name="T23" fmla="*/ 38 h 174"/>
              <a:gd name="T24" fmla="*/ 814 w 1101"/>
              <a:gd name="T25" fmla="*/ 0 h 174"/>
              <a:gd name="T26" fmla="*/ 790 w 1101"/>
              <a:gd name="T27" fmla="*/ 38 h 174"/>
              <a:gd name="T28" fmla="*/ 790 w 1101"/>
              <a:gd name="T29" fmla="*/ 141 h 174"/>
              <a:gd name="T30" fmla="*/ 657 w 1101"/>
              <a:gd name="T31" fmla="*/ 38 h 174"/>
              <a:gd name="T32" fmla="*/ 724 w 1101"/>
              <a:gd name="T33" fmla="*/ 125 h 174"/>
              <a:gd name="T34" fmla="*/ 748 w 1101"/>
              <a:gd name="T35" fmla="*/ 141 h 174"/>
              <a:gd name="T36" fmla="*/ 594 w 1101"/>
              <a:gd name="T37" fmla="*/ 127 h 174"/>
              <a:gd name="T38" fmla="*/ 589 w 1101"/>
              <a:gd name="T39" fmla="*/ 38 h 174"/>
              <a:gd name="T40" fmla="*/ 613 w 1101"/>
              <a:gd name="T41" fmla="*/ 112 h 174"/>
              <a:gd name="T42" fmla="*/ 638 w 1101"/>
              <a:gd name="T43" fmla="*/ 125 h 174"/>
              <a:gd name="T44" fmla="*/ 556 w 1101"/>
              <a:gd name="T45" fmla="*/ 97 h 174"/>
              <a:gd name="T46" fmla="*/ 504 w 1101"/>
              <a:gd name="T47" fmla="*/ 124 h 174"/>
              <a:gd name="T48" fmla="*/ 556 w 1101"/>
              <a:gd name="T49" fmla="*/ 141 h 174"/>
              <a:gd name="T50" fmla="*/ 477 w 1101"/>
              <a:gd name="T51" fmla="*/ 132 h 174"/>
              <a:gd name="T52" fmla="*/ 522 w 1101"/>
              <a:gd name="T53" fmla="*/ 38 h 174"/>
              <a:gd name="T54" fmla="*/ 525 w 1101"/>
              <a:gd name="T55" fmla="*/ 55 h 174"/>
              <a:gd name="T56" fmla="*/ 485 w 1101"/>
              <a:gd name="T57" fmla="*/ 80 h 174"/>
              <a:gd name="T58" fmla="*/ 351 w 1101"/>
              <a:gd name="T59" fmla="*/ 125 h 174"/>
              <a:gd name="T60" fmla="*/ 410 w 1101"/>
              <a:gd name="T61" fmla="*/ 89 h 174"/>
              <a:gd name="T62" fmla="*/ 351 w 1101"/>
              <a:gd name="T63" fmla="*/ 55 h 174"/>
              <a:gd name="T64" fmla="*/ 403 w 1101"/>
              <a:gd name="T65" fmla="*/ 41 h 174"/>
              <a:gd name="T66" fmla="*/ 429 w 1101"/>
              <a:gd name="T67" fmla="*/ 114 h 174"/>
              <a:gd name="T68" fmla="*/ 373 w 1101"/>
              <a:gd name="T69" fmla="*/ 141 h 174"/>
              <a:gd name="T70" fmla="*/ 327 w 1101"/>
              <a:gd name="T71" fmla="*/ 174 h 174"/>
              <a:gd name="T72" fmla="*/ 206 w 1101"/>
              <a:gd name="T73" fmla="*/ 64 h 174"/>
              <a:gd name="T74" fmla="*/ 232 w 1101"/>
              <a:gd name="T75" fmla="*/ 126 h 174"/>
              <a:gd name="T76" fmla="*/ 233 w 1101"/>
              <a:gd name="T77" fmla="*/ 54 h 174"/>
              <a:gd name="T78" fmla="*/ 293 w 1101"/>
              <a:gd name="T79" fmla="*/ 90 h 174"/>
              <a:gd name="T80" fmla="*/ 186 w 1101"/>
              <a:gd name="T81" fmla="*/ 128 h 174"/>
              <a:gd name="T82" fmla="*/ 234 w 1101"/>
              <a:gd name="T83" fmla="*/ 37 h 174"/>
              <a:gd name="T84" fmla="*/ 112 w 1101"/>
              <a:gd name="T85" fmla="*/ 141 h 174"/>
              <a:gd name="T86" fmla="*/ 26 w 1101"/>
              <a:gd name="T87" fmla="*/ 141 h 174"/>
              <a:gd name="T88" fmla="*/ 26 w 1101"/>
              <a:gd name="T89" fmla="*/ 0 h 174"/>
              <a:gd name="T90" fmla="*/ 112 w 1101"/>
              <a:gd name="T91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01" h="174">
                <a:moveTo>
                  <a:pt x="1078" y="125"/>
                </a:moveTo>
                <a:cubicBezTo>
                  <a:pt x="1078" y="55"/>
                  <a:pt x="1078" y="55"/>
                  <a:pt x="1078" y="55"/>
                </a:cubicBezTo>
                <a:cubicBezTo>
                  <a:pt x="1053" y="55"/>
                  <a:pt x="1053" y="55"/>
                  <a:pt x="1053" y="55"/>
                </a:cubicBezTo>
                <a:cubicBezTo>
                  <a:pt x="1045" y="55"/>
                  <a:pt x="1038" y="55"/>
                  <a:pt x="1034" y="57"/>
                </a:cubicBezTo>
                <a:cubicBezTo>
                  <a:pt x="1029" y="59"/>
                  <a:pt x="1026" y="61"/>
                  <a:pt x="1023" y="65"/>
                </a:cubicBezTo>
                <a:cubicBezTo>
                  <a:pt x="1018" y="71"/>
                  <a:pt x="1016" y="79"/>
                  <a:pt x="1016" y="90"/>
                </a:cubicBezTo>
                <a:cubicBezTo>
                  <a:pt x="1016" y="103"/>
                  <a:pt x="1018" y="112"/>
                  <a:pt x="1023" y="117"/>
                </a:cubicBezTo>
                <a:cubicBezTo>
                  <a:pt x="1028" y="123"/>
                  <a:pt x="1037" y="125"/>
                  <a:pt x="1049" y="125"/>
                </a:cubicBezTo>
                <a:lnTo>
                  <a:pt x="1078" y="125"/>
                </a:lnTo>
                <a:close/>
                <a:moveTo>
                  <a:pt x="1078" y="38"/>
                </a:moveTo>
                <a:cubicBezTo>
                  <a:pt x="1078" y="0"/>
                  <a:pt x="1078" y="0"/>
                  <a:pt x="1078" y="0"/>
                </a:cubicBezTo>
                <a:cubicBezTo>
                  <a:pt x="1101" y="0"/>
                  <a:pt x="1101" y="0"/>
                  <a:pt x="1101" y="0"/>
                </a:cubicBezTo>
                <a:cubicBezTo>
                  <a:pt x="1101" y="141"/>
                  <a:pt x="1101" y="141"/>
                  <a:pt x="1101" y="141"/>
                </a:cubicBezTo>
                <a:cubicBezTo>
                  <a:pt x="1049" y="141"/>
                  <a:pt x="1049" y="141"/>
                  <a:pt x="1049" y="141"/>
                </a:cubicBezTo>
                <a:cubicBezTo>
                  <a:pt x="1038" y="141"/>
                  <a:pt x="1030" y="141"/>
                  <a:pt x="1024" y="139"/>
                </a:cubicBezTo>
                <a:cubicBezTo>
                  <a:pt x="1018" y="138"/>
                  <a:pt x="1013" y="136"/>
                  <a:pt x="1008" y="132"/>
                </a:cubicBezTo>
                <a:cubicBezTo>
                  <a:pt x="1003" y="128"/>
                  <a:pt x="999" y="123"/>
                  <a:pt x="996" y="116"/>
                </a:cubicBezTo>
                <a:cubicBezTo>
                  <a:pt x="993" y="108"/>
                  <a:pt x="991" y="100"/>
                  <a:pt x="991" y="92"/>
                </a:cubicBezTo>
                <a:cubicBezTo>
                  <a:pt x="991" y="81"/>
                  <a:pt x="994" y="71"/>
                  <a:pt x="998" y="62"/>
                </a:cubicBezTo>
                <a:cubicBezTo>
                  <a:pt x="1002" y="54"/>
                  <a:pt x="1009" y="48"/>
                  <a:pt x="1017" y="44"/>
                </a:cubicBezTo>
                <a:cubicBezTo>
                  <a:pt x="1025" y="40"/>
                  <a:pt x="1037" y="38"/>
                  <a:pt x="1051" y="38"/>
                </a:cubicBezTo>
                <a:lnTo>
                  <a:pt x="1078" y="38"/>
                </a:lnTo>
                <a:close/>
                <a:moveTo>
                  <a:pt x="856" y="38"/>
                </a:moveTo>
                <a:cubicBezTo>
                  <a:pt x="911" y="38"/>
                  <a:pt x="911" y="38"/>
                  <a:pt x="911" y="38"/>
                </a:cubicBezTo>
                <a:cubicBezTo>
                  <a:pt x="921" y="38"/>
                  <a:pt x="930" y="39"/>
                  <a:pt x="936" y="41"/>
                </a:cubicBezTo>
                <a:cubicBezTo>
                  <a:pt x="942" y="43"/>
                  <a:pt x="947" y="47"/>
                  <a:pt x="951" y="51"/>
                </a:cubicBezTo>
                <a:cubicBezTo>
                  <a:pt x="956" y="57"/>
                  <a:pt x="958" y="67"/>
                  <a:pt x="959" y="80"/>
                </a:cubicBezTo>
                <a:cubicBezTo>
                  <a:pt x="959" y="141"/>
                  <a:pt x="959" y="141"/>
                  <a:pt x="959" y="141"/>
                </a:cubicBezTo>
                <a:cubicBezTo>
                  <a:pt x="935" y="141"/>
                  <a:pt x="935" y="141"/>
                  <a:pt x="935" y="141"/>
                </a:cubicBezTo>
                <a:cubicBezTo>
                  <a:pt x="935" y="82"/>
                  <a:pt x="935" y="82"/>
                  <a:pt x="935" y="82"/>
                </a:cubicBezTo>
                <a:cubicBezTo>
                  <a:pt x="935" y="72"/>
                  <a:pt x="933" y="65"/>
                  <a:pt x="929" y="61"/>
                </a:cubicBezTo>
                <a:cubicBezTo>
                  <a:pt x="925" y="57"/>
                  <a:pt x="918" y="55"/>
                  <a:pt x="907" y="55"/>
                </a:cubicBezTo>
                <a:cubicBezTo>
                  <a:pt x="880" y="55"/>
                  <a:pt x="880" y="55"/>
                  <a:pt x="880" y="55"/>
                </a:cubicBezTo>
                <a:cubicBezTo>
                  <a:pt x="880" y="141"/>
                  <a:pt x="880" y="141"/>
                  <a:pt x="880" y="141"/>
                </a:cubicBezTo>
                <a:cubicBezTo>
                  <a:pt x="856" y="141"/>
                  <a:pt x="856" y="141"/>
                  <a:pt x="856" y="141"/>
                </a:cubicBezTo>
                <a:lnTo>
                  <a:pt x="856" y="38"/>
                </a:lnTo>
                <a:close/>
                <a:moveTo>
                  <a:pt x="790" y="22"/>
                </a:moveTo>
                <a:cubicBezTo>
                  <a:pt x="790" y="0"/>
                  <a:pt x="790" y="0"/>
                  <a:pt x="790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14" y="22"/>
                  <a:pt x="814" y="22"/>
                  <a:pt x="814" y="22"/>
                </a:cubicBezTo>
                <a:lnTo>
                  <a:pt x="790" y="22"/>
                </a:lnTo>
                <a:close/>
                <a:moveTo>
                  <a:pt x="790" y="38"/>
                </a:moveTo>
                <a:cubicBezTo>
                  <a:pt x="814" y="38"/>
                  <a:pt x="814" y="38"/>
                  <a:pt x="814" y="38"/>
                </a:cubicBezTo>
                <a:cubicBezTo>
                  <a:pt x="814" y="141"/>
                  <a:pt x="814" y="141"/>
                  <a:pt x="814" y="141"/>
                </a:cubicBezTo>
                <a:cubicBezTo>
                  <a:pt x="790" y="141"/>
                  <a:pt x="790" y="141"/>
                  <a:pt x="790" y="141"/>
                </a:cubicBezTo>
                <a:lnTo>
                  <a:pt x="790" y="38"/>
                </a:lnTo>
                <a:close/>
                <a:moveTo>
                  <a:pt x="657" y="125"/>
                </a:moveTo>
                <a:cubicBezTo>
                  <a:pt x="657" y="38"/>
                  <a:pt x="657" y="38"/>
                  <a:pt x="657" y="38"/>
                </a:cubicBezTo>
                <a:cubicBezTo>
                  <a:pt x="681" y="38"/>
                  <a:pt x="681" y="38"/>
                  <a:pt x="681" y="38"/>
                </a:cubicBezTo>
                <a:cubicBezTo>
                  <a:pt x="681" y="125"/>
                  <a:pt x="681" y="125"/>
                  <a:pt x="681" y="125"/>
                </a:cubicBezTo>
                <a:cubicBezTo>
                  <a:pt x="724" y="125"/>
                  <a:pt x="724" y="125"/>
                  <a:pt x="724" y="125"/>
                </a:cubicBezTo>
                <a:cubicBezTo>
                  <a:pt x="724" y="38"/>
                  <a:pt x="724" y="38"/>
                  <a:pt x="724" y="38"/>
                </a:cubicBezTo>
                <a:cubicBezTo>
                  <a:pt x="748" y="38"/>
                  <a:pt x="748" y="38"/>
                  <a:pt x="748" y="38"/>
                </a:cubicBezTo>
                <a:cubicBezTo>
                  <a:pt x="748" y="141"/>
                  <a:pt x="748" y="141"/>
                  <a:pt x="748" y="141"/>
                </a:cubicBezTo>
                <a:cubicBezTo>
                  <a:pt x="638" y="141"/>
                  <a:pt x="638" y="141"/>
                  <a:pt x="638" y="141"/>
                </a:cubicBezTo>
                <a:cubicBezTo>
                  <a:pt x="625" y="141"/>
                  <a:pt x="616" y="141"/>
                  <a:pt x="611" y="139"/>
                </a:cubicBezTo>
                <a:cubicBezTo>
                  <a:pt x="603" y="136"/>
                  <a:pt x="598" y="132"/>
                  <a:pt x="594" y="127"/>
                </a:cubicBezTo>
                <a:cubicBezTo>
                  <a:pt x="590" y="121"/>
                  <a:pt x="589" y="114"/>
                  <a:pt x="589" y="104"/>
                </a:cubicBezTo>
                <a:cubicBezTo>
                  <a:pt x="589" y="95"/>
                  <a:pt x="589" y="95"/>
                  <a:pt x="589" y="95"/>
                </a:cubicBezTo>
                <a:cubicBezTo>
                  <a:pt x="589" y="38"/>
                  <a:pt x="589" y="38"/>
                  <a:pt x="589" y="38"/>
                </a:cubicBezTo>
                <a:cubicBezTo>
                  <a:pt x="612" y="38"/>
                  <a:pt x="612" y="38"/>
                  <a:pt x="612" y="38"/>
                </a:cubicBezTo>
                <a:cubicBezTo>
                  <a:pt x="612" y="98"/>
                  <a:pt x="612" y="98"/>
                  <a:pt x="612" y="98"/>
                </a:cubicBezTo>
                <a:cubicBezTo>
                  <a:pt x="612" y="105"/>
                  <a:pt x="612" y="109"/>
                  <a:pt x="613" y="112"/>
                </a:cubicBezTo>
                <a:cubicBezTo>
                  <a:pt x="613" y="114"/>
                  <a:pt x="614" y="116"/>
                  <a:pt x="615" y="118"/>
                </a:cubicBezTo>
                <a:cubicBezTo>
                  <a:pt x="617" y="121"/>
                  <a:pt x="620" y="123"/>
                  <a:pt x="623" y="124"/>
                </a:cubicBezTo>
                <a:cubicBezTo>
                  <a:pt x="626" y="125"/>
                  <a:pt x="631" y="125"/>
                  <a:pt x="638" y="125"/>
                </a:cubicBezTo>
                <a:lnTo>
                  <a:pt x="657" y="125"/>
                </a:lnTo>
                <a:close/>
                <a:moveTo>
                  <a:pt x="556" y="80"/>
                </a:moveTo>
                <a:cubicBezTo>
                  <a:pt x="556" y="97"/>
                  <a:pt x="556" y="97"/>
                  <a:pt x="556" y="97"/>
                </a:cubicBezTo>
                <a:cubicBezTo>
                  <a:pt x="485" y="97"/>
                  <a:pt x="485" y="97"/>
                  <a:pt x="485" y="97"/>
                </a:cubicBezTo>
                <a:cubicBezTo>
                  <a:pt x="485" y="106"/>
                  <a:pt x="488" y="113"/>
                  <a:pt x="493" y="118"/>
                </a:cubicBezTo>
                <a:cubicBezTo>
                  <a:pt x="496" y="121"/>
                  <a:pt x="500" y="123"/>
                  <a:pt x="504" y="124"/>
                </a:cubicBezTo>
                <a:cubicBezTo>
                  <a:pt x="508" y="125"/>
                  <a:pt x="514" y="125"/>
                  <a:pt x="522" y="125"/>
                </a:cubicBezTo>
                <a:cubicBezTo>
                  <a:pt x="556" y="125"/>
                  <a:pt x="556" y="125"/>
                  <a:pt x="556" y="125"/>
                </a:cubicBezTo>
                <a:cubicBezTo>
                  <a:pt x="556" y="141"/>
                  <a:pt x="556" y="141"/>
                  <a:pt x="556" y="141"/>
                </a:cubicBezTo>
                <a:cubicBezTo>
                  <a:pt x="516" y="141"/>
                  <a:pt x="516" y="141"/>
                  <a:pt x="516" y="141"/>
                </a:cubicBezTo>
                <a:cubicBezTo>
                  <a:pt x="506" y="141"/>
                  <a:pt x="498" y="141"/>
                  <a:pt x="492" y="139"/>
                </a:cubicBezTo>
                <a:cubicBezTo>
                  <a:pt x="486" y="138"/>
                  <a:pt x="481" y="136"/>
                  <a:pt x="477" y="132"/>
                </a:cubicBezTo>
                <a:cubicBezTo>
                  <a:pt x="466" y="123"/>
                  <a:pt x="460" y="110"/>
                  <a:pt x="460" y="92"/>
                </a:cubicBezTo>
                <a:cubicBezTo>
                  <a:pt x="460" y="70"/>
                  <a:pt x="469" y="55"/>
                  <a:pt x="486" y="46"/>
                </a:cubicBezTo>
                <a:cubicBezTo>
                  <a:pt x="495" y="41"/>
                  <a:pt x="507" y="38"/>
                  <a:pt x="522" y="38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56" y="55"/>
                  <a:pt x="556" y="55"/>
                  <a:pt x="556" y="55"/>
                </a:cubicBezTo>
                <a:cubicBezTo>
                  <a:pt x="525" y="55"/>
                  <a:pt x="525" y="55"/>
                  <a:pt x="525" y="55"/>
                </a:cubicBezTo>
                <a:cubicBezTo>
                  <a:pt x="517" y="55"/>
                  <a:pt x="511" y="55"/>
                  <a:pt x="506" y="56"/>
                </a:cubicBezTo>
                <a:cubicBezTo>
                  <a:pt x="502" y="57"/>
                  <a:pt x="498" y="59"/>
                  <a:pt x="495" y="62"/>
                </a:cubicBezTo>
                <a:cubicBezTo>
                  <a:pt x="490" y="66"/>
                  <a:pt x="487" y="72"/>
                  <a:pt x="485" y="80"/>
                </a:cubicBezTo>
                <a:lnTo>
                  <a:pt x="556" y="80"/>
                </a:lnTo>
                <a:close/>
                <a:moveTo>
                  <a:pt x="351" y="55"/>
                </a:moveTo>
                <a:cubicBezTo>
                  <a:pt x="351" y="125"/>
                  <a:pt x="351" y="125"/>
                  <a:pt x="351" y="125"/>
                </a:cubicBezTo>
                <a:cubicBezTo>
                  <a:pt x="373" y="125"/>
                  <a:pt x="373" y="125"/>
                  <a:pt x="373" y="125"/>
                </a:cubicBezTo>
                <a:cubicBezTo>
                  <a:pt x="387" y="125"/>
                  <a:pt x="396" y="123"/>
                  <a:pt x="401" y="118"/>
                </a:cubicBezTo>
                <a:cubicBezTo>
                  <a:pt x="407" y="113"/>
                  <a:pt x="410" y="103"/>
                  <a:pt x="410" y="89"/>
                </a:cubicBezTo>
                <a:cubicBezTo>
                  <a:pt x="410" y="76"/>
                  <a:pt x="407" y="68"/>
                  <a:pt x="402" y="63"/>
                </a:cubicBezTo>
                <a:cubicBezTo>
                  <a:pt x="396" y="57"/>
                  <a:pt x="386" y="55"/>
                  <a:pt x="373" y="55"/>
                </a:cubicBezTo>
                <a:lnTo>
                  <a:pt x="351" y="55"/>
                </a:lnTo>
                <a:close/>
                <a:moveTo>
                  <a:pt x="327" y="38"/>
                </a:moveTo>
                <a:cubicBezTo>
                  <a:pt x="376" y="38"/>
                  <a:pt x="376" y="38"/>
                  <a:pt x="376" y="38"/>
                </a:cubicBezTo>
                <a:cubicBezTo>
                  <a:pt x="388" y="38"/>
                  <a:pt x="397" y="39"/>
                  <a:pt x="403" y="41"/>
                </a:cubicBezTo>
                <a:cubicBezTo>
                  <a:pt x="409" y="43"/>
                  <a:pt x="415" y="46"/>
                  <a:pt x="420" y="51"/>
                </a:cubicBezTo>
                <a:cubicBezTo>
                  <a:pt x="430" y="60"/>
                  <a:pt x="434" y="73"/>
                  <a:pt x="434" y="90"/>
                </a:cubicBezTo>
                <a:cubicBezTo>
                  <a:pt x="434" y="99"/>
                  <a:pt x="433" y="107"/>
                  <a:pt x="429" y="114"/>
                </a:cubicBezTo>
                <a:cubicBezTo>
                  <a:pt x="426" y="122"/>
                  <a:pt x="422" y="128"/>
                  <a:pt x="416" y="132"/>
                </a:cubicBezTo>
                <a:cubicBezTo>
                  <a:pt x="412" y="136"/>
                  <a:pt x="407" y="138"/>
                  <a:pt x="401" y="140"/>
                </a:cubicBezTo>
                <a:cubicBezTo>
                  <a:pt x="395" y="141"/>
                  <a:pt x="386" y="141"/>
                  <a:pt x="373" y="141"/>
                </a:cubicBezTo>
                <a:cubicBezTo>
                  <a:pt x="351" y="141"/>
                  <a:pt x="351" y="141"/>
                  <a:pt x="351" y="141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27" y="174"/>
                  <a:pt x="327" y="174"/>
                  <a:pt x="327" y="174"/>
                </a:cubicBezTo>
                <a:lnTo>
                  <a:pt x="327" y="38"/>
                </a:lnTo>
                <a:close/>
                <a:moveTo>
                  <a:pt x="233" y="54"/>
                </a:moveTo>
                <a:cubicBezTo>
                  <a:pt x="221" y="54"/>
                  <a:pt x="212" y="57"/>
                  <a:pt x="206" y="64"/>
                </a:cubicBezTo>
                <a:cubicBezTo>
                  <a:pt x="200" y="70"/>
                  <a:pt x="197" y="79"/>
                  <a:pt x="197" y="90"/>
                </a:cubicBezTo>
                <a:cubicBezTo>
                  <a:pt x="197" y="101"/>
                  <a:pt x="199" y="110"/>
                  <a:pt x="204" y="115"/>
                </a:cubicBezTo>
                <a:cubicBezTo>
                  <a:pt x="211" y="122"/>
                  <a:pt x="220" y="126"/>
                  <a:pt x="232" y="126"/>
                </a:cubicBezTo>
                <a:cubicBezTo>
                  <a:pt x="256" y="126"/>
                  <a:pt x="269" y="114"/>
                  <a:pt x="269" y="91"/>
                </a:cubicBezTo>
                <a:cubicBezTo>
                  <a:pt x="269" y="79"/>
                  <a:pt x="266" y="70"/>
                  <a:pt x="259" y="64"/>
                </a:cubicBezTo>
                <a:cubicBezTo>
                  <a:pt x="253" y="58"/>
                  <a:pt x="244" y="54"/>
                  <a:pt x="233" y="54"/>
                </a:cubicBezTo>
                <a:close/>
                <a:moveTo>
                  <a:pt x="234" y="37"/>
                </a:moveTo>
                <a:cubicBezTo>
                  <a:pt x="253" y="37"/>
                  <a:pt x="268" y="42"/>
                  <a:pt x="278" y="52"/>
                </a:cubicBezTo>
                <a:cubicBezTo>
                  <a:pt x="288" y="60"/>
                  <a:pt x="293" y="73"/>
                  <a:pt x="293" y="90"/>
                </a:cubicBezTo>
                <a:cubicBezTo>
                  <a:pt x="293" y="106"/>
                  <a:pt x="288" y="119"/>
                  <a:pt x="278" y="128"/>
                </a:cubicBezTo>
                <a:cubicBezTo>
                  <a:pt x="267" y="138"/>
                  <a:pt x="252" y="143"/>
                  <a:pt x="233" y="143"/>
                </a:cubicBezTo>
                <a:cubicBezTo>
                  <a:pt x="212" y="143"/>
                  <a:pt x="197" y="138"/>
                  <a:pt x="186" y="128"/>
                </a:cubicBezTo>
                <a:cubicBezTo>
                  <a:pt x="177" y="119"/>
                  <a:pt x="172" y="107"/>
                  <a:pt x="172" y="92"/>
                </a:cubicBezTo>
                <a:cubicBezTo>
                  <a:pt x="172" y="75"/>
                  <a:pt x="178" y="62"/>
                  <a:pt x="188" y="52"/>
                </a:cubicBezTo>
                <a:cubicBezTo>
                  <a:pt x="198" y="42"/>
                  <a:pt x="213" y="37"/>
                  <a:pt x="234" y="37"/>
                </a:cubicBezTo>
                <a:close/>
                <a:moveTo>
                  <a:pt x="138" y="0"/>
                </a:moveTo>
                <a:cubicBezTo>
                  <a:pt x="138" y="141"/>
                  <a:pt x="138" y="141"/>
                  <a:pt x="138" y="141"/>
                </a:cubicBezTo>
                <a:cubicBezTo>
                  <a:pt x="112" y="141"/>
                  <a:pt x="112" y="141"/>
                  <a:pt x="112" y="141"/>
                </a:cubicBezTo>
                <a:cubicBezTo>
                  <a:pt x="112" y="79"/>
                  <a:pt x="112" y="79"/>
                  <a:pt x="112" y="79"/>
                </a:cubicBezTo>
                <a:cubicBezTo>
                  <a:pt x="26" y="79"/>
                  <a:pt x="26" y="79"/>
                  <a:pt x="26" y="79"/>
                </a:cubicBezTo>
                <a:cubicBezTo>
                  <a:pt x="26" y="141"/>
                  <a:pt x="26" y="141"/>
                  <a:pt x="26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61"/>
                  <a:pt x="26" y="61"/>
                  <a:pt x="26" y="61"/>
                </a:cubicBezTo>
                <a:cubicBezTo>
                  <a:pt x="112" y="61"/>
                  <a:pt x="112" y="61"/>
                  <a:pt x="112" y="61"/>
                </a:cubicBezTo>
                <a:cubicBezTo>
                  <a:pt x="112" y="0"/>
                  <a:pt x="112" y="0"/>
                  <a:pt x="112" y="0"/>
                </a:cubicBezTo>
                <a:lnTo>
                  <a:pt x="138" y="0"/>
                </a:lnTo>
                <a:close/>
              </a:path>
            </a:pathLst>
          </a:custGeom>
          <a:solidFill>
            <a:srgbClr val="5E5B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8"/>
          <p:cNvSpPr>
            <a:spLocks noEditPoints="1"/>
          </p:cNvSpPr>
          <p:nvPr/>
        </p:nvSpPr>
        <p:spPr bwMode="auto">
          <a:xfrm>
            <a:off x="6588224" y="226635"/>
            <a:ext cx="468056" cy="466061"/>
          </a:xfrm>
          <a:custGeom>
            <a:avLst/>
            <a:gdLst>
              <a:gd name="T0" fmla="*/ 286 w 298"/>
              <a:gd name="T1" fmla="*/ 92 h 297"/>
              <a:gd name="T2" fmla="*/ 298 w 298"/>
              <a:gd name="T3" fmla="*/ 149 h 297"/>
              <a:gd name="T4" fmla="*/ 149 w 298"/>
              <a:gd name="T5" fmla="*/ 297 h 297"/>
              <a:gd name="T6" fmla="*/ 23 w 298"/>
              <a:gd name="T7" fmla="*/ 228 h 297"/>
              <a:gd name="T8" fmla="*/ 59 w 298"/>
              <a:gd name="T9" fmla="*/ 228 h 297"/>
              <a:gd name="T10" fmla="*/ 83 w 298"/>
              <a:gd name="T11" fmla="*/ 213 h 297"/>
              <a:gd name="T12" fmla="*/ 101 w 298"/>
              <a:gd name="T13" fmla="*/ 179 h 297"/>
              <a:gd name="T14" fmla="*/ 112 w 298"/>
              <a:gd name="T15" fmla="*/ 172 h 297"/>
              <a:gd name="T16" fmla="*/ 152 w 298"/>
              <a:gd name="T17" fmla="*/ 172 h 297"/>
              <a:gd name="T18" fmla="*/ 161 w 298"/>
              <a:gd name="T19" fmla="*/ 187 h 297"/>
              <a:gd name="T20" fmla="*/ 146 w 298"/>
              <a:gd name="T21" fmla="*/ 215 h 297"/>
              <a:gd name="T22" fmla="*/ 157 w 298"/>
              <a:gd name="T23" fmla="*/ 234 h 297"/>
              <a:gd name="T24" fmla="*/ 198 w 298"/>
              <a:gd name="T25" fmla="*/ 234 h 297"/>
              <a:gd name="T26" fmla="*/ 265 w 298"/>
              <a:gd name="T27" fmla="*/ 106 h 297"/>
              <a:gd name="T28" fmla="*/ 286 w 298"/>
              <a:gd name="T29" fmla="*/ 92 h 297"/>
              <a:gd name="T30" fmla="*/ 276 w 298"/>
              <a:gd name="T31" fmla="*/ 71 h 297"/>
              <a:gd name="T32" fmla="*/ 238 w 298"/>
              <a:gd name="T33" fmla="*/ 71 h 297"/>
              <a:gd name="T34" fmla="*/ 214 w 298"/>
              <a:gd name="T35" fmla="*/ 86 h 297"/>
              <a:gd name="T36" fmla="*/ 192 w 298"/>
              <a:gd name="T37" fmla="*/ 128 h 297"/>
              <a:gd name="T38" fmla="*/ 181 w 298"/>
              <a:gd name="T39" fmla="*/ 135 h 297"/>
              <a:gd name="T40" fmla="*/ 140 w 298"/>
              <a:gd name="T41" fmla="*/ 135 h 297"/>
              <a:gd name="T42" fmla="*/ 132 w 298"/>
              <a:gd name="T43" fmla="*/ 120 h 297"/>
              <a:gd name="T44" fmla="*/ 151 w 298"/>
              <a:gd name="T45" fmla="*/ 84 h 297"/>
              <a:gd name="T46" fmla="*/ 139 w 298"/>
              <a:gd name="T47" fmla="*/ 65 h 297"/>
              <a:gd name="T48" fmla="*/ 99 w 298"/>
              <a:gd name="T49" fmla="*/ 65 h 297"/>
              <a:gd name="T50" fmla="*/ 31 w 298"/>
              <a:gd name="T51" fmla="*/ 193 h 297"/>
              <a:gd name="T52" fmla="*/ 12 w 298"/>
              <a:gd name="T53" fmla="*/ 207 h 297"/>
              <a:gd name="T54" fmla="*/ 0 w 298"/>
              <a:gd name="T55" fmla="*/ 149 h 297"/>
              <a:gd name="T56" fmla="*/ 149 w 298"/>
              <a:gd name="T57" fmla="*/ 0 h 297"/>
              <a:gd name="T58" fmla="*/ 276 w 298"/>
              <a:gd name="T59" fmla="*/ 71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98" h="297">
                <a:moveTo>
                  <a:pt x="286" y="92"/>
                </a:moveTo>
                <a:cubicBezTo>
                  <a:pt x="294" y="109"/>
                  <a:pt x="298" y="128"/>
                  <a:pt x="298" y="149"/>
                </a:cubicBezTo>
                <a:cubicBezTo>
                  <a:pt x="298" y="231"/>
                  <a:pt x="231" y="297"/>
                  <a:pt x="149" y="297"/>
                </a:cubicBezTo>
                <a:cubicBezTo>
                  <a:pt x="96" y="297"/>
                  <a:pt x="50" y="270"/>
                  <a:pt x="23" y="228"/>
                </a:cubicBezTo>
                <a:cubicBezTo>
                  <a:pt x="59" y="228"/>
                  <a:pt x="59" y="228"/>
                  <a:pt x="59" y="228"/>
                </a:cubicBezTo>
                <a:cubicBezTo>
                  <a:pt x="69" y="228"/>
                  <a:pt x="78" y="223"/>
                  <a:pt x="83" y="213"/>
                </a:cubicBezTo>
                <a:cubicBezTo>
                  <a:pt x="101" y="179"/>
                  <a:pt x="101" y="179"/>
                  <a:pt x="101" y="179"/>
                </a:cubicBezTo>
                <a:cubicBezTo>
                  <a:pt x="102" y="176"/>
                  <a:pt x="107" y="172"/>
                  <a:pt x="112" y="172"/>
                </a:cubicBezTo>
                <a:cubicBezTo>
                  <a:pt x="152" y="172"/>
                  <a:pt x="152" y="172"/>
                  <a:pt x="152" y="172"/>
                </a:cubicBezTo>
                <a:cubicBezTo>
                  <a:pt x="160" y="172"/>
                  <a:pt x="165" y="180"/>
                  <a:pt x="161" y="187"/>
                </a:cubicBezTo>
                <a:cubicBezTo>
                  <a:pt x="146" y="215"/>
                  <a:pt x="146" y="215"/>
                  <a:pt x="146" y="215"/>
                </a:cubicBezTo>
                <a:cubicBezTo>
                  <a:pt x="141" y="224"/>
                  <a:pt x="148" y="234"/>
                  <a:pt x="157" y="234"/>
                </a:cubicBezTo>
                <a:cubicBezTo>
                  <a:pt x="198" y="234"/>
                  <a:pt x="198" y="234"/>
                  <a:pt x="198" y="234"/>
                </a:cubicBezTo>
                <a:cubicBezTo>
                  <a:pt x="265" y="106"/>
                  <a:pt x="265" y="106"/>
                  <a:pt x="265" y="106"/>
                </a:cubicBezTo>
                <a:cubicBezTo>
                  <a:pt x="270" y="98"/>
                  <a:pt x="278" y="93"/>
                  <a:pt x="286" y="92"/>
                </a:cubicBezTo>
                <a:moveTo>
                  <a:pt x="276" y="71"/>
                </a:moveTo>
                <a:cubicBezTo>
                  <a:pt x="238" y="71"/>
                  <a:pt x="238" y="71"/>
                  <a:pt x="238" y="71"/>
                </a:cubicBezTo>
                <a:cubicBezTo>
                  <a:pt x="228" y="71"/>
                  <a:pt x="219" y="77"/>
                  <a:pt x="214" y="86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89" y="132"/>
                  <a:pt x="185" y="134"/>
                  <a:pt x="181" y="135"/>
                </a:cubicBezTo>
                <a:cubicBezTo>
                  <a:pt x="140" y="135"/>
                  <a:pt x="140" y="135"/>
                  <a:pt x="140" y="135"/>
                </a:cubicBezTo>
                <a:cubicBezTo>
                  <a:pt x="133" y="135"/>
                  <a:pt x="128" y="127"/>
                  <a:pt x="132" y="120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5" y="76"/>
                  <a:pt x="150" y="66"/>
                  <a:pt x="139" y="65"/>
                </a:cubicBezTo>
                <a:cubicBezTo>
                  <a:pt x="99" y="65"/>
                  <a:pt x="99" y="65"/>
                  <a:pt x="99" y="65"/>
                </a:cubicBezTo>
                <a:cubicBezTo>
                  <a:pt x="31" y="193"/>
                  <a:pt x="31" y="193"/>
                  <a:pt x="31" y="193"/>
                </a:cubicBezTo>
                <a:cubicBezTo>
                  <a:pt x="26" y="202"/>
                  <a:pt x="19" y="206"/>
                  <a:pt x="12" y="207"/>
                </a:cubicBezTo>
                <a:cubicBezTo>
                  <a:pt x="4" y="189"/>
                  <a:pt x="0" y="169"/>
                  <a:pt x="0" y="149"/>
                </a:cubicBezTo>
                <a:cubicBezTo>
                  <a:pt x="0" y="67"/>
                  <a:pt x="67" y="0"/>
                  <a:pt x="149" y="0"/>
                </a:cubicBezTo>
                <a:cubicBezTo>
                  <a:pt x="202" y="0"/>
                  <a:pt x="250" y="28"/>
                  <a:pt x="276" y="71"/>
                </a:cubicBezTo>
                <a:close/>
              </a:path>
            </a:pathLst>
          </a:cu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 rot="2669388">
            <a:off x="784951" y="1147209"/>
            <a:ext cx="572804" cy="57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标题 147"/>
          <p:cNvSpPr>
            <a:spLocks noGrp="1"/>
          </p:cNvSpPr>
          <p:nvPr>
            <p:ph type="ctrTitle"/>
          </p:nvPr>
        </p:nvSpPr>
        <p:spPr>
          <a:xfrm>
            <a:off x="1928794" y="2071678"/>
            <a:ext cx="6000792" cy="571504"/>
          </a:xfrm>
        </p:spPr>
        <p:txBody>
          <a:bodyPr>
            <a:normAutofit fontScale="90000"/>
          </a:bodyPr>
          <a:lstStyle/>
          <a:p>
            <a:pPr algn="ctr"/>
            <a:r>
              <a:rPr dirty="0" smtClean="0">
                <a:latin typeface="黑体" panose="02010609060101010101" pitchFamily="2" charset="-122"/>
                <a:ea typeface="黑体" panose="02010609060101010101" pitchFamily="2" charset="-122"/>
              </a:rPr>
              <a:t>转正答辩</a:t>
            </a:r>
            <a:endParaRPr lang="zh-CN" altLang="en-US" dirty="0"/>
          </a:p>
        </p:txBody>
      </p:sp>
      <p:sp>
        <p:nvSpPr>
          <p:cNvPr id="154" name="副标题 153"/>
          <p:cNvSpPr>
            <a:spLocks noGrp="1"/>
          </p:cNvSpPr>
          <p:nvPr>
            <p:ph type="subTitle" idx="1"/>
          </p:nvPr>
        </p:nvSpPr>
        <p:spPr>
          <a:xfrm>
            <a:off x="2143108" y="3286124"/>
            <a:ext cx="5357850" cy="85725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答辩人：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王可观</a:t>
            </a:r>
            <a:endParaRPr lang="en-US" altLang="zh-CN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defRPr/>
            </a:pP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任职部门：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MCU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平台部</a:t>
            </a:r>
            <a:endParaRPr lang="en-US" altLang="zh-CN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  <p:bldP spid="14" grpId="0" animBg="1"/>
      <p:bldP spid="3" grpId="0" animBg="1"/>
      <p:bldP spid="2" grpId="0"/>
      <p:bldP spid="48" grpId="0" animBg="1"/>
      <p:bldP spid="49" grpId="0" animBg="1"/>
      <p:bldP spid="49" grpId="1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1472" y="1714488"/>
            <a:ext cx="7929618" cy="492922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一、个人信息介绍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                                    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（一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)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教育背景                                                              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二）与现工作相关的经历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  （三）培养计划及培养目标简介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二、试用期工作完成情况  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三、个人专业技能简述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四、对本公司的贡献阐述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五、个人对公司意见及建议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None/>
            </a:pPr>
            <a:b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457200" y="894715"/>
            <a:ext cx="8229600" cy="5434965"/>
          </a:xfrm>
        </p:spPr>
        <p:txBody>
          <a:bodyPr>
            <a:normAutofit fontScale="90000" lnSpcReduction="20000"/>
          </a:bodyPr>
          <a:lstStyle/>
          <a:p>
            <a:pPr algn="l">
              <a:buNone/>
            </a:pPr>
            <a:r>
              <a:rPr lang="zh-CN" altLang="en-US" b="1" dirty="0" smtClean="0">
                <a:cs typeface="微软雅黑" panose="020B0503020204020204" pitchFamily="34" charset="-122"/>
                <a:sym typeface="+mn-ea"/>
              </a:rPr>
              <a:t>（一</a:t>
            </a:r>
            <a:r>
              <a:rPr lang="en-US" altLang="zh-CN" b="1" dirty="0" smtClean="0">
                <a:cs typeface="微软雅黑" panose="020B0503020204020204" pitchFamily="34" charset="-122"/>
                <a:sym typeface="+mn-ea"/>
              </a:rPr>
              <a:t>) </a:t>
            </a:r>
            <a:r>
              <a:rPr lang="zh-CN" altLang="en-US" b="1" dirty="0" smtClean="0">
                <a:cs typeface="微软雅黑" panose="020B0503020204020204" pitchFamily="34" charset="-122"/>
                <a:sym typeface="+mn-ea"/>
              </a:rPr>
              <a:t>教育背景 </a:t>
            </a:r>
            <a:endParaRPr lang="zh-CN" altLang="en-US" dirty="0" smtClean="0">
              <a:cs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武汉理工大学     本科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自考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)      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船舶与海洋工程专业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电子电气方向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)      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外语水平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英语四级</a:t>
            </a:r>
            <a:endParaRPr lang="en-US" altLang="zh-CN" sz="1400" dirty="0" smtClean="0">
              <a:cs typeface="微软雅黑" panose="020B0503020204020204" pitchFamily="34" charset="-122"/>
              <a:sym typeface="+mn-ea"/>
            </a:endParaRPr>
          </a:p>
          <a:p>
            <a:pPr algn="l">
              <a:buNone/>
            </a:pPr>
            <a:endParaRPr lang="zh-CN" altLang="en-US" dirty="0" smtClean="0"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en-US" altLang="zh-CN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 smtClean="0"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 smtClean="0">
                <a:cs typeface="微软雅黑" panose="020B0503020204020204" pitchFamily="34" charset="-122"/>
                <a:sym typeface="+mn-ea"/>
              </a:rPr>
              <a:t>二）与现工作相关的经历</a:t>
            </a:r>
            <a:endParaRPr lang="zh-CN" altLang="en-US" dirty="0" smtClean="0"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zh-CN" altLang="en-US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	2016.11-2018.01: </a:t>
            </a:r>
            <a:endParaRPr lang="en-US" altLang="zh-CN" sz="1400" dirty="0" smtClean="0"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		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在软通动力有限公司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华为合作方公司，日常办公在华为总部网络能源底层软件部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，主要负责通信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能源和逆变器监控板的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BSP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驱动开发和维护，平台芯片包括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TI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am335x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系列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A8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芯片，</a:t>
            </a:r>
            <a:r>
              <a:rPr lang="en-US" altLang="zh-CN" sz="1400" b="1" dirty="0" smtClean="0">
                <a:cs typeface="微软雅黑" panose="020B0503020204020204" pitchFamily="34" charset="-122"/>
                <a:sym typeface="+mn-ea"/>
              </a:rPr>
              <a:t>STM32F4	</a:t>
            </a:r>
            <a:r>
              <a:rPr lang="zh-CN" altLang="en-US" sz="1400" b="1" dirty="0" smtClean="0">
                <a:cs typeface="微软雅黑" panose="020B0503020204020204" pitchFamily="34" charset="-122"/>
                <a:sym typeface="+mn-ea"/>
              </a:rPr>
              <a:t>系列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，海思芯片，熟悉系统包括嵌入式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、实时系统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RTOSck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，以及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TI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CC2538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CC2530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系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列单板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Zigbee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软件开发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;</a:t>
            </a:r>
            <a:endParaRPr lang="en-US" altLang="zh-CN" sz="1400" dirty="0" smtClean="0"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  	2013.07-2016.10: </a:t>
            </a:r>
            <a:endParaRPr lang="en-US" altLang="zh-CN" sz="1400" dirty="0" smtClean="0"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		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在深圳招商重工有限公司工作，主要负责海洋石油钻井平台、勘探船上电气设备的嵌入式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	Linux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系统的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bsp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驱动开发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包括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led, dido, 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按键，蜂鸣器驱动开发，显示屏和触摸屏驱动移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植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应用开发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触摸屏移植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tslib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库和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Qt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库，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串口应用编程，嵌入式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Linux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系统移植，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	Linux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网络应用编程等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，还有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STM32F3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系列芯片单片机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bsp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驱动开发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包括串口驱动，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EEPROM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	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I2C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驱动，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SPI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驱动，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Flash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驱动</a:t>
            </a:r>
            <a:r>
              <a:rPr lang="en-US" altLang="zh-CN" sz="1400" dirty="0" smtClean="0"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1400" dirty="0" smtClean="0">
                <a:cs typeface="微软雅黑" panose="020B0503020204020204" pitchFamily="34" charset="-122"/>
                <a:sym typeface="+mn-ea"/>
              </a:rPr>
              <a:t>等；</a:t>
            </a:r>
            <a:endParaRPr lang="zh-CN" altLang="en-US" sz="1400" dirty="0" smtClean="0"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endParaRPr lang="zh-CN" altLang="en-US" dirty="0" smtClean="0"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zh-CN" altLang="en-US" b="1" dirty="0" smtClean="0">
                <a:cs typeface="微软雅黑" panose="020B0503020204020204" pitchFamily="34" charset="-122"/>
                <a:sym typeface="+mn-ea"/>
              </a:rPr>
              <a:t>（三）培养计划及培养目标简介</a:t>
            </a:r>
            <a:endParaRPr lang="zh-CN" altLang="en-US" dirty="0" smtClean="0"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zh-CN" altLang="en-US">
                <a:cs typeface="微软雅黑" panose="020B0503020204020204" pitchFamily="34" charset="-122"/>
              </a:rPr>
              <a:t>  </a:t>
            </a:r>
            <a:r>
              <a:rPr lang="en-US" altLang="zh-CN">
                <a:cs typeface="微软雅黑" panose="020B0503020204020204" pitchFamily="34" charset="-122"/>
              </a:rPr>
              <a:t>	</a:t>
            </a:r>
            <a:r>
              <a:rPr lang="zh-CN" altLang="en-US" sz="1400">
                <a:cs typeface="微软雅黑" panose="020B0503020204020204" pitchFamily="34" charset="-122"/>
              </a:rPr>
              <a:t>培养具备</a:t>
            </a:r>
            <a:r>
              <a:rPr lang="en-US" altLang="zh-CN" sz="1400">
                <a:cs typeface="微软雅黑" panose="020B0503020204020204" pitchFamily="34" charset="-122"/>
              </a:rPr>
              <a:t>M4</a:t>
            </a:r>
            <a:r>
              <a:rPr lang="zh-CN" altLang="en-US" sz="1400">
                <a:cs typeface="微软雅黑" panose="020B0503020204020204" pitchFamily="34" charset="-122"/>
              </a:rPr>
              <a:t>底层软件开发、平台软件开发，</a:t>
            </a:r>
            <a:r>
              <a:rPr lang="en-US" altLang="zh-CN" sz="1400">
                <a:cs typeface="微软雅黑" panose="020B0503020204020204" pitchFamily="34" charset="-122"/>
              </a:rPr>
              <a:t>M4</a:t>
            </a:r>
            <a:r>
              <a:rPr lang="zh-CN" altLang="en-US" sz="1400">
                <a:cs typeface="微软雅黑" panose="020B0503020204020204" pitchFamily="34" charset="-122"/>
              </a:rPr>
              <a:t>平台开发为具体实践内容；</a:t>
            </a:r>
            <a:endParaRPr lang="zh-CN" altLang="en-US" sz="1400">
              <a:cs typeface="微软雅黑" panose="020B0503020204020204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一、个人信息介绍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69290"/>
            <a:ext cx="8229600" cy="5403215"/>
          </a:xfrm>
        </p:spPr>
        <p:txBody>
          <a:bodyPr>
            <a:normAutofit fontScale="90000" lnSpcReduction="20000"/>
          </a:bodyPr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>
              <a:buFont typeface="Wingdings" panose="05000000000000000000" charset="0"/>
              <a:buChar char="u"/>
            </a:pPr>
            <a:r>
              <a:rPr lang="zh-CN" altLang="en-US" b="1"/>
              <a:t>第一个月工作总结</a:t>
            </a:r>
            <a:r>
              <a:rPr lang="en-US" altLang="zh-CN" b="1"/>
              <a:t>: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(0).  </a:t>
            </a:r>
            <a:r>
              <a:rPr lang="zh-CN" altLang="en-US">
                <a:sym typeface="+mn-ea"/>
              </a:rPr>
              <a:t>熟悉公司编程规范以及设计模板，熟悉公司产品；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(1).  </a:t>
            </a:r>
            <a:r>
              <a:rPr lang="zh-CN" altLang="en-US">
                <a:sym typeface="+mn-ea"/>
              </a:rPr>
              <a:t>熟悉组串逆变器的</a:t>
            </a:r>
            <a:r>
              <a:rPr lang="en-US" altLang="zh-CN">
                <a:sym typeface="+mn-ea"/>
              </a:rPr>
              <a:t>M4</a:t>
            </a:r>
            <a:r>
              <a:rPr lang="zh-CN" altLang="en-US">
                <a:sym typeface="+mn-ea"/>
              </a:rPr>
              <a:t>基础工程代码，完成</a:t>
            </a:r>
            <a:r>
              <a:rPr lang="en-US" altLang="zh-CN">
                <a:sym typeface="+mn-ea"/>
              </a:rPr>
              <a:t>GpioDriver</a:t>
            </a:r>
            <a:r>
              <a:rPr lang="zh-CN" altLang="en-US">
                <a:sym typeface="+mn-ea"/>
              </a:rPr>
              <a:t>、串口驱动的</a:t>
            </a:r>
            <a:r>
              <a:rPr lang="en-US" altLang="zh-CN">
                <a:sym typeface="+mn-ea"/>
              </a:rPr>
              <a:t>demo</a:t>
            </a:r>
            <a:r>
              <a:rPr lang="zh-CN" altLang="en-US">
                <a:sym typeface="+mn-ea"/>
              </a:rPr>
              <a:t>软件；</a:t>
            </a:r>
            <a:endParaRPr lang="zh-CN" altLang="en-US" b="1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(2).  </a:t>
            </a:r>
            <a:r>
              <a:rPr lang="zh-CN" altLang="en-US">
                <a:sym typeface="+mn-ea"/>
              </a:rPr>
              <a:t>熟悉</a:t>
            </a:r>
            <a:r>
              <a:rPr lang="en-US" altLang="zh-CN">
                <a:sym typeface="+mn-ea"/>
              </a:rPr>
              <a:t>uC/OS III</a:t>
            </a:r>
            <a:r>
              <a:rPr lang="zh-CN" altLang="en-US">
                <a:sym typeface="+mn-ea"/>
              </a:rPr>
              <a:t>实时操作系统的使用，写相关的</a:t>
            </a:r>
            <a:r>
              <a:rPr lang="en-US" altLang="zh-CN">
                <a:sym typeface="+mn-ea"/>
              </a:rPr>
              <a:t>demo</a:t>
            </a:r>
            <a:r>
              <a:rPr lang="zh-CN" altLang="en-US">
                <a:sym typeface="+mn-ea"/>
              </a:rPr>
              <a:t>代码</a:t>
            </a:r>
            <a:r>
              <a:rPr lang="zh-CN" altLang="en-US">
                <a:sym typeface="+mn-ea"/>
              </a:rPr>
              <a:t>用例；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(3).  </a:t>
            </a:r>
            <a:r>
              <a:rPr lang="zh-CN" altLang="en-US">
                <a:sym typeface="+mn-ea"/>
              </a:rPr>
              <a:t>移植原</a:t>
            </a:r>
            <a:r>
              <a:rPr lang="en-US" altLang="zh-CN">
                <a:sym typeface="+mn-ea"/>
              </a:rPr>
              <a:t>DSP</a:t>
            </a:r>
            <a:r>
              <a:rPr lang="zh-CN" altLang="en-US">
                <a:sym typeface="+mn-ea"/>
              </a:rPr>
              <a:t>上的</a:t>
            </a:r>
            <a:r>
              <a:rPr lang="zh-CN" altLang="en-US" b="1">
                <a:sym typeface="+mn-ea"/>
              </a:rPr>
              <a:t>电力载波协议栈</a:t>
            </a:r>
            <a:r>
              <a:rPr lang="zh-CN" altLang="en-US">
                <a:sym typeface="+mn-ea"/>
              </a:rPr>
              <a:t>代码到</a:t>
            </a:r>
            <a:r>
              <a:rPr lang="en-US" altLang="zh-CN">
                <a:sym typeface="+mn-ea"/>
              </a:rPr>
              <a:t>M4</a:t>
            </a:r>
            <a:r>
              <a:rPr lang="zh-CN" altLang="en-US">
                <a:sym typeface="+mn-ea"/>
              </a:rPr>
              <a:t>工程，以及配合基于</a:t>
            </a:r>
            <a:r>
              <a:rPr lang="en-US" altLang="zh-CN">
                <a:sym typeface="+mn-ea"/>
              </a:rPr>
              <a:t>uC/OS III</a:t>
            </a:r>
            <a:r>
              <a:rPr lang="zh-CN" altLang="en-US">
                <a:sym typeface="+mn-ea"/>
              </a:rPr>
              <a:t>系统的移植与验证；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en-US" altLang="zh-CN"/>
          </a:p>
          <a:p>
            <a:pPr>
              <a:buFont typeface="Wingdings" panose="05000000000000000000" charset="0"/>
              <a:buChar char="u"/>
            </a:pPr>
            <a:r>
              <a:rPr lang="zh-CN" altLang="en-US" b="1">
                <a:sym typeface="+mn-ea"/>
              </a:rPr>
              <a:t>第二个月工作总结</a:t>
            </a:r>
            <a:r>
              <a:rPr lang="en-US" altLang="zh-CN" b="1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zh-CN">
                <a:sym typeface="+mn-ea"/>
              </a:rPr>
              <a:t>(0).  </a:t>
            </a:r>
            <a:r>
              <a:rPr lang="zh-CN" altLang="en-US">
                <a:sym typeface="+mn-ea"/>
              </a:rPr>
              <a:t>完成</a:t>
            </a:r>
            <a:r>
              <a:rPr lang="en-US" altLang="zh-CN">
                <a:sym typeface="+mn-ea"/>
              </a:rPr>
              <a:t>M4</a:t>
            </a:r>
            <a:r>
              <a:rPr lang="zh-CN" altLang="en-US">
                <a:sym typeface="+mn-ea"/>
              </a:rPr>
              <a:t>软件架构搭建，采用</a:t>
            </a:r>
            <a:r>
              <a:rPr lang="zh-CN" altLang="en-US" b="1">
                <a:sym typeface="+mn-ea"/>
              </a:rPr>
              <a:t>驱动配置表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任务配置表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ym typeface="+mn-ea"/>
              </a:rPr>
              <a:t>表驱动平台架构编程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zh-CN">
                <a:sym typeface="+mn-ea"/>
              </a:rPr>
              <a:t>(1).  </a:t>
            </a:r>
            <a:r>
              <a:rPr lang="zh-CN" altLang="en-US">
                <a:sym typeface="+mn-ea"/>
              </a:rPr>
              <a:t>完成</a:t>
            </a:r>
            <a:r>
              <a:rPr lang="en-US" altLang="zh-CN" b="1">
                <a:sym typeface="+mn-ea"/>
              </a:rPr>
              <a:t>Modbus RTU</a:t>
            </a:r>
            <a:r>
              <a:rPr lang="zh-CN" altLang="en-US" b="1">
                <a:sym typeface="+mn-ea"/>
              </a:rPr>
              <a:t>协议栈</a:t>
            </a:r>
            <a:r>
              <a:rPr lang="zh-CN" altLang="en-US">
                <a:sym typeface="+mn-ea"/>
              </a:rPr>
              <a:t>代码开发</a:t>
            </a:r>
            <a:r>
              <a:rPr lang="zh-CN" altLang="en-US">
                <a:sym typeface="+mn-ea"/>
              </a:rPr>
              <a:t>，已解耦成模块代码，利于平台移植，寄存器列表采用表结构，</a:t>
            </a:r>
            <a:endParaRPr lang="zh-CN" altLang="en-US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支持协议可配置，便于迭代修改；</a:t>
            </a:r>
            <a:endParaRPr lang="zh-CN" altLang="en-US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zh-CN">
                <a:sym typeface="+mn-ea"/>
              </a:rPr>
              <a:t>(2).  </a:t>
            </a:r>
            <a:r>
              <a:rPr lang="zh-CN" altLang="en-US">
                <a:sym typeface="+mn-ea"/>
              </a:rPr>
              <a:t>完成统一接口的</a:t>
            </a:r>
            <a:r>
              <a:rPr lang="zh-CN" altLang="en-US" b="1">
                <a:sym typeface="+mn-ea"/>
              </a:rPr>
              <a:t>串口驱动</a:t>
            </a:r>
            <a:r>
              <a:rPr lang="zh-CN" altLang="en-US">
                <a:sym typeface="+mn-ea"/>
              </a:rPr>
              <a:t>代码开发</a:t>
            </a:r>
            <a:r>
              <a:rPr lang="zh-CN" altLang="en-US">
                <a:sym typeface="+mn-ea"/>
              </a:rPr>
              <a:t>，支持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路串口的多种参数</a:t>
            </a:r>
            <a:r>
              <a:rPr lang="en-US" altLang="zh-CN">
                <a:sym typeface="+mn-ea"/>
              </a:rPr>
              <a:t>(232/485</a:t>
            </a:r>
            <a:r>
              <a:rPr lang="zh-CN" altLang="en-US">
                <a:sym typeface="+mn-ea"/>
              </a:rPr>
              <a:t>，波特率，第九位，停止位等</a:t>
            </a:r>
            <a:r>
              <a:rPr lang="en-US" altLang="zh-CN">
                <a:sym typeface="+mn-ea"/>
              </a:rPr>
              <a:t>)	</a:t>
            </a:r>
            <a:r>
              <a:rPr lang="zh-CN" altLang="en-US">
                <a:sym typeface="+mn-ea"/>
              </a:rPr>
              <a:t>可配置，支持断帧模式，配合</a:t>
            </a:r>
            <a:r>
              <a:rPr lang="en-US" altLang="zh-CN">
                <a:sym typeface="+mn-ea"/>
              </a:rPr>
              <a:t>uC/OS III</a:t>
            </a:r>
            <a:r>
              <a:rPr lang="zh-CN" altLang="en-US">
                <a:sym typeface="+mn-ea"/>
              </a:rPr>
              <a:t>系统的事件机制，可快速响应数据收发；</a:t>
            </a:r>
            <a:endParaRPr lang="zh-CN" altLang="en-US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zh-CN">
                <a:sym typeface="+mn-ea"/>
              </a:rPr>
              <a:t>(3).  </a:t>
            </a:r>
            <a:r>
              <a:rPr lang="zh-CN" altLang="en-US">
                <a:sym typeface="+mn-ea"/>
              </a:rPr>
              <a:t>完成</a:t>
            </a:r>
            <a:r>
              <a:rPr lang="en-US" altLang="zh-CN">
                <a:sym typeface="+mn-ea"/>
              </a:rPr>
              <a:t>uC/OS III</a:t>
            </a:r>
            <a:r>
              <a:rPr lang="zh-CN" altLang="en-US">
                <a:sym typeface="+mn-ea"/>
              </a:rPr>
              <a:t>系统、</a:t>
            </a:r>
            <a:r>
              <a:rPr lang="en-US" altLang="zh-CN">
                <a:sym typeface="+mn-ea"/>
              </a:rPr>
              <a:t>lwip</a:t>
            </a:r>
            <a:r>
              <a:rPr lang="zh-CN" altLang="en-US">
                <a:sym typeface="+mn-ea"/>
              </a:rPr>
              <a:t>网络协议栈、</a:t>
            </a:r>
            <a:r>
              <a:rPr lang="en-US" altLang="zh-CN">
                <a:sym typeface="+mn-ea"/>
              </a:rPr>
              <a:t>FatFs</a:t>
            </a:r>
            <a:r>
              <a:rPr lang="zh-CN" altLang="en-US">
                <a:sym typeface="+mn-ea"/>
              </a:rPr>
              <a:t>文件系统、</a:t>
            </a:r>
            <a:r>
              <a:rPr lang="en-US" altLang="zh-CN">
                <a:sym typeface="+mn-ea"/>
              </a:rPr>
              <a:t>USB</a:t>
            </a:r>
            <a:r>
              <a:rPr lang="zh-CN" altLang="en-US">
                <a:sym typeface="+mn-ea"/>
              </a:rPr>
              <a:t>模块和</a:t>
            </a:r>
            <a:r>
              <a:rPr lang="en-US" altLang="zh-CN">
                <a:sym typeface="+mn-ea"/>
              </a:rPr>
              <a:t>Modbus</a:t>
            </a:r>
            <a:r>
              <a:rPr lang="zh-CN" altLang="en-US">
                <a:sym typeface="+mn-ea"/>
              </a:rPr>
              <a:t>协议栈的代码编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译成</a:t>
            </a:r>
            <a:r>
              <a:rPr lang="zh-CN" altLang="en-US" b="1">
                <a:sym typeface="+mn-ea"/>
              </a:rPr>
              <a:t>组件</a:t>
            </a:r>
            <a:r>
              <a:rPr lang="en-US" altLang="zh-CN" b="1">
                <a:sym typeface="+mn-ea"/>
              </a:rPr>
              <a:t>lib</a:t>
            </a:r>
            <a:r>
              <a:rPr lang="zh-CN" altLang="en-US" b="1">
                <a:sym typeface="+mn-ea"/>
              </a:rPr>
              <a:t>库的批处理编译脚本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zh-CN">
                <a:sym typeface="+mn-ea"/>
              </a:rPr>
              <a:t>(4).  </a:t>
            </a:r>
            <a:r>
              <a:rPr lang="zh-CN" altLang="en-US">
                <a:sym typeface="+mn-ea"/>
              </a:rPr>
              <a:t>完成</a:t>
            </a:r>
            <a:r>
              <a:rPr lang="en-US" altLang="zh-CN">
                <a:sym typeface="+mn-ea"/>
              </a:rPr>
              <a:t>Modbus</a:t>
            </a:r>
            <a:r>
              <a:rPr lang="zh-CN" altLang="en-US">
                <a:sym typeface="+mn-ea"/>
              </a:rPr>
              <a:t>主从机的通信测试用例代码开发</a:t>
            </a:r>
            <a:r>
              <a:rPr lang="zh-CN" altLang="en-US">
                <a:sym typeface="+mn-ea"/>
              </a:rPr>
              <a:t>，完成</a:t>
            </a:r>
            <a:r>
              <a:rPr lang="en-US" altLang="zh-CN">
                <a:sym typeface="+mn-ea"/>
              </a:rPr>
              <a:t>Modbus RTU</a:t>
            </a:r>
            <a:r>
              <a:rPr lang="zh-CN" altLang="en-US">
                <a:sym typeface="+mn-ea"/>
              </a:rPr>
              <a:t>协议栈</a:t>
            </a:r>
            <a:r>
              <a:rPr lang="zh-CN" altLang="en-US">
                <a:sym typeface="+mn-ea"/>
              </a:rPr>
              <a:t>桌面测试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457200" lvl="1" indent="0">
              <a:buFont typeface="+mj-lt"/>
              <a:buNone/>
            </a:pPr>
            <a:r>
              <a:rPr lang="en-US" altLang="zh-CN">
                <a:sym typeface="+mn-ea"/>
              </a:rPr>
              <a:t>(5).  </a:t>
            </a:r>
            <a:r>
              <a:rPr lang="zh-CN" altLang="en-US">
                <a:sym typeface="+mn-ea"/>
              </a:rPr>
              <a:t>完成</a:t>
            </a:r>
            <a:r>
              <a:rPr lang="zh-CN" altLang="en-US">
                <a:sym typeface="+mn-ea"/>
              </a:rPr>
              <a:t>基于驱动配置表的可配置的</a:t>
            </a:r>
            <a:r>
              <a:rPr lang="zh-CN" altLang="en-US" b="1">
                <a:sym typeface="+mn-ea"/>
              </a:rPr>
              <a:t>通用定时器驱动</a:t>
            </a:r>
            <a:r>
              <a:rPr lang="zh-CN" altLang="en-US">
                <a:sym typeface="+mn-ea"/>
              </a:rPr>
              <a:t>；</a:t>
            </a: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u"/>
            </a:pPr>
            <a:endParaRPr lang="en-US" altLang="zh-CN" sz="1600"/>
          </a:p>
          <a:p>
            <a:pPr>
              <a:buFont typeface="Wingdings" panose="05000000000000000000" charset="0"/>
              <a:buChar char="u"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285750" lvl="1">
              <a:buFont typeface="Wingdings" panose="05000000000000000000" charset="0"/>
              <a:buChar char="u"/>
            </a:pPr>
            <a:endParaRPr lang="en-US" altLang="zh-CN" sz="1600"/>
          </a:p>
          <a:p>
            <a:pPr marL="0" lvl="1"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p>
            <a:r>
              <a:rPr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二、试用期工作完成情况  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3775"/>
            <a:ext cx="8229600" cy="5078730"/>
          </a:xfrm>
        </p:spPr>
        <p:txBody>
          <a:bodyPr/>
          <a:p>
            <a:r>
              <a:rPr lang="zh-CN" altLang="en-US">
                <a:sym typeface="+mn-ea"/>
              </a:rPr>
              <a:t>第三个月工作总结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(0).  </a:t>
            </a:r>
            <a:r>
              <a:rPr lang="zh-CN" altLang="en-US">
                <a:sym typeface="+mn-ea"/>
              </a:rPr>
              <a:t>完成</a:t>
            </a:r>
            <a:r>
              <a:rPr lang="en-US" altLang="zh-CN">
                <a:sym typeface="+mn-ea"/>
              </a:rPr>
              <a:t>Modbus</a:t>
            </a:r>
            <a:r>
              <a:rPr lang="zh-CN" altLang="en-US">
                <a:sym typeface="+mn-ea"/>
              </a:rPr>
              <a:t>协议栈与</a:t>
            </a:r>
            <a:r>
              <a:rPr lang="en-US" altLang="zh-CN">
                <a:sym typeface="+mn-ea"/>
              </a:rPr>
              <a:t>PTP</a:t>
            </a:r>
            <a:r>
              <a:rPr lang="zh-CN" altLang="en-US">
                <a:sym typeface="+mn-ea"/>
              </a:rPr>
              <a:t>协议栈的通信桌面联调，</a:t>
            </a:r>
            <a:r>
              <a:rPr lang="en-US" altLang="zh-CN">
                <a:sym typeface="+mn-ea"/>
              </a:rPr>
              <a:t>Modbus</a:t>
            </a:r>
            <a:r>
              <a:rPr lang="zh-CN" altLang="en-US">
                <a:sym typeface="+mn-ea"/>
              </a:rPr>
              <a:t>一主机多从机通信测试用例；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(1).  </a:t>
            </a:r>
            <a:r>
              <a:rPr lang="zh-CN" altLang="en-US">
                <a:sym typeface="+mn-ea"/>
              </a:rPr>
              <a:t>完成</a:t>
            </a:r>
            <a:r>
              <a:rPr lang="en-US" altLang="zh-CN">
                <a:sym typeface="+mn-ea"/>
              </a:rPr>
              <a:t>Modbus</a:t>
            </a:r>
            <a:r>
              <a:rPr lang="zh-CN" altLang="en-US">
                <a:sym typeface="+mn-ea"/>
              </a:rPr>
              <a:t>协议代码更新，调试验证，组串逆变器单板软件整机测试；</a:t>
            </a:r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/>
              <a:t>(2).  </a:t>
            </a:r>
            <a:r>
              <a:rPr lang="zh-CN" altLang="en-US"/>
              <a:t>优化串口驱动代码和</a:t>
            </a:r>
            <a:r>
              <a:rPr lang="en-US" altLang="zh-CN"/>
              <a:t>Modbus</a:t>
            </a:r>
            <a:r>
              <a:rPr lang="zh-CN" altLang="en-US"/>
              <a:t>协议栈代码，提高了</a:t>
            </a:r>
            <a:r>
              <a:rPr lang="en-US" altLang="zh-CN"/>
              <a:t>Modbus</a:t>
            </a:r>
            <a:r>
              <a:rPr lang="zh-CN" altLang="en-US"/>
              <a:t>表</a:t>
            </a:r>
            <a:r>
              <a:rPr lang="zh-CN" altLang="en-US" b="1"/>
              <a:t>查询效率</a:t>
            </a:r>
            <a:r>
              <a:rPr lang="zh-CN" altLang="en-US"/>
              <a:t>；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(3).  </a:t>
            </a:r>
            <a:r>
              <a:rPr lang="zh-CN" altLang="en-US"/>
              <a:t>完成</a:t>
            </a:r>
            <a:r>
              <a:rPr lang="en-US" altLang="zh-CN"/>
              <a:t>M4</a:t>
            </a:r>
            <a:r>
              <a:rPr lang="zh-CN" altLang="en-US"/>
              <a:t>单板的</a:t>
            </a:r>
            <a:r>
              <a:rPr lang="en-US" altLang="zh-CN" b="1"/>
              <a:t>Shell</a:t>
            </a:r>
            <a:r>
              <a:rPr lang="zh-CN" altLang="en-US"/>
              <a:t>调试工具软件，并且均支持无操作系统和</a:t>
            </a:r>
            <a:r>
              <a:rPr lang="en-US" altLang="zh-CN"/>
              <a:t>uC/OS III</a:t>
            </a:r>
            <a:r>
              <a:rPr lang="zh-CN" altLang="en-US"/>
              <a:t>系统的移植，可集成</a:t>
            </a:r>
            <a:r>
              <a:rPr lang="en-US" altLang="zh-CN"/>
              <a:t>	</a:t>
            </a:r>
            <a:r>
              <a:rPr lang="en-US" altLang="zh-CN"/>
              <a:t>BSP</a:t>
            </a:r>
            <a:r>
              <a:rPr lang="zh-CN" altLang="en-US"/>
              <a:t>驱动的各类外设的测试用例；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(4).  </a:t>
            </a:r>
            <a:r>
              <a:rPr lang="zh-CN" altLang="en-US"/>
              <a:t>开发</a:t>
            </a:r>
            <a:r>
              <a:rPr lang="zh-CN" altLang="en-US" b="1"/>
              <a:t>串口的</a:t>
            </a:r>
            <a:r>
              <a:rPr lang="en-US" altLang="zh-CN" b="1"/>
              <a:t>DMA</a:t>
            </a:r>
            <a:r>
              <a:rPr lang="zh-CN" altLang="en-US" b="1"/>
              <a:t>驱动软件</a:t>
            </a:r>
            <a:r>
              <a:rPr lang="zh-CN" altLang="en-US"/>
              <a:t>，支持多路串口使用空闲中断</a:t>
            </a:r>
            <a:r>
              <a:rPr lang="en-US" altLang="zh-CN"/>
              <a:t>+DMA</a:t>
            </a:r>
            <a:r>
              <a:rPr lang="zh-CN" altLang="en-US"/>
              <a:t>循环模式接收数据，并且支</a:t>
            </a:r>
            <a:r>
              <a:rPr lang="en-US" altLang="zh-CN"/>
              <a:t>	</a:t>
            </a:r>
            <a:r>
              <a:rPr lang="zh-CN" altLang="en-US"/>
              <a:t>持</a:t>
            </a:r>
            <a:r>
              <a:rPr lang="en-US" altLang="zh-CN"/>
              <a:t>DMA</a:t>
            </a:r>
            <a:r>
              <a:rPr lang="zh-CN" altLang="en-US"/>
              <a:t>数据流可配置；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(5).  </a:t>
            </a:r>
            <a:r>
              <a:rPr lang="zh-CN" altLang="en-US"/>
              <a:t>开发电机控制方案下高波特率</a:t>
            </a:r>
            <a:r>
              <a:rPr lang="en-US" altLang="zh-CN"/>
              <a:t>(921600)</a:t>
            </a:r>
            <a:r>
              <a:rPr lang="zh-CN" altLang="en-US"/>
              <a:t>的串口</a:t>
            </a:r>
            <a:r>
              <a:rPr lang="en-US" altLang="zh-CN"/>
              <a:t>DMA</a:t>
            </a:r>
            <a:r>
              <a:rPr lang="zh-CN" altLang="en-US"/>
              <a:t>循环模式接收数据代码；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(6).  </a:t>
            </a:r>
            <a:r>
              <a:rPr lang="zh-CN" altLang="en-US"/>
              <a:t>完成串口驱动合并了</a:t>
            </a:r>
            <a:r>
              <a:rPr lang="en-US" altLang="zh-CN"/>
              <a:t>”</a:t>
            </a:r>
            <a:r>
              <a:rPr lang="zh-CN" altLang="en-US"/>
              <a:t>单字节中断</a:t>
            </a:r>
            <a:r>
              <a:rPr lang="en-US" altLang="zh-CN"/>
              <a:t>”</a:t>
            </a:r>
            <a:r>
              <a:rPr lang="zh-CN" altLang="en-US"/>
              <a:t>模式、</a:t>
            </a:r>
            <a:r>
              <a:rPr lang="en-US" altLang="zh-CN"/>
              <a:t>”</a:t>
            </a:r>
            <a:r>
              <a:rPr lang="zh-CN" altLang="en-US"/>
              <a:t>串口空闲中断</a:t>
            </a:r>
            <a:r>
              <a:rPr lang="en-US" altLang="zh-CN"/>
              <a:t>+DMA”</a:t>
            </a:r>
            <a:r>
              <a:rPr lang="zh-CN" altLang="en-US"/>
              <a:t>循环模式以及</a:t>
            </a:r>
            <a:r>
              <a:rPr lang="en-US" altLang="zh-CN"/>
              <a:t>”</a:t>
            </a:r>
            <a:r>
              <a:rPr lang="zh-CN" altLang="en-US"/>
              <a:t>任务轮</a:t>
            </a:r>
            <a:r>
              <a:rPr lang="en-US" altLang="zh-CN"/>
              <a:t>	</a:t>
            </a:r>
            <a:r>
              <a:rPr lang="zh-CN" altLang="en-US"/>
              <a:t>询的</a:t>
            </a:r>
            <a:r>
              <a:rPr lang="en-US" altLang="zh-CN"/>
              <a:t>DMA”</a:t>
            </a:r>
            <a:r>
              <a:rPr lang="zh-CN" altLang="en-US"/>
              <a:t>循环模式，并支持三种模式可使用驱动配置表配置；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(7).  </a:t>
            </a:r>
            <a:r>
              <a:rPr lang="zh-CN" altLang="en-US"/>
              <a:t>完成</a:t>
            </a:r>
            <a:r>
              <a:rPr lang="en-US" altLang="zh-CN" b="1"/>
              <a:t>M4</a:t>
            </a:r>
            <a:r>
              <a:rPr lang="zh-CN" altLang="en-US" b="1"/>
              <a:t>整个工程的批处理编译脚本</a:t>
            </a:r>
            <a:r>
              <a:rPr lang="zh-CN" altLang="en-US"/>
              <a:t>，不依赖</a:t>
            </a:r>
            <a:r>
              <a:rPr lang="en-US" altLang="zh-CN"/>
              <a:t>Keil</a:t>
            </a:r>
            <a:r>
              <a:rPr lang="zh-CN" altLang="en-US"/>
              <a:t>编译环境，生成可执行</a:t>
            </a:r>
            <a:r>
              <a:rPr lang="en-US" altLang="zh-CN"/>
              <a:t>bin</a:t>
            </a:r>
            <a:r>
              <a:rPr lang="zh-CN" altLang="en-US"/>
              <a:t>文件、</a:t>
            </a:r>
            <a:r>
              <a:rPr lang="en-US" altLang="zh-CN"/>
              <a:t>hex</a:t>
            </a:r>
            <a:r>
              <a:rPr lang="zh-CN" altLang="en-US"/>
              <a:t>文件，</a:t>
            </a:r>
            <a:r>
              <a:rPr lang="en-US" altLang="zh-CN"/>
              <a:t>	</a:t>
            </a:r>
            <a:r>
              <a:rPr lang="zh-CN" altLang="en-US"/>
              <a:t>可用</a:t>
            </a:r>
            <a:r>
              <a:rPr lang="en-US" altLang="zh-CN"/>
              <a:t>ST</a:t>
            </a:r>
            <a:r>
              <a:rPr lang="zh-CN" altLang="en-US"/>
              <a:t>官方工具</a:t>
            </a:r>
            <a:r>
              <a:rPr lang="en-US" altLang="zh-CN"/>
              <a:t>Flash loader</a:t>
            </a:r>
            <a:r>
              <a:rPr lang="zh-CN" altLang="en-US"/>
              <a:t>烧录进单板，并正常运行；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p>
            <a:r>
              <a:rPr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二、试用期工作完成情况 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773930"/>
          </a:xfrm>
        </p:spPr>
        <p:txBody>
          <a:bodyPr/>
          <a:p>
            <a:r>
              <a:rPr lang="zh-CN" altLang="en-US" sz="1400"/>
              <a:t>熟练掌握嵌入式</a:t>
            </a:r>
            <a:r>
              <a:rPr lang="en-US" altLang="zh-CN" sz="1400"/>
              <a:t>Linux</a:t>
            </a:r>
            <a:r>
              <a:rPr lang="zh-CN" altLang="en-US" sz="1400"/>
              <a:t>系统的</a:t>
            </a:r>
            <a:r>
              <a:rPr lang="en-US" altLang="zh-CN" sz="1400"/>
              <a:t>BSP</a:t>
            </a:r>
            <a:r>
              <a:rPr lang="zh-CN" altLang="en-US" sz="1400"/>
              <a:t>驱动开发；</a:t>
            </a:r>
            <a:endParaRPr lang="zh-CN" altLang="en-US" sz="1400"/>
          </a:p>
          <a:p>
            <a:r>
              <a:rPr lang="zh-CN" altLang="en-US" sz="1400"/>
              <a:t>熟练使用</a:t>
            </a:r>
            <a:r>
              <a:rPr lang="en-US" altLang="zh-CN" sz="1400"/>
              <a:t>Linux</a:t>
            </a:r>
            <a:r>
              <a:rPr lang="zh-CN" altLang="en-US" sz="1400"/>
              <a:t>系统，创建了一个基于阿里云服务器的</a:t>
            </a:r>
            <a:r>
              <a:rPr lang="en-US" altLang="zh-CN" sz="1400"/>
              <a:t>LNMP</a:t>
            </a:r>
            <a:r>
              <a:rPr lang="zh-CN" altLang="en-US" sz="1400"/>
              <a:t>架构的网站</a:t>
            </a:r>
            <a:r>
              <a:rPr lang="en-US" altLang="zh-CN" sz="1400"/>
              <a:t>(</a:t>
            </a:r>
            <a:r>
              <a:rPr lang="en-US" altLang="zh-CN" sz="1200">
                <a:hlinkClick r:id="rId1" tooltip=""/>
              </a:rPr>
              <a:t>www.wangkeguan.com</a:t>
            </a:r>
            <a:r>
              <a:rPr lang="en-US" altLang="zh-CN" sz="1400"/>
              <a:t>);</a:t>
            </a:r>
            <a:endParaRPr lang="en-US" altLang="zh-CN" sz="1400"/>
          </a:p>
          <a:p>
            <a:r>
              <a:rPr lang="zh-CN" altLang="en-US" sz="1400"/>
              <a:t>熟练掌握</a:t>
            </a:r>
            <a:r>
              <a:rPr lang="en-US" altLang="zh-CN" sz="1400"/>
              <a:t>C/C++</a:t>
            </a:r>
            <a:r>
              <a:rPr lang="zh-CN" altLang="en-US" sz="1400"/>
              <a:t>编程，嵌入式</a:t>
            </a:r>
            <a:r>
              <a:rPr lang="en-US" altLang="zh-CN" sz="1400"/>
              <a:t>Linux C</a:t>
            </a:r>
            <a:r>
              <a:rPr lang="zh-CN" altLang="en-US" sz="1400"/>
              <a:t>驱动和应用编程</a:t>
            </a:r>
            <a:r>
              <a:rPr lang="en-US" altLang="zh-CN" sz="1400"/>
              <a:t>: </a:t>
            </a:r>
            <a:r>
              <a:rPr lang="zh-CN" altLang="en-US" sz="1400"/>
              <a:t>文件</a:t>
            </a:r>
            <a:r>
              <a:rPr lang="en-US" altLang="zh-CN" sz="1400"/>
              <a:t>I/O</a:t>
            </a:r>
            <a:r>
              <a:rPr lang="zh-CN" altLang="en-US" sz="1400"/>
              <a:t>、多线程、多进程和网络编程</a:t>
            </a:r>
            <a:r>
              <a:rPr lang="en-US" altLang="zh-CN" sz="1400"/>
              <a:t>;</a:t>
            </a:r>
            <a:endParaRPr lang="en-US" altLang="zh-CN" sz="1400"/>
          </a:p>
          <a:p>
            <a:r>
              <a:rPr lang="zh-CN" altLang="en-US" sz="1400"/>
              <a:t>熟悉</a:t>
            </a:r>
            <a:r>
              <a:rPr lang="en-US" altLang="zh-CN" sz="1400"/>
              <a:t>STM32</a:t>
            </a:r>
            <a:r>
              <a:rPr lang="zh-CN" altLang="en-US" sz="1400"/>
              <a:t>单片机</a:t>
            </a:r>
            <a:r>
              <a:rPr lang="en-US" altLang="zh-CN" sz="1400"/>
              <a:t>(M3</a:t>
            </a:r>
            <a:r>
              <a:rPr lang="zh-CN" altLang="en-US" sz="1400"/>
              <a:t>、</a:t>
            </a:r>
            <a:r>
              <a:rPr lang="en-US" altLang="zh-CN" sz="1400"/>
              <a:t>M4)</a:t>
            </a:r>
            <a:r>
              <a:rPr lang="zh-CN" altLang="en-US" sz="1400"/>
              <a:t>的硬件开发，包括原理图设计、</a:t>
            </a:r>
            <a:r>
              <a:rPr lang="en-US" altLang="zh-CN" sz="1400"/>
              <a:t>PCB</a:t>
            </a:r>
            <a:r>
              <a:rPr lang="zh-CN" altLang="en-US" sz="1400"/>
              <a:t>设计和单板调试；</a:t>
            </a:r>
            <a:endParaRPr lang="zh-CN" altLang="en-US" sz="1400"/>
          </a:p>
          <a:p>
            <a:r>
              <a:rPr lang="zh-CN" altLang="en-US" sz="1400"/>
              <a:t>熟悉</a:t>
            </a:r>
            <a:r>
              <a:rPr lang="en-US" altLang="zh-CN" sz="1400"/>
              <a:t>STM32</a:t>
            </a:r>
            <a:r>
              <a:rPr lang="zh-CN" altLang="en-US" sz="1400"/>
              <a:t>单片机</a:t>
            </a:r>
            <a:r>
              <a:rPr lang="en-US" altLang="zh-CN" sz="1400"/>
              <a:t>(M3</a:t>
            </a:r>
            <a:r>
              <a:rPr lang="zh-CN" altLang="en-US" sz="1400"/>
              <a:t>、</a:t>
            </a:r>
            <a:r>
              <a:rPr lang="en-US" altLang="zh-CN" sz="1400"/>
              <a:t>M4)</a:t>
            </a:r>
            <a:r>
              <a:rPr lang="zh-CN" altLang="en-US" sz="1400"/>
              <a:t>的</a:t>
            </a:r>
            <a:r>
              <a:rPr lang="en-US" altLang="zh-CN" sz="1400"/>
              <a:t>BSP</a:t>
            </a:r>
            <a:r>
              <a:rPr lang="zh-CN" altLang="en-US" sz="1400"/>
              <a:t>软件开发；</a:t>
            </a:r>
            <a:endParaRPr lang="zh-CN" altLang="en-US" sz="1400"/>
          </a:p>
          <a:p>
            <a:r>
              <a:rPr lang="zh-CN" altLang="en-US" sz="1400"/>
              <a:t>熟练使用</a:t>
            </a:r>
            <a:r>
              <a:rPr lang="en-US" altLang="zh-CN" sz="1400"/>
              <a:t>Altium Designer, SourceInsight, vim, SVN,Git</a:t>
            </a:r>
            <a:r>
              <a:rPr lang="zh-CN" altLang="en-US" sz="1400"/>
              <a:t>；</a:t>
            </a:r>
            <a:endParaRPr lang="zh-CN" altLang="en-US" sz="1400"/>
          </a:p>
          <a:p>
            <a:r>
              <a:rPr lang="zh-CN" altLang="en-US" sz="1400"/>
              <a:t>熟悉万用表和示波器使用；</a:t>
            </a: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p>
            <a:r>
              <a:rPr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三、个人专业技能简述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06791"/>
            <a:ext cx="8229600" cy="4643471"/>
          </a:xfrm>
        </p:spPr>
        <p:txBody>
          <a:bodyPr/>
          <a:p>
            <a:r>
              <a:rPr lang="zh-CN" altLang="en-US"/>
              <a:t>完成组串逆变器</a:t>
            </a:r>
            <a:r>
              <a:rPr lang="en-US" altLang="zh-CN"/>
              <a:t>M4</a:t>
            </a:r>
            <a:r>
              <a:rPr lang="zh-CN" altLang="en-US"/>
              <a:t>单板软件的框架搭建；</a:t>
            </a:r>
            <a:endParaRPr lang="zh-CN" altLang="en-US"/>
          </a:p>
          <a:p>
            <a:r>
              <a:rPr lang="zh-CN" altLang="en-US"/>
              <a:t>开发底层软件驱动</a:t>
            </a:r>
            <a:r>
              <a:rPr lang="en-US" altLang="zh-CN"/>
              <a:t>(</a:t>
            </a:r>
            <a:r>
              <a:rPr lang="zh-CN" altLang="en-US"/>
              <a:t>串口驱动，</a:t>
            </a:r>
            <a:r>
              <a:rPr lang="en-US" altLang="zh-CN"/>
              <a:t>GpioDriver, LedDriver, DiDoDirver,TimerDiver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，开发</a:t>
            </a:r>
            <a:r>
              <a:rPr lang="en-US" altLang="zh-CN"/>
              <a:t>modbus</a:t>
            </a:r>
            <a:r>
              <a:rPr lang="zh-CN" altLang="en-US"/>
              <a:t>通讯组件、电力载波通讯组件基础代码移植，完成</a:t>
            </a:r>
            <a:r>
              <a:rPr lang="en-US" altLang="zh-CN"/>
              <a:t>shell</a:t>
            </a:r>
            <a:r>
              <a:rPr lang="zh-CN" altLang="en-US"/>
              <a:t>调试工具；</a:t>
            </a:r>
            <a:endParaRPr lang="zh-CN" altLang="en-US"/>
          </a:p>
          <a:p>
            <a:r>
              <a:rPr lang="zh-CN" altLang="en-US"/>
              <a:t>完成组件</a:t>
            </a:r>
            <a:r>
              <a:rPr lang="en-US" altLang="zh-CN"/>
              <a:t>lib</a:t>
            </a:r>
            <a:r>
              <a:rPr lang="zh-CN" altLang="en-US"/>
              <a:t>库和</a:t>
            </a:r>
            <a:r>
              <a:rPr lang="en-US" altLang="zh-CN"/>
              <a:t>M4</a:t>
            </a:r>
            <a:r>
              <a:rPr lang="zh-CN" altLang="en-US"/>
              <a:t>整个工程</a:t>
            </a:r>
            <a:r>
              <a:rPr lang="zh-CN" altLang="en-US"/>
              <a:t>的批处理编译脚本；</a:t>
            </a:r>
            <a:endParaRPr lang="zh-CN" altLang="en-US"/>
          </a:p>
          <a:p>
            <a:r>
              <a:rPr lang="zh-CN" altLang="en-US"/>
              <a:t>协助软件同事完成</a:t>
            </a:r>
            <a:r>
              <a:rPr lang="en-US" altLang="zh-CN"/>
              <a:t>Modbus</a:t>
            </a:r>
            <a:r>
              <a:rPr lang="zh-CN" altLang="en-US"/>
              <a:t>通信桌面代码联调，优化代码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协助硬件同事完成</a:t>
            </a:r>
            <a:r>
              <a:rPr lang="en-US" altLang="zh-CN"/>
              <a:t>M4</a:t>
            </a:r>
            <a:r>
              <a:rPr lang="zh-CN" altLang="en-US"/>
              <a:t>相关外设测试，查找电路问题，找到</a:t>
            </a:r>
            <a:r>
              <a:rPr lang="en-US" altLang="zh-CN"/>
              <a:t>3</a:t>
            </a:r>
            <a:r>
              <a:rPr lang="zh-CN" altLang="en-US"/>
              <a:t>路</a:t>
            </a:r>
            <a:r>
              <a:rPr lang="en-US" altLang="zh-CN"/>
              <a:t>485</a:t>
            </a:r>
            <a:r>
              <a:rPr lang="zh-CN" altLang="en-US"/>
              <a:t>均出现接线相反的问题；</a:t>
            </a:r>
            <a:endParaRPr lang="zh-CN" altLang="en-US"/>
          </a:p>
          <a:p>
            <a:r>
              <a:rPr lang="zh-CN" altLang="en-US"/>
              <a:t>优化串口驱动代码，提高通信波特率，以及可使用可配置的方式的串口</a:t>
            </a:r>
            <a:r>
              <a:rPr lang="en-US" altLang="zh-CN"/>
              <a:t>DMA</a:t>
            </a:r>
            <a:r>
              <a:rPr lang="zh-CN" altLang="en-US"/>
              <a:t>通信；</a:t>
            </a:r>
            <a:endParaRPr lang="zh-CN" altLang="en-US"/>
          </a:p>
          <a:p>
            <a:r>
              <a:rPr lang="zh-CN" altLang="en-US">
                <a:sym typeface="+mn-ea"/>
              </a:rPr>
              <a:t>调试</a:t>
            </a:r>
            <a:r>
              <a:rPr lang="en-US" altLang="zh-CN">
                <a:sym typeface="+mn-ea"/>
              </a:rPr>
              <a:t>M4</a:t>
            </a:r>
            <a:r>
              <a:rPr lang="zh-CN" altLang="en-US">
                <a:sym typeface="+mn-ea"/>
              </a:rPr>
              <a:t>单板软件各类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，包括栈内存溢出问题，任务过多内存越界导致系统崩溃问题，以太网通信问题，电力载波通信问题，串口通信等问题。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/>
        <p:txBody>
          <a:bodyPr/>
          <a:p>
            <a:r>
              <a:rPr sz="240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四、对本公司的贡献阐述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7350" y="0"/>
            <a:ext cx="91620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2" descr="C:\Users\yh\Desktop\shutterstock_94445239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8" b="3988"/>
          <a:stretch>
            <a:fillRect/>
          </a:stretch>
        </p:blipFill>
        <p:spPr bwMode="auto">
          <a:xfrm>
            <a:off x="0" y="0"/>
            <a:ext cx="9144000" cy="589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367759" y="6204001"/>
            <a:ext cx="448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风禾尽起</a:t>
            </a:r>
            <a:r>
              <a:rPr lang="en-US" altLang="zh-CN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</a:t>
            </a:r>
            <a:r>
              <a:rPr lang="zh-CN" altLang="en-US" sz="1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望千里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HOPE</a:t>
            </a:r>
            <a:r>
              <a:rPr lang="en-US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1050" spc="3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WIND</a:t>
            </a:r>
            <a:endParaRPr lang="zh-CN" altLang="zh-CN" sz="1050" spc="3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91680" y="6322170"/>
            <a:ext cx="864642" cy="71438"/>
            <a:chOff x="1671039" y="4319512"/>
            <a:chExt cx="864642" cy="7143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671039" y="4355231"/>
              <a:ext cx="793204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  <a:alpha val="61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464243" y="4319512"/>
              <a:ext cx="71438" cy="71438"/>
            </a:xfrm>
            <a:prstGeom prst="ellipse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>
          <a:xfrm>
            <a:off x="6628284" y="6322170"/>
            <a:ext cx="896044" cy="71438"/>
            <a:chOff x="6359274" y="4319512"/>
            <a:chExt cx="896044" cy="71438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6423568" y="4355231"/>
              <a:ext cx="83175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  <a:alpha val="61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6359274" y="4319512"/>
              <a:ext cx="71438" cy="71438"/>
            </a:xfrm>
            <a:prstGeom prst="ellipse">
              <a:avLst/>
            </a:prstGeom>
            <a:solidFill>
              <a:srgbClr val="B6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1436690"/>
            <a:ext cx="9154716" cy="23495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38015" y="1917394"/>
            <a:ext cx="6867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 谢 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358" y="2708920"/>
            <a:ext cx="40332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0" grpId="0"/>
      <p:bldP spid="5" grpId="0"/>
    </p:bldLst>
  </p:timing>
</p:sld>
</file>

<file path=ppt/theme/theme1.xml><?xml version="1.0" encoding="utf-8"?>
<a:theme xmlns:a="http://schemas.openxmlformats.org/drawingml/2006/main" name="~6300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容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封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~6300112</Template>
  <TotalTime>0</TotalTime>
  <Words>2490</Words>
  <Application>WPS 演示</Application>
  <PresentationFormat>全屏显示(4:3)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方正中倩简体</vt:lpstr>
      <vt:lpstr>Calibri</vt:lpstr>
      <vt:lpstr>经典综艺体简</vt:lpstr>
      <vt:lpstr>Arial Unicode MS</vt:lpstr>
      <vt:lpstr>黑体</vt:lpstr>
      <vt:lpstr>张海山锐线体2.0</vt:lpstr>
      <vt:lpstr>Wingdings</vt:lpstr>
      <vt:lpstr>华文新魏</vt:lpstr>
      <vt:lpstr>~6300112</vt:lpstr>
      <vt:lpstr>目录页</vt:lpstr>
      <vt:lpstr>内容页</vt:lpstr>
      <vt:lpstr>封底</vt:lpstr>
      <vt:lpstr> 研发岗位转正答辩模板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研发岗位转正答辩模板</dc:title>
  <dc:creator>l000840</dc:creator>
  <cp:lastModifiedBy>kevin</cp:lastModifiedBy>
  <cp:revision>28</cp:revision>
  <dcterms:created xsi:type="dcterms:W3CDTF">2015-01-27T09:15:00Z</dcterms:created>
  <dcterms:modified xsi:type="dcterms:W3CDTF">2018-06-10T16:21:01Z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