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c8bda8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c8bda8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c8bda8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c8bda8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c4b5fc0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c4b5fc0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c4b5fc0e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c4b5fc0e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c4b5fc0e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c4b5fc0e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c8bda8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c8bda8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c4b5fc0e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c4b5fc0e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4c4b5fc0e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4c4b5fc0e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google.co.in" TargetMode="External"/><Relationship Id="rId4" Type="http://schemas.openxmlformats.org/officeDocument/2006/relationships/hyperlink" Target="https://django-db-file-storage.readthedocs.io/" TargetMode="External"/><Relationship Id="rId5" Type="http://schemas.openxmlformats.org/officeDocument/2006/relationships/hyperlink" Target="https://wsvincent.com/" TargetMode="External"/><Relationship Id="rId6" Type="http://schemas.openxmlformats.org/officeDocument/2006/relationships/hyperlink" Target="https://git.cse.iitb.ac.in/ramprasadk/secure-personal-clou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654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Personal Cloud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final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Access_Denied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170050068 - Killari Ram Prasad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170050082 - Patnala Rohit Keerti Teja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170050083 - Bonela Mahith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Linux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Database design</a:t>
            </a:r>
            <a:r>
              <a:rPr lang="en"/>
              <a:t>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Created a database which has two tables one for storing the details of the uploaded file along with its owner and the other for storing files.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files uploaded are stored in the database as BLOBS and are organised according to the owners of the file using django-db-file-storage app of django.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50" y="2963025"/>
            <a:ext cx="5337475" cy="15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Linux 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mplemented a cmd line tool named spc which can be used to interact with spc system from a terminal.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Wrote the client in python and added a bash wrapper. Facilitated storage of username and password in the client’s computer which can be changed by the command spc config edit.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Wrote a good man page for spc stating all commands and their meanings with a few examples which can be accessed using man spc.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Used the Requests library of python to interact with the given url and handle  the html response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Used BeautifulSoup library package of python to download the files from the webpages.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3737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Web Client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Developed a web client using Django where the user can login,sign up and view/download the uploaded files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facilitates the user to upload multiple files and  also supports  folder uploads with subdirectories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uploaded a file,it is inserted into a database according to the owners of the 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uploaded a directory,all the files in it and in subdirectories gets recursively i</a:t>
            </a:r>
            <a:r>
              <a:rPr lang="en">
                <a:solidFill>
                  <a:schemeClr val="dk1"/>
                </a:solidFill>
              </a:rPr>
              <a:t>nserted</a:t>
            </a:r>
            <a:r>
              <a:rPr lang="en">
                <a:solidFill>
                  <a:schemeClr val="dk1"/>
                </a:solidFill>
              </a:rPr>
              <a:t> into the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Synchronization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411225" y="163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Implemented sync command with a directory argument which shows the user the difference between the directory in local and in cloud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also features sync option which asks the user what to do specifically with the observed directory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Encryption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Users are provided with AES encryption of files.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Stores only encrypted data in the database.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Encryption is done in client’s device and then uploaded to 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files are downloaded,the files are first decrypted using the key provided by user in javascript and are then downloaded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Inspired from Google</a:t>
            </a:r>
            <a:r>
              <a:rPr lang="en">
                <a:solidFill>
                  <a:schemeClr val="dk1"/>
                </a:solidFill>
              </a:rPr>
              <a:t>,available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 storage in database as BLOBS from  </a:t>
            </a:r>
            <a:r>
              <a:rPr lang="en" u="sng">
                <a:solidFill>
                  <a:schemeClr val="hlink"/>
                </a:solidFill>
                <a:hlinkClick r:id="rId4"/>
              </a:rPr>
              <a:t>Django-db-filestorage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Login and signup pages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wsvincent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 project :</a:t>
            </a:r>
            <a:r>
              <a:rPr lang="en" u="sng">
                <a:solidFill>
                  <a:schemeClr val="hlink"/>
                </a:solidFill>
                <a:hlinkClick r:id="rId6"/>
              </a:rPr>
              <a:t> https://git.cse.iitb.ac.in/ramprasadk/secure-personal-cloud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