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/>
              <a:t>KEMENTERIAN PENDIDIKAN, KEBUDAYAAN,</a:t>
            </a:r>
          </a:p>
          <a:p>
            <a:r>
              <a:rPr lang="en-US" dirty="0" smtClean="0"/>
              <a:t>RISET DAN TEKNOLOGI</a:t>
            </a:r>
          </a:p>
          <a:p>
            <a:r>
              <a:rPr lang="en-US" dirty="0" smtClean="0"/>
              <a:t>INSTITUT TEKNOLOGI KALIMANTAN</a:t>
            </a:r>
          </a:p>
          <a:p>
            <a:r>
              <a:rPr lang="en-US" dirty="0" smtClean="0"/>
              <a:t>% LEMBAGA PENELITIAN DAN PENGABDIAN MASYARAKAT</a:t>
            </a:r>
          </a:p>
          <a:p>
            <a:r>
              <a:rPr lang="en-US" dirty="0" smtClean="0"/>
              <a:t>Kanpus ITK Karang Joung, Balikpapan 76127</a:t>
            </a:r>
          </a:p>
          <a:p>
            <a:r>
              <a:rPr lang="en-US" dirty="0" smtClean="0"/>
              <a:t>Telepon (0542) 8530801, Faksinile (0342) 5530800</a:t>
            </a:r>
          </a:p>
          <a:p>
            <a:r>
              <a:rPr lang="en-US" dirty="0" smtClean="0"/>
              <a:t>Suratclekironi:bumasilac i aman: v i acid</a:t>
            </a:r>
          </a:p>
          <a:p>
            <a:r>
              <a:rPr lang="en-US" dirty="0" smtClean="0"/>
              <a:t>Nomor  $990TIONLZPPM042023 30Me 2023</a:t>
            </a:r>
          </a:p>
          <a:p>
            <a:r>
              <a:rPr lang="en-US" dirty="0" smtClean="0"/>
              <a:t>Lampinn ;1 san) Halaman</a:t>
            </a:r>
          </a:p>
          <a:p>
            <a:r>
              <a:rPr lang="en-US" dirty="0" smtClean="0"/>
              <a:t>Hal Undangan</a:t>
            </a:r>
          </a:p>
          <a:p>
            <a:r>
              <a:rPr lang="en-US" dirty="0" smtClean="0"/>
              <a:t>Yih,Kepla Lur,</a:t>
            </a:r>
          </a:p>
          <a:p>
            <a:r>
              <a:rPr lang="en-US" dirty="0" smtClean="0"/>
              <a:t>Kelurahan Sumber Rejo, Kecarmstan Balikapan Tengah</a:t>
            </a:r>
          </a:p>
          <a:p>
            <a:r>
              <a:rPr lang="en-US" dirty="0" smtClean="0"/>
              <a:t>Sehubungan dengan pelaksanaan program Kuish Kea Nyata Instiut Teknologi Kalimantan</a:t>
            </a:r>
          </a:p>
          <a:p>
            <a:r>
              <a:rPr lang="en-US" dirty="0" smtClean="0"/>
              <a:t>(7K yang dilaksanakan pada tshun 20222025, melatui surtind kam bermaksud mengundang</a:t>
            </a:r>
          </a:p>
          <a:p>
            <a:r>
              <a:rPr lang="en-US" dirty="0" smtClean="0"/>
              <a:t>Bapakibu daa kegitan “Sosialisasi Dasar Penbuatan Video dan Ads serta Penutupan</a:t>
            </a:r>
          </a:p>
          <a:p>
            <a:r>
              <a:rPr lang="en-US" dirty="0" smtClean="0"/>
              <a:t>Kegiatan KKN C8 ITK” dengantopik kegiatsn yaitu Dasar Pembuatan Video dan Ads yang</a:t>
            </a:r>
          </a:p>
          <a:p>
            <a:r>
              <a:rPr lang="en-US" dirty="0" smtClean="0"/>
              <a:t>akan diselenggarakan poda:</a:t>
            </a:r>
          </a:p>
          <a:p>
            <a:r>
              <a:rPr lang="en-US" dirty="0" smtClean="0"/>
              <a:t>hai Minggu</a:t>
            </a:r>
          </a:p>
          <a:p>
            <a:r>
              <a:rPr lang="en-US" dirty="0" smtClean="0"/>
              <a:t>gl 04 Juni 2023</a:t>
            </a:r>
          </a:p>
          <a:p>
            <a:r>
              <a:rPr lang="en-US" dirty="0" smtClean="0"/>
              <a:t>valau 0900 WITA 54 1100 WITA</a:t>
            </a:r>
          </a:p>
          <a:p>
            <a:r>
              <a:rPr lang="en-US" dirty="0" smtClean="0"/>
              <a:t>fenpst :Kampung Wisaa KangBejo</a:t>
            </a:r>
          </a:p>
          <a:p>
            <a:r>
              <a:rPr lang="en-US" dirty="0" smtClean="0"/>
              <a:t>Selanutnya ntuk meperudah omunikasi dapot menghubungi narbubung dalam egiaan</a:t>
            </a:r>
          </a:p>
          <a:p>
            <a:r>
              <a:rPr lang="en-US" dirty="0" smtClean="0"/>
              <a:t>{ersbut .1 ARG Rizki Cabya Put (162 856-6268-13)</a:t>
            </a:r>
          </a:p>
          <a:p>
            <a:r>
              <a:rPr lang="en-US" dirty="0" smtClean="0"/>
              <a:t>Dernikian surat in i smpikan, kami mengucaplan e kash sts pechaiannya</a:t>
            </a:r>
          </a:p>
          <a:p>
            <a:r>
              <a:rPr lang="en-US" dirty="0" smtClean="0"/>
              <a:t>g |/</a:t>
            </a:r>
          </a:p>
          <a:p>
            <a:r>
              <a:rPr lang="en-US" dirty="0" smtClean="0"/>
              <a:t>i )</a:t>
            </a:r>
          </a:p>
          <a:p>
            <a:r>
              <a:rPr lang="en-US" dirty="0" smtClean="0"/>
              <a:t>\oulid] v,</a:t>
            </a:r>
          </a:p>
          <a:p>
            <a:r>
              <a:rPr lang="en-US" dirty="0" smtClean="0"/>
              <a:t>7 Yiita Triana, 5 SCM 51 PhD.</a:t>
            </a:r>
          </a:p>
          <a:p>
            <a:r>
              <a:rPr lang="en-US" dirty="0" smtClean="0"/>
              <a:t>“NIP. 198810232018032001 1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2023-05-31T17:21:27Z</dcterms:created>
  <dcterms:modified xsi:type="dcterms:W3CDTF">2023-05-31T17:21:27Z</dcterms:modified>
</cp:coreProperties>
</file>