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/>
              <a:t>Periode prasejarah</a:t>
            </a:r>
          </a:p>
          <a:p>
            <a:r>
              <a:rPr lang="en-US" dirty="0" smtClean="0"/>
              <a:t>Atikel utama: Prasejaran Indonesia</a:t>
            </a:r>
          </a:p>
          <a:p>
            <a:r>
              <a:rPr lang="en-US" dirty="0" smtClean="0"/>
              <a:t>— Fosil-fosil manusia purba seperti Homo erectus, yang olen</a:t>
            </a:r>
          </a:p>
          <a:p>
            <a:r>
              <a:rPr lang="en-US" dirty="0" smtClean="0"/>
              <a:t>By S‘\i\" antropolog juga dijuluki “Manusia Jawa", menimbulkan dugaan</a:t>
            </a:r>
          </a:p>
          <a:p>
            <a:r>
              <a:rPr lang="en-US" dirty="0" smtClean="0"/>
              <a:t>%‘} &gt; bahwa kepulauan Indonesia telah mulai berpenghuni pada antara</a:t>
            </a:r>
          </a:p>
          <a:p>
            <a:r>
              <a:rPr lang="en-US" dirty="0" smtClean="0"/>
              <a:t>STe dua juta sampai 500.000 tahun yang lalu. Namun kebenaran tentang</a:t>
            </a:r>
          </a:p>
          <a:p>
            <a:r>
              <a:rPr lang="en-US" dirty="0" smtClean="0"/>
              <a:t>ZH o hal ini banyak diperdebatkan. ")</a:t>
            </a:r>
          </a:p>
          <a:p>
            <a:r>
              <a:rPr lang="en-US" dirty="0" smtClean="0"/>
              <a:t>L Dari 110.000 hingga 12.000 tahun yang lalu, daratan Nusantara</a:t>
            </a:r>
          </a:p>
          <a:p>
            <a:r>
              <a:rPr lang="en-US" dirty="0" smtClean="0"/>
              <a:t>¥ 4 bagian barat (kira-kira kepulauan sebelah barat termasuk Sumatra,</a:t>
            </a:r>
          </a:p>
          <a:p>
            <a:r>
              <a:rPr lang="en-US" dirty="0" smtClean="0"/>
              <a:t>o Jawa, dan Kalimantan sekarang) masih menyatu dengan daratan</a:t>
            </a:r>
          </a:p>
          <a:p>
            <a:r>
              <a:rPr lang="en-US" dirty="0" smtClean="0"/>
              <a:t>utama Asia, membentuk Sundaland *2%! Dalam periode tersebut,</a:t>
            </a:r>
          </a:p>
          <a:p>
            <a:r>
              <a:rPr lang="en-US" dirty="0" smtClean="0"/>
              <a:t>Justrasi ‘Manues Jauwa-oen o1 &amp; [epainya sekitar 74000 ribu tahun yang lalu, terjadi erupsi Gunung</a:t>
            </a:r>
          </a:p>
          <a:p>
            <a:r>
              <a:rPr lang="en-US" dirty="0" smtClean="0"/>
              <a:t>McGregor Toba yang disebut-sebut sebagai salah satu letusan gunung api</a:t>
            </a:r>
          </a:p>
          <a:p>
            <a:r>
              <a:rPr lang="en-US" dirty="0" smtClean="0"/>
              <a:t>terbesar sepanjang sejarah yang menyebabian perubahan kim</a:t>
            </a:r>
          </a:p>
          <a:p>
            <a:r>
              <a:rPr lang="en-US" dirty="0" smtClean="0"/>
              <a:t>yang dikatakan hampir memusnahkan populasi manusia modern</a:t>
            </a:r>
          </a:p>
          <a:p>
            <a:r>
              <a:rPr lang="en-US" dirty="0" smtClean="0"/>
              <a:t>saat itu. Umat manusia sendiri sebenamya belum sampai ke Sumatra, gelombang migrasi darf Afrika kut</a:t>
            </a:r>
          </a:p>
          <a:p>
            <a:r>
              <a:rPr lang="en-US" dirty="0" smtClean="0"/>
              <a:t>terhenti untuk sementara akibat erupsi ini. Gunung Toba kemudian tenggelam dan kalderanya membentuk</a:t>
            </a:r>
          </a:p>
          <a:p>
            <a:r>
              <a:rPr lang="en-US" dirty="0" smtClean="0"/>
              <a:t>sebuah danau besar dengan nama yang sama 34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2023-05-24T18:24:47Z</dcterms:created>
  <dcterms:modified xsi:type="dcterms:W3CDTF">2023-05-24T18:24:47Z</dcterms:modified>
</cp:coreProperties>
</file>