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/>
              <a:t>Kaedehara Kazuha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Kazuhas a characterin Genshin Impact 37 that uses Anemo Sword.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Strengths  : Greatto booss Elemental DMG of the whole team, perfect for Viridescent</a:t>
            </a:r>
          </a:p>
          <a:p>
            <a:r>
              <a:rPr lang="en-US" dirty="0" smtClean="0"/>
              <a:t>Venerer and Gathers enemies around you making it asy 1o perform combos.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Weakness Split Scaling between personal damage and support before C6 and Crowd</a:t>
            </a:r>
          </a:p>
          <a:p>
            <a:r>
              <a:rPr lang="en-US" dirty="0" smtClean="0"/>
              <a:t>control may suffer from cooldown but CD can be improved upon feaching his second</a:t>
            </a:r>
          </a:p>
          <a:p>
            <a:r>
              <a:rPr lang="en-US" dirty="0" smtClean="0"/>
              <a:t>constellation or using Sacricial Sword.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Weapon &lt;1 recommended that you buikd as much Elemental Mastery as possible. With</a:t>
            </a:r>
          </a:p>
          <a:p>
            <a:r>
              <a:rPr lang="en-US" dirty="0" smtClean="0"/>
              <a:t>this, it better 10 use a weapon with an Elemental Mastery sub-stat.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Adifacts &lt; FullSet Virdescent Venerer s The Best Set. This buld il not ork vithout a ful</a:t>
            </a:r>
          </a:p>
          <a:p>
            <a:r>
              <a:rPr lang="en-US" dirty="0" smtClean="0"/>
              <a:t>set of Viidescent Veneret This s due 1o the &amp; pece effect proviing a 60% ncrease for Swil</a:t>
            </a:r>
          </a:p>
          <a:p>
            <a:r>
              <a:rPr lang="en-US" dirty="0" smtClean="0"/>
              <a:t>DIMG and the RES recuction of 40% to enemies affected by Swirl. Gilded Dreams can also be</a:t>
            </a:r>
          </a:p>
          <a:p>
            <a:r>
              <a:rPr lang="en-US" dirty="0" smtClean="0"/>
              <a:t>used but this wil greatly decrease the power up provided by Kazuha.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Team Comps. :Kazuha can easiy it n most team comps du to his ki basicaly helping all</a:t>
            </a:r>
          </a:p>
          <a:p>
            <a:r>
              <a:rPr lang="en-US" dirty="0" smtClean="0"/>
              <a:t>elemental damage-focused team comps. He can work on rainbow comps and mono comps a5</a:t>
            </a:r>
          </a:p>
          <a:p>
            <a:r>
              <a:rPr lang="en-US" dirty="0" smtClean="0"/>
              <a:t>welt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2023-06-14T11:17:22Z</dcterms:created>
  <dcterms:modified xsi:type="dcterms:W3CDTF">2023-06-14T11:17:22Z</dcterms:modified>
</cp:coreProperties>
</file>