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5" r:id="rId5"/>
    <p:sldMasterId id="2147483686" r:id="rId6"/>
  </p:sldMasterIdLst>
  <p:notesMasterIdLst>
    <p:notesMasterId r:id="rId33"/>
  </p:notesMasterIdLst>
  <p:sldIdLst>
    <p:sldId id="321" r:id="rId7"/>
    <p:sldId id="422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10" r:id="rId17"/>
    <p:sldId id="409" r:id="rId18"/>
    <p:sldId id="423" r:id="rId19"/>
    <p:sldId id="425" r:id="rId20"/>
    <p:sldId id="411" r:id="rId21"/>
    <p:sldId id="412" r:id="rId22"/>
    <p:sldId id="413" r:id="rId23"/>
    <p:sldId id="415" r:id="rId24"/>
    <p:sldId id="424" r:id="rId25"/>
    <p:sldId id="414" r:id="rId26"/>
    <p:sldId id="416" r:id="rId27"/>
    <p:sldId id="417" r:id="rId28"/>
    <p:sldId id="418" r:id="rId29"/>
    <p:sldId id="419" r:id="rId30"/>
    <p:sldId id="420" r:id="rId31"/>
    <p:sldId id="42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bpesh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FDE5E5"/>
    <a:srgbClr val="14B6F1"/>
    <a:srgbClr val="246E28"/>
    <a:srgbClr val="F7EBEB"/>
    <a:srgbClr val="8DDCF8"/>
    <a:srgbClr val="33CC33"/>
    <a:srgbClr val="00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81" autoAdjust="0"/>
  </p:normalViewPr>
  <p:slideViewPr>
    <p:cSldViewPr>
      <p:cViewPr varScale="1">
        <p:scale>
          <a:sx n="66" d="100"/>
          <a:sy n="66" d="100"/>
        </p:scale>
        <p:origin x="1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3" d="100"/>
          <a:sy n="83" d="100"/>
        </p:scale>
        <p:origin x="-300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CFD60-F9B9-4B98-A2C6-F5DF9D3E78F8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69B3C-F6BE-4C87-B4FF-D6EE5DBF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5C282-F09C-428B-8B11-32ACED3810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OD TITLE 3 v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Mon_Logo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819400"/>
            <a:ext cx="1274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5181600"/>
            <a:ext cx="3657600" cy="1066800"/>
          </a:xfrm>
        </p:spPr>
        <p:txBody>
          <a:bodyPr/>
          <a:lstStyle>
            <a:lvl1pPr marL="0" indent="0" algn="r">
              <a:lnSpc>
                <a:spcPct val="80000"/>
              </a:lnSpc>
              <a:buFontTx/>
              <a:buNone/>
              <a:defRPr sz="1800">
                <a:solidFill>
                  <a:srgbClr val="246E2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3962400"/>
            <a:ext cx="7772400" cy="114300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E24F43DC-AC68-4D25-8A1F-3F3AB3850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1336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EAD4E80D-85CB-4D9D-8FD8-6E1B89A12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Monsanto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B280D8-CD4C-4754-9040-4407B52B3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10C3-E027-4F93-8E52-8A1C906D56AC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F60A-D7A5-429B-8A96-850D4654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3017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10C3-E027-4F93-8E52-8A1C906D56AC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F60A-D7A5-429B-8A96-850D4654B9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5430" y="114299"/>
            <a:ext cx="8527869" cy="530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1846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3F6B8-5C57-45C0-992C-A77D8497CB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283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CB25E-15FA-45E6-970E-FAC7349E60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411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B2031-3633-49B3-9B69-F3B69A290E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6969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ABC57-35B6-4306-8BC8-24540ADF84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618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2FD-BA08-45C5-95DF-01019863F8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255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5430" y="114299"/>
            <a:ext cx="8527869" cy="530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7789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A0F13-B22F-4A8C-85A4-FA3367B104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2514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ED4E6-1FD3-48FC-A5EB-7C5ACE88FD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2284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F43DC-AC68-4D25-8A1F-3F3AB3850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0122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4E80D-85CB-4D9D-8FD8-6E1B89A12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186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1193F6B8-5C57-45C0-992C-A77D8497C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14300"/>
            <a:ext cx="8534400" cy="53553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5B8CB25E-15FA-45E6-970E-FAC7349E6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AC1B2031-3633-49B3-9B69-F3B69A290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14300"/>
            <a:ext cx="8534400" cy="535531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A5DABC57-35B6-4306-8BC8-24540ADF8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FDB32FD-BA08-45C5-95DF-01019863F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000A0F13-B22F-4A8C-85A4-FA3367B10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477000"/>
            <a:ext cx="3276600" cy="3810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Monsanto confidential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4B1ED4E6-1FD3-48FC-A5EB-7C5ACE88F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D Slide 3 bottom 2trans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114300"/>
            <a:ext cx="8534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53440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 thruBlk="1"/>
  </p:transition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46E2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46E28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46E28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46E28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46E28"/>
          </a:solidFill>
          <a:latin typeface="Arial" charset="0"/>
          <a:ea typeface="ＭＳ Ｐゴシック" pitchFamily="1" charset="-128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46E28"/>
          </a:solidFill>
          <a:latin typeface="Arial" charset="0"/>
          <a:ea typeface="ＭＳ Ｐゴシック" pitchFamily="1" charset="-128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46E28"/>
          </a:solidFill>
          <a:latin typeface="Arial" charset="0"/>
          <a:ea typeface="ＭＳ Ｐゴシック" pitchFamily="1" charset="-128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46E28"/>
          </a:solidFill>
          <a:latin typeface="Arial" charset="0"/>
          <a:ea typeface="ＭＳ Ｐゴシック" pitchFamily="1" charset="-128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46E28"/>
          </a:solidFill>
          <a:latin typeface="Arial" charset="0"/>
          <a:ea typeface="ＭＳ Ｐゴシック" pitchFamily="1" charset="-128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5" descr="BOD TITLE 3 v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Mon_Logo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819400"/>
            <a:ext cx="1274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10C3-E027-4F93-8E52-8A1C906D56AC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F60A-D7A5-429B-8A96-850D4654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 thruBlk="1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s.mobilerobots.com/ARIA/download/current/README.txt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nsanto365.sharepoint.com/teams/AEHarvestSys/LiDAR/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93834"/>
            <a:ext cx="7772400" cy="480131"/>
          </a:xfrm>
        </p:spPr>
        <p:txBody>
          <a:bodyPr>
            <a:normAutofit fontScale="90000"/>
          </a:bodyPr>
          <a:lstStyle/>
          <a:p>
            <a:r>
              <a:rPr lang="en-US" dirty="0"/>
              <a:t>Lidar automation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181600"/>
            <a:ext cx="3657600" cy="31393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Chenghung</a:t>
            </a:r>
            <a:r>
              <a:rPr lang="en-US" dirty="0"/>
              <a:t> </a:t>
            </a:r>
            <a:r>
              <a:rPr lang="en-US" dirty="0" err="1"/>
              <a:t>Yeh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2916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GPS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372683"/>
          </a:xfrm>
        </p:spPr>
        <p:txBody>
          <a:bodyPr/>
          <a:lstStyle/>
          <a:p>
            <a:pPr lvl="2"/>
            <a:r>
              <a:rPr lang="en-US" dirty="0"/>
              <a:t>Display data</a:t>
            </a:r>
          </a:p>
          <a:p>
            <a:pPr lvl="3"/>
            <a:r>
              <a:rPr lang="en-US" dirty="0"/>
              <a:t>Read GPS</a:t>
            </a:r>
          </a:p>
          <a:p>
            <a:pPr lvl="4"/>
            <a:r>
              <a:rPr lang="en-US" dirty="0"/>
              <a:t>SerialPortListener_270410.zip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7677"/>
            <a:ext cx="439163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7984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GPS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372683"/>
          </a:xfrm>
        </p:spPr>
        <p:txBody>
          <a:bodyPr/>
          <a:lstStyle/>
          <a:p>
            <a:pPr lvl="2"/>
            <a:r>
              <a:rPr lang="en-US" dirty="0"/>
              <a:t>Display data</a:t>
            </a:r>
          </a:p>
          <a:p>
            <a:pPr lvl="3"/>
            <a:r>
              <a:rPr lang="en-US" dirty="0"/>
              <a:t>Read GPS</a:t>
            </a:r>
          </a:p>
          <a:p>
            <a:pPr lvl="4"/>
            <a:r>
              <a:rPr lang="en-US" dirty="0"/>
              <a:t>Aria: Run My New Aria Program1.exe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29690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544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LiDAR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631216"/>
          </a:xfrm>
        </p:spPr>
        <p:txBody>
          <a:bodyPr/>
          <a:lstStyle/>
          <a:p>
            <a:pPr lvl="2"/>
            <a:r>
              <a:rPr lang="en-US" dirty="0"/>
              <a:t>Acquisition LiDAR</a:t>
            </a:r>
          </a:p>
          <a:p>
            <a:pPr lvl="3"/>
            <a:r>
              <a:rPr lang="en-US" dirty="0"/>
              <a:t>MFCA_winpcap.exe or </a:t>
            </a:r>
            <a:r>
              <a:rPr lang="en-US" dirty="0" err="1"/>
              <a:t>Veloview</a:t>
            </a:r>
            <a:endParaRPr lang="en-US" dirty="0"/>
          </a:p>
          <a:p>
            <a:pPr lvl="3"/>
            <a:r>
              <a:rPr lang="en-US" dirty="0"/>
              <a:t>Choose LiDAR</a:t>
            </a:r>
          </a:p>
          <a:p>
            <a:pPr lvl="3"/>
            <a:r>
              <a:rPr lang="en-US" dirty="0"/>
              <a:t>STOP 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609600" y="2621816"/>
            <a:ext cx="7086600" cy="1524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MFCA_winpcap.exe was built by image discovery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Velvoiew</a:t>
            </a:r>
            <a:r>
              <a:rPr lang="en-US" sz="1600" dirty="0"/>
              <a:t> is the official software from </a:t>
            </a:r>
            <a:r>
              <a:rPr lang="en-US" sz="1600" dirty="0" err="1"/>
              <a:t>Velodyne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58228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MFCA_winpcap.exe: library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2363724"/>
          </a:xfrm>
        </p:spPr>
        <p:txBody>
          <a:bodyPr/>
          <a:lstStyle/>
          <a:p>
            <a:r>
              <a:rPr lang="en-US" sz="2000" dirty="0"/>
              <a:t>Installing and configuring </a:t>
            </a:r>
            <a:r>
              <a:rPr lang="en-US" sz="2000" dirty="0" err="1"/>
              <a:t>WinPcap</a:t>
            </a:r>
            <a:endParaRPr lang="en-US" sz="2000" dirty="0"/>
          </a:p>
          <a:p>
            <a:pPr lvl="1"/>
            <a:r>
              <a:rPr lang="en-US" sz="1800" dirty="0"/>
              <a:t>https://www.codeproject.com/Articles/30234/Introduction-to-the-WinPcap-Networking-Libraries</a:t>
            </a:r>
          </a:p>
          <a:p>
            <a:r>
              <a:rPr lang="en-US" sz="2000" dirty="0"/>
              <a:t>Under the “Configuration Properties -&gt; C/C++ -&gt; General” tab, add the </a:t>
            </a:r>
            <a:r>
              <a:rPr lang="en-US" sz="2000" dirty="0" err="1"/>
              <a:t>WinPcap</a:t>
            </a:r>
            <a:r>
              <a:rPr lang="en-US" sz="2000" dirty="0"/>
              <a:t> include path (“</a:t>
            </a:r>
            <a:r>
              <a:rPr lang="en-US" sz="2000" i="1" dirty="0"/>
              <a:t>C:\WpdPack_4_0_2\</a:t>
            </a:r>
            <a:r>
              <a:rPr lang="en-US" sz="2000" i="1" dirty="0" err="1"/>
              <a:t>WpdPack</a:t>
            </a:r>
            <a:r>
              <a:rPr lang="en-US" sz="2000" i="1" dirty="0"/>
              <a:t>\Include</a:t>
            </a:r>
            <a:r>
              <a:rPr lang="en-US" sz="2000" dirty="0"/>
              <a:t>”) to Additional Include Directories:</a:t>
            </a:r>
          </a:p>
          <a:p>
            <a:r>
              <a:rPr lang="en-US" sz="2000" dirty="0"/>
              <a:t>Please follow the rest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1" y="4136076"/>
            <a:ext cx="1993900" cy="2664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1" y="4578442"/>
            <a:ext cx="8286316" cy="9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50489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MFCA_winpcap.exe: library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2296013"/>
          </a:xfrm>
        </p:spPr>
        <p:txBody>
          <a:bodyPr/>
          <a:lstStyle/>
          <a:p>
            <a:r>
              <a:rPr lang="en-US" dirty="0"/>
              <a:t>Install Aria and follow this </a:t>
            </a:r>
            <a:r>
              <a:rPr lang="en-US" dirty="0" err="1"/>
              <a:t>docuemnt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http://robots.mobilerobots.com/ARIA/download/current/README.txt</a:t>
            </a:r>
            <a:endParaRPr lang="en-US" dirty="0"/>
          </a:p>
          <a:p>
            <a:pPr lvl="1"/>
            <a:r>
              <a:rPr lang="en-US" dirty="0"/>
              <a:t>LiDAR package\Aria</a:t>
            </a:r>
          </a:p>
          <a:p>
            <a:r>
              <a:rPr lang="en-US" dirty="0"/>
              <a:t>Use template or new project from scratch</a:t>
            </a:r>
          </a:p>
        </p:txBody>
      </p:sp>
    </p:spTree>
    <p:extLst>
      <p:ext uri="{BB962C8B-B14F-4D97-AF65-F5344CB8AC3E}">
        <p14:creationId xmlns:p14="http://schemas.microsoft.com/office/powerpoint/2010/main" val="9046765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/>
              <a:t>MFCA_winpcap.exe: Choose LiDAR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889748"/>
          </a:xfrm>
        </p:spPr>
        <p:txBody>
          <a:bodyPr/>
          <a:lstStyle/>
          <a:p>
            <a:pPr lvl="2"/>
            <a:r>
              <a:rPr lang="en-US" dirty="0"/>
              <a:t>Acquisition LiDAR</a:t>
            </a:r>
          </a:p>
          <a:p>
            <a:pPr lvl="3"/>
            <a:r>
              <a:rPr lang="en-US" dirty="0"/>
              <a:t>MFCA_winpcap.exe </a:t>
            </a:r>
          </a:p>
          <a:p>
            <a:pPr lvl="3"/>
            <a:r>
              <a:rPr lang="en-US" dirty="0"/>
              <a:t>Choose LiDAR</a:t>
            </a:r>
          </a:p>
          <a:p>
            <a:pPr lvl="3"/>
            <a:r>
              <a:rPr lang="en-US" dirty="0"/>
              <a:t>Start LiDAR and GPS acquisition</a:t>
            </a:r>
          </a:p>
          <a:p>
            <a:pPr lvl="3"/>
            <a:r>
              <a:rPr lang="en-US" dirty="0"/>
              <a:t>STOP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8900" y="2667000"/>
            <a:ext cx="4724400" cy="3457575"/>
            <a:chOff x="88900" y="2438400"/>
            <a:chExt cx="4724400" cy="34575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" y="2438400"/>
              <a:ext cx="4724400" cy="3457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77135" r="54570"/>
            <a:stretch/>
          </p:blipFill>
          <p:spPr>
            <a:xfrm>
              <a:off x="88900" y="5105401"/>
              <a:ext cx="2146300" cy="790574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 bwMode="auto">
          <a:xfrm>
            <a:off x="235528" y="2967891"/>
            <a:ext cx="1669472" cy="1146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89614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/>
              <a:t>Start LiDAR and GPS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889748"/>
          </a:xfrm>
        </p:spPr>
        <p:txBody>
          <a:bodyPr/>
          <a:lstStyle/>
          <a:p>
            <a:pPr lvl="2"/>
            <a:r>
              <a:rPr lang="en-US" dirty="0"/>
              <a:t>Acquisition LiDAR</a:t>
            </a:r>
          </a:p>
          <a:p>
            <a:pPr lvl="3"/>
            <a:r>
              <a:rPr lang="en-US" dirty="0"/>
              <a:t>MFCA_winpcap.exe </a:t>
            </a:r>
          </a:p>
          <a:p>
            <a:pPr lvl="3"/>
            <a:r>
              <a:rPr lang="en-US" dirty="0"/>
              <a:t>Choose LiDAR</a:t>
            </a:r>
          </a:p>
          <a:p>
            <a:pPr lvl="3"/>
            <a:r>
              <a:rPr lang="en-US" dirty="0"/>
              <a:t>Start LiDAR and GPS acquisition</a:t>
            </a:r>
          </a:p>
          <a:p>
            <a:pPr lvl="3"/>
            <a:r>
              <a:rPr lang="en-US" dirty="0"/>
              <a:t>STOP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8900" y="2667000"/>
            <a:ext cx="4724400" cy="3457575"/>
            <a:chOff x="88900" y="2438400"/>
            <a:chExt cx="4724400" cy="34575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" y="2438400"/>
              <a:ext cx="4724400" cy="3457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77135" r="54570"/>
            <a:stretch/>
          </p:blipFill>
          <p:spPr>
            <a:xfrm>
              <a:off x="88900" y="5105401"/>
              <a:ext cx="2146300" cy="790574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 bwMode="auto">
          <a:xfrm>
            <a:off x="1905000" y="3175855"/>
            <a:ext cx="1066800" cy="63414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23628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/>
              <a:t>STOP LiDAR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889748"/>
          </a:xfrm>
        </p:spPr>
        <p:txBody>
          <a:bodyPr/>
          <a:lstStyle/>
          <a:p>
            <a:pPr lvl="2"/>
            <a:r>
              <a:rPr lang="en-US" dirty="0"/>
              <a:t>Acquisition LiDAR</a:t>
            </a:r>
          </a:p>
          <a:p>
            <a:pPr lvl="3"/>
            <a:r>
              <a:rPr lang="en-US" dirty="0"/>
              <a:t>MFCA_winpcap.exe </a:t>
            </a:r>
          </a:p>
          <a:p>
            <a:pPr lvl="3"/>
            <a:r>
              <a:rPr lang="en-US" dirty="0"/>
              <a:t>Choose LiDAR</a:t>
            </a:r>
          </a:p>
          <a:p>
            <a:pPr lvl="3"/>
            <a:r>
              <a:rPr lang="en-US" dirty="0"/>
              <a:t>Start LiDAR and GPS acquisition</a:t>
            </a:r>
          </a:p>
          <a:p>
            <a:pPr lvl="3"/>
            <a:r>
              <a:rPr lang="en-US" dirty="0"/>
              <a:t>STOP LiDAR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8900" y="2667000"/>
            <a:ext cx="4724400" cy="3457575"/>
            <a:chOff x="88900" y="2438400"/>
            <a:chExt cx="4724400" cy="34575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" y="2438400"/>
              <a:ext cx="4724400" cy="3457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77135" r="54570"/>
            <a:stretch/>
          </p:blipFill>
          <p:spPr>
            <a:xfrm>
              <a:off x="88900" y="5105401"/>
              <a:ext cx="2146300" cy="790574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 bwMode="auto">
          <a:xfrm>
            <a:off x="2990850" y="5490429"/>
            <a:ext cx="1733550" cy="63414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47752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/>
              <a:t>File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114151"/>
          </a:xfrm>
        </p:spPr>
        <p:txBody>
          <a:bodyPr/>
          <a:lstStyle/>
          <a:p>
            <a:pPr lvl="2"/>
            <a:r>
              <a:rPr lang="en-US" dirty="0"/>
              <a:t>Acquisition LiDAR</a:t>
            </a:r>
          </a:p>
          <a:p>
            <a:pPr lvl="3"/>
            <a:r>
              <a:rPr lang="en-US" dirty="0"/>
              <a:t>File path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05485"/>
            <a:ext cx="4298043" cy="160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48624" y="4668839"/>
            <a:ext cx="3124200" cy="63414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742042" y="1752601"/>
            <a:ext cx="7569201" cy="14477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Acquisition data was saved at the same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Lidar_test.pcap</a:t>
            </a:r>
            <a:r>
              <a:rPr lang="en-US" sz="1600" dirty="0"/>
              <a:t>: point cloud data. Use </a:t>
            </a:r>
            <a:r>
              <a:rPr lang="en-US" sz="1600" dirty="0" err="1"/>
              <a:t>Veloview</a:t>
            </a:r>
            <a:r>
              <a:rPr lang="en-US" sz="1600" dirty="0"/>
              <a:t> to convert it 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GPS_test.csv: GPS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Lidar_init.csv: use system time to synchronize Lidar data and GPS data </a:t>
            </a:r>
          </a:p>
        </p:txBody>
      </p:sp>
    </p:spTree>
    <p:extLst>
      <p:ext uri="{BB962C8B-B14F-4D97-AF65-F5344CB8AC3E}">
        <p14:creationId xmlns:p14="http://schemas.microsoft.com/office/powerpoint/2010/main" val="26257971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954107"/>
          </a:xfrm>
        </p:spPr>
        <p:txBody>
          <a:bodyPr/>
          <a:lstStyle/>
          <a:p>
            <a:r>
              <a:rPr lang="en-US" dirty="0"/>
              <a:t>Init.csv record the system time for the first Lidar data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1486845" y="2521580"/>
            <a:ext cx="1946581" cy="30410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time</a:t>
            </a:r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5337101" y="2884298"/>
            <a:ext cx="2514600" cy="60530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time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3572427" y="2884298"/>
            <a:ext cx="1764674" cy="267830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LiDAR time</a:t>
            </a:r>
          </a:p>
        </p:txBody>
      </p:sp>
      <p:sp>
        <p:nvSpPr>
          <p:cNvPr id="7" name="Arrow: Down 6"/>
          <p:cNvSpPr/>
          <p:nvPr/>
        </p:nvSpPr>
        <p:spPr bwMode="auto">
          <a:xfrm>
            <a:off x="1150086" y="2521580"/>
            <a:ext cx="197758" cy="307538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2209800"/>
            <a:ext cx="234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Acquisition start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1177579" y="2507987"/>
            <a:ext cx="6975821" cy="3036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765" y="5576193"/>
            <a:ext cx="234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Program end</a:t>
            </a:r>
          </a:p>
        </p:txBody>
      </p:sp>
    </p:spTree>
    <p:extLst>
      <p:ext uri="{BB962C8B-B14F-4D97-AF65-F5344CB8AC3E}">
        <p14:creationId xmlns:p14="http://schemas.microsoft.com/office/powerpoint/2010/main" val="199063054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745915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location: https://github.platforms.engineering/CYEH1/LiDAR-package</a:t>
            </a:r>
          </a:p>
          <a:p>
            <a:r>
              <a:rPr lang="en-US" dirty="0"/>
              <a:t>Team folder: </a:t>
            </a:r>
            <a:r>
              <a:rPr lang="en-US" u="sng" dirty="0">
                <a:hlinkClick r:id="rId2"/>
              </a:rPr>
              <a:t>https://monsanto365.sharepoint.com/teams/AEHarvestSys/LiDAR/</a:t>
            </a:r>
            <a:endParaRPr lang="en-US" dirty="0"/>
          </a:p>
          <a:p>
            <a:r>
              <a:rPr lang="en-US" dirty="0"/>
              <a:t>The sample data and MATLAB code:</a:t>
            </a:r>
          </a:p>
          <a:p>
            <a:pPr marL="0" indent="0">
              <a:buNone/>
            </a:pPr>
            <a:r>
              <a:rPr lang="en-US" dirty="0"/>
              <a:t>Y:\Team\Active\Combine Imaging\Data\</a:t>
            </a:r>
            <a:r>
              <a:rPr lang="en-US" dirty="0" err="1"/>
              <a:t>Yeh</a:t>
            </a:r>
            <a:r>
              <a:rPr lang="en-US"/>
              <a:t>\3rd Data\VELODYNE\09-13-2016 Column_63\Plot 1-36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4435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to CSV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2813078"/>
          </a:xfrm>
        </p:spPr>
        <p:txBody>
          <a:bodyPr/>
          <a:lstStyle/>
          <a:p>
            <a:r>
              <a:rPr lang="en-US" dirty="0"/>
              <a:t>Lidar data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Veloview</a:t>
            </a:r>
            <a:endParaRPr lang="en-US" dirty="0"/>
          </a:p>
          <a:p>
            <a:pPr lvl="1"/>
            <a:r>
              <a:rPr lang="en-US" dirty="0"/>
              <a:t>File/Open/Capture File</a:t>
            </a:r>
          </a:p>
          <a:p>
            <a:pPr lvl="1"/>
            <a:r>
              <a:rPr lang="en-US" dirty="0"/>
              <a:t>Select *.</a:t>
            </a:r>
            <a:r>
              <a:rPr lang="en-US" dirty="0" err="1"/>
              <a:t>pcap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1388310"/>
            <a:ext cx="241935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2258846"/>
            <a:ext cx="4276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538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to CSV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2443746"/>
          </a:xfrm>
        </p:spPr>
        <p:txBody>
          <a:bodyPr/>
          <a:lstStyle/>
          <a:p>
            <a:r>
              <a:rPr lang="en-US" dirty="0"/>
              <a:t>Lidar data</a:t>
            </a:r>
          </a:p>
          <a:p>
            <a:pPr lvl="1"/>
            <a:r>
              <a:rPr lang="en-US" dirty="0"/>
              <a:t>Select LiDAR model (default: VLP-16)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42" y="2070683"/>
            <a:ext cx="45148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03187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to CSV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2739211"/>
          </a:xfrm>
        </p:spPr>
        <p:txBody>
          <a:bodyPr/>
          <a:lstStyle/>
          <a:p>
            <a:r>
              <a:rPr lang="en-US" dirty="0"/>
              <a:t>Lidar data</a:t>
            </a:r>
          </a:p>
          <a:p>
            <a:pPr lvl="1"/>
            <a:r>
              <a:rPr lang="en-US" dirty="0"/>
              <a:t>Save As/ Save CSV</a:t>
            </a:r>
          </a:p>
          <a:p>
            <a:pPr lvl="2"/>
            <a:r>
              <a:rPr lang="en-US" dirty="0"/>
              <a:t>It takes time to convert each frame to zip file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38290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0753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 – read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3182410"/>
          </a:xfrm>
        </p:spPr>
        <p:txBody>
          <a:bodyPr/>
          <a:lstStyle/>
          <a:p>
            <a:pPr lvl="2"/>
            <a:r>
              <a:rPr lang="en-US" dirty="0"/>
              <a:t>Modeling using </a:t>
            </a:r>
            <a:r>
              <a:rPr lang="en-US" dirty="0" err="1"/>
              <a:t>Matlab</a:t>
            </a:r>
            <a:endParaRPr lang="en-US" dirty="0"/>
          </a:p>
          <a:p>
            <a:pPr lvl="3"/>
            <a:r>
              <a:rPr lang="en-US" dirty="0"/>
              <a:t>Read CSV</a:t>
            </a:r>
          </a:p>
          <a:p>
            <a:pPr lvl="3"/>
            <a:r>
              <a:rPr lang="en-US" dirty="0"/>
              <a:t>2D projection</a:t>
            </a:r>
          </a:p>
          <a:p>
            <a:pPr lvl="3"/>
            <a:r>
              <a:rPr lang="en-US" dirty="0"/>
              <a:t>Stack data from each channel</a:t>
            </a:r>
          </a:p>
          <a:p>
            <a:pPr lvl="3"/>
            <a:r>
              <a:rPr lang="en-US" dirty="0"/>
              <a:t>Segmentation</a:t>
            </a:r>
          </a:p>
          <a:p>
            <a:pPr lvl="4"/>
            <a:r>
              <a:rPr lang="en-US" dirty="0"/>
              <a:t>Manually</a:t>
            </a:r>
          </a:p>
          <a:p>
            <a:pPr lvl="4"/>
            <a:r>
              <a:rPr lang="en-US" dirty="0"/>
              <a:t>GPS</a:t>
            </a:r>
          </a:p>
          <a:p>
            <a:pPr lvl="3"/>
            <a:r>
              <a:rPr lang="en-US" dirty="0"/>
              <a:t>Select Height range</a:t>
            </a:r>
          </a:p>
          <a:p>
            <a:pPr lvl="3"/>
            <a:r>
              <a:rPr lang="en-US" dirty="0"/>
              <a:t>Calculate lodging ratio</a:t>
            </a:r>
          </a:p>
          <a:p>
            <a:pPr lvl="3"/>
            <a:r>
              <a:rPr lang="en-US" dirty="0"/>
              <a:t>Plot R^2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381000" y="3645221"/>
            <a:ext cx="8534400" cy="321277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data path, and check GPS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C:\Users\CYEH1\OneDrive - Monsanto\software\Lidar\3rd Data\VELODYNE\09-13-2016 Column_63\Plot 1-36\step1_GPS_lidar_set6_v7_lidarGPS_doc.m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CSV, 2D projection, </a:t>
            </a:r>
            <a:r>
              <a:rPr lang="en-US" dirty="0"/>
              <a:t>visualization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C:\Users\CYEH1\OneDrive - Monsanto\software\Lidar\3rd Data\VELODYNE\09-13-2016 Column_63\Plot 1-36\step2_plotOneChannel_otherChannels8v4_doc.m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Output: </a:t>
            </a:r>
            <a:r>
              <a:rPr lang="en-US" dirty="0" err="1"/>
              <a:t>plotOneChannel_for_data_channel_</a:t>
            </a:r>
            <a:r>
              <a:rPr lang="en-US" dirty="0" err="1">
                <a:solidFill>
                  <a:srgbClr val="FF0000"/>
                </a:solidFill>
              </a:rPr>
              <a:t>digit</a:t>
            </a:r>
            <a:r>
              <a:rPr lang="en-US" dirty="0" err="1"/>
              <a:t>.mat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digit: channel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479656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 – Stack data from each channel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232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381000" y="763648"/>
            <a:ext cx="8534400" cy="838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data from each channel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C:\Users\CYEH1\OneDrive - Monsanto\software\Lidar\3rd Data\VELODYNE\09-13-2016 Column_63\Plot 1-36\step3_calculateChannelsDelta_v4_doc.m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381000" y="1720971"/>
            <a:ext cx="85344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Load selected channel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17351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laser_id_range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[1 14 3 12 5 10 7 8];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381000" y="2631379"/>
            <a:ext cx="8534400" cy="64544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Determinate the offset against channel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Repeat to find all offset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90600" y="3328286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shift = -4; [0 -4 4 -6 6 -10 7 -12 6];</a:t>
            </a:r>
          </a:p>
          <a:p>
            <a:endParaRPr lang="en-US" dirty="0"/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381000" y="3733801"/>
            <a:ext cx="85344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channel data based on the estimated offset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4230469"/>
            <a:ext cx="763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shift0 = [0 -4 4 -8 6 -10 6 -12 6];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381000" y="4572000"/>
            <a:ext cx="85344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Visualize height in RGB color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0475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SO2_scale = [1.5 3.6] ;</a:t>
            </a:r>
          </a:p>
          <a:p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 bwMode="auto">
          <a:xfrm>
            <a:off x="381000" y="5465296"/>
            <a:ext cx="8534400" cy="70690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Outfile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plotOneChannel_for_data_channel</a:t>
            </a:r>
            <a:r>
              <a:rPr lang="en-US" dirty="0"/>
              <a:t>[******].</a:t>
            </a:r>
            <a:r>
              <a:rPr lang="en-US" dirty="0" err="1"/>
              <a:t>amt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1117975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 – select height range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232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381000" y="763648"/>
            <a:ext cx="8534400" cy="838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Histogram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C:\Users\CYEH1\OneDrive - Monsanto\software\Lidar\3rd Data\VELODYNE\09-13-2016 Column_63\Plot 1-36\step4_histogram_error_save_v9_doc.m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381000" y="1720971"/>
            <a:ext cx="85344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in the laser channel range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17351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laser_id_range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[1 14 3 12 5 10 7 8];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381000" y="2631379"/>
            <a:ext cx="8534400" cy="49282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Segment manually, decide: </a:t>
            </a:r>
            <a:r>
              <a:rPr lang="en-US" sz="1600" dirty="0" err="1"/>
              <a:t>yRange</a:t>
            </a:r>
            <a:r>
              <a:rPr lang="en-US" sz="1600" dirty="0"/>
              <a:t> and </a:t>
            </a:r>
            <a:r>
              <a:rPr lang="en-US" sz="1600" dirty="0" err="1"/>
              <a:t>xRange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381000" y="3773269"/>
            <a:ext cx="85344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height range</a:t>
            </a:r>
          </a:p>
        </p:txBody>
      </p:sp>
      <p:sp>
        <p:nvSpPr>
          <p:cNvPr id="14" name="Rectangle: Rounded Corners 13"/>
          <p:cNvSpPr/>
          <p:nvPr/>
        </p:nvSpPr>
        <p:spPr bwMode="auto">
          <a:xfrm>
            <a:off x="381000" y="4876800"/>
            <a:ext cx="8534400" cy="990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Output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features.mat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it for other field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[1000 1180 1365 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1180 1365 1550];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6100" y="3150633"/>
            <a:ext cx="4995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xRange1234 = [1628 1269 853  478;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1789 1537 1204 851];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427886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[11 15];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%2.5-2.9</a:t>
            </a:r>
          </a:p>
        </p:txBody>
      </p:sp>
    </p:spTree>
    <p:extLst>
      <p:ext uri="{BB962C8B-B14F-4D97-AF65-F5344CB8AC3E}">
        <p14:creationId xmlns:p14="http://schemas.microsoft.com/office/powerpoint/2010/main" val="188343599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741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0285893"/>
          </a:xfrm>
        </p:spPr>
        <p:txBody>
          <a:bodyPr/>
          <a:lstStyle/>
          <a:p>
            <a:pPr lvl="1"/>
            <a:r>
              <a:rPr lang="en-US" dirty="0"/>
              <a:t>Installment of Lidar and GPS</a:t>
            </a:r>
          </a:p>
          <a:p>
            <a:pPr lvl="2"/>
            <a:r>
              <a:rPr lang="en-US" dirty="0"/>
              <a:t>Manual</a:t>
            </a:r>
          </a:p>
          <a:p>
            <a:pPr lvl="3"/>
            <a:r>
              <a:rPr lang="en-US" dirty="0"/>
              <a:t>LiDAR: VLP-16 User Manual 20170206_newest.pdf</a:t>
            </a:r>
          </a:p>
          <a:p>
            <a:pPr lvl="3"/>
            <a:r>
              <a:rPr lang="en-US" dirty="0"/>
              <a:t>GPS: AGS-372</a:t>
            </a:r>
          </a:p>
          <a:p>
            <a:pPr lvl="2"/>
            <a:r>
              <a:rPr lang="en-US" dirty="0"/>
              <a:t>Hardware</a:t>
            </a:r>
          </a:p>
          <a:p>
            <a:pPr lvl="3"/>
            <a:r>
              <a:rPr lang="en-US" dirty="0"/>
              <a:t>Mount LiDAR</a:t>
            </a:r>
          </a:p>
          <a:p>
            <a:pPr lvl="4"/>
            <a:r>
              <a:rPr lang="en-US" dirty="0"/>
              <a:t>Power</a:t>
            </a:r>
          </a:p>
          <a:p>
            <a:pPr lvl="4"/>
            <a:r>
              <a:rPr lang="en-US" dirty="0"/>
              <a:t>Ethernet cable</a:t>
            </a:r>
          </a:p>
          <a:p>
            <a:pPr lvl="4"/>
            <a:r>
              <a:rPr lang="en-US" dirty="0"/>
              <a:t>Switch</a:t>
            </a:r>
          </a:p>
          <a:p>
            <a:pPr lvl="3"/>
            <a:r>
              <a:rPr lang="en-US" dirty="0"/>
              <a:t>Configure LiDAR using </a:t>
            </a:r>
            <a:r>
              <a:rPr lang="en-US" dirty="0" err="1"/>
              <a:t>Veloview</a:t>
            </a:r>
            <a:endParaRPr lang="en-US" dirty="0"/>
          </a:p>
          <a:p>
            <a:pPr lvl="4"/>
            <a:r>
              <a:rPr lang="en-US" dirty="0"/>
              <a:t>Acquisition setting: angle/ RPM/ IP</a:t>
            </a:r>
          </a:p>
          <a:p>
            <a:pPr lvl="3"/>
            <a:r>
              <a:rPr lang="en-US" dirty="0"/>
              <a:t>Mount GPS</a:t>
            </a:r>
          </a:p>
          <a:p>
            <a:pPr lvl="4"/>
            <a:r>
              <a:rPr lang="en-US" dirty="0"/>
              <a:t>Power</a:t>
            </a:r>
          </a:p>
          <a:p>
            <a:pPr lvl="4"/>
            <a:r>
              <a:rPr lang="en-US" dirty="0"/>
              <a:t>Series port</a:t>
            </a:r>
          </a:p>
          <a:p>
            <a:pPr lvl="2"/>
            <a:r>
              <a:rPr lang="en-US" dirty="0"/>
              <a:t>Display data</a:t>
            </a:r>
          </a:p>
          <a:p>
            <a:pPr lvl="3"/>
            <a:r>
              <a:rPr lang="en-US" dirty="0"/>
              <a:t>Read Lidar</a:t>
            </a:r>
          </a:p>
          <a:p>
            <a:pPr lvl="4"/>
            <a:r>
              <a:rPr lang="en-US" dirty="0" err="1"/>
              <a:t>Veloview</a:t>
            </a:r>
            <a:r>
              <a:rPr lang="en-US" dirty="0"/>
              <a:t> :  https://github.com/Kitware/VeloView</a:t>
            </a:r>
          </a:p>
          <a:p>
            <a:pPr lvl="3"/>
            <a:r>
              <a:rPr lang="en-US" dirty="0"/>
              <a:t>Read GPS</a:t>
            </a:r>
          </a:p>
          <a:p>
            <a:pPr lvl="4"/>
            <a:r>
              <a:rPr lang="en-US" dirty="0"/>
              <a:t>SerialPortListener_270410.zip</a:t>
            </a:r>
          </a:p>
          <a:p>
            <a:pPr lvl="4"/>
            <a:r>
              <a:rPr lang="en-US" dirty="0"/>
              <a:t>Aria</a:t>
            </a:r>
          </a:p>
          <a:p>
            <a:pPr lvl="2"/>
            <a:r>
              <a:rPr lang="en-US" dirty="0"/>
              <a:t>Acquisition</a:t>
            </a:r>
          </a:p>
          <a:p>
            <a:pPr lvl="3"/>
            <a:r>
              <a:rPr lang="en-US" dirty="0"/>
              <a:t>Choose LiDAR</a:t>
            </a:r>
          </a:p>
          <a:p>
            <a:pPr lvl="3"/>
            <a:r>
              <a:rPr lang="en-US" dirty="0"/>
              <a:t>STOP </a:t>
            </a:r>
          </a:p>
          <a:p>
            <a:pPr lvl="2"/>
            <a:r>
              <a:rPr lang="en-US" dirty="0"/>
              <a:t>Exporting data to CSV</a:t>
            </a:r>
          </a:p>
          <a:p>
            <a:pPr lvl="2"/>
            <a:r>
              <a:rPr lang="en-US" dirty="0"/>
              <a:t>Modeling using </a:t>
            </a:r>
            <a:r>
              <a:rPr lang="en-US" dirty="0" err="1"/>
              <a:t>Matlab</a:t>
            </a:r>
            <a:endParaRPr lang="en-US" dirty="0"/>
          </a:p>
          <a:p>
            <a:pPr lvl="3"/>
            <a:r>
              <a:rPr lang="en-US" dirty="0"/>
              <a:t>Read CSV</a:t>
            </a:r>
          </a:p>
          <a:p>
            <a:pPr lvl="3"/>
            <a:r>
              <a:rPr lang="en-US" dirty="0"/>
              <a:t>Maximum height projection</a:t>
            </a:r>
          </a:p>
          <a:p>
            <a:pPr lvl="3"/>
            <a:r>
              <a:rPr lang="en-US" dirty="0"/>
              <a:t>Segmentation</a:t>
            </a:r>
          </a:p>
          <a:p>
            <a:pPr lvl="4"/>
            <a:r>
              <a:rPr lang="en-US" dirty="0"/>
              <a:t>Manually</a:t>
            </a:r>
          </a:p>
          <a:p>
            <a:pPr lvl="4"/>
            <a:r>
              <a:rPr lang="en-US" dirty="0"/>
              <a:t>GPS</a:t>
            </a:r>
          </a:p>
          <a:p>
            <a:pPr lvl="3"/>
            <a:r>
              <a:rPr lang="en-US" dirty="0"/>
              <a:t>Select Height range</a:t>
            </a:r>
          </a:p>
          <a:p>
            <a:pPr lvl="3"/>
            <a:r>
              <a:rPr lang="en-US" dirty="0"/>
              <a:t>Calculate lodging ratio</a:t>
            </a:r>
          </a:p>
          <a:p>
            <a:pPr lvl="3"/>
            <a:r>
              <a:rPr lang="en-US" dirty="0"/>
              <a:t>Plot R^2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3387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LiDAR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889748"/>
          </a:xfrm>
        </p:spPr>
        <p:txBody>
          <a:bodyPr/>
          <a:lstStyle/>
          <a:p>
            <a:pPr lvl="2"/>
            <a:r>
              <a:rPr lang="en-US" dirty="0"/>
              <a:t>Hardware</a:t>
            </a:r>
          </a:p>
          <a:p>
            <a:pPr lvl="3"/>
            <a:r>
              <a:rPr lang="en-US" b="1" dirty="0"/>
              <a:t>Mount LiDAR</a:t>
            </a:r>
          </a:p>
          <a:p>
            <a:pPr lvl="4"/>
            <a:r>
              <a:rPr lang="en-US" dirty="0"/>
              <a:t>Power</a:t>
            </a:r>
          </a:p>
          <a:p>
            <a:pPr lvl="4"/>
            <a:r>
              <a:rPr lang="en-US" dirty="0"/>
              <a:t>Ethernet cable</a:t>
            </a:r>
          </a:p>
          <a:p>
            <a:pPr lvl="4"/>
            <a:r>
              <a:rPr lang="en-US" dirty="0"/>
              <a:t>Switch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52800"/>
            <a:ext cx="3416628" cy="25624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743200" y="3429000"/>
            <a:ext cx="609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5257800" y="3352800"/>
            <a:ext cx="3365500" cy="990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Mount it on th</a:t>
            </a:r>
            <a:r>
              <a:rPr lang="en-US" sz="1600" dirty="0">
                <a:latin typeface="Arial" charset="0"/>
                <a:ea typeface="ＭＳ Ｐゴシック" pitchFamily="1" charset="-128"/>
              </a:rPr>
              <a:t>e combine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charset="0"/>
                <a:ea typeface="ＭＳ Ｐゴシック" pitchFamily="1" charset="-128"/>
              </a:rPr>
              <a:t>Fix the scanning plane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017060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LiDAR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889748"/>
          </a:xfrm>
        </p:spPr>
        <p:txBody>
          <a:bodyPr/>
          <a:lstStyle/>
          <a:p>
            <a:pPr lvl="2"/>
            <a:r>
              <a:rPr lang="en-US" dirty="0"/>
              <a:t>Hardware</a:t>
            </a:r>
          </a:p>
          <a:p>
            <a:pPr lvl="3"/>
            <a:r>
              <a:rPr lang="en-US" dirty="0"/>
              <a:t>Mount LiDAR</a:t>
            </a:r>
          </a:p>
          <a:p>
            <a:pPr lvl="4"/>
            <a:r>
              <a:rPr lang="en-US" b="1" dirty="0"/>
              <a:t>Power</a:t>
            </a:r>
          </a:p>
          <a:p>
            <a:pPr lvl="4"/>
            <a:r>
              <a:rPr lang="en-US" b="1" dirty="0"/>
              <a:t>Ethernet cable</a:t>
            </a:r>
          </a:p>
          <a:p>
            <a:pPr lvl="4"/>
            <a:r>
              <a:rPr lang="en-US" dirty="0"/>
              <a:t>Switch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832350" y="2743184"/>
            <a:ext cx="3365500" cy="121921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Connect the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control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box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with power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cable</a:t>
            </a:r>
            <a:endParaRPr lang="en-US" sz="1600" dirty="0">
              <a:latin typeface="Arial" charset="0"/>
              <a:ea typeface="ＭＳ Ｐゴシック" pitchFamily="1" charset="-128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charset="0"/>
                <a:ea typeface="ＭＳ Ｐゴシック" pitchFamily="1" charset="-128"/>
              </a:rPr>
              <a:t>Connect control box with Ethernet cable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27059"/>
            <a:ext cx="3886200" cy="2914650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 bwMode="auto">
          <a:xfrm>
            <a:off x="1371600" y="2895562"/>
            <a:ext cx="1835150" cy="41150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61000">
                <a:srgbClr val="FF0000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  <a:gs pos="100000">
                <a:srgbClr val="FF0000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Lidar control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box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9398" r="15001" b="23333"/>
          <a:stretch/>
        </p:blipFill>
        <p:spPr>
          <a:xfrm>
            <a:off x="5323955" y="4191000"/>
            <a:ext cx="2382290" cy="20313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91200" y="4978088"/>
            <a:ext cx="1143000" cy="104171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23186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LiDAR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889748"/>
          </a:xfrm>
        </p:spPr>
        <p:txBody>
          <a:bodyPr/>
          <a:lstStyle/>
          <a:p>
            <a:pPr lvl="2"/>
            <a:r>
              <a:rPr lang="en-US" dirty="0"/>
              <a:t>Hardware</a:t>
            </a:r>
          </a:p>
          <a:p>
            <a:pPr lvl="3"/>
            <a:r>
              <a:rPr lang="en-US" dirty="0"/>
              <a:t>Mount LiDAR</a:t>
            </a:r>
          </a:p>
          <a:p>
            <a:pPr lvl="4"/>
            <a:r>
              <a:rPr lang="en-US" dirty="0"/>
              <a:t>Power</a:t>
            </a:r>
          </a:p>
          <a:p>
            <a:pPr lvl="4"/>
            <a:r>
              <a:rPr lang="en-US" dirty="0"/>
              <a:t>Ethernet cable</a:t>
            </a:r>
          </a:p>
          <a:p>
            <a:pPr lvl="4"/>
            <a:r>
              <a:rPr lang="en-US" b="1" dirty="0"/>
              <a:t>Switch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5862595" y="2568060"/>
            <a:ext cx="3365500" cy="121921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Connect cable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from LiDAR control box to the switch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aseline="0" dirty="0">
                <a:latin typeface="Arial" charset="0"/>
                <a:ea typeface="ＭＳ Ｐゴシック" pitchFamily="1" charset="-128"/>
              </a:rPr>
              <a:t>Repeat for</a:t>
            </a:r>
            <a:r>
              <a:rPr lang="en-US" sz="1600" dirty="0">
                <a:latin typeface="Arial" charset="0"/>
                <a:ea typeface="ＭＳ Ｐゴシック" pitchFamily="1" charset="-128"/>
              </a:rPr>
              <a:t> the second Lidar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9398" r="15001" b="23333"/>
          <a:stretch/>
        </p:blipFill>
        <p:spPr>
          <a:xfrm>
            <a:off x="2716760" y="4330142"/>
            <a:ext cx="2382290" cy="2031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5" b="41585"/>
          <a:stretch/>
        </p:blipFill>
        <p:spPr>
          <a:xfrm>
            <a:off x="88900" y="2590800"/>
            <a:ext cx="5735685" cy="16148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938207" y="2925420"/>
            <a:ext cx="1024193" cy="37039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1121592" y="2531085"/>
            <a:ext cx="1835150" cy="41150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61000">
                <a:srgbClr val="FF0000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  <a:gs pos="100000">
                <a:srgbClr val="FF0000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799616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LiDAR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889748"/>
          </a:xfrm>
        </p:spPr>
        <p:txBody>
          <a:bodyPr/>
          <a:lstStyle/>
          <a:p>
            <a:pPr lvl="2"/>
            <a:r>
              <a:rPr lang="en-US" dirty="0"/>
              <a:t>Hardware</a:t>
            </a:r>
          </a:p>
          <a:p>
            <a:pPr lvl="3"/>
            <a:r>
              <a:rPr lang="en-US" dirty="0"/>
              <a:t>Mount LiDAR</a:t>
            </a:r>
          </a:p>
          <a:p>
            <a:pPr lvl="4"/>
            <a:r>
              <a:rPr lang="en-US" dirty="0"/>
              <a:t>Power</a:t>
            </a:r>
          </a:p>
          <a:p>
            <a:pPr lvl="4"/>
            <a:r>
              <a:rPr lang="en-US" dirty="0"/>
              <a:t>Ethernet cable</a:t>
            </a:r>
          </a:p>
          <a:p>
            <a:pPr lvl="4"/>
            <a:r>
              <a:rPr lang="en-US" b="1" dirty="0"/>
              <a:t>Switch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3733800" y="4544620"/>
            <a:ext cx="3365500" cy="121921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Connect the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Ethernet cable between the switch and the laptop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5" b="41585"/>
          <a:stretch/>
        </p:blipFill>
        <p:spPr>
          <a:xfrm>
            <a:off x="762000" y="2590800"/>
            <a:ext cx="5735685" cy="1614860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 bwMode="auto">
          <a:xfrm>
            <a:off x="2968629" y="2590800"/>
            <a:ext cx="1835150" cy="41150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61000">
                <a:srgbClr val="FF0000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  <a:gs pos="100000">
                <a:srgbClr val="FF0000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Switch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" y="4205660"/>
            <a:ext cx="2591045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34585" y="2889658"/>
            <a:ext cx="1853044" cy="343494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14471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671"/>
            <a:ext cx="4563788" cy="3965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LiDAR using </a:t>
            </a:r>
            <a:r>
              <a:rPr lang="en-US" dirty="0" err="1"/>
              <a:t>Veloview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083374"/>
          </a:xfrm>
        </p:spPr>
        <p:txBody>
          <a:bodyPr/>
          <a:lstStyle/>
          <a:p>
            <a:pPr lvl="3"/>
            <a:r>
              <a:rPr lang="en-US" dirty="0"/>
              <a:t>Configure LiDAR using </a:t>
            </a:r>
            <a:r>
              <a:rPr lang="en-US" dirty="0" err="1"/>
              <a:t>Veloview</a:t>
            </a:r>
            <a:endParaRPr lang="en-US" dirty="0"/>
          </a:p>
          <a:p>
            <a:pPr lvl="4"/>
            <a:r>
              <a:rPr lang="en-US" dirty="0"/>
              <a:t>Acquisition setting: angle/ RPM/ IP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4001530" y="3581400"/>
            <a:ext cx="5105400" cy="1524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default setting: 600 Motor RPM, FOV: [359 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 Explore, type LiDAR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Left one: 192.168.1.201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Right one: 192.168.1.202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save the setting anytime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3810000"/>
            <a:ext cx="2819400" cy="2286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4295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1372683"/>
          </a:xfrm>
        </p:spPr>
        <p:txBody>
          <a:bodyPr/>
          <a:lstStyle/>
          <a:p>
            <a:pPr lvl="2"/>
            <a:r>
              <a:rPr lang="en-US" dirty="0"/>
              <a:t>Display data</a:t>
            </a:r>
          </a:p>
          <a:p>
            <a:pPr lvl="3"/>
            <a:r>
              <a:rPr lang="en-US" dirty="0"/>
              <a:t>Read Lidar data</a:t>
            </a:r>
          </a:p>
          <a:p>
            <a:pPr lvl="4"/>
            <a:r>
              <a:rPr lang="en-US" dirty="0" err="1"/>
              <a:t>Veloview</a:t>
            </a:r>
            <a:r>
              <a:rPr lang="en-US" dirty="0"/>
              <a:t> :  https://github.com/Kitware/VeloView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76542" y="1947358"/>
            <a:ext cx="8838857" cy="102444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 </a:t>
            </a:r>
            <a:r>
              <a:rPr lang="en-US" sz="1600" dirty="0" err="1"/>
              <a:t>VeloView</a:t>
            </a:r>
            <a:r>
              <a:rPr lang="en-US" sz="1600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 Ethernet cable and turn car power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 </a:t>
            </a:r>
            <a:r>
              <a:rPr lang="en-US" sz="1600" dirty="0" err="1"/>
              <a:t>VeloView</a:t>
            </a:r>
            <a:r>
              <a:rPr lang="en-US" sz="1600" dirty="0"/>
              <a:t>, File\Open\Sensor Stream, then choose VLP-16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2855"/>
            <a:ext cx="447675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48000"/>
            <a:ext cx="4600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88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4F3906A55504E8A0AC1104828C92D" ma:contentTypeVersion="0" ma:contentTypeDescription="Create a new document." ma:contentTypeScope="" ma:versionID="716bf7262a4c7bffef1af5e113f6f0c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81F951-433E-4AB8-BC1A-DF2821D8E5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819A33-79D7-45F7-BEEF-2BA6DA84BDD0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9933DE-A284-43E7-B1F5-5D99B2F5F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Monsanto White Green template</Template>
  <TotalTime>80703</TotalTime>
  <Words>819</Words>
  <Application>Microsoft Office PowerPoint</Application>
  <PresentationFormat>On-screen Show (4:3)</PresentationFormat>
  <Paragraphs>223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Courier New</vt:lpstr>
      <vt:lpstr>Blank Presentation</vt:lpstr>
      <vt:lpstr>Custom Design</vt:lpstr>
      <vt:lpstr>Office Theme</vt:lpstr>
      <vt:lpstr>Lidar automation package</vt:lpstr>
      <vt:lpstr>Source and document</vt:lpstr>
      <vt:lpstr>Workflow</vt:lpstr>
      <vt:lpstr>Mount LiDAR </vt:lpstr>
      <vt:lpstr>Mount LiDAR </vt:lpstr>
      <vt:lpstr>Mount LiDAR </vt:lpstr>
      <vt:lpstr>Mount LiDAR </vt:lpstr>
      <vt:lpstr>Configure LiDAR using Veloview </vt:lpstr>
      <vt:lpstr>Display</vt:lpstr>
      <vt:lpstr>Display GPS</vt:lpstr>
      <vt:lpstr>Display GPS</vt:lpstr>
      <vt:lpstr>Acquisition LiDAR </vt:lpstr>
      <vt:lpstr>MFCA_winpcap.exe: library installation</vt:lpstr>
      <vt:lpstr>MFCA_winpcap.exe: library installation</vt:lpstr>
      <vt:lpstr>MFCA_winpcap.exe: Choose LiDAR</vt:lpstr>
      <vt:lpstr>Start LiDAR and GPS acquisition</vt:lpstr>
      <vt:lpstr>STOP LiDAR</vt:lpstr>
      <vt:lpstr>File path</vt:lpstr>
      <vt:lpstr>Synchronization</vt:lpstr>
      <vt:lpstr>Exporting data to CSV </vt:lpstr>
      <vt:lpstr>Exporting data to CSV </vt:lpstr>
      <vt:lpstr>Exporting data to CSV </vt:lpstr>
      <vt:lpstr>Process data – read CSV</vt:lpstr>
      <vt:lpstr>Process data – Stack data from each channel </vt:lpstr>
      <vt:lpstr>Process data – select height range </vt:lpstr>
      <vt:lpstr>PowerPoint Presentation</vt:lpstr>
    </vt:vector>
  </TitlesOfParts>
  <Company>Monsanto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bbpesh</dc:creator>
  <cp:lastModifiedBy>YEH, CHENG-HUNG [AG-Contractor/1005]</cp:lastModifiedBy>
  <cp:revision>904</cp:revision>
  <dcterms:created xsi:type="dcterms:W3CDTF">2015-09-28T20:06:04Z</dcterms:created>
  <dcterms:modified xsi:type="dcterms:W3CDTF">2017-09-19T15:43:18Z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0x010100A004F3906A55504E8A0AC1104828C92D</vt:lpwstr>
  </property>
</Properties>
</file>