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212" y="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A67904-8436-4B46-89A4-E8C4C2546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7A21A4-CD03-8FD5-2DC0-A9106D94E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B85245-CB26-899D-C28D-E0E637354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E6E2-687C-47BB-9D04-641236922FC0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8B7486-C870-A1EA-0BF0-6803DD27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15E02C-C6F7-EFE0-B9D7-EF7C5CC5C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CEC5-F6A5-4FA3-8066-252FE366D1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28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D2F1F-6EEC-4771-3C57-5ACCBCFD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EF30846-0443-A2DE-2A91-0D03EA8CA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35973B-648A-4D1C-9366-D1F57823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E6E2-687C-47BB-9D04-641236922FC0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7BCFEE-8BEB-C0AE-219A-4A906C73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D020B2-85A4-3A12-FD0A-51F906AC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CEC5-F6A5-4FA3-8066-252FE366D1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99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2CD3B1A-EDB6-82DC-4FF7-BD40813C8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34F33A-DFCF-3B2C-C920-4EA9B039D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DD9CB1-4DC0-1875-5504-EC78E1E6B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E6E2-687C-47BB-9D04-641236922FC0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6FC5D0-5835-5AD6-A126-B1D4DB5F1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2CC8B7-8BB2-050D-A520-2254B06C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CEC5-F6A5-4FA3-8066-252FE366D1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40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C8062B-0539-BDDB-8098-BB2F8FFC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4C20D1-F2A7-8A63-E8CB-39BC7A05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1AB1C5-BF7F-94A4-5E7A-BE5F9AB16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E6E2-687C-47BB-9D04-641236922FC0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E3151F-1842-E2D0-BF84-A834EF2A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9B1B71-1F3C-65F8-E274-A0A0FB18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CEC5-F6A5-4FA3-8066-252FE366D1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04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313811-FAAE-C978-F164-25DDDE8D0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78CD5B-54E9-008F-2DB8-A822306CA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9524DD-8CAD-6191-F0D7-14613AAF8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E6E2-687C-47BB-9D04-641236922FC0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EE25A7-CAAC-3667-B780-B2185D970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198E7B-DEC6-083A-5415-DEC4E056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CEC5-F6A5-4FA3-8066-252FE366D1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34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2CCB59-8ED3-DF01-7026-CCBCF73B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671D2E-9766-2AAD-FEEC-17D77A4CF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AED83E-41C2-9963-D6F1-17B0E2A2F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2B45C4-CEBC-786E-AD35-FD5E6F1A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E6E2-687C-47BB-9D04-641236922FC0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4E8AF1-0F47-4875-F3B2-6ED369B75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AAEE87-59F5-73D5-09C5-11325E2E4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CEC5-F6A5-4FA3-8066-252FE366D1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364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2FDA9E-FBBD-D0F8-39DB-7C46850FC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48F3DA-6AE8-3F2C-E902-FC6B2B174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1B2D97-F391-3128-1AC8-E3A8C7BA5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17BA713-51EB-E893-3C30-356F93D24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3B97485-109D-293A-77DA-67C2684D4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08E14FF-B75B-575F-59CB-4AA4EC59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E6E2-687C-47BB-9D04-641236922FC0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3C7D8C-F603-8B1E-3D29-5CFA614B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80A5F1C-4874-F2A5-F607-023255CC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CEC5-F6A5-4FA3-8066-252FE366D1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65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329B5-DD90-DE77-AE30-68D7765D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55009C1-7A69-63E9-67FA-0AD18DD1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E6E2-687C-47BB-9D04-641236922FC0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54341DB-38D5-37B4-7B53-50F078373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8CDB63-BBC8-0FDA-676F-9A7D4474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CEC5-F6A5-4FA3-8066-252FE366D1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22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53CE927-262C-4AC3-F68F-0CA8EC2F8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E6E2-687C-47BB-9D04-641236922FC0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A420C8D-8EAE-17C0-3A6A-326F16626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1BB6871-8DE9-3668-7BA7-FDB4A8D1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CEC5-F6A5-4FA3-8066-252FE366D1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09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D2CEC2-9F8C-8950-E3ED-93935924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A95C81-59BE-5391-7E31-D79D16423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BF17D5-7AEB-04B3-D5FA-A3AD8CDB0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B6CCFE-FC69-2331-A809-ECD0779C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E6E2-687C-47BB-9D04-641236922FC0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F0477D-0675-DD36-DAEF-2E960148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A1FEF4-F7CB-E756-AC47-12061446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CEC5-F6A5-4FA3-8066-252FE366D1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46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C0149A-E9C4-EF14-D753-B48BFFA56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EB28C8-9768-5E4E-10E0-5E2A3D051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3801B2-FD29-E027-97D6-AE2C63747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5B0CA2-6EAC-573F-6E51-6A0192DC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E6E2-687C-47BB-9D04-641236922FC0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B9283F-2B6E-D50F-1CD0-FBF98F5C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A67E26-CAEB-1249-349A-B7C87562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CEC5-F6A5-4FA3-8066-252FE366D1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55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10FE351-56B8-E39F-57B8-D19E3F5F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D3FEB9-8E3A-DF80-83CE-8D7BA4B10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137EE5-A559-BB27-C986-C27668182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BE6E2-687C-47BB-9D04-641236922FC0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DD0CA6-0AC4-CAB8-328E-74AD039F1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9A1797-0668-D6C6-3EFC-EE8C305C2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FCEC5-F6A5-4FA3-8066-252FE366D1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4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B7095AC6-DC9A-4A20-4699-947712CE1AAD}"/>
              </a:ext>
            </a:extLst>
          </p:cNvPr>
          <p:cNvGrpSpPr/>
          <p:nvPr/>
        </p:nvGrpSpPr>
        <p:grpSpPr>
          <a:xfrm>
            <a:off x="2669539" y="-171448"/>
            <a:ext cx="6855433" cy="7151367"/>
            <a:chOff x="2669539" y="-171448"/>
            <a:chExt cx="6855433" cy="7151367"/>
          </a:xfrm>
        </p:grpSpPr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F0C12432-DC10-22EC-8905-9C0A026CC539}"/>
                </a:ext>
              </a:extLst>
            </p:cNvPr>
            <p:cNvSpPr/>
            <p:nvPr/>
          </p:nvSpPr>
          <p:spPr>
            <a:xfrm>
              <a:off x="2669539" y="-171448"/>
              <a:ext cx="6855433" cy="715136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A8B0DE97-7DB4-F3B2-646A-5C66838EFAF0}"/>
                </a:ext>
              </a:extLst>
            </p:cNvPr>
            <p:cNvGrpSpPr/>
            <p:nvPr/>
          </p:nvGrpSpPr>
          <p:grpSpPr>
            <a:xfrm>
              <a:off x="2727627" y="-91565"/>
              <a:ext cx="6739256" cy="6991600"/>
              <a:chOff x="2783205" y="-1267"/>
              <a:chExt cx="6739256" cy="6991600"/>
            </a:xfrm>
          </p:grpSpPr>
          <p:sp>
            <p:nvSpPr>
              <p:cNvPr id="42" name="四角形: 角を丸くする 41">
                <a:extLst>
                  <a:ext uri="{FF2B5EF4-FFF2-40B4-BE49-F238E27FC236}">
                    <a16:creationId xmlns:a16="http://schemas.microsoft.com/office/drawing/2014/main" id="{E1B1D2D3-6BDC-6819-D755-953C3F12CA58}"/>
                  </a:ext>
                </a:extLst>
              </p:cNvPr>
              <p:cNvSpPr/>
              <p:nvPr/>
            </p:nvSpPr>
            <p:spPr>
              <a:xfrm>
                <a:off x="3818890" y="5476588"/>
                <a:ext cx="4554220" cy="1503331"/>
              </a:xfrm>
              <a:prstGeom prst="roundRect">
                <a:avLst>
                  <a:gd name="adj" fmla="val 1112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四角形: 角を丸くする 28">
                <a:extLst>
                  <a:ext uri="{FF2B5EF4-FFF2-40B4-BE49-F238E27FC236}">
                    <a16:creationId xmlns:a16="http://schemas.microsoft.com/office/drawing/2014/main" id="{7EE2A893-6365-285C-4D1D-8F691656CF67}"/>
                  </a:ext>
                </a:extLst>
              </p:cNvPr>
              <p:cNvSpPr/>
              <p:nvPr/>
            </p:nvSpPr>
            <p:spPr>
              <a:xfrm>
                <a:off x="2783205" y="2886727"/>
                <a:ext cx="6625590" cy="2014854"/>
              </a:xfrm>
              <a:prstGeom prst="roundRect">
                <a:avLst>
                  <a:gd name="adj" fmla="val 1112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四角形: 角を丸くする 23">
                <a:extLst>
                  <a:ext uri="{FF2B5EF4-FFF2-40B4-BE49-F238E27FC236}">
                    <a16:creationId xmlns:a16="http://schemas.microsoft.com/office/drawing/2014/main" id="{B0365988-DE67-3798-FC08-DEE52A752B31}"/>
                  </a:ext>
                </a:extLst>
              </p:cNvPr>
              <p:cNvSpPr/>
              <p:nvPr/>
            </p:nvSpPr>
            <p:spPr>
              <a:xfrm>
                <a:off x="6563994" y="296865"/>
                <a:ext cx="2844801" cy="2014854"/>
              </a:xfrm>
              <a:prstGeom prst="roundRect">
                <a:avLst>
                  <a:gd name="adj" fmla="val 9607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026" name="Picture 2" descr="Raspberry Pi 2 by diazchris on DeviantArt">
                <a:extLst>
                  <a:ext uri="{FF2B5EF4-FFF2-40B4-BE49-F238E27FC236}">
                    <a16:creationId xmlns:a16="http://schemas.microsoft.com/office/drawing/2014/main" id="{DEAE2530-AB7C-0FCF-DBDA-EDF0181871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EDFCFF"/>
                  </a:clrFrom>
                  <a:clrTo>
                    <a:srgbClr val="EDFC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738" t="19919" r="13869" b="20863"/>
              <a:stretch/>
            </p:blipFill>
            <p:spPr bwMode="auto">
              <a:xfrm>
                <a:off x="8232140" y="-1267"/>
                <a:ext cx="1290321" cy="8362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9006FC06-5AC2-3051-51EF-7E36550D47B2}"/>
                  </a:ext>
                </a:extLst>
              </p:cNvPr>
              <p:cNvSpPr/>
              <p:nvPr/>
            </p:nvSpPr>
            <p:spPr>
              <a:xfrm>
                <a:off x="7132954" y="1536383"/>
                <a:ext cx="1706880" cy="43688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/>
                  <a:t>Elasticsearch</a:t>
                </a:r>
                <a:endParaRPr kumimoji="1" lang="ja-JP" altLang="en-US" dirty="0"/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F49E3C1-7420-3271-4D40-FFAE39A51F38}"/>
                  </a:ext>
                </a:extLst>
              </p:cNvPr>
              <p:cNvSpPr/>
              <p:nvPr/>
            </p:nvSpPr>
            <p:spPr>
              <a:xfrm>
                <a:off x="7132954" y="816295"/>
                <a:ext cx="1706880" cy="43688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/>
                  <a:t>Grafana</a:t>
                </a:r>
                <a:endParaRPr kumimoji="1" lang="ja-JP" altLang="en-US" dirty="0"/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5B02A287-8455-B480-5C63-C7B893BBEE1A}"/>
                  </a:ext>
                </a:extLst>
              </p:cNvPr>
              <p:cNvSpPr/>
              <p:nvPr/>
            </p:nvSpPr>
            <p:spPr>
              <a:xfrm>
                <a:off x="3057525" y="3232169"/>
                <a:ext cx="1706880" cy="43688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/>
                  <a:t>Edge1</a:t>
                </a:r>
                <a:endParaRPr kumimoji="1" lang="ja-JP" altLang="en-US" dirty="0"/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2073E52A-6B53-6F2B-CB43-A9D06DCD18E1}"/>
                  </a:ext>
                </a:extLst>
              </p:cNvPr>
              <p:cNvSpPr/>
              <p:nvPr/>
            </p:nvSpPr>
            <p:spPr>
              <a:xfrm>
                <a:off x="5241925" y="3232169"/>
                <a:ext cx="1706880" cy="43688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/>
                  <a:t>Edge2</a:t>
                </a:r>
                <a:endParaRPr kumimoji="1" lang="ja-JP" altLang="en-US" dirty="0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C8B8EE79-D996-ABC8-A719-4EB780877185}"/>
                  </a:ext>
                </a:extLst>
              </p:cNvPr>
              <p:cNvSpPr/>
              <p:nvPr/>
            </p:nvSpPr>
            <p:spPr>
              <a:xfrm>
                <a:off x="7426325" y="3232169"/>
                <a:ext cx="1706880" cy="43688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/>
                  <a:t>Edge3</a:t>
                </a:r>
                <a:endParaRPr kumimoji="1" lang="ja-JP" altLang="en-US" dirty="0"/>
              </a:p>
            </p:txBody>
          </p:sp>
          <p:cxnSp>
            <p:nvCxnSpPr>
              <p:cNvPr id="10" name="コネクタ: カギ線 9">
                <a:extLst>
                  <a:ext uri="{FF2B5EF4-FFF2-40B4-BE49-F238E27FC236}">
                    <a16:creationId xmlns:a16="http://schemas.microsoft.com/office/drawing/2014/main" id="{C7A945D4-E959-3AF0-6240-3B4E7DFEAF75}"/>
                  </a:ext>
                </a:extLst>
              </p:cNvPr>
              <p:cNvCxnSpPr>
                <a:stCxn id="6" idx="0"/>
                <a:endCxn id="4" idx="2"/>
              </p:cNvCxnSpPr>
              <p:nvPr/>
            </p:nvCxnSpPr>
            <p:spPr>
              <a:xfrm rot="5400000" flipH="1" flipV="1">
                <a:off x="5319226" y="565002"/>
                <a:ext cx="1258906" cy="4075429"/>
              </a:xfrm>
              <a:prstGeom prst="bentConnector3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コネクタ: カギ線 10">
                <a:extLst>
                  <a:ext uri="{FF2B5EF4-FFF2-40B4-BE49-F238E27FC236}">
                    <a16:creationId xmlns:a16="http://schemas.microsoft.com/office/drawing/2014/main" id="{94F3845A-3099-7A6D-1404-36FD1C60E89D}"/>
                  </a:ext>
                </a:extLst>
              </p:cNvPr>
              <p:cNvCxnSpPr>
                <a:cxnSpLocks/>
                <a:stCxn id="7" idx="0"/>
                <a:endCxn id="4" idx="2"/>
              </p:cNvCxnSpPr>
              <p:nvPr/>
            </p:nvCxnSpPr>
            <p:spPr>
              <a:xfrm rot="5400000" flipH="1" flipV="1">
                <a:off x="6411426" y="1657202"/>
                <a:ext cx="1258906" cy="1891029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コネクタ: カギ線 13">
                <a:extLst>
                  <a:ext uri="{FF2B5EF4-FFF2-40B4-BE49-F238E27FC236}">
                    <a16:creationId xmlns:a16="http://schemas.microsoft.com/office/drawing/2014/main" id="{5E6BED1D-FCE1-E27A-6285-5AFC061516A0}"/>
                  </a:ext>
                </a:extLst>
              </p:cNvPr>
              <p:cNvCxnSpPr>
                <a:cxnSpLocks/>
                <a:stCxn id="8" idx="0"/>
                <a:endCxn id="4" idx="2"/>
              </p:cNvCxnSpPr>
              <p:nvPr/>
            </p:nvCxnSpPr>
            <p:spPr>
              <a:xfrm rot="16200000" flipV="1">
                <a:off x="7503627" y="2456030"/>
                <a:ext cx="1258906" cy="293371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矢印コネクタ 20">
                <a:extLst>
                  <a:ext uri="{FF2B5EF4-FFF2-40B4-BE49-F238E27FC236}">
                    <a16:creationId xmlns:a16="http://schemas.microsoft.com/office/drawing/2014/main" id="{E51DBD28-379E-CC23-C763-F7887CF4C5DD}"/>
                  </a:ext>
                </a:extLst>
              </p:cNvPr>
              <p:cNvCxnSpPr>
                <a:stCxn id="5" idx="2"/>
                <a:endCxn id="4" idx="0"/>
              </p:cNvCxnSpPr>
              <p:nvPr/>
            </p:nvCxnSpPr>
            <p:spPr>
              <a:xfrm>
                <a:off x="7986394" y="1253175"/>
                <a:ext cx="0" cy="2832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8" name="Picture 4" descr="ESP32 DevKitC | Free SVG">
                <a:extLst>
                  <a:ext uri="{FF2B5EF4-FFF2-40B4-BE49-F238E27FC236}">
                    <a16:creationId xmlns:a16="http://schemas.microsoft.com/office/drawing/2014/main" id="{E2E8EE08-9D3B-90BA-C4FF-9388C4BED5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9315" y="3539508"/>
                <a:ext cx="1003300" cy="1003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4" descr="ESP32 DevKitC | Free SVG">
                <a:extLst>
                  <a:ext uri="{FF2B5EF4-FFF2-40B4-BE49-F238E27FC236}">
                    <a16:creationId xmlns:a16="http://schemas.microsoft.com/office/drawing/2014/main" id="{89B37ACF-12A6-FE71-07F3-268F36D29A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92445" y="3515378"/>
                <a:ext cx="1003300" cy="1003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4" descr="ESP32 DevKitC | Free SVG">
                <a:extLst>
                  <a:ext uri="{FF2B5EF4-FFF2-40B4-BE49-F238E27FC236}">
                    <a16:creationId xmlns:a16="http://schemas.microsoft.com/office/drawing/2014/main" id="{DFD1C897-F9B5-2ED1-EF7D-85F253EBAF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75575" y="3539508"/>
                <a:ext cx="1003300" cy="1003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01EFCBBA-F969-E496-2D74-45D2FCB66DBA}"/>
                  </a:ext>
                </a:extLst>
              </p:cNvPr>
              <p:cNvSpPr txBox="1"/>
              <p:nvPr/>
            </p:nvSpPr>
            <p:spPr>
              <a:xfrm>
                <a:off x="6616066" y="307144"/>
                <a:ext cx="17894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Raspberry Pi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34FBC571-C5AF-CEB3-974B-2E4D094F57CA}"/>
                  </a:ext>
                </a:extLst>
              </p:cNvPr>
              <p:cNvSpPr txBox="1"/>
              <p:nvPr/>
            </p:nvSpPr>
            <p:spPr>
              <a:xfrm>
                <a:off x="2905127" y="4450334"/>
                <a:ext cx="17894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Edge devices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99C518B-6B00-8C57-6B79-4C88BC019109}"/>
                  </a:ext>
                </a:extLst>
              </p:cNvPr>
              <p:cNvSpPr txBox="1"/>
              <p:nvPr/>
            </p:nvSpPr>
            <p:spPr>
              <a:xfrm>
                <a:off x="4196717" y="2214961"/>
                <a:ext cx="17894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Wi-Fi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0418012-750E-7D4B-1862-C5E38762843B}"/>
                  </a:ext>
                </a:extLst>
              </p:cNvPr>
              <p:cNvSpPr txBox="1"/>
              <p:nvPr/>
            </p:nvSpPr>
            <p:spPr>
              <a:xfrm>
                <a:off x="2967992" y="214811"/>
                <a:ext cx="22669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b="1" dirty="0"/>
                  <a:t>システム構成</a:t>
                </a:r>
              </a:p>
            </p:txBody>
          </p:sp>
          <p:pic>
            <p:nvPicPr>
              <p:cNvPr id="1030" name="Picture 6" descr="Garden, gardening, grow, plant icon - Download on Iconfinder">
                <a:extLst>
                  <a:ext uri="{FF2B5EF4-FFF2-40B4-BE49-F238E27FC236}">
                    <a16:creationId xmlns:a16="http://schemas.microsoft.com/office/drawing/2014/main" id="{0920A775-5AD5-C058-B31E-1ADB5BE862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31641" y="5600951"/>
                <a:ext cx="1003300" cy="1003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435A8C61-6E7B-09A4-605C-D35A55A62807}"/>
                  </a:ext>
                </a:extLst>
              </p:cNvPr>
              <p:cNvSpPr txBox="1"/>
              <p:nvPr/>
            </p:nvSpPr>
            <p:spPr>
              <a:xfrm>
                <a:off x="3931918" y="6621001"/>
                <a:ext cx="23876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Plant environment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6406FBD-4448-71C8-348C-6E18FA694AD0}"/>
                  </a:ext>
                </a:extLst>
              </p:cNvPr>
              <p:cNvSpPr txBox="1"/>
              <p:nvPr/>
            </p:nvSpPr>
            <p:spPr>
              <a:xfrm>
                <a:off x="6065291" y="5628088"/>
                <a:ext cx="195117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ja-JP" dirty="0"/>
                  <a:t>Temperature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ja-JP" dirty="0"/>
                  <a:t>Humidity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ja-JP" dirty="0"/>
                  <a:t>Pressure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ja-JP" dirty="0"/>
                  <a:t>Soil Moisture</a:t>
                </a:r>
                <a:endParaRPr kumimoji="1" lang="ja-JP" altLang="en-US" dirty="0"/>
              </a:p>
            </p:txBody>
          </p:sp>
          <p:cxnSp>
            <p:nvCxnSpPr>
              <p:cNvPr id="45" name="直線矢印コネクタ 44">
                <a:extLst>
                  <a:ext uri="{FF2B5EF4-FFF2-40B4-BE49-F238E27FC236}">
                    <a16:creationId xmlns:a16="http://schemas.microsoft.com/office/drawing/2014/main" id="{0AF26C5C-8C55-A3BA-571F-E3E4BAB46613}"/>
                  </a:ext>
                </a:extLst>
              </p:cNvPr>
              <p:cNvCxnSpPr>
                <a:cxnSpLocks/>
                <a:stCxn id="42" idx="0"/>
                <a:endCxn id="22" idx="2"/>
              </p:cNvCxnSpPr>
              <p:nvPr/>
            </p:nvCxnSpPr>
            <p:spPr>
              <a:xfrm flipH="1" flipV="1">
                <a:off x="6094095" y="4518678"/>
                <a:ext cx="1905" cy="9579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8010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</Words>
  <Application>Microsoft Office PowerPoint</Application>
  <PresentationFormat>ワイド画面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桑野 僚大</dc:creator>
  <cp:lastModifiedBy>桑野 僚大</cp:lastModifiedBy>
  <cp:revision>2</cp:revision>
  <dcterms:created xsi:type="dcterms:W3CDTF">2023-03-27T01:39:30Z</dcterms:created>
  <dcterms:modified xsi:type="dcterms:W3CDTF">2023-03-27T01:59:18Z</dcterms:modified>
</cp:coreProperties>
</file>