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3" r:id="rId1"/>
  </p:sldMasterIdLst>
  <p:notesMasterIdLst>
    <p:notesMasterId r:id="rId7"/>
  </p:notesMasterIdLst>
  <p:handoutMasterIdLst>
    <p:handoutMasterId r:id="rId8"/>
  </p:handoutMasterIdLst>
  <p:sldIdLst>
    <p:sldId id="565" r:id="rId2"/>
    <p:sldId id="846" r:id="rId3"/>
    <p:sldId id="847" r:id="rId4"/>
    <p:sldId id="835" r:id="rId5"/>
    <p:sldId id="848" r:id="rId6"/>
  </p:sldIdLst>
  <p:sldSz cx="9144000" cy="6858000" type="screen4x3"/>
  <p:notesSz cx="6888163" cy="10018713"/>
  <p:defaultTextStyle>
    <a:defPPr>
      <a:defRPr lang="ja-JP"/>
    </a:defPPr>
    <a:lvl1pPr algn="ctr" rtl="0" fontAlgn="base">
      <a:spcBef>
        <a:spcPct val="50000"/>
      </a:spcBef>
      <a:spcAft>
        <a:spcPct val="0"/>
      </a:spcAft>
      <a:defRPr sz="1000" kern="1200">
        <a:solidFill>
          <a:srgbClr val="000066"/>
        </a:solidFill>
        <a:latin typeface="Garamond" pitchFamily="18" charset="0"/>
        <a:ea typeface="ＭＳ Ｐゴシック" charset="-128"/>
        <a:cs typeface="+mn-cs"/>
      </a:defRPr>
    </a:lvl1pPr>
    <a:lvl2pPr marL="457200" algn="ctr" rtl="0" fontAlgn="base">
      <a:spcBef>
        <a:spcPct val="50000"/>
      </a:spcBef>
      <a:spcAft>
        <a:spcPct val="0"/>
      </a:spcAft>
      <a:defRPr sz="1000" kern="1200">
        <a:solidFill>
          <a:srgbClr val="000066"/>
        </a:solidFill>
        <a:latin typeface="Garamond" pitchFamily="18" charset="0"/>
        <a:ea typeface="ＭＳ Ｐゴシック" charset="-128"/>
        <a:cs typeface="+mn-cs"/>
      </a:defRPr>
    </a:lvl2pPr>
    <a:lvl3pPr marL="914400" algn="ctr" rtl="0" fontAlgn="base">
      <a:spcBef>
        <a:spcPct val="50000"/>
      </a:spcBef>
      <a:spcAft>
        <a:spcPct val="0"/>
      </a:spcAft>
      <a:defRPr sz="1000" kern="1200">
        <a:solidFill>
          <a:srgbClr val="000066"/>
        </a:solidFill>
        <a:latin typeface="Garamond" pitchFamily="18" charset="0"/>
        <a:ea typeface="ＭＳ Ｐゴシック" charset="-128"/>
        <a:cs typeface="+mn-cs"/>
      </a:defRPr>
    </a:lvl3pPr>
    <a:lvl4pPr marL="1371600" algn="ctr" rtl="0" fontAlgn="base">
      <a:spcBef>
        <a:spcPct val="50000"/>
      </a:spcBef>
      <a:spcAft>
        <a:spcPct val="0"/>
      </a:spcAft>
      <a:defRPr sz="1000" kern="1200">
        <a:solidFill>
          <a:srgbClr val="000066"/>
        </a:solidFill>
        <a:latin typeface="Garamond" pitchFamily="18" charset="0"/>
        <a:ea typeface="ＭＳ Ｐゴシック" charset="-128"/>
        <a:cs typeface="+mn-cs"/>
      </a:defRPr>
    </a:lvl4pPr>
    <a:lvl5pPr marL="1828800" algn="ctr" rtl="0" fontAlgn="base">
      <a:spcBef>
        <a:spcPct val="50000"/>
      </a:spcBef>
      <a:spcAft>
        <a:spcPct val="0"/>
      </a:spcAft>
      <a:defRPr sz="1000" kern="1200">
        <a:solidFill>
          <a:srgbClr val="000066"/>
        </a:solidFill>
        <a:latin typeface="Garamond" pitchFamily="18" charset="0"/>
        <a:ea typeface="ＭＳ Ｐゴシック" charset="-128"/>
        <a:cs typeface="+mn-cs"/>
      </a:defRPr>
    </a:lvl5pPr>
    <a:lvl6pPr marL="2286000" algn="l" defTabSz="914400" rtl="0" eaLnBrk="1" latinLnBrk="0" hangingPunct="1">
      <a:defRPr sz="1000" kern="1200">
        <a:solidFill>
          <a:srgbClr val="000066"/>
        </a:solidFill>
        <a:latin typeface="Garamond" pitchFamily="18" charset="0"/>
        <a:ea typeface="ＭＳ Ｐゴシック" charset="-128"/>
        <a:cs typeface="+mn-cs"/>
      </a:defRPr>
    </a:lvl6pPr>
    <a:lvl7pPr marL="2743200" algn="l" defTabSz="914400" rtl="0" eaLnBrk="1" latinLnBrk="0" hangingPunct="1">
      <a:defRPr sz="1000" kern="1200">
        <a:solidFill>
          <a:srgbClr val="000066"/>
        </a:solidFill>
        <a:latin typeface="Garamond" pitchFamily="18" charset="0"/>
        <a:ea typeface="ＭＳ Ｐゴシック" charset="-128"/>
        <a:cs typeface="+mn-cs"/>
      </a:defRPr>
    </a:lvl7pPr>
    <a:lvl8pPr marL="3200400" algn="l" defTabSz="914400" rtl="0" eaLnBrk="1" latinLnBrk="0" hangingPunct="1">
      <a:defRPr sz="1000" kern="1200">
        <a:solidFill>
          <a:srgbClr val="000066"/>
        </a:solidFill>
        <a:latin typeface="Garamond" pitchFamily="18" charset="0"/>
        <a:ea typeface="ＭＳ Ｐゴシック" charset="-128"/>
        <a:cs typeface="+mn-cs"/>
      </a:defRPr>
    </a:lvl8pPr>
    <a:lvl9pPr marL="3657600" algn="l" defTabSz="914400" rtl="0" eaLnBrk="1" latinLnBrk="0" hangingPunct="1">
      <a:defRPr sz="1000" kern="1200">
        <a:solidFill>
          <a:srgbClr val="000066"/>
        </a:solidFill>
        <a:latin typeface="Garamond" pitchFamily="18" charset="0"/>
        <a:ea typeface="ＭＳ Ｐゴシック" charset="-128"/>
        <a:cs typeface="+mn-cs"/>
      </a:defRPr>
    </a:lvl9pPr>
  </p:defaultTextStyle>
  <p:extLst>
    <p:ext uri="{521415D9-36F7-43E2-AB2F-B90AF26B5E84}">
      <p14:sectionLst xmlns:p14="http://schemas.microsoft.com/office/powerpoint/2010/main">
        <p14:section name="既定のセクション" id="{50C7423C-20CC-4073-8876-17090AA683BC}">
          <p14:sldIdLst>
            <p14:sldId id="565"/>
            <p14:sldId id="846"/>
            <p14:sldId id="847"/>
            <p14:sldId id="835"/>
            <p14:sldId id="848"/>
          </p14:sldIdLst>
        </p14:section>
      </p14:sectionLst>
    </p:ext>
    <p:ext uri="{EFAFB233-063F-42B5-8137-9DF3F51BA10A}">
      <p15:sldGuideLst xmlns:p15="http://schemas.microsoft.com/office/powerpoint/2012/main">
        <p15:guide id="1" orient="horz" pos="2251">
          <p15:clr>
            <a:srgbClr val="A4A3A4"/>
          </p15:clr>
        </p15:guide>
        <p15:guide id="2" orient="horz" pos="1570">
          <p15:clr>
            <a:srgbClr val="A4A3A4"/>
          </p15:clr>
        </p15:guide>
        <p15:guide id="3" orient="horz" pos="3929">
          <p15:clr>
            <a:srgbClr val="A4A3A4"/>
          </p15:clr>
        </p15:guide>
        <p15:guide id="4" orient="horz" pos="2523">
          <p15:clr>
            <a:srgbClr val="A4A3A4"/>
          </p15:clr>
        </p15:guide>
        <p15:guide id="5" orient="horz" pos="2341">
          <p15:clr>
            <a:srgbClr val="A4A3A4"/>
          </p15:clr>
        </p15:guide>
        <p15:guide id="6" orient="horz" pos="2568">
          <p15:clr>
            <a:srgbClr val="A4A3A4"/>
          </p15:clr>
        </p15:guide>
        <p15:guide id="7" pos="2880">
          <p15:clr>
            <a:srgbClr val="A4A3A4"/>
          </p15:clr>
        </p15:guide>
        <p15:guide id="8" pos="295">
          <p15:clr>
            <a:srgbClr val="A4A3A4"/>
          </p15:clr>
        </p15:guide>
        <p15:guide id="9" pos="5465">
          <p15:clr>
            <a:srgbClr val="A4A3A4"/>
          </p15:clr>
        </p15:guide>
        <p15:guide id="10" pos="4513">
          <p15:clr>
            <a:srgbClr val="A4A3A4"/>
          </p15:clr>
        </p15:guide>
        <p15:guide id="11" pos="17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FF"/>
    <a:srgbClr val="FF6600"/>
    <a:srgbClr val="66FFFF"/>
    <a:srgbClr val="000066"/>
    <a:srgbClr val="FF0000"/>
    <a:srgbClr val="FF99CC"/>
    <a:srgbClr val="33CC33"/>
    <a:srgbClr val="00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76959" autoAdjust="0"/>
  </p:normalViewPr>
  <p:slideViewPr>
    <p:cSldViewPr snapToGrid="0">
      <p:cViewPr varScale="1">
        <p:scale>
          <a:sx n="81" d="100"/>
          <a:sy n="81" d="100"/>
        </p:scale>
        <p:origin x="1026" y="96"/>
      </p:cViewPr>
      <p:guideLst>
        <p:guide orient="horz" pos="2251"/>
        <p:guide orient="horz" pos="1570"/>
        <p:guide orient="horz" pos="3929"/>
        <p:guide orient="horz" pos="2523"/>
        <p:guide orient="horz" pos="2341"/>
        <p:guide orient="horz" pos="2568"/>
        <p:guide pos="2880"/>
        <p:guide pos="295"/>
        <p:guide pos="5465"/>
        <p:guide pos="4513"/>
        <p:guide pos="174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0" d="100"/>
          <a:sy n="90" d="100"/>
        </p:scale>
        <p:origin x="3708" y="8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5" y="6"/>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t" anchorCtr="0" compatLnSpc="1">
            <a:prstTxWarp prst="textNoShape">
              <a:avLst/>
            </a:prstTxWarp>
          </a:bodyPr>
          <a:lstStyle>
            <a:lvl1pPr algn="l" defTabSz="922819">
              <a:spcBef>
                <a:spcPct val="0"/>
              </a:spcBef>
              <a:defRPr sz="1100">
                <a:ea typeface="ＭＳ Ｐゴシック" pitchFamily="50" charset="-128"/>
              </a:defRPr>
            </a:lvl1pPr>
          </a:lstStyle>
          <a:p>
            <a:pPr>
              <a:defRPr/>
            </a:pPr>
            <a:endParaRPr lang="en-US" altLang="ja-JP"/>
          </a:p>
        </p:txBody>
      </p:sp>
      <p:sp>
        <p:nvSpPr>
          <p:cNvPr id="73731" name="Rectangle 3"/>
          <p:cNvSpPr>
            <a:spLocks noGrp="1" noChangeArrowheads="1"/>
          </p:cNvSpPr>
          <p:nvPr>
            <p:ph type="dt" sz="quarter" idx="1"/>
          </p:nvPr>
        </p:nvSpPr>
        <p:spPr bwMode="auto">
          <a:xfrm>
            <a:off x="3902700" y="6"/>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t" anchorCtr="0" compatLnSpc="1">
            <a:prstTxWarp prst="textNoShape">
              <a:avLst/>
            </a:prstTxWarp>
          </a:bodyPr>
          <a:lstStyle>
            <a:lvl1pPr algn="r" defTabSz="922819">
              <a:spcBef>
                <a:spcPct val="0"/>
              </a:spcBef>
              <a:defRPr sz="1100">
                <a:ea typeface="ＭＳ Ｐゴシック" pitchFamily="50" charset="-128"/>
              </a:defRPr>
            </a:lvl1pPr>
          </a:lstStyle>
          <a:p>
            <a:pPr>
              <a:defRPr/>
            </a:pPr>
            <a:endParaRPr lang="en-US" altLang="ja-JP"/>
          </a:p>
        </p:txBody>
      </p:sp>
      <p:sp>
        <p:nvSpPr>
          <p:cNvPr id="73732" name="Rectangle 4"/>
          <p:cNvSpPr>
            <a:spLocks noGrp="1" noChangeArrowheads="1"/>
          </p:cNvSpPr>
          <p:nvPr>
            <p:ph type="ftr" sz="quarter" idx="2"/>
          </p:nvPr>
        </p:nvSpPr>
        <p:spPr bwMode="auto">
          <a:xfrm>
            <a:off x="5" y="9517378"/>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b" anchorCtr="0" compatLnSpc="1">
            <a:prstTxWarp prst="textNoShape">
              <a:avLst/>
            </a:prstTxWarp>
          </a:bodyPr>
          <a:lstStyle>
            <a:lvl1pPr algn="l" defTabSz="922819">
              <a:spcBef>
                <a:spcPct val="0"/>
              </a:spcBef>
              <a:defRPr sz="1100">
                <a:ea typeface="ＭＳ Ｐゴシック" pitchFamily="50" charset="-128"/>
              </a:defRPr>
            </a:lvl1pPr>
          </a:lstStyle>
          <a:p>
            <a:pPr>
              <a:defRPr/>
            </a:pPr>
            <a:endParaRPr lang="en-US" altLang="ja-JP"/>
          </a:p>
        </p:txBody>
      </p:sp>
      <p:sp>
        <p:nvSpPr>
          <p:cNvPr id="73733" name="Rectangle 5"/>
          <p:cNvSpPr>
            <a:spLocks noGrp="1" noChangeArrowheads="1"/>
          </p:cNvSpPr>
          <p:nvPr>
            <p:ph type="sldNum" sz="quarter" idx="3"/>
          </p:nvPr>
        </p:nvSpPr>
        <p:spPr bwMode="auto">
          <a:xfrm>
            <a:off x="3902700" y="9517378"/>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b" anchorCtr="0" compatLnSpc="1">
            <a:prstTxWarp prst="textNoShape">
              <a:avLst/>
            </a:prstTxWarp>
          </a:bodyPr>
          <a:lstStyle>
            <a:lvl1pPr algn="r" defTabSz="922819">
              <a:spcBef>
                <a:spcPct val="0"/>
              </a:spcBef>
              <a:defRPr sz="1100">
                <a:ea typeface="ＭＳ Ｐゴシック" pitchFamily="50" charset="-128"/>
              </a:defRPr>
            </a:lvl1pPr>
          </a:lstStyle>
          <a:p>
            <a:pPr>
              <a:defRPr/>
            </a:pPr>
            <a:fld id="{30D18E3D-0CDD-478C-BDA4-2B8994E5F299}" type="slidenum">
              <a:rPr lang="en-US" altLang="ja-JP"/>
              <a:pPr>
                <a:defRPr/>
              </a:pPr>
              <a:t>‹#›</a:t>
            </a:fld>
            <a:endParaRPr lang="en-US" altLang="ja-JP"/>
          </a:p>
        </p:txBody>
      </p:sp>
    </p:spTree>
    <p:extLst>
      <p:ext uri="{BB962C8B-B14F-4D97-AF65-F5344CB8AC3E}">
        <p14:creationId xmlns:p14="http://schemas.microsoft.com/office/powerpoint/2010/main" val="2081824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3" y="1"/>
            <a:ext cx="2962737" cy="4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lvl1pPr algn="l" defTabSz="930561">
              <a:spcBef>
                <a:spcPct val="0"/>
              </a:spcBef>
              <a:defRPr sz="1100">
                <a:ea typeface="ＭＳ Ｐゴシック" pitchFamily="50" charset="-128"/>
              </a:defRPr>
            </a:lvl1pPr>
          </a:lstStyle>
          <a:p>
            <a:pPr>
              <a:defRPr/>
            </a:pPr>
            <a:endParaRPr lang="en-US" altLang="ja-JP"/>
          </a:p>
        </p:txBody>
      </p:sp>
      <p:sp>
        <p:nvSpPr>
          <p:cNvPr id="87043" name="Rectangle 3"/>
          <p:cNvSpPr>
            <a:spLocks noGrp="1" noChangeArrowheads="1"/>
          </p:cNvSpPr>
          <p:nvPr>
            <p:ph type="dt" idx="1"/>
          </p:nvPr>
        </p:nvSpPr>
        <p:spPr bwMode="auto">
          <a:xfrm>
            <a:off x="3894582" y="1"/>
            <a:ext cx="2962736" cy="4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lvl1pPr algn="r" defTabSz="930561">
              <a:spcBef>
                <a:spcPct val="0"/>
              </a:spcBef>
              <a:defRPr sz="1100">
                <a:ea typeface="ＭＳ Ｐゴシック" pitchFamily="50" charset="-128"/>
              </a:defRPr>
            </a:lvl1pPr>
          </a:lstStyle>
          <a:p>
            <a:pPr>
              <a:defRPr/>
            </a:pPr>
            <a:endParaRPr lang="en-US" altLang="ja-JP"/>
          </a:p>
        </p:txBody>
      </p:sp>
      <p:sp>
        <p:nvSpPr>
          <p:cNvPr id="22532" name="Rectangle 4"/>
          <p:cNvSpPr>
            <a:spLocks noGrp="1" noRot="1" noChangeAspect="1" noChangeArrowheads="1" noTextEdit="1"/>
          </p:cNvSpPr>
          <p:nvPr>
            <p:ph type="sldImg" idx="2"/>
          </p:nvPr>
        </p:nvSpPr>
        <p:spPr bwMode="auto">
          <a:xfrm>
            <a:off x="993775" y="774700"/>
            <a:ext cx="4949825" cy="3713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35091" y="4795765"/>
            <a:ext cx="5065064" cy="448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87046" name="Rectangle 6"/>
          <p:cNvSpPr>
            <a:spLocks noGrp="1" noChangeArrowheads="1"/>
          </p:cNvSpPr>
          <p:nvPr>
            <p:ph type="ftr" sz="quarter" idx="4"/>
          </p:nvPr>
        </p:nvSpPr>
        <p:spPr bwMode="auto">
          <a:xfrm>
            <a:off x="3" y="9514151"/>
            <a:ext cx="2962737" cy="54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b" anchorCtr="0" compatLnSpc="1">
            <a:prstTxWarp prst="textNoShape">
              <a:avLst/>
            </a:prstTxWarp>
          </a:bodyPr>
          <a:lstStyle>
            <a:lvl1pPr algn="l" defTabSz="930561">
              <a:spcBef>
                <a:spcPct val="0"/>
              </a:spcBef>
              <a:defRPr sz="1100">
                <a:ea typeface="ＭＳ Ｐゴシック" pitchFamily="50" charset="-128"/>
              </a:defRPr>
            </a:lvl1pPr>
          </a:lstStyle>
          <a:p>
            <a:pPr>
              <a:defRPr/>
            </a:pPr>
            <a:endParaRPr lang="en-US" altLang="ja-JP"/>
          </a:p>
        </p:txBody>
      </p:sp>
      <p:sp>
        <p:nvSpPr>
          <p:cNvPr id="87047" name="Rectangle 7"/>
          <p:cNvSpPr>
            <a:spLocks noGrp="1" noChangeArrowheads="1"/>
          </p:cNvSpPr>
          <p:nvPr>
            <p:ph type="sldNum" sz="quarter" idx="5"/>
          </p:nvPr>
        </p:nvSpPr>
        <p:spPr bwMode="auto">
          <a:xfrm>
            <a:off x="3894582" y="9514151"/>
            <a:ext cx="2962736" cy="54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b" anchorCtr="0" compatLnSpc="1">
            <a:prstTxWarp prst="textNoShape">
              <a:avLst/>
            </a:prstTxWarp>
          </a:bodyPr>
          <a:lstStyle>
            <a:lvl1pPr algn="r" defTabSz="930561">
              <a:spcBef>
                <a:spcPct val="0"/>
              </a:spcBef>
              <a:defRPr sz="1100">
                <a:ea typeface="ＭＳ Ｐゴシック" pitchFamily="50" charset="-128"/>
              </a:defRPr>
            </a:lvl1pPr>
          </a:lstStyle>
          <a:p>
            <a:pPr>
              <a:defRPr/>
            </a:pPr>
            <a:fld id="{C98CDB28-CAC3-4F52-91FB-97FD26A7BFD2}" type="slidenum">
              <a:rPr lang="en-US" altLang="ja-JP"/>
              <a:pPr>
                <a:defRPr/>
              </a:pPr>
              <a:t>‹#›</a:t>
            </a:fld>
            <a:endParaRPr lang="en-US" altLang="ja-JP"/>
          </a:p>
        </p:txBody>
      </p:sp>
    </p:spTree>
    <p:extLst>
      <p:ext uri="{BB962C8B-B14F-4D97-AF65-F5344CB8AC3E}">
        <p14:creationId xmlns:p14="http://schemas.microsoft.com/office/powerpoint/2010/main" val="322090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068FF446-C66C-45AB-BBE9-BCD839064870}" type="slidenum">
              <a:rPr lang="en-US" altLang="ja-JP" sz="1100"/>
              <a:pPr eaLnBrk="1" hangingPunct="1"/>
              <a:t>0</a:t>
            </a:fld>
            <a:endParaRPr lang="en-US" altLang="ja-JP" sz="11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83916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1</a:t>
            </a:fld>
            <a:endParaRPr lang="en-US" altLang="ja-JP" sz="1100"/>
          </a:p>
        </p:txBody>
      </p:sp>
    </p:spTree>
    <p:extLst>
      <p:ext uri="{BB962C8B-B14F-4D97-AF65-F5344CB8AC3E}">
        <p14:creationId xmlns:p14="http://schemas.microsoft.com/office/powerpoint/2010/main" val="6049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2</a:t>
            </a:fld>
            <a:endParaRPr lang="en-US" altLang="ja-JP" sz="1100"/>
          </a:p>
        </p:txBody>
      </p:sp>
    </p:spTree>
    <p:extLst>
      <p:ext uri="{BB962C8B-B14F-4D97-AF65-F5344CB8AC3E}">
        <p14:creationId xmlns:p14="http://schemas.microsoft.com/office/powerpoint/2010/main" val="255404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3</a:t>
            </a:fld>
            <a:endParaRPr lang="en-US" altLang="ja-JP" sz="1100"/>
          </a:p>
        </p:txBody>
      </p:sp>
    </p:spTree>
    <p:extLst>
      <p:ext uri="{BB962C8B-B14F-4D97-AF65-F5344CB8AC3E}">
        <p14:creationId xmlns:p14="http://schemas.microsoft.com/office/powerpoint/2010/main" val="3240394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4</a:t>
            </a:fld>
            <a:endParaRPr lang="en-US" altLang="ja-JP" sz="1100"/>
          </a:p>
        </p:txBody>
      </p:sp>
    </p:spTree>
    <p:extLst>
      <p:ext uri="{BB962C8B-B14F-4D97-AF65-F5344CB8AC3E}">
        <p14:creationId xmlns:p14="http://schemas.microsoft.com/office/powerpoint/2010/main" val="43483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 name="Line 8"/>
          <p:cNvSpPr>
            <a:spLocks noChangeShapeType="1"/>
          </p:cNvSpPr>
          <p:nvPr/>
        </p:nvSpPr>
        <p:spPr bwMode="auto">
          <a:xfrm>
            <a:off x="1908175" y="3276600"/>
            <a:ext cx="658495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6626" name="Rectangle 2"/>
          <p:cNvSpPr>
            <a:spLocks noGrp="1" noChangeArrowheads="1"/>
          </p:cNvSpPr>
          <p:nvPr>
            <p:ph type="ctrTitle"/>
          </p:nvPr>
        </p:nvSpPr>
        <p:spPr>
          <a:xfrm>
            <a:off x="900113" y="1412875"/>
            <a:ext cx="7623175" cy="1752600"/>
          </a:xfrm>
        </p:spPr>
        <p:txBody>
          <a:bodyPr anchor="t"/>
          <a:lstStyle>
            <a:lvl1pPr>
              <a:defRPr sz="2800"/>
            </a:lvl1pPr>
          </a:lstStyle>
          <a:p>
            <a:r>
              <a:rPr lang="ja-JP" altLang="en-US"/>
              <a:t>マスタ タイトルの書式設定</a:t>
            </a:r>
          </a:p>
        </p:txBody>
      </p:sp>
      <p:sp>
        <p:nvSpPr>
          <p:cNvPr id="26627" name="Rectangle 3"/>
          <p:cNvSpPr>
            <a:spLocks noGrp="1" noChangeArrowheads="1"/>
          </p:cNvSpPr>
          <p:nvPr>
            <p:ph type="subTitle" idx="1"/>
          </p:nvPr>
        </p:nvSpPr>
        <p:spPr>
          <a:xfrm>
            <a:off x="2124075" y="3352800"/>
            <a:ext cx="6410325" cy="1752600"/>
          </a:xfrm>
        </p:spPr>
        <p:txBody>
          <a:bodyPr/>
          <a:lstStyle>
            <a:lvl1pPr marL="0" indent="0">
              <a:defRPr sz="1100"/>
            </a:lvl1pPr>
          </a:lstStyle>
          <a:p>
            <a:r>
              <a:rPr lang="ja-JP" altLang="en-US"/>
              <a:t>マスタ サブタイトルの書式設定</a:t>
            </a:r>
          </a:p>
        </p:txBody>
      </p:sp>
      <p:sp>
        <p:nvSpPr>
          <p:cNvPr id="6"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ea typeface="ＭＳ Ｐゴシック" pitchFamily="50" charset="-128"/>
              </a:defRPr>
            </a:lvl1pPr>
          </a:lstStyle>
          <a:p>
            <a:pPr>
              <a:defRPr/>
            </a:pPr>
            <a:endParaRPr lang="en-US" altLang="ja-JP"/>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3046982788"/>
      </p:ext>
    </p:extLst>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D960EE27-9BBF-4862-B09A-0B70C8553675}" type="slidenum">
              <a:rPr lang="ja-JP" altLang="en-US"/>
              <a:pPr>
                <a:defRPr/>
              </a:pPr>
              <a:t>‹#›</a:t>
            </a:fld>
            <a:endParaRPr lang="en-US" altLang="ja-JP"/>
          </a:p>
        </p:txBody>
      </p:sp>
    </p:spTree>
    <p:extLst>
      <p:ext uri="{BB962C8B-B14F-4D97-AF65-F5344CB8AC3E}">
        <p14:creationId xmlns:p14="http://schemas.microsoft.com/office/powerpoint/2010/main" val="1849027403"/>
      </p:ext>
    </p:extLst>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32575" y="533400"/>
            <a:ext cx="2054225" cy="1179513"/>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68313" y="533400"/>
            <a:ext cx="6011862" cy="1179513"/>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9BAC987A-155E-4EAF-BF7B-3710B41FF85C}" type="slidenum">
              <a:rPr lang="ja-JP" altLang="en-US"/>
              <a:pPr>
                <a:defRPr/>
              </a:pPr>
              <a:t>‹#›</a:t>
            </a:fld>
            <a:endParaRPr lang="en-US" altLang="ja-JP"/>
          </a:p>
        </p:txBody>
      </p:sp>
    </p:spTree>
    <p:extLst>
      <p:ext uri="{BB962C8B-B14F-4D97-AF65-F5344CB8AC3E}">
        <p14:creationId xmlns:p14="http://schemas.microsoft.com/office/powerpoint/2010/main" val="2457681860"/>
      </p:ext>
    </p:extLst>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533400"/>
            <a:ext cx="8218487" cy="519113"/>
          </a:xfrm>
        </p:spPr>
        <p:txBody>
          <a:bodyPr/>
          <a:lstStyle/>
          <a:p>
            <a:r>
              <a:rPr lang="ja-JP" altLang="en-US"/>
              <a:t>マスタ タイトルの書式設定</a:t>
            </a:r>
          </a:p>
        </p:txBody>
      </p:sp>
      <p:sp>
        <p:nvSpPr>
          <p:cNvPr id="3" name="表プレースホルダ 2"/>
          <p:cNvSpPr>
            <a:spLocks noGrp="1"/>
          </p:cNvSpPr>
          <p:nvPr>
            <p:ph type="tbl" idx="1"/>
          </p:nvPr>
        </p:nvSpPr>
        <p:spPr>
          <a:xfrm>
            <a:off x="482600" y="1092200"/>
            <a:ext cx="8193088" cy="620713"/>
          </a:xfrm>
        </p:spPr>
        <p:txBody>
          <a:bodyPr/>
          <a:lstStyle/>
          <a:p>
            <a:pPr lvl="0"/>
            <a:endParaRPr lang="ja-JP" altLang="en-US" noProof="0"/>
          </a:p>
        </p:txBody>
      </p:sp>
      <p:sp>
        <p:nvSpPr>
          <p:cNvPr id="4" name="Rectangle 15"/>
          <p:cNvSpPr>
            <a:spLocks noGrp="1" noChangeArrowheads="1"/>
          </p:cNvSpPr>
          <p:nvPr>
            <p:ph type="sldNum" sz="quarter" idx="10"/>
          </p:nvPr>
        </p:nvSpPr>
        <p:spPr>
          <a:ln/>
        </p:spPr>
        <p:txBody>
          <a:bodyPr/>
          <a:lstStyle>
            <a:lvl1pPr>
              <a:defRPr/>
            </a:lvl1pPr>
          </a:lstStyle>
          <a:p>
            <a:pPr>
              <a:defRPr/>
            </a:pPr>
            <a:fld id="{0C508860-653F-4112-8EE7-7E3643BB06DC}" type="slidenum">
              <a:rPr lang="ja-JP" altLang="en-US"/>
              <a:pPr>
                <a:defRPr/>
              </a:pPr>
              <a:t>‹#›</a:t>
            </a:fld>
            <a:endParaRPr lang="en-US" altLang="ja-JP"/>
          </a:p>
        </p:txBody>
      </p:sp>
    </p:spTree>
    <p:extLst>
      <p:ext uri="{BB962C8B-B14F-4D97-AF65-F5344CB8AC3E}">
        <p14:creationId xmlns:p14="http://schemas.microsoft.com/office/powerpoint/2010/main" val="4014290283"/>
      </p:ext>
    </p:extLst>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177800"/>
            <a:ext cx="8218487" cy="519113"/>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82600" y="806450"/>
            <a:ext cx="4019550" cy="6207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quarter" idx="2"/>
          </p:nvPr>
        </p:nvSpPr>
        <p:spPr>
          <a:xfrm>
            <a:off x="4654550" y="806450"/>
            <a:ext cx="4021138" cy="2333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ー 4"/>
          <p:cNvSpPr>
            <a:spLocks noGrp="1"/>
          </p:cNvSpPr>
          <p:nvPr>
            <p:ph sz="quarter" idx="3"/>
          </p:nvPr>
        </p:nvSpPr>
        <p:spPr>
          <a:xfrm>
            <a:off x="4654550" y="1192213"/>
            <a:ext cx="4021138" cy="2349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15"/>
          <p:cNvSpPr>
            <a:spLocks noGrp="1" noChangeArrowheads="1"/>
          </p:cNvSpPr>
          <p:nvPr>
            <p:ph type="sldNum" sz="quarter" idx="10"/>
          </p:nvPr>
        </p:nvSpPr>
        <p:spPr>
          <a:ln/>
        </p:spPr>
        <p:txBody>
          <a:bodyPr/>
          <a:lstStyle>
            <a:lvl1pPr>
              <a:defRPr/>
            </a:lvl1pPr>
          </a:lstStyle>
          <a:p>
            <a:pPr>
              <a:defRPr/>
            </a:pPr>
            <a:fld id="{AFDD7E61-2FF3-411D-A201-9B71FE16BC60}" type="slidenum">
              <a:rPr lang="ja-JP" altLang="en-US"/>
              <a:pPr>
                <a:defRPr/>
              </a:pPr>
              <a:t>‹#›</a:t>
            </a:fld>
            <a:endParaRPr lang="en-US" altLang="ja-JP"/>
          </a:p>
        </p:txBody>
      </p:sp>
    </p:spTree>
    <p:extLst>
      <p:ext uri="{BB962C8B-B14F-4D97-AF65-F5344CB8AC3E}">
        <p14:creationId xmlns:p14="http://schemas.microsoft.com/office/powerpoint/2010/main" val="1325997572"/>
      </p:ext>
    </p:extLst>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F30184DA-5AB4-4746-8D24-082CE51001DC}" type="slidenum">
              <a:rPr lang="ja-JP" altLang="en-US"/>
              <a:pPr>
                <a:defRPr/>
              </a:pPr>
              <a:t>‹#›</a:t>
            </a:fld>
            <a:endParaRPr lang="en-US" altLang="ja-JP"/>
          </a:p>
        </p:txBody>
      </p:sp>
    </p:spTree>
    <p:extLst>
      <p:ext uri="{BB962C8B-B14F-4D97-AF65-F5344CB8AC3E}">
        <p14:creationId xmlns:p14="http://schemas.microsoft.com/office/powerpoint/2010/main" val="3042640795"/>
      </p:ext>
    </p:extLst>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5"/>
          <p:cNvSpPr>
            <a:spLocks noGrp="1" noChangeArrowheads="1"/>
          </p:cNvSpPr>
          <p:nvPr>
            <p:ph type="sldNum" sz="quarter" idx="10"/>
          </p:nvPr>
        </p:nvSpPr>
        <p:spPr>
          <a:ln/>
        </p:spPr>
        <p:txBody>
          <a:bodyPr/>
          <a:lstStyle>
            <a:lvl1pPr>
              <a:defRPr/>
            </a:lvl1pPr>
          </a:lstStyle>
          <a:p>
            <a:pPr>
              <a:defRPr/>
            </a:pPr>
            <a:fld id="{30A4605B-9023-44CC-98EB-6C54B81EF18D}" type="slidenum">
              <a:rPr lang="ja-JP" altLang="en-US"/>
              <a:pPr>
                <a:defRPr/>
              </a:pPr>
              <a:t>‹#›</a:t>
            </a:fld>
            <a:endParaRPr lang="en-US" altLang="ja-JP"/>
          </a:p>
        </p:txBody>
      </p:sp>
    </p:spTree>
    <p:extLst>
      <p:ext uri="{BB962C8B-B14F-4D97-AF65-F5344CB8AC3E}">
        <p14:creationId xmlns:p14="http://schemas.microsoft.com/office/powerpoint/2010/main" val="4072603853"/>
      </p:ext>
    </p:extLst>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82600" y="1092200"/>
            <a:ext cx="4019550"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54550" y="1092200"/>
            <a:ext cx="4021138"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5"/>
          <p:cNvSpPr>
            <a:spLocks noGrp="1" noChangeArrowheads="1"/>
          </p:cNvSpPr>
          <p:nvPr>
            <p:ph type="sldNum" sz="quarter" idx="10"/>
          </p:nvPr>
        </p:nvSpPr>
        <p:spPr>
          <a:ln/>
        </p:spPr>
        <p:txBody>
          <a:bodyPr/>
          <a:lstStyle>
            <a:lvl1pPr>
              <a:defRPr/>
            </a:lvl1pPr>
          </a:lstStyle>
          <a:p>
            <a:pPr>
              <a:defRPr/>
            </a:pPr>
            <a:fld id="{6C5197B3-1E8A-447D-BF6D-750BD325979E}" type="slidenum">
              <a:rPr lang="ja-JP" altLang="en-US"/>
              <a:pPr>
                <a:defRPr/>
              </a:pPr>
              <a:t>‹#›</a:t>
            </a:fld>
            <a:endParaRPr lang="en-US" altLang="ja-JP"/>
          </a:p>
        </p:txBody>
      </p:sp>
    </p:spTree>
    <p:extLst>
      <p:ext uri="{BB962C8B-B14F-4D97-AF65-F5344CB8AC3E}">
        <p14:creationId xmlns:p14="http://schemas.microsoft.com/office/powerpoint/2010/main" val="825059814"/>
      </p:ext>
    </p:extLst>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5"/>
          <p:cNvSpPr>
            <a:spLocks noGrp="1" noChangeArrowheads="1"/>
          </p:cNvSpPr>
          <p:nvPr>
            <p:ph type="sldNum" sz="quarter" idx="10"/>
          </p:nvPr>
        </p:nvSpPr>
        <p:spPr>
          <a:ln/>
        </p:spPr>
        <p:txBody>
          <a:bodyPr/>
          <a:lstStyle>
            <a:lvl1pPr>
              <a:defRPr/>
            </a:lvl1pPr>
          </a:lstStyle>
          <a:p>
            <a:pPr>
              <a:defRPr/>
            </a:pPr>
            <a:fld id="{9020EE7E-C649-4C87-B621-67C10E2E6A92}" type="slidenum">
              <a:rPr lang="ja-JP" altLang="en-US"/>
              <a:pPr>
                <a:defRPr/>
              </a:pPr>
              <a:t>‹#›</a:t>
            </a:fld>
            <a:endParaRPr lang="en-US" altLang="ja-JP"/>
          </a:p>
        </p:txBody>
      </p:sp>
    </p:spTree>
    <p:extLst>
      <p:ext uri="{BB962C8B-B14F-4D97-AF65-F5344CB8AC3E}">
        <p14:creationId xmlns:p14="http://schemas.microsoft.com/office/powerpoint/2010/main" val="256696270"/>
      </p:ext>
    </p:extLst>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5"/>
          <p:cNvSpPr>
            <a:spLocks noGrp="1" noChangeArrowheads="1"/>
          </p:cNvSpPr>
          <p:nvPr>
            <p:ph type="sldNum" sz="quarter" idx="10"/>
          </p:nvPr>
        </p:nvSpPr>
        <p:spPr>
          <a:ln/>
        </p:spPr>
        <p:txBody>
          <a:bodyPr/>
          <a:lstStyle>
            <a:lvl1pPr>
              <a:defRPr/>
            </a:lvl1pPr>
          </a:lstStyle>
          <a:p>
            <a:pPr>
              <a:defRPr/>
            </a:pPr>
            <a:fld id="{D1717829-25AE-45FF-887B-D7FC3EAF1207}" type="slidenum">
              <a:rPr lang="ja-JP" altLang="en-US"/>
              <a:pPr>
                <a:defRPr/>
              </a:pPr>
              <a:t>‹#›</a:t>
            </a:fld>
            <a:endParaRPr lang="en-US" altLang="ja-JP"/>
          </a:p>
        </p:txBody>
      </p:sp>
    </p:spTree>
    <p:extLst>
      <p:ext uri="{BB962C8B-B14F-4D97-AF65-F5344CB8AC3E}">
        <p14:creationId xmlns:p14="http://schemas.microsoft.com/office/powerpoint/2010/main" val="1594483771"/>
      </p:ext>
    </p:extLst>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01DEBC0B-668F-4827-A0BA-52C6747B9176}" type="slidenum">
              <a:rPr lang="ja-JP" altLang="en-US"/>
              <a:pPr>
                <a:defRPr/>
              </a:pPr>
              <a:t>‹#›</a:t>
            </a:fld>
            <a:endParaRPr lang="en-US" altLang="ja-JP"/>
          </a:p>
        </p:txBody>
      </p:sp>
    </p:spTree>
    <p:extLst>
      <p:ext uri="{BB962C8B-B14F-4D97-AF65-F5344CB8AC3E}">
        <p14:creationId xmlns:p14="http://schemas.microsoft.com/office/powerpoint/2010/main" val="2122926392"/>
      </p:ext>
    </p:extLst>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6822BDED-3740-4D47-981A-523DB3C7BE16}" type="slidenum">
              <a:rPr lang="ja-JP" altLang="en-US"/>
              <a:pPr>
                <a:defRPr/>
              </a:pPr>
              <a:t>‹#›</a:t>
            </a:fld>
            <a:endParaRPr lang="en-US" altLang="ja-JP"/>
          </a:p>
        </p:txBody>
      </p:sp>
    </p:spTree>
    <p:extLst>
      <p:ext uri="{BB962C8B-B14F-4D97-AF65-F5344CB8AC3E}">
        <p14:creationId xmlns:p14="http://schemas.microsoft.com/office/powerpoint/2010/main" val="3622513882"/>
      </p:ext>
    </p:extLst>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0F92AE79-D1A9-492F-AC5E-D312A6203DB7}" type="slidenum">
              <a:rPr lang="ja-JP" altLang="en-US"/>
              <a:pPr>
                <a:defRPr/>
              </a:pPr>
              <a:t>‹#›</a:t>
            </a:fld>
            <a:endParaRPr lang="en-US" altLang="ja-JP"/>
          </a:p>
        </p:txBody>
      </p:sp>
    </p:spTree>
    <p:extLst>
      <p:ext uri="{BB962C8B-B14F-4D97-AF65-F5344CB8AC3E}">
        <p14:creationId xmlns:p14="http://schemas.microsoft.com/office/powerpoint/2010/main" val="405075938"/>
      </p:ext>
    </p:extLst>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15"/>
          <a:stretch>
            <a:fillRect/>
          </a:stretch>
        </p:blipFill>
        <p:spPr>
          <a:xfrm>
            <a:off x="7278689" y="375523"/>
            <a:ext cx="1370012" cy="216131"/>
          </a:xfrm>
          <a:prstGeom prst="rect">
            <a:avLst/>
          </a:prstGeom>
        </p:spPr>
      </p:pic>
      <p:sp>
        <p:nvSpPr>
          <p:cNvPr id="1026" name="Rectangle 2"/>
          <p:cNvSpPr>
            <a:spLocks noGrp="1" noChangeArrowheads="1"/>
          </p:cNvSpPr>
          <p:nvPr>
            <p:ph type="title"/>
          </p:nvPr>
        </p:nvSpPr>
        <p:spPr bwMode="auto">
          <a:xfrm>
            <a:off x="468313" y="177800"/>
            <a:ext cx="8218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2600" y="806450"/>
            <a:ext cx="81930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0"/>
            <a:endParaRPr lang="en-US" altLang="ja-JP"/>
          </a:p>
        </p:txBody>
      </p:sp>
      <p:sp>
        <p:nvSpPr>
          <p:cNvPr id="1028" name="Freeform 7"/>
          <p:cNvSpPr>
            <a:spLocks noChangeArrowheads="1"/>
          </p:cNvSpPr>
          <p:nvPr/>
        </p:nvSpPr>
        <p:spPr bwMode="auto">
          <a:xfrm>
            <a:off x="468313" y="177800"/>
            <a:ext cx="8218487" cy="519113"/>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029" name="Line 8"/>
          <p:cNvSpPr>
            <a:spLocks noChangeShapeType="1"/>
          </p:cNvSpPr>
          <p:nvPr/>
        </p:nvSpPr>
        <p:spPr bwMode="auto">
          <a:xfrm>
            <a:off x="457200" y="6548438"/>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0" name="Line 16"/>
          <p:cNvSpPr>
            <a:spLocks noChangeShapeType="1"/>
          </p:cNvSpPr>
          <p:nvPr userDrawn="1"/>
        </p:nvSpPr>
        <p:spPr bwMode="auto">
          <a:xfrm>
            <a:off x="457200" y="696913"/>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2" name="Rectangle 14"/>
          <p:cNvSpPr>
            <a:spLocks noChangeArrowheads="1"/>
          </p:cNvSpPr>
          <p:nvPr userDrawn="1"/>
        </p:nvSpPr>
        <p:spPr bwMode="auto">
          <a:xfrm>
            <a:off x="5364163" y="6513513"/>
            <a:ext cx="32845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a:spcBef>
                <a:spcPct val="0"/>
              </a:spcBef>
            </a:pPr>
            <a:r>
              <a:rPr kumimoji="1" lang="en-US" altLang="ja-JP" sz="800" i="1" dirty="0">
                <a:latin typeface="MS UI Gothic" pitchFamily="50" charset="-128"/>
                <a:ea typeface="MS UI Gothic" pitchFamily="50" charset="-128"/>
              </a:rPr>
              <a:t>© Copyright 2019 SOAR SYSTEM INC. All right reserved. Confidential</a:t>
            </a:r>
          </a:p>
        </p:txBody>
      </p:sp>
      <p:sp>
        <p:nvSpPr>
          <p:cNvPr id="1039" name="Rectangle 15"/>
          <p:cNvSpPr>
            <a:spLocks noGrp="1" noChangeArrowheads="1"/>
          </p:cNvSpPr>
          <p:nvPr>
            <p:ph type="sldNum" sz="quarter" idx="4"/>
          </p:nvPr>
        </p:nvSpPr>
        <p:spPr bwMode="auto">
          <a:xfrm>
            <a:off x="3492500" y="6572250"/>
            <a:ext cx="2133600" cy="2238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spcBef>
                <a:spcPct val="0"/>
              </a:spcBef>
              <a:defRPr sz="1200">
                <a:ea typeface="ＭＳ Ｐゴシック" pitchFamily="50" charset="-128"/>
              </a:defRPr>
            </a:lvl1pPr>
          </a:lstStyle>
          <a:p>
            <a:pPr>
              <a:defRPr/>
            </a:pPr>
            <a:fld id="{E725C828-5EBE-4850-A9A8-80DD9EAB62E1}"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316"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Lst>
  <p:transition spd="med">
    <p:pull dir="d"/>
  </p:transition>
  <p:hf hdr="0" ftr="0" dt="0"/>
  <p:txStyles>
    <p:titleStyle>
      <a:lvl1pPr algn="l" rtl="0" eaLnBrk="0" fontAlgn="base" hangingPunct="0">
        <a:spcBef>
          <a:spcPct val="0"/>
        </a:spcBef>
        <a:spcAft>
          <a:spcPct val="0"/>
        </a:spcAft>
        <a:defRPr kumimoji="1" sz="2000">
          <a:solidFill>
            <a:srgbClr val="000066"/>
          </a:solidFill>
          <a:latin typeface="+mj-lt"/>
          <a:ea typeface="+mj-ea"/>
          <a:cs typeface="+mj-cs"/>
        </a:defRPr>
      </a:lvl1pPr>
      <a:lvl2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2pPr>
      <a:lvl3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3pPr>
      <a:lvl4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4pPr>
      <a:lvl5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5pPr>
      <a:lvl6pPr marL="457200" algn="l" rtl="0" fontAlgn="base">
        <a:spcBef>
          <a:spcPct val="0"/>
        </a:spcBef>
        <a:spcAft>
          <a:spcPct val="0"/>
        </a:spcAft>
        <a:defRPr kumimoji="1" sz="2000">
          <a:solidFill>
            <a:srgbClr val="000066"/>
          </a:solidFill>
          <a:latin typeface="MS UI Gothic" pitchFamily="50" charset="-128"/>
          <a:ea typeface="MS UI Gothic" pitchFamily="50" charset="-128"/>
        </a:defRPr>
      </a:lvl6pPr>
      <a:lvl7pPr marL="914400" algn="l" rtl="0" fontAlgn="base">
        <a:spcBef>
          <a:spcPct val="0"/>
        </a:spcBef>
        <a:spcAft>
          <a:spcPct val="0"/>
        </a:spcAft>
        <a:defRPr kumimoji="1" sz="2000">
          <a:solidFill>
            <a:srgbClr val="000066"/>
          </a:solidFill>
          <a:latin typeface="MS UI Gothic" pitchFamily="50" charset="-128"/>
          <a:ea typeface="MS UI Gothic" pitchFamily="50" charset="-128"/>
        </a:defRPr>
      </a:lvl7pPr>
      <a:lvl8pPr marL="1371600" algn="l" rtl="0" fontAlgn="base">
        <a:spcBef>
          <a:spcPct val="0"/>
        </a:spcBef>
        <a:spcAft>
          <a:spcPct val="0"/>
        </a:spcAft>
        <a:defRPr kumimoji="1" sz="2000">
          <a:solidFill>
            <a:srgbClr val="000066"/>
          </a:solidFill>
          <a:latin typeface="MS UI Gothic" pitchFamily="50" charset="-128"/>
          <a:ea typeface="MS UI Gothic" pitchFamily="50" charset="-128"/>
        </a:defRPr>
      </a:lvl8pPr>
      <a:lvl9pPr marL="1828800" algn="l" rtl="0" fontAlgn="base">
        <a:spcBef>
          <a:spcPct val="0"/>
        </a:spcBef>
        <a:spcAft>
          <a:spcPct val="0"/>
        </a:spcAft>
        <a:defRPr kumimoji="1" sz="2000">
          <a:solidFill>
            <a:srgbClr val="000066"/>
          </a:solidFill>
          <a:latin typeface="MS UI Gothic" pitchFamily="50" charset="-128"/>
          <a:ea typeface="MS UI Gothic" pitchFamily="50" charset="-128"/>
        </a:defRPr>
      </a:lvl9pPr>
    </p:titleStyle>
    <p:bodyStyle>
      <a:lvl1pPr marL="342900" indent="-342900" algn="l" rtl="0" eaLnBrk="0" fontAlgn="base" hangingPunct="0">
        <a:spcBef>
          <a:spcPct val="10000"/>
        </a:spcBef>
        <a:spcAft>
          <a:spcPct val="0"/>
        </a:spcAft>
        <a:buClr>
          <a:srgbClr val="000066"/>
        </a:buClr>
        <a:buFont typeface="Wingdings" pitchFamily="2" charset="2"/>
        <a:defRPr sz="1200">
          <a:solidFill>
            <a:srgbClr val="000066"/>
          </a:solidFill>
          <a:latin typeface="+mn-lt"/>
          <a:ea typeface="+mn-ea"/>
          <a:cs typeface="+mn-cs"/>
        </a:defRPr>
      </a:lvl1pPr>
      <a:lvl2pPr marL="669925" indent="-325438"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2pPr>
      <a:lvl3pPr marL="1022350" indent="-350838" algn="l" rtl="0" eaLnBrk="0" fontAlgn="base" hangingPunct="0">
        <a:spcBef>
          <a:spcPct val="20000"/>
        </a:spcBef>
        <a:spcAft>
          <a:spcPct val="0"/>
        </a:spcAft>
        <a:buClr>
          <a:srgbClr val="000066"/>
        </a:buClr>
        <a:buFont typeface="Wingdings" pitchFamily="2" charset="2"/>
        <a:buChar char="n"/>
        <a:defRPr kumimoji="1" sz="1200">
          <a:solidFill>
            <a:srgbClr val="000066"/>
          </a:solidFill>
          <a:latin typeface="+mn-lt"/>
          <a:ea typeface="+mn-ea"/>
        </a:defRPr>
      </a:lvl3pPr>
      <a:lvl4pPr marL="1339850" indent="-315913"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4pPr>
      <a:lvl5pPr marL="1681163" indent="-339725" algn="l" rtl="0" eaLnBrk="0" fontAlgn="base" hangingPunct="0">
        <a:spcBef>
          <a:spcPct val="20000"/>
        </a:spcBef>
        <a:spcAft>
          <a:spcPct val="0"/>
        </a:spcAft>
        <a:buClr>
          <a:srgbClr val="000066"/>
        </a:buClr>
        <a:buFont typeface="Wingdings" pitchFamily="2" charset="2"/>
        <a:buChar char="§"/>
        <a:defRPr kumimoji="1" sz="1200">
          <a:solidFill>
            <a:srgbClr val="000066"/>
          </a:solidFill>
          <a:latin typeface="+mn-lt"/>
          <a:ea typeface="+mn-ea"/>
        </a:defRPr>
      </a:lvl5pPr>
      <a:lvl6pPr marL="21383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6pPr>
      <a:lvl7pPr marL="25955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7pPr>
      <a:lvl8pPr marL="30527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8pPr>
      <a:lvl9pPr marL="35099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36927" y="5445126"/>
            <a:ext cx="2082511" cy="328534"/>
          </a:xfrm>
          <a:prstGeom prst="rect">
            <a:avLst/>
          </a:prstGeom>
        </p:spPr>
      </p:pic>
      <p:sp>
        <p:nvSpPr>
          <p:cNvPr id="803845" name="Text Box 5"/>
          <p:cNvSpPr txBox="1">
            <a:spLocks noChangeArrowheads="1"/>
          </p:cNvSpPr>
          <p:nvPr/>
        </p:nvSpPr>
        <p:spPr bwMode="auto">
          <a:xfrm>
            <a:off x="4356100" y="4978995"/>
            <a:ext cx="3959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algn="r" eaLnBrk="1" hangingPunct="1">
              <a:spcBef>
                <a:spcPct val="0"/>
              </a:spcBef>
            </a:pPr>
            <a:r>
              <a:rPr lang="ja-JP" altLang="en-US" sz="1800" i="1" dirty="0">
                <a:latin typeface="Meiryo UI" pitchFamily="50" charset="-128"/>
                <a:ea typeface="Meiryo UI" pitchFamily="50" charset="-128"/>
                <a:cs typeface="Meiryo UI" pitchFamily="50" charset="-128"/>
              </a:rPr>
              <a:t>株式会社 ソアーシステム</a:t>
            </a:r>
          </a:p>
          <a:p>
            <a:pPr algn="r" eaLnBrk="1" hangingPunct="1">
              <a:spcBef>
                <a:spcPct val="0"/>
              </a:spcBef>
            </a:pPr>
            <a:r>
              <a:rPr lang="en-US" altLang="ja-JP" sz="1800" i="1" dirty="0">
                <a:latin typeface="Meiryo UI" pitchFamily="50" charset="-128"/>
                <a:ea typeface="Meiryo UI" pitchFamily="50" charset="-128"/>
                <a:cs typeface="Meiryo UI" pitchFamily="50" charset="-128"/>
              </a:rPr>
              <a:t> 2019</a:t>
            </a:r>
            <a:r>
              <a:rPr lang="ja-JP" altLang="en-US" sz="1800" i="1" dirty="0">
                <a:latin typeface="Meiryo UI" pitchFamily="50" charset="-128"/>
                <a:ea typeface="Meiryo UI" pitchFamily="50" charset="-128"/>
                <a:cs typeface="Meiryo UI" pitchFamily="50" charset="-128"/>
              </a:rPr>
              <a:t>年 </a:t>
            </a:r>
            <a:r>
              <a:rPr lang="en-US" altLang="ja-JP" sz="1800" i="1" dirty="0">
                <a:latin typeface="Meiryo UI" pitchFamily="50" charset="-128"/>
                <a:ea typeface="Meiryo UI" pitchFamily="50" charset="-128"/>
                <a:cs typeface="Meiryo UI" pitchFamily="50" charset="-128"/>
              </a:rPr>
              <a:t>2</a:t>
            </a:r>
            <a:r>
              <a:rPr lang="ja-JP" altLang="en-US" sz="1800" i="1" dirty="0">
                <a:latin typeface="Meiryo UI" pitchFamily="50" charset="-128"/>
                <a:ea typeface="Meiryo UI" pitchFamily="50" charset="-128"/>
                <a:cs typeface="Meiryo UI" pitchFamily="50" charset="-128"/>
              </a:rPr>
              <a:t>月 </a:t>
            </a:r>
            <a:r>
              <a:rPr lang="en-US" altLang="ja-JP" sz="1800" i="1" dirty="0">
                <a:latin typeface="Meiryo UI" pitchFamily="50" charset="-128"/>
                <a:ea typeface="Meiryo UI" pitchFamily="50" charset="-128"/>
                <a:cs typeface="Meiryo UI" pitchFamily="50" charset="-128"/>
              </a:rPr>
              <a:t>6</a:t>
            </a:r>
            <a:r>
              <a:rPr lang="ja-JP" altLang="en-US" sz="1800" i="1" dirty="0">
                <a:latin typeface="Meiryo UI" pitchFamily="50" charset="-128"/>
                <a:ea typeface="Meiryo UI" pitchFamily="50" charset="-128"/>
                <a:cs typeface="Meiryo UI" pitchFamily="50" charset="-128"/>
              </a:rPr>
              <a:t>日</a:t>
            </a:r>
            <a:endParaRPr lang="en-US" altLang="ja-JP" sz="1800" i="1" dirty="0">
              <a:latin typeface="Meiryo UI" pitchFamily="50" charset="-128"/>
              <a:ea typeface="Meiryo UI" pitchFamily="50" charset="-128"/>
              <a:cs typeface="Meiryo UI" pitchFamily="50" charset="-128"/>
            </a:endParaRPr>
          </a:p>
        </p:txBody>
      </p:sp>
      <p:sp>
        <p:nvSpPr>
          <p:cNvPr id="3081" name="Rectangle 9"/>
          <p:cNvSpPr>
            <a:spLocks noChangeArrowheads="1"/>
          </p:cNvSpPr>
          <p:nvPr/>
        </p:nvSpPr>
        <p:spPr bwMode="auto">
          <a:xfrm>
            <a:off x="760413" y="1531142"/>
            <a:ext cx="5303055" cy="1323439"/>
          </a:xfrm>
          <a:prstGeom prst="rect">
            <a:avLst/>
          </a:prstGeom>
          <a:noFill/>
          <a:ln>
            <a:noFill/>
          </a:ln>
          <a:effectLst/>
          <a:extLst/>
        </p:spPr>
        <p:txBody>
          <a:bodyPr wrap="none" anchor="ctr">
            <a:spAutoFit/>
          </a:bodyPr>
          <a:lstStyle/>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台本作成システムの開発</a:t>
            </a:r>
            <a:endParaRPr kumimoji="1" lang="en-US" altLang="ja-JP"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概算御見積</a:t>
            </a:r>
            <a:endParaRPr kumimoji="1" lang="en-US" altLang="ja-JP" sz="14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501651" y="495596"/>
            <a:ext cx="8156120" cy="31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lnSpc>
                <a:spcPct val="90000"/>
              </a:lnSpc>
              <a:spcBef>
                <a:spcPct val="10000"/>
              </a:spcBef>
              <a:buClr>
                <a:srgbClr val="000066"/>
              </a:buClr>
              <a:defRPr/>
            </a:pPr>
            <a:r>
              <a:rPr kumimoji="1" lang="ja-JP" altLang="en-US" sz="2000" dirty="0">
                <a:solidFill>
                  <a:schemeClr val="tx1"/>
                </a:solidFill>
                <a:latin typeface="Meiryo UI" pitchFamily="50" charset="-128"/>
                <a:ea typeface="Meiryo UI" pitchFamily="50" charset="-128"/>
                <a:cs typeface="Meiryo UI" pitchFamily="50" charset="-128"/>
              </a:rPr>
              <a:t>株式会社ブロッコリー 御中</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fade">
                                      <p:cBhvr>
                                        <p:cTn id="7" dur="2000"/>
                                        <p:tgtEl>
                                          <p:spTgt spid="80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要望機能</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1</a:t>
            </a:fld>
            <a:endParaRPr lang="en-US" altLang="ja-JP" sz="1200"/>
          </a:p>
        </p:txBody>
      </p:sp>
      <p:sp>
        <p:nvSpPr>
          <p:cNvPr id="5" name="テキスト ボックス 4"/>
          <p:cNvSpPr txBox="1"/>
          <p:nvPr/>
        </p:nvSpPr>
        <p:spPr>
          <a:xfrm>
            <a:off x="468314" y="920778"/>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台本作成システムについて、ご要望いただいた内容を記載いたします。</a:t>
            </a:r>
            <a:endParaRPr kumimoji="1" lang="en-US" altLang="ja-JP" sz="1400" dirty="0">
              <a:latin typeface="Meiryo UI" panose="020B0604030504040204" pitchFamily="50" charset="-128"/>
              <a:ea typeface="Meiryo UI" panose="020B0604030504040204" pitchFamily="50" charset="-128"/>
            </a:endParaRPr>
          </a:p>
        </p:txBody>
      </p:sp>
      <p:sp>
        <p:nvSpPr>
          <p:cNvPr id="10" name="角丸四角形 9"/>
          <p:cNvSpPr/>
          <p:nvPr/>
        </p:nvSpPr>
        <p:spPr bwMode="auto">
          <a:xfrm>
            <a:off x="348710" y="1452420"/>
            <a:ext cx="8106077" cy="4866317"/>
          </a:xfrm>
          <a:prstGeom prst="roundRect">
            <a:avLst>
              <a:gd name="adj" fmla="val 12800"/>
            </a:avLst>
          </a:prstGeom>
          <a:gradFill flip="none" rotWithShape="1">
            <a:gsLst>
              <a:gs pos="0">
                <a:schemeClr val="tx2">
                  <a:lumMod val="40000"/>
                  <a:lumOff val="60000"/>
                </a:schemeClr>
              </a:gs>
              <a:gs pos="100000">
                <a:schemeClr val="bg1"/>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normAutofit lnSpcReduction="10000"/>
          </a:bodyPr>
          <a:lstStyle/>
          <a:p>
            <a:pPr marL="28575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台本の出力（既存機能）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→台本の納品時に各キャラクター毎にソートし不要な情報は排除した上でエクセルに出力したい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台本の出力（新機能） ← </a:t>
            </a:r>
            <a:r>
              <a:rPr kumimoji="1" lang="en-US" altLang="ja-JP" sz="1400" b="1" dirty="0">
                <a:solidFill>
                  <a:srgbClr val="FF3300"/>
                </a:solidFill>
                <a:latin typeface="Meiryo UI" panose="020B0604030504040204" pitchFamily="50" charset="-128"/>
                <a:ea typeface="Meiryo UI" panose="020B0604030504040204" pitchFamily="50" charset="-128"/>
              </a:rPr>
              <a:t>20190206</a:t>
            </a:r>
            <a:r>
              <a:rPr kumimoji="1" lang="ja-JP" altLang="en-US" sz="1400" b="1" dirty="0">
                <a:solidFill>
                  <a:srgbClr val="FF3300"/>
                </a:solidFill>
                <a:latin typeface="Meiryo UI" panose="020B0604030504040204" pitchFamily="50" charset="-128"/>
                <a:ea typeface="Meiryo UI" panose="020B0604030504040204" pitchFamily="50" charset="-128"/>
              </a:rPr>
              <a:t>追加</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→台本の出力の際にキャラクタの絞り込みを行わず、キャラクタごとに</a:t>
            </a:r>
            <a:r>
              <a:rPr kumimoji="1" lang="en-US" altLang="ja-JP" sz="1400" b="1" dirty="0">
                <a:solidFill>
                  <a:srgbClr val="0070C0"/>
                </a:solidFill>
                <a:latin typeface="Meiryo UI" panose="020B0604030504040204" pitchFamily="50" charset="-128"/>
                <a:ea typeface="Meiryo UI" panose="020B0604030504040204" pitchFamily="50" charset="-128"/>
              </a:rPr>
              <a:t>Excel</a:t>
            </a:r>
            <a:r>
              <a:rPr kumimoji="1" lang="ja-JP" altLang="en-US" sz="1400" b="1" dirty="0">
                <a:solidFill>
                  <a:srgbClr val="0070C0"/>
                </a:solidFill>
                <a:latin typeface="Meiryo UI" panose="020B0604030504040204" pitchFamily="50" charset="-128"/>
                <a:ea typeface="Meiryo UI" panose="020B0604030504040204" pitchFamily="50" charset="-128"/>
              </a:rPr>
              <a:t>ファイルを出力したい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台本の元データの取り込み（</a:t>
            </a:r>
            <a:r>
              <a:rPr kumimoji="1" lang="en-US" altLang="ja-JP" sz="1400" b="1" dirty="0">
                <a:solidFill>
                  <a:srgbClr val="FF3300"/>
                </a:solidFill>
                <a:latin typeface="Meiryo UI" panose="020B0604030504040204" pitchFamily="50" charset="-128"/>
                <a:ea typeface="Meiryo UI" panose="020B0604030504040204" pitchFamily="50" charset="-128"/>
              </a:rPr>
              <a:t>Word</a:t>
            </a:r>
            <a:r>
              <a:rPr kumimoji="1" lang="ja-JP" altLang="en-US" sz="1400" b="1" dirty="0">
                <a:solidFill>
                  <a:srgbClr val="FF3300"/>
                </a:solidFill>
                <a:latin typeface="Meiryo UI" panose="020B0604030504040204" pitchFamily="50" charset="-128"/>
                <a:ea typeface="Meiryo UI" panose="020B0604030504040204" pitchFamily="50" charset="-128"/>
              </a:rPr>
              <a:t>は既存、テキストは新機能）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a:t>
            </a:r>
            <a:r>
              <a:rPr kumimoji="1" lang="en-US" altLang="ja-JP" sz="1400" b="1" dirty="0">
                <a:solidFill>
                  <a:srgbClr val="0070C0"/>
                </a:solidFill>
                <a:latin typeface="Meiryo UI" panose="020B0604030504040204" pitchFamily="50" charset="-128"/>
                <a:ea typeface="Meiryo UI" panose="020B0604030504040204" pitchFamily="50" charset="-128"/>
              </a:rPr>
              <a:t>Word</a:t>
            </a:r>
            <a:r>
              <a:rPr kumimoji="1" lang="ja-JP" altLang="en-US" sz="1400" b="1" dirty="0">
                <a:solidFill>
                  <a:srgbClr val="0070C0"/>
                </a:solidFill>
                <a:latin typeface="Meiryo UI" panose="020B0604030504040204" pitchFamily="50" charset="-128"/>
                <a:ea typeface="Meiryo UI" panose="020B0604030504040204" pitchFamily="50" charset="-128"/>
              </a:rPr>
              <a:t>ドキュメント、テキストドキュメント「のどちらからも取込可能としたい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特殊なナンバリングに対応（既存機能）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→ゲームに使用する台本のため、キャラクター項目の他に、ボイスナンバーというゲーム内の章、</a:t>
            </a:r>
            <a:br>
              <a:rPr kumimoji="1" lang="ja-JP" altLang="en-US" sz="1400" b="1" dirty="0">
                <a:solidFill>
                  <a:srgbClr val="0070C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キャラ別ルート、各キャラクター等のマスタ情報を紐付けたナンバリングを行いたい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マスタデータの管理（マスタデータの構造化は新機能）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→マスタデータのキャラクター名、台本タイトル等はナンバリングを行うことでソート可能としたい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68288" algn="l"/>
            <a:r>
              <a:rPr kumimoji="1" lang="ja-JP" altLang="en-US" sz="1400" b="1" dirty="0">
                <a:solidFill>
                  <a:srgbClr val="0070C0"/>
                </a:solidFill>
                <a:latin typeface="Meiryo UI" panose="020B0604030504040204" pitchFamily="50" charset="-128"/>
                <a:ea typeface="Meiryo UI" panose="020B0604030504040204" pitchFamily="50" charset="-128"/>
              </a:rPr>
              <a:t>→マスタデータはゲームタイトル、ジャンル、シナリオ、章、ルート、キャラクターを考慮した構造としたい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データベースについて（新機能）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→基幹システムとは異なる</a:t>
            </a:r>
            <a:r>
              <a:rPr kumimoji="1" lang="en-US" altLang="ja-JP" sz="1400" b="1" dirty="0">
                <a:solidFill>
                  <a:srgbClr val="0070C0"/>
                </a:solidFill>
                <a:latin typeface="Meiryo UI" panose="020B0604030504040204" pitchFamily="50" charset="-128"/>
                <a:ea typeface="Meiryo UI" panose="020B0604030504040204" pitchFamily="50" charset="-128"/>
              </a:rPr>
              <a:t>DB</a:t>
            </a:r>
            <a:r>
              <a:rPr kumimoji="1" lang="ja-JP" altLang="en-US" sz="1400" b="1" dirty="0">
                <a:solidFill>
                  <a:srgbClr val="0070C0"/>
                </a:solidFill>
                <a:latin typeface="Meiryo UI" panose="020B0604030504040204" pitchFamily="50" charset="-128"/>
                <a:ea typeface="Meiryo UI" panose="020B0604030504040204" pitchFamily="50" charset="-128"/>
              </a:rPr>
              <a:t>を用意することで、他システムに影響のない環境を構築したい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利用者数について</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→既存は</a:t>
            </a:r>
            <a:r>
              <a:rPr kumimoji="1" lang="en-US" altLang="ja-JP" sz="1400" b="1" dirty="0">
                <a:solidFill>
                  <a:srgbClr val="0070C0"/>
                </a:solidFill>
                <a:latin typeface="Meiryo UI" panose="020B0604030504040204" pitchFamily="50" charset="-128"/>
                <a:ea typeface="Meiryo UI" panose="020B0604030504040204" pitchFamily="50" charset="-128"/>
              </a:rPr>
              <a:t>10</a:t>
            </a:r>
            <a:r>
              <a:rPr kumimoji="1" lang="ja-JP" altLang="en-US" sz="1400" b="1" dirty="0">
                <a:solidFill>
                  <a:srgbClr val="0070C0"/>
                </a:solidFill>
                <a:latin typeface="Meiryo UI" panose="020B0604030504040204" pitchFamily="50" charset="-128"/>
                <a:ea typeface="Meiryo UI" panose="020B0604030504040204" pitchFamily="50" charset="-128"/>
              </a:rPr>
              <a:t>名程度のユーザだが最大で</a:t>
            </a:r>
            <a:r>
              <a:rPr kumimoji="1" lang="en-US" altLang="ja-JP" sz="1400" b="1" dirty="0">
                <a:solidFill>
                  <a:srgbClr val="0070C0"/>
                </a:solidFill>
                <a:latin typeface="Meiryo UI" panose="020B0604030504040204" pitchFamily="50" charset="-128"/>
                <a:ea typeface="Meiryo UI" panose="020B0604030504040204" pitchFamily="50" charset="-128"/>
              </a:rPr>
              <a:t>50</a:t>
            </a:r>
            <a:r>
              <a:rPr kumimoji="1" lang="ja-JP" altLang="en-US" sz="1400" b="1" dirty="0">
                <a:solidFill>
                  <a:srgbClr val="0070C0"/>
                </a:solidFill>
                <a:latin typeface="Meiryo UI" panose="020B0604030504040204" pitchFamily="50" charset="-128"/>
                <a:ea typeface="Meiryo UI" panose="020B0604030504040204" pitchFamily="50" charset="-128"/>
              </a:rPr>
              <a:t>名程度まで増えることを想定したい</a:t>
            </a:r>
            <a:endParaRPr kumimoji="1" lang="en-US" altLang="ja-JP" sz="1400" b="1" dirty="0">
              <a:solidFill>
                <a:srgbClr val="0070C0"/>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既存のマスタデータについて</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70C0"/>
                </a:solidFill>
                <a:latin typeface="Meiryo UI" panose="020B0604030504040204" pitchFamily="50" charset="-128"/>
                <a:ea typeface="Meiryo UI" panose="020B0604030504040204" pitchFamily="50" charset="-128"/>
              </a:rPr>
              <a:t>→既存のマスタは新システムに移行したい</a:t>
            </a:r>
          </a:p>
        </p:txBody>
      </p:sp>
    </p:spTree>
    <p:extLst>
      <p:ext uri="{BB962C8B-B14F-4D97-AF65-F5344CB8AC3E}">
        <p14:creationId xmlns:p14="http://schemas.microsoft.com/office/powerpoint/2010/main" val="4183009269"/>
      </p:ext>
    </p:extLst>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作成機能</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2</a:t>
            </a:fld>
            <a:endParaRPr lang="en-US" altLang="ja-JP" sz="1200"/>
          </a:p>
        </p:txBody>
      </p:sp>
      <p:sp>
        <p:nvSpPr>
          <p:cNvPr id="5" name="テキスト ボックス 4"/>
          <p:cNvSpPr txBox="1"/>
          <p:nvPr/>
        </p:nvSpPr>
        <p:spPr>
          <a:xfrm>
            <a:off x="468314" y="920778"/>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台本作成システムとして作成する機能について記載いたします。</a:t>
            </a:r>
            <a:endParaRPr kumimoji="1" lang="en-US" altLang="ja-JP" sz="1400" dirty="0">
              <a:latin typeface="Meiryo UI" panose="020B0604030504040204" pitchFamily="50" charset="-128"/>
              <a:ea typeface="Meiryo UI" panose="020B0604030504040204" pitchFamily="50" charset="-128"/>
            </a:endParaRPr>
          </a:p>
        </p:txBody>
      </p:sp>
      <p:sp>
        <p:nvSpPr>
          <p:cNvPr id="10" name="角丸四角形 9"/>
          <p:cNvSpPr/>
          <p:nvPr/>
        </p:nvSpPr>
        <p:spPr bwMode="auto">
          <a:xfrm>
            <a:off x="348710" y="1452418"/>
            <a:ext cx="8106077" cy="4866319"/>
          </a:xfrm>
          <a:prstGeom prst="roundRect">
            <a:avLst>
              <a:gd name="adj" fmla="val 12800"/>
            </a:avLst>
          </a:prstGeom>
          <a:gradFill flip="none" rotWithShape="1">
            <a:gsLst>
              <a:gs pos="0">
                <a:srgbClr val="66FFFF"/>
              </a:gs>
              <a:gs pos="100000">
                <a:schemeClr val="bg1"/>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normAutofit/>
          </a:bodyPr>
          <a:lstStyle/>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ログイン機能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ID</a:t>
            </a:r>
            <a:r>
              <a:rPr kumimoji="1" lang="ja-JP" altLang="en-US" sz="1400" b="1" dirty="0">
                <a:solidFill>
                  <a:srgbClr val="0000FF"/>
                </a:solidFill>
                <a:latin typeface="Meiryo UI" panose="020B0604030504040204" pitchFamily="50" charset="-128"/>
                <a:ea typeface="Meiryo UI" panose="020B0604030504040204" pitchFamily="50" charset="-128"/>
              </a:rPr>
              <a:t>を持っているユーザーのみが本システムを利用可能とします。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→ユーザーの権限は全て同じ年、全ユーザーマスタデータの編集を可能とします。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台本ファイル取り込み機能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Word</a:t>
            </a:r>
            <a:r>
              <a:rPr kumimoji="1" lang="ja-JP" altLang="en-US" sz="1400" b="1" dirty="0">
                <a:solidFill>
                  <a:srgbClr val="0000FF"/>
                </a:solidFill>
                <a:latin typeface="Meiryo UI" panose="020B0604030504040204" pitchFamily="50" charset="-128"/>
                <a:ea typeface="Meiryo UI" panose="020B0604030504040204" pitchFamily="50" charset="-128"/>
              </a:rPr>
              <a:t>ファイル、テキストファイルを取り込みます。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台本ファイル表示機能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→取り込んだ台本ファイルを画面上に表示します。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→ボイスナンバーの割り振りを行います。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→章、ルートなどで表示内容の絞り込みを可能とします。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台本ファイルの出力機能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→決まったフォーマットの</a:t>
            </a:r>
            <a:r>
              <a:rPr kumimoji="1" lang="en-US" altLang="ja-JP" sz="1400" b="1" dirty="0">
                <a:solidFill>
                  <a:srgbClr val="0000FF"/>
                </a:solidFill>
                <a:latin typeface="Meiryo UI" panose="020B0604030504040204" pitchFamily="50" charset="-128"/>
                <a:ea typeface="Meiryo UI" panose="020B0604030504040204" pitchFamily="50" charset="-128"/>
              </a:rPr>
              <a:t>Excel</a:t>
            </a:r>
            <a:r>
              <a:rPr kumimoji="1" lang="ja-JP" altLang="en-US" sz="1400" b="1" dirty="0">
                <a:solidFill>
                  <a:srgbClr val="0000FF"/>
                </a:solidFill>
                <a:latin typeface="Meiryo UI" panose="020B0604030504040204" pitchFamily="50" charset="-128"/>
                <a:ea typeface="Meiryo UI" panose="020B0604030504040204" pitchFamily="50" charset="-128"/>
              </a:rPr>
              <a:t>ファイルでの台本ファイルの出力を行います。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→絞り込みを行っている状態での内容で台本ファイルを出力します。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マスタデータ管理機能</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→既存システムのマスタデータを拡張しゲームタイトル、ジャンル、シナリオ、章、ルート、キャラクターの</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マスタデータの編集を可能とします。</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→ユーザマスターの管理はシステム管理者の方が直接</a:t>
            </a:r>
            <a:r>
              <a:rPr kumimoji="1" lang="en-US" altLang="ja-JP" sz="1400" b="1" dirty="0">
                <a:solidFill>
                  <a:srgbClr val="0000FF"/>
                </a:solidFill>
                <a:latin typeface="Meiryo UI" panose="020B0604030504040204" pitchFamily="50" charset="-128"/>
                <a:ea typeface="Meiryo UI" panose="020B0604030504040204" pitchFamily="50" charset="-128"/>
              </a:rPr>
              <a:t>Access</a:t>
            </a:r>
            <a:r>
              <a:rPr kumimoji="1" lang="ja-JP" altLang="en-US" sz="1400" b="1" dirty="0">
                <a:solidFill>
                  <a:srgbClr val="0000FF"/>
                </a:solidFill>
                <a:latin typeface="Meiryo UI" panose="020B0604030504040204" pitchFamily="50" charset="-128"/>
                <a:ea typeface="Meiryo UI" panose="020B0604030504040204" pitchFamily="50" charset="-128"/>
              </a:rPr>
              <a:t>を編集することを前提とします。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en-US" altLang="ja-JP" sz="1400" b="1" dirty="0">
                <a:solidFill>
                  <a:srgbClr val="FF3300"/>
                </a:solidFill>
                <a:latin typeface="Meiryo UI" panose="020B0604030504040204" pitchFamily="50" charset="-128"/>
                <a:ea typeface="Meiryo UI" panose="020B0604030504040204" pitchFamily="50" charset="-128"/>
              </a:rPr>
              <a:t>DB</a:t>
            </a:r>
            <a:r>
              <a:rPr kumimoji="1" lang="ja-JP" altLang="en-US" sz="1400" b="1" dirty="0">
                <a:solidFill>
                  <a:srgbClr val="FF3300"/>
                </a:solidFill>
                <a:latin typeface="Meiryo UI" panose="020B0604030504040204" pitchFamily="50" charset="-128"/>
                <a:ea typeface="Meiryo UI" panose="020B0604030504040204" pitchFamily="50" charset="-128"/>
              </a:rPr>
              <a:t>は</a:t>
            </a:r>
            <a:r>
              <a:rPr kumimoji="1" lang="en-US" altLang="ja-JP" sz="1400" b="1" dirty="0">
                <a:solidFill>
                  <a:srgbClr val="FF3300"/>
                </a:solidFill>
                <a:latin typeface="Meiryo UI" panose="020B0604030504040204" pitchFamily="50" charset="-128"/>
                <a:ea typeface="Meiryo UI" panose="020B0604030504040204" pitchFamily="50" charset="-128"/>
              </a:rPr>
              <a:t>Access</a:t>
            </a:r>
            <a:r>
              <a:rPr kumimoji="1" lang="ja-JP" altLang="en-US" sz="1400" b="1" dirty="0">
                <a:solidFill>
                  <a:srgbClr val="FF3300"/>
                </a:solidFill>
                <a:latin typeface="Meiryo UI" panose="020B0604030504040204" pitchFamily="50" charset="-128"/>
                <a:ea typeface="Meiryo UI" panose="020B0604030504040204" pitchFamily="50" charset="-128"/>
              </a:rPr>
              <a:t>を使用</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を既存の基幹システムの</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流用から、専用の</a:t>
            </a:r>
            <a:r>
              <a:rPr kumimoji="1" lang="en-US" altLang="ja-JP" sz="1400" b="1" dirty="0">
                <a:solidFill>
                  <a:srgbClr val="0000FF"/>
                </a:solidFill>
                <a:latin typeface="Meiryo UI" panose="020B0604030504040204" pitchFamily="50" charset="-128"/>
                <a:ea typeface="Meiryo UI" panose="020B0604030504040204" pitchFamily="50" charset="-128"/>
              </a:rPr>
              <a:t>Access</a:t>
            </a:r>
            <a:r>
              <a:rPr kumimoji="1" lang="ja-JP" altLang="en-US" sz="1400" b="1" dirty="0">
                <a:solidFill>
                  <a:srgbClr val="0000FF"/>
                </a:solidFill>
                <a:latin typeface="Meiryo UI" panose="020B0604030504040204" pitchFamily="50" charset="-128"/>
                <a:ea typeface="Meiryo UI" panose="020B0604030504040204" pitchFamily="50" charset="-128"/>
              </a:rPr>
              <a:t>に移管します。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endParaRPr kumimoji="1" lang="en-US" altLang="ja-JP" sz="1400" b="1"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9147424"/>
      </p:ext>
    </p:extLst>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システム構成</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3</a:t>
            </a:fld>
            <a:endParaRPr lang="en-US" altLang="ja-JP" sz="1200"/>
          </a:p>
        </p:txBody>
      </p:sp>
      <p:sp>
        <p:nvSpPr>
          <p:cNvPr id="7" name="テキスト ボックス 6">
            <a:extLst>
              <a:ext uri="{FF2B5EF4-FFF2-40B4-BE49-F238E27FC236}">
                <a16:creationId xmlns:a16="http://schemas.microsoft.com/office/drawing/2014/main" id="{78E33ABD-AC82-460B-B8AD-9A20490B23FD}"/>
              </a:ext>
            </a:extLst>
          </p:cNvPr>
          <p:cNvSpPr txBox="1"/>
          <p:nvPr/>
        </p:nvSpPr>
        <p:spPr>
          <a:xfrm>
            <a:off x="468314" y="696913"/>
            <a:ext cx="8218486" cy="1169551"/>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本システムの構成について記載します。</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本システムは</a:t>
            </a:r>
            <a:r>
              <a:rPr kumimoji="1" lang="en-US" altLang="ja-JP" sz="1400" dirty="0">
                <a:latin typeface="Meiryo UI" panose="020B0604030504040204" pitchFamily="50" charset="-128"/>
                <a:ea typeface="Meiryo UI" panose="020B0604030504040204" pitchFamily="50" charset="-128"/>
              </a:rPr>
              <a:t>Web</a:t>
            </a:r>
            <a:r>
              <a:rPr kumimoji="1" lang="ja-JP" altLang="en-US" sz="1400" dirty="0">
                <a:latin typeface="Meiryo UI" panose="020B0604030504040204" pitchFamily="50" charset="-128"/>
                <a:ea typeface="Meiryo UI" panose="020B0604030504040204" pitchFamily="50" charset="-128"/>
              </a:rPr>
              <a:t>アプリケーションではなく、クライアントサーバーシステム構成とし、アプリケーションをインストールしている</a:t>
            </a:r>
            <a:r>
              <a:rPr kumimoji="1" lang="en-US" altLang="ja-JP" sz="1400" dirty="0">
                <a:latin typeface="Meiryo UI" panose="020B0604030504040204" pitchFamily="50" charset="-128"/>
                <a:ea typeface="Meiryo UI" panose="020B0604030504040204" pitchFamily="50" charset="-128"/>
              </a:rPr>
              <a:t>PC</a:t>
            </a:r>
            <a:r>
              <a:rPr kumimoji="1" lang="ja-JP" altLang="en-US" sz="1400" dirty="0">
                <a:latin typeface="Meiryo UI" panose="020B0604030504040204" pitchFamily="50" charset="-128"/>
                <a:ea typeface="Meiryo UI" panose="020B0604030504040204" pitchFamily="50" charset="-128"/>
              </a:rPr>
              <a:t>のみ本システムを利用することが可能となります。</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ブロッコリー様</a:t>
            </a:r>
            <a:r>
              <a:rPr kumimoji="1" lang="en-US" altLang="ja-JP" sz="1400" dirty="0">
                <a:latin typeface="Meiryo UI" panose="020B0604030504040204" pitchFamily="50" charset="-128"/>
                <a:ea typeface="Meiryo UI" panose="020B0604030504040204" pitchFamily="50" charset="-128"/>
              </a:rPr>
              <a:t>LAN</a:t>
            </a:r>
            <a:r>
              <a:rPr kumimoji="1" lang="ja-JP" altLang="en-US" sz="1400" dirty="0">
                <a:latin typeface="Meiryo UI" panose="020B0604030504040204" pitchFamily="50" charset="-128"/>
                <a:ea typeface="Meiryo UI" panose="020B0604030504040204" pitchFamily="50" charset="-128"/>
              </a:rPr>
              <a:t>内からのみ</a:t>
            </a:r>
            <a:r>
              <a:rPr kumimoji="1" lang="en-US" altLang="ja-JP" sz="1400" dirty="0">
                <a:latin typeface="Meiryo UI" panose="020B0604030504040204" pitchFamily="50" charset="-128"/>
                <a:ea typeface="Meiryo UI" panose="020B0604030504040204" pitchFamily="50" charset="-128"/>
              </a:rPr>
              <a:t>DB</a:t>
            </a:r>
            <a:r>
              <a:rPr kumimoji="1" lang="ja-JP" altLang="en-US" sz="1400" dirty="0">
                <a:latin typeface="Meiryo UI" panose="020B0604030504040204" pitchFamily="50" charset="-128"/>
                <a:ea typeface="Meiryo UI" panose="020B0604030504040204" pitchFamily="50" charset="-128"/>
              </a:rPr>
              <a:t>にアクセス可能とし、アカウントを保持しているユーザーのみ利用可能とします。</a:t>
            </a:r>
            <a:endParaRPr kumimoji="1" lang="en-US" altLang="ja-JP" sz="1400"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66F32E45-F116-410D-A911-44C58671A3BB}"/>
              </a:ext>
            </a:extLst>
          </p:cNvPr>
          <p:cNvPicPr>
            <a:picLocks noChangeAspect="1"/>
          </p:cNvPicPr>
          <p:nvPr/>
        </p:nvPicPr>
        <p:blipFill>
          <a:blip r:embed="rId3"/>
          <a:stretch>
            <a:fillRect/>
          </a:stretch>
        </p:blipFill>
        <p:spPr>
          <a:xfrm>
            <a:off x="1370885" y="1978075"/>
            <a:ext cx="6402229" cy="4482563"/>
          </a:xfrm>
          <a:prstGeom prst="rect">
            <a:avLst/>
          </a:prstGeom>
        </p:spPr>
      </p:pic>
    </p:spTree>
    <p:extLst>
      <p:ext uri="{BB962C8B-B14F-4D97-AF65-F5344CB8AC3E}">
        <p14:creationId xmlns:p14="http://schemas.microsoft.com/office/powerpoint/2010/main" val="580465288"/>
      </p:ext>
    </p:extLst>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前提条件</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4</a:t>
            </a:fld>
            <a:endParaRPr lang="en-US" altLang="ja-JP" sz="1200"/>
          </a:p>
        </p:txBody>
      </p:sp>
      <p:sp>
        <p:nvSpPr>
          <p:cNvPr id="7" name="テキスト ボックス 6">
            <a:extLst>
              <a:ext uri="{FF2B5EF4-FFF2-40B4-BE49-F238E27FC236}">
                <a16:creationId xmlns:a16="http://schemas.microsoft.com/office/drawing/2014/main" id="{78E33ABD-AC82-460B-B8AD-9A20490B23FD}"/>
              </a:ext>
            </a:extLst>
          </p:cNvPr>
          <p:cNvSpPr txBox="1"/>
          <p:nvPr/>
        </p:nvSpPr>
        <p:spPr>
          <a:xfrm>
            <a:off x="468314" y="696913"/>
            <a:ext cx="8218486" cy="3108543"/>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本概算御見積の前提条件について記載します。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dirty="0">
                <a:latin typeface="Meiryo UI" panose="020B0604030504040204" pitchFamily="50" charset="-128"/>
                <a:ea typeface="Meiryo UI" panose="020B0604030504040204" pitchFamily="50" charset="-128"/>
              </a:rPr>
              <a:t>基本的に既存のツールの機能を踏襲することとし、本書に記載の無い新しい機能が必要となる場合は別途御見積とさせていただきます。</a:t>
            </a:r>
            <a:endParaRPr kumimoji="1"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dirty="0">
                <a:latin typeface="Meiryo UI" panose="020B0604030504040204" pitchFamily="50" charset="-128"/>
                <a:ea typeface="Meiryo UI" panose="020B0604030504040204" pitchFamily="50" charset="-128"/>
              </a:rPr>
              <a:t>入力ファイルの</a:t>
            </a:r>
            <a:r>
              <a:rPr kumimoji="1" lang="en-US" altLang="ja-JP" sz="1400" dirty="0">
                <a:latin typeface="Meiryo UI" panose="020B0604030504040204" pitchFamily="50" charset="-128"/>
                <a:ea typeface="Meiryo UI" panose="020B0604030504040204" pitchFamily="50" charset="-128"/>
              </a:rPr>
              <a:t>Word</a:t>
            </a:r>
            <a:r>
              <a:rPr kumimoji="1" lang="ja-JP" altLang="en-US" sz="1400" dirty="0">
                <a:latin typeface="Meiryo UI" panose="020B0604030504040204" pitchFamily="50" charset="-128"/>
                <a:ea typeface="Meiryo UI" panose="020B0604030504040204" pitchFamily="50" charset="-128"/>
              </a:rPr>
              <a:t>ファイルのフォーマットは既存のフォーマットを踏襲するものとします。</a:t>
            </a:r>
            <a:endParaRPr kumimoji="1"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dirty="0">
                <a:latin typeface="Meiryo UI" panose="020B0604030504040204" pitchFamily="50" charset="-128"/>
                <a:ea typeface="Meiryo UI" panose="020B0604030504040204" pitchFamily="50" charset="-128"/>
              </a:rPr>
              <a:t>入力ファイルのテキストファイルのフォーマットは既存の</a:t>
            </a:r>
            <a:r>
              <a:rPr kumimoji="1" lang="en-US" altLang="ja-JP" sz="1400" dirty="0">
                <a:latin typeface="Meiryo UI" panose="020B0604030504040204" pitchFamily="50" charset="-128"/>
                <a:ea typeface="Meiryo UI" panose="020B0604030504040204" pitchFamily="50" charset="-128"/>
              </a:rPr>
              <a:t>Word</a:t>
            </a:r>
            <a:r>
              <a:rPr kumimoji="1" lang="ja-JP" altLang="en-US" sz="1400" dirty="0">
                <a:latin typeface="Meiryo UI" panose="020B0604030504040204" pitchFamily="50" charset="-128"/>
                <a:ea typeface="Meiryo UI" panose="020B0604030504040204" pitchFamily="50" charset="-128"/>
              </a:rPr>
              <a:t>ファイルのフォーマットを踏襲するものとします。</a:t>
            </a:r>
            <a:endParaRPr kumimoji="1"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dirty="0">
                <a:latin typeface="Meiryo UI" panose="020B0604030504040204" pitchFamily="50" charset="-128"/>
                <a:ea typeface="Meiryo UI" panose="020B0604030504040204" pitchFamily="50" charset="-128"/>
              </a:rPr>
              <a:t>出力ファイルの</a:t>
            </a:r>
            <a:r>
              <a:rPr kumimoji="1" lang="en-US" altLang="ja-JP" sz="1400" dirty="0">
                <a:latin typeface="Meiryo UI" panose="020B0604030504040204" pitchFamily="50" charset="-128"/>
                <a:ea typeface="Meiryo UI" panose="020B0604030504040204" pitchFamily="50" charset="-128"/>
              </a:rPr>
              <a:t>Excel</a:t>
            </a:r>
            <a:r>
              <a:rPr kumimoji="1" lang="ja-JP" altLang="en-US" sz="1400" dirty="0">
                <a:latin typeface="Meiryo UI" panose="020B0604030504040204" pitchFamily="50" charset="-128"/>
                <a:ea typeface="Meiryo UI" panose="020B0604030504040204" pitchFamily="50" charset="-128"/>
              </a:rPr>
              <a:t>ファイルのフォーマットは既存のフォーマットを踏襲するものとします。</a:t>
            </a:r>
            <a:endParaRPr kumimoji="1"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dirty="0">
                <a:latin typeface="Meiryo UI" panose="020B0604030504040204" pitchFamily="50" charset="-128"/>
                <a:ea typeface="Meiryo UI" panose="020B0604030504040204" pitchFamily="50" charset="-128"/>
              </a:rPr>
              <a:t>ユーザマスタの管理は直接</a:t>
            </a:r>
            <a:r>
              <a:rPr kumimoji="1" lang="en-US" altLang="ja-JP" sz="1400" dirty="0">
                <a:latin typeface="Meiryo UI" panose="020B0604030504040204" pitchFamily="50" charset="-128"/>
                <a:ea typeface="Meiryo UI" panose="020B0604030504040204" pitchFamily="50" charset="-128"/>
              </a:rPr>
              <a:t>DB</a:t>
            </a:r>
            <a:r>
              <a:rPr kumimoji="1" lang="ja-JP" altLang="en-US" sz="1400" dirty="0">
                <a:latin typeface="Meiryo UI" panose="020B0604030504040204" pitchFamily="50" charset="-128"/>
                <a:ea typeface="Meiryo UI" panose="020B0604030504040204" pitchFamily="50" charset="-128"/>
              </a:rPr>
              <a:t>を編集するものとし、画面の作成は行いません。</a:t>
            </a:r>
            <a:endParaRPr kumimoji="1"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dirty="0">
                <a:latin typeface="Meiryo UI" panose="020B0604030504040204" pitchFamily="50" charset="-128"/>
                <a:ea typeface="Meiryo UI" panose="020B0604030504040204" pitchFamily="50" charset="-128"/>
              </a:rPr>
              <a:t>画面設計後にレビューいただき、ご承認いただいてから実装を行います。</a:t>
            </a:r>
            <a:endParaRPr kumimoji="1"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ja-JP" altLang="en-US" sz="1400" dirty="0">
                <a:latin typeface="Meiryo UI" panose="020B0604030504040204" pitchFamily="50" charset="-128"/>
                <a:ea typeface="Meiryo UI" panose="020B0604030504040204" pitchFamily="50" charset="-128"/>
              </a:rPr>
              <a:t>既存のマスタデータの抽出は貴社にて実施いただきます。</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1960086"/>
      </p:ext>
    </p:extLst>
  </p:cSld>
  <p:clrMapOvr>
    <a:masterClrMapping/>
  </p:clrMapOvr>
  <p:transition spd="med">
    <p:pull dir="d"/>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81858</TotalTime>
  <Words>310</Words>
  <Application>Microsoft Office PowerPoint</Application>
  <PresentationFormat>画面に合わせる (4:3)</PresentationFormat>
  <Paragraphs>55</Paragraphs>
  <Slides>5</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Meiryo UI</vt:lpstr>
      <vt:lpstr>MS UI Gothic</vt:lpstr>
      <vt:lpstr>Arial</vt:lpstr>
      <vt:lpstr>Garamond</vt:lpstr>
      <vt:lpstr>Wingdings</vt:lpstr>
      <vt:lpstr>Edge</vt:lpstr>
      <vt:lpstr>PowerPoint プレゼンテーション</vt:lpstr>
      <vt:lpstr>要望機能</vt:lpstr>
      <vt:lpstr>作成機能</vt:lpstr>
      <vt:lpstr>システム構成</vt:lpstr>
      <vt:lpstr>前提条件</vt:lpstr>
    </vt:vector>
  </TitlesOfParts>
  <Company>SOAR SYSTEM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SOAR SYSTEM inc.</dc:creator>
  <cp:lastModifiedBy>荒井圭一</cp:lastModifiedBy>
  <cp:revision>2035</cp:revision>
  <cp:lastPrinted>2019-04-25T02:26:13Z</cp:lastPrinted>
  <dcterms:created xsi:type="dcterms:W3CDTF">2003-07-23T14:42:27Z</dcterms:created>
  <dcterms:modified xsi:type="dcterms:W3CDTF">2019-04-26T05:33:24Z</dcterms:modified>
</cp:coreProperties>
</file>