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3" r:id="rId1"/>
  </p:sldMasterIdLst>
  <p:notesMasterIdLst>
    <p:notesMasterId r:id="rId13"/>
  </p:notesMasterIdLst>
  <p:handoutMasterIdLst>
    <p:handoutMasterId r:id="rId14"/>
  </p:handoutMasterIdLst>
  <p:sldIdLst>
    <p:sldId id="565" r:id="rId2"/>
    <p:sldId id="846" r:id="rId3"/>
    <p:sldId id="847" r:id="rId4"/>
    <p:sldId id="850" r:id="rId5"/>
    <p:sldId id="851" r:id="rId6"/>
    <p:sldId id="852" r:id="rId7"/>
    <p:sldId id="853" r:id="rId8"/>
    <p:sldId id="854" r:id="rId9"/>
    <p:sldId id="855" r:id="rId10"/>
    <p:sldId id="857" r:id="rId11"/>
    <p:sldId id="858" r:id="rId12"/>
  </p:sldIdLst>
  <p:sldSz cx="9144000" cy="6858000" type="screen4x3"/>
  <p:notesSz cx="6888163" cy="10018713"/>
  <p:defaultTextStyle>
    <a:defPPr>
      <a:defRPr lang="ja-JP"/>
    </a:defPPr>
    <a:lvl1pPr algn="ctr" rtl="0" fontAlgn="base">
      <a:spcBef>
        <a:spcPct val="50000"/>
      </a:spcBef>
      <a:spcAft>
        <a:spcPct val="0"/>
      </a:spcAft>
      <a:defRPr sz="1000" kern="1200">
        <a:solidFill>
          <a:srgbClr val="000066"/>
        </a:solidFill>
        <a:latin typeface="Garamond" pitchFamily="18" charset="0"/>
        <a:ea typeface="ＭＳ Ｐゴシック" charset="-128"/>
        <a:cs typeface="+mn-cs"/>
      </a:defRPr>
    </a:lvl1pPr>
    <a:lvl2pPr marL="457200" algn="ctr" rtl="0" fontAlgn="base">
      <a:spcBef>
        <a:spcPct val="50000"/>
      </a:spcBef>
      <a:spcAft>
        <a:spcPct val="0"/>
      </a:spcAft>
      <a:defRPr sz="1000" kern="1200">
        <a:solidFill>
          <a:srgbClr val="000066"/>
        </a:solidFill>
        <a:latin typeface="Garamond" pitchFamily="18" charset="0"/>
        <a:ea typeface="ＭＳ Ｐゴシック" charset="-128"/>
        <a:cs typeface="+mn-cs"/>
      </a:defRPr>
    </a:lvl2pPr>
    <a:lvl3pPr marL="914400" algn="ctr" rtl="0" fontAlgn="base">
      <a:spcBef>
        <a:spcPct val="50000"/>
      </a:spcBef>
      <a:spcAft>
        <a:spcPct val="0"/>
      </a:spcAft>
      <a:defRPr sz="1000" kern="1200">
        <a:solidFill>
          <a:srgbClr val="000066"/>
        </a:solidFill>
        <a:latin typeface="Garamond" pitchFamily="18" charset="0"/>
        <a:ea typeface="ＭＳ Ｐゴシック" charset="-128"/>
        <a:cs typeface="+mn-cs"/>
      </a:defRPr>
    </a:lvl3pPr>
    <a:lvl4pPr marL="1371600" algn="ctr" rtl="0" fontAlgn="base">
      <a:spcBef>
        <a:spcPct val="50000"/>
      </a:spcBef>
      <a:spcAft>
        <a:spcPct val="0"/>
      </a:spcAft>
      <a:defRPr sz="1000" kern="1200">
        <a:solidFill>
          <a:srgbClr val="000066"/>
        </a:solidFill>
        <a:latin typeface="Garamond" pitchFamily="18" charset="0"/>
        <a:ea typeface="ＭＳ Ｐゴシック" charset="-128"/>
        <a:cs typeface="+mn-cs"/>
      </a:defRPr>
    </a:lvl4pPr>
    <a:lvl5pPr marL="1828800" algn="ctr" rtl="0" fontAlgn="base">
      <a:spcBef>
        <a:spcPct val="50000"/>
      </a:spcBef>
      <a:spcAft>
        <a:spcPct val="0"/>
      </a:spcAft>
      <a:defRPr sz="1000" kern="1200">
        <a:solidFill>
          <a:srgbClr val="000066"/>
        </a:solidFill>
        <a:latin typeface="Garamond" pitchFamily="18" charset="0"/>
        <a:ea typeface="ＭＳ Ｐゴシック" charset="-128"/>
        <a:cs typeface="+mn-cs"/>
      </a:defRPr>
    </a:lvl5pPr>
    <a:lvl6pPr marL="2286000" algn="l" defTabSz="914400" rtl="0" eaLnBrk="1" latinLnBrk="0" hangingPunct="1">
      <a:defRPr sz="1000" kern="1200">
        <a:solidFill>
          <a:srgbClr val="000066"/>
        </a:solidFill>
        <a:latin typeface="Garamond" pitchFamily="18" charset="0"/>
        <a:ea typeface="ＭＳ Ｐゴシック" charset="-128"/>
        <a:cs typeface="+mn-cs"/>
      </a:defRPr>
    </a:lvl6pPr>
    <a:lvl7pPr marL="2743200" algn="l" defTabSz="914400" rtl="0" eaLnBrk="1" latinLnBrk="0" hangingPunct="1">
      <a:defRPr sz="1000" kern="1200">
        <a:solidFill>
          <a:srgbClr val="000066"/>
        </a:solidFill>
        <a:latin typeface="Garamond" pitchFamily="18" charset="0"/>
        <a:ea typeface="ＭＳ Ｐゴシック" charset="-128"/>
        <a:cs typeface="+mn-cs"/>
      </a:defRPr>
    </a:lvl7pPr>
    <a:lvl8pPr marL="3200400" algn="l" defTabSz="914400" rtl="0" eaLnBrk="1" latinLnBrk="0" hangingPunct="1">
      <a:defRPr sz="1000" kern="1200">
        <a:solidFill>
          <a:srgbClr val="000066"/>
        </a:solidFill>
        <a:latin typeface="Garamond" pitchFamily="18" charset="0"/>
        <a:ea typeface="ＭＳ Ｐゴシック" charset="-128"/>
        <a:cs typeface="+mn-cs"/>
      </a:defRPr>
    </a:lvl8pPr>
    <a:lvl9pPr marL="3657600" algn="l" defTabSz="914400" rtl="0" eaLnBrk="1" latinLnBrk="0" hangingPunct="1">
      <a:defRPr sz="1000" kern="1200">
        <a:solidFill>
          <a:srgbClr val="000066"/>
        </a:solidFill>
        <a:latin typeface="Garamond" pitchFamily="18" charset="0"/>
        <a:ea typeface="ＭＳ Ｐゴシック" charset="-128"/>
        <a:cs typeface="+mn-cs"/>
      </a:defRPr>
    </a:lvl9pPr>
  </p:defaultTextStyle>
  <p:extLst>
    <p:ext uri="{521415D9-36F7-43E2-AB2F-B90AF26B5E84}">
      <p14:sectionLst xmlns:p14="http://schemas.microsoft.com/office/powerpoint/2010/main">
        <p14:section name="既定のセクション" id="{50C7423C-20CC-4073-8876-17090AA683BC}">
          <p14:sldIdLst>
            <p14:sldId id="565"/>
            <p14:sldId id="846"/>
            <p14:sldId id="847"/>
            <p14:sldId id="850"/>
            <p14:sldId id="851"/>
            <p14:sldId id="852"/>
            <p14:sldId id="853"/>
            <p14:sldId id="854"/>
            <p14:sldId id="855"/>
            <p14:sldId id="857"/>
            <p14:sldId id="858"/>
          </p14:sldIdLst>
        </p14:section>
      </p14:sectionLst>
    </p:ext>
    <p:ext uri="{EFAFB233-063F-42B5-8137-9DF3F51BA10A}">
      <p15:sldGuideLst xmlns:p15="http://schemas.microsoft.com/office/powerpoint/2012/main">
        <p15:guide id="1" orient="horz" pos="2251">
          <p15:clr>
            <a:srgbClr val="A4A3A4"/>
          </p15:clr>
        </p15:guide>
        <p15:guide id="2" orient="horz" pos="1570">
          <p15:clr>
            <a:srgbClr val="A4A3A4"/>
          </p15:clr>
        </p15:guide>
        <p15:guide id="3" orient="horz" pos="3929">
          <p15:clr>
            <a:srgbClr val="A4A3A4"/>
          </p15:clr>
        </p15:guide>
        <p15:guide id="4" orient="horz" pos="2523">
          <p15:clr>
            <a:srgbClr val="A4A3A4"/>
          </p15:clr>
        </p15:guide>
        <p15:guide id="5" orient="horz" pos="2341">
          <p15:clr>
            <a:srgbClr val="A4A3A4"/>
          </p15:clr>
        </p15:guide>
        <p15:guide id="6" orient="horz" pos="2568">
          <p15:clr>
            <a:srgbClr val="A4A3A4"/>
          </p15:clr>
        </p15:guide>
        <p15:guide id="7" pos="2880">
          <p15:clr>
            <a:srgbClr val="A4A3A4"/>
          </p15:clr>
        </p15:guide>
        <p15:guide id="8" pos="295">
          <p15:clr>
            <a:srgbClr val="A4A3A4"/>
          </p15:clr>
        </p15:guide>
        <p15:guide id="9" pos="5465">
          <p15:clr>
            <a:srgbClr val="A4A3A4"/>
          </p15:clr>
        </p15:guide>
        <p15:guide id="10" pos="4513">
          <p15:clr>
            <a:srgbClr val="A4A3A4"/>
          </p15:clr>
        </p15:guide>
        <p15:guide id="11" pos="17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FF"/>
    <a:srgbClr val="FF6600"/>
    <a:srgbClr val="66FFFF"/>
    <a:srgbClr val="000066"/>
    <a:srgbClr val="FF0000"/>
    <a:srgbClr val="FF99CC"/>
    <a:srgbClr val="33CC33"/>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76959" autoAdjust="0"/>
  </p:normalViewPr>
  <p:slideViewPr>
    <p:cSldViewPr snapToGrid="0">
      <p:cViewPr>
        <p:scale>
          <a:sx n="105" d="100"/>
          <a:sy n="105" d="100"/>
        </p:scale>
        <p:origin x="414" y="57"/>
      </p:cViewPr>
      <p:guideLst>
        <p:guide orient="horz" pos="2251"/>
        <p:guide orient="horz" pos="1570"/>
        <p:guide orient="horz" pos="3929"/>
        <p:guide orient="horz" pos="2523"/>
        <p:guide orient="horz" pos="2341"/>
        <p:guide orient="horz" pos="2568"/>
        <p:guide pos="2880"/>
        <p:guide pos="295"/>
        <p:guide pos="5465"/>
        <p:guide pos="4513"/>
        <p:guide pos="174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3708" y="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5"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1" name="Rectangle 3"/>
          <p:cNvSpPr>
            <a:spLocks noGrp="1" noChangeArrowheads="1"/>
          </p:cNvSpPr>
          <p:nvPr>
            <p:ph type="dt" sz="quarter" idx="1"/>
          </p:nvPr>
        </p:nvSpPr>
        <p:spPr bwMode="auto">
          <a:xfrm>
            <a:off x="3902700"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r" defTabSz="922819">
              <a:spcBef>
                <a:spcPct val="0"/>
              </a:spcBef>
              <a:defRPr sz="1100">
                <a:ea typeface="ＭＳ Ｐゴシック" pitchFamily="50" charset="-128"/>
              </a:defRPr>
            </a:lvl1pPr>
          </a:lstStyle>
          <a:p>
            <a:pPr>
              <a:defRPr/>
            </a:pPr>
            <a:endParaRPr lang="en-US" altLang="ja-JP"/>
          </a:p>
        </p:txBody>
      </p:sp>
      <p:sp>
        <p:nvSpPr>
          <p:cNvPr id="73732" name="Rectangle 4"/>
          <p:cNvSpPr>
            <a:spLocks noGrp="1" noChangeArrowheads="1"/>
          </p:cNvSpPr>
          <p:nvPr>
            <p:ph type="ftr" sz="quarter" idx="2"/>
          </p:nvPr>
        </p:nvSpPr>
        <p:spPr bwMode="auto">
          <a:xfrm>
            <a:off x="5"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3" name="Rectangle 5"/>
          <p:cNvSpPr>
            <a:spLocks noGrp="1" noChangeArrowheads="1"/>
          </p:cNvSpPr>
          <p:nvPr>
            <p:ph type="sldNum" sz="quarter" idx="3"/>
          </p:nvPr>
        </p:nvSpPr>
        <p:spPr bwMode="auto">
          <a:xfrm>
            <a:off x="3902700"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r" defTabSz="922819">
              <a:spcBef>
                <a:spcPct val="0"/>
              </a:spcBef>
              <a:defRPr sz="1100">
                <a:ea typeface="ＭＳ Ｐゴシック" pitchFamily="50" charset="-128"/>
              </a:defRPr>
            </a:lvl1pPr>
          </a:lstStyle>
          <a:p>
            <a:pPr>
              <a:defRPr/>
            </a:pPr>
            <a:fld id="{30D18E3D-0CDD-478C-BDA4-2B8994E5F299}" type="slidenum">
              <a:rPr lang="en-US" altLang="ja-JP"/>
              <a:pPr>
                <a:defRPr/>
              </a:pPr>
              <a:t>‹#›</a:t>
            </a:fld>
            <a:endParaRPr lang="en-US" altLang="ja-JP"/>
          </a:p>
        </p:txBody>
      </p:sp>
    </p:spTree>
    <p:extLst>
      <p:ext uri="{BB962C8B-B14F-4D97-AF65-F5344CB8AC3E}">
        <p14:creationId xmlns:p14="http://schemas.microsoft.com/office/powerpoint/2010/main" val="208182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3" y="1"/>
            <a:ext cx="2962737"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3" name="Rectangle 3"/>
          <p:cNvSpPr>
            <a:spLocks noGrp="1" noChangeArrowheads="1"/>
          </p:cNvSpPr>
          <p:nvPr>
            <p:ph type="dt" idx="1"/>
          </p:nvPr>
        </p:nvSpPr>
        <p:spPr bwMode="auto">
          <a:xfrm>
            <a:off x="3894582" y="1"/>
            <a:ext cx="2962736"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r" defTabSz="930561">
              <a:spcBef>
                <a:spcPct val="0"/>
              </a:spcBef>
              <a:defRPr sz="1100">
                <a:ea typeface="ＭＳ Ｐゴシック" pitchFamily="50" charset="-128"/>
              </a:defRPr>
            </a:lvl1pPr>
          </a:lstStyle>
          <a:p>
            <a:pPr>
              <a:defRPr/>
            </a:pPr>
            <a:endParaRPr lang="en-US" altLang="ja-JP"/>
          </a:p>
        </p:txBody>
      </p:sp>
      <p:sp>
        <p:nvSpPr>
          <p:cNvPr id="22532" name="Rectangle 4"/>
          <p:cNvSpPr>
            <a:spLocks noGrp="1" noRot="1" noChangeAspect="1" noChangeArrowheads="1" noTextEdit="1"/>
          </p:cNvSpPr>
          <p:nvPr>
            <p:ph type="sldImg" idx="2"/>
          </p:nvPr>
        </p:nvSpPr>
        <p:spPr bwMode="auto">
          <a:xfrm>
            <a:off x="993775" y="774700"/>
            <a:ext cx="4949825"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5091" y="4795765"/>
            <a:ext cx="5065064" cy="448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87046" name="Rectangle 6"/>
          <p:cNvSpPr>
            <a:spLocks noGrp="1" noChangeArrowheads="1"/>
          </p:cNvSpPr>
          <p:nvPr>
            <p:ph type="ftr" sz="quarter" idx="4"/>
          </p:nvPr>
        </p:nvSpPr>
        <p:spPr bwMode="auto">
          <a:xfrm>
            <a:off x="3" y="9514151"/>
            <a:ext cx="2962737"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7" name="Rectangle 7"/>
          <p:cNvSpPr>
            <a:spLocks noGrp="1" noChangeArrowheads="1"/>
          </p:cNvSpPr>
          <p:nvPr>
            <p:ph type="sldNum" sz="quarter" idx="5"/>
          </p:nvPr>
        </p:nvSpPr>
        <p:spPr bwMode="auto">
          <a:xfrm>
            <a:off x="3894582" y="9514151"/>
            <a:ext cx="2962736"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r" defTabSz="930561">
              <a:spcBef>
                <a:spcPct val="0"/>
              </a:spcBef>
              <a:defRPr sz="1100">
                <a:ea typeface="ＭＳ Ｐゴシック" pitchFamily="50" charset="-128"/>
              </a:defRPr>
            </a:lvl1pPr>
          </a:lstStyle>
          <a:p>
            <a:pPr>
              <a:defRPr/>
            </a:pPr>
            <a:fld id="{C98CDB28-CAC3-4F52-91FB-97FD26A7BFD2}" type="slidenum">
              <a:rPr lang="en-US" altLang="ja-JP"/>
              <a:pPr>
                <a:defRPr/>
              </a:pPr>
              <a:t>‹#›</a:t>
            </a:fld>
            <a:endParaRPr lang="en-US" altLang="ja-JP"/>
          </a:p>
        </p:txBody>
      </p:sp>
    </p:spTree>
    <p:extLst>
      <p:ext uri="{BB962C8B-B14F-4D97-AF65-F5344CB8AC3E}">
        <p14:creationId xmlns:p14="http://schemas.microsoft.com/office/powerpoint/2010/main" val="322090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068FF446-C66C-45AB-BBE9-BCD839064870}" type="slidenum">
              <a:rPr lang="en-US" altLang="ja-JP" sz="1100"/>
              <a:pPr eaLnBrk="1" hangingPunct="1"/>
              <a:t>0</a:t>
            </a:fld>
            <a:endParaRPr lang="en-US" altLang="ja-JP" sz="11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83916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9</a:t>
            </a:fld>
            <a:endParaRPr lang="en-US" altLang="ja-JP" sz="1100"/>
          </a:p>
        </p:txBody>
      </p:sp>
    </p:spTree>
    <p:extLst>
      <p:ext uri="{BB962C8B-B14F-4D97-AF65-F5344CB8AC3E}">
        <p14:creationId xmlns:p14="http://schemas.microsoft.com/office/powerpoint/2010/main" val="159813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10</a:t>
            </a:fld>
            <a:endParaRPr lang="en-US" altLang="ja-JP" sz="1100"/>
          </a:p>
        </p:txBody>
      </p:sp>
    </p:spTree>
    <p:extLst>
      <p:ext uri="{BB962C8B-B14F-4D97-AF65-F5344CB8AC3E}">
        <p14:creationId xmlns:p14="http://schemas.microsoft.com/office/powerpoint/2010/main" val="2197870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a:t>
            </a:fld>
            <a:endParaRPr lang="en-US" altLang="ja-JP" sz="1100"/>
          </a:p>
        </p:txBody>
      </p:sp>
    </p:spTree>
    <p:extLst>
      <p:ext uri="{BB962C8B-B14F-4D97-AF65-F5344CB8AC3E}">
        <p14:creationId xmlns:p14="http://schemas.microsoft.com/office/powerpoint/2010/main" val="6049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2</a:t>
            </a:fld>
            <a:endParaRPr lang="en-US" altLang="ja-JP" sz="1100"/>
          </a:p>
        </p:txBody>
      </p:sp>
    </p:spTree>
    <p:extLst>
      <p:ext uri="{BB962C8B-B14F-4D97-AF65-F5344CB8AC3E}">
        <p14:creationId xmlns:p14="http://schemas.microsoft.com/office/powerpoint/2010/main" val="255404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3</a:t>
            </a:fld>
            <a:endParaRPr lang="en-US" altLang="ja-JP" sz="1100"/>
          </a:p>
        </p:txBody>
      </p:sp>
    </p:spTree>
    <p:extLst>
      <p:ext uri="{BB962C8B-B14F-4D97-AF65-F5344CB8AC3E}">
        <p14:creationId xmlns:p14="http://schemas.microsoft.com/office/powerpoint/2010/main" val="361546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4</a:t>
            </a:fld>
            <a:endParaRPr lang="en-US" altLang="ja-JP" sz="1100"/>
          </a:p>
        </p:txBody>
      </p:sp>
    </p:spTree>
    <p:extLst>
      <p:ext uri="{BB962C8B-B14F-4D97-AF65-F5344CB8AC3E}">
        <p14:creationId xmlns:p14="http://schemas.microsoft.com/office/powerpoint/2010/main" val="407352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5</a:t>
            </a:fld>
            <a:endParaRPr lang="en-US" altLang="ja-JP" sz="1100"/>
          </a:p>
        </p:txBody>
      </p:sp>
    </p:spTree>
    <p:extLst>
      <p:ext uri="{BB962C8B-B14F-4D97-AF65-F5344CB8AC3E}">
        <p14:creationId xmlns:p14="http://schemas.microsoft.com/office/powerpoint/2010/main" val="62652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6</a:t>
            </a:fld>
            <a:endParaRPr lang="en-US" altLang="ja-JP" sz="1100"/>
          </a:p>
        </p:txBody>
      </p:sp>
    </p:spTree>
    <p:extLst>
      <p:ext uri="{BB962C8B-B14F-4D97-AF65-F5344CB8AC3E}">
        <p14:creationId xmlns:p14="http://schemas.microsoft.com/office/powerpoint/2010/main" val="364731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7</a:t>
            </a:fld>
            <a:endParaRPr lang="en-US" altLang="ja-JP" sz="1100"/>
          </a:p>
        </p:txBody>
      </p:sp>
    </p:spTree>
    <p:extLst>
      <p:ext uri="{BB962C8B-B14F-4D97-AF65-F5344CB8AC3E}">
        <p14:creationId xmlns:p14="http://schemas.microsoft.com/office/powerpoint/2010/main" val="162841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8</a:t>
            </a:fld>
            <a:endParaRPr lang="en-US" altLang="ja-JP" sz="1100"/>
          </a:p>
        </p:txBody>
      </p:sp>
    </p:spTree>
    <p:extLst>
      <p:ext uri="{BB962C8B-B14F-4D97-AF65-F5344CB8AC3E}">
        <p14:creationId xmlns:p14="http://schemas.microsoft.com/office/powerpoint/2010/main" val="53556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Line 8"/>
          <p:cNvSpPr>
            <a:spLocks noChangeShapeType="1"/>
          </p:cNvSpPr>
          <p:nvPr/>
        </p:nvSpPr>
        <p:spPr bwMode="auto">
          <a:xfrm>
            <a:off x="1908175" y="3276600"/>
            <a:ext cx="658495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6626" name="Rectangle 2"/>
          <p:cNvSpPr>
            <a:spLocks noGrp="1" noChangeArrowheads="1"/>
          </p:cNvSpPr>
          <p:nvPr>
            <p:ph type="ctrTitle"/>
          </p:nvPr>
        </p:nvSpPr>
        <p:spPr>
          <a:xfrm>
            <a:off x="900113" y="1412875"/>
            <a:ext cx="7623175" cy="1752600"/>
          </a:xfrm>
        </p:spPr>
        <p:txBody>
          <a:bodyPr anchor="t"/>
          <a:lstStyle>
            <a:lvl1pPr>
              <a:defRPr sz="2800"/>
            </a:lvl1pPr>
          </a:lstStyle>
          <a:p>
            <a:r>
              <a:rPr lang="ja-JP" altLang="en-US"/>
              <a:t>マスタ タイトルの書式設定</a:t>
            </a:r>
          </a:p>
        </p:txBody>
      </p:sp>
      <p:sp>
        <p:nvSpPr>
          <p:cNvPr id="26627" name="Rectangle 3"/>
          <p:cNvSpPr>
            <a:spLocks noGrp="1" noChangeArrowheads="1"/>
          </p:cNvSpPr>
          <p:nvPr>
            <p:ph type="subTitle" idx="1"/>
          </p:nvPr>
        </p:nvSpPr>
        <p:spPr>
          <a:xfrm>
            <a:off x="2124075" y="3352800"/>
            <a:ext cx="6410325" cy="1752600"/>
          </a:xfrm>
        </p:spPr>
        <p:txBody>
          <a:bodyPr/>
          <a:lstStyle>
            <a:lvl1pPr marL="0" indent="0">
              <a:defRPr sz="1100"/>
            </a:lvl1pPr>
          </a:lstStyle>
          <a:p>
            <a:r>
              <a:rPr lang="ja-JP" altLang="en-US"/>
              <a:t>マスタ サブタイトルの書式設定</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a typeface="ＭＳ Ｐゴシック" pitchFamily="50" charset="-128"/>
              </a:defRPr>
            </a:lvl1pPr>
          </a:lstStyle>
          <a:p>
            <a:pPr>
              <a:defRPr/>
            </a:pPr>
            <a:endParaRPr lang="en-US" altLang="ja-JP"/>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3046982788"/>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D960EE27-9BBF-4862-B09A-0B70C8553675}" type="slidenum">
              <a:rPr lang="ja-JP" altLang="en-US"/>
              <a:pPr>
                <a:defRPr/>
              </a:pPr>
              <a:t>‹#›</a:t>
            </a:fld>
            <a:endParaRPr lang="en-US" altLang="ja-JP"/>
          </a:p>
        </p:txBody>
      </p:sp>
    </p:spTree>
    <p:extLst>
      <p:ext uri="{BB962C8B-B14F-4D97-AF65-F5344CB8AC3E}">
        <p14:creationId xmlns:p14="http://schemas.microsoft.com/office/powerpoint/2010/main" val="1849027403"/>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32575" y="533400"/>
            <a:ext cx="2054225" cy="117951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68313" y="533400"/>
            <a:ext cx="6011862" cy="117951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9BAC987A-155E-4EAF-BF7B-3710B41FF85C}" type="slidenum">
              <a:rPr lang="ja-JP" altLang="en-US"/>
              <a:pPr>
                <a:defRPr/>
              </a:pPr>
              <a:t>‹#›</a:t>
            </a:fld>
            <a:endParaRPr lang="en-US" altLang="ja-JP"/>
          </a:p>
        </p:txBody>
      </p:sp>
    </p:spTree>
    <p:extLst>
      <p:ext uri="{BB962C8B-B14F-4D97-AF65-F5344CB8AC3E}">
        <p14:creationId xmlns:p14="http://schemas.microsoft.com/office/powerpoint/2010/main" val="2457681860"/>
      </p:ext>
    </p:extLst>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533400"/>
            <a:ext cx="8218487" cy="519113"/>
          </a:xfrm>
        </p:spPr>
        <p:txBody>
          <a:bodyPr/>
          <a:lstStyle/>
          <a:p>
            <a:r>
              <a:rPr lang="ja-JP" altLang="en-US"/>
              <a:t>マスタ タイトルの書式設定</a:t>
            </a:r>
          </a:p>
        </p:txBody>
      </p:sp>
      <p:sp>
        <p:nvSpPr>
          <p:cNvPr id="3" name="表プレースホルダ 2"/>
          <p:cNvSpPr>
            <a:spLocks noGrp="1"/>
          </p:cNvSpPr>
          <p:nvPr>
            <p:ph type="tbl" idx="1"/>
          </p:nvPr>
        </p:nvSpPr>
        <p:spPr>
          <a:xfrm>
            <a:off x="482600" y="1092200"/>
            <a:ext cx="8193088" cy="620713"/>
          </a:xfrm>
        </p:spPr>
        <p:txBody>
          <a:bodyPr/>
          <a:lstStyle/>
          <a:p>
            <a:pPr lvl="0"/>
            <a:endParaRPr lang="ja-JP" altLang="en-US" noProof="0"/>
          </a:p>
        </p:txBody>
      </p:sp>
      <p:sp>
        <p:nvSpPr>
          <p:cNvPr id="4" name="Rectangle 15"/>
          <p:cNvSpPr>
            <a:spLocks noGrp="1" noChangeArrowheads="1"/>
          </p:cNvSpPr>
          <p:nvPr>
            <p:ph type="sldNum" sz="quarter" idx="10"/>
          </p:nvPr>
        </p:nvSpPr>
        <p:spPr>
          <a:ln/>
        </p:spPr>
        <p:txBody>
          <a:bodyPr/>
          <a:lstStyle>
            <a:lvl1pPr>
              <a:defRPr/>
            </a:lvl1pPr>
          </a:lstStyle>
          <a:p>
            <a:pPr>
              <a:defRPr/>
            </a:pPr>
            <a:fld id="{0C508860-653F-4112-8EE7-7E3643BB06DC}" type="slidenum">
              <a:rPr lang="ja-JP" altLang="en-US"/>
              <a:pPr>
                <a:defRPr/>
              </a:pPr>
              <a:t>‹#›</a:t>
            </a:fld>
            <a:endParaRPr lang="en-US" altLang="ja-JP"/>
          </a:p>
        </p:txBody>
      </p:sp>
    </p:spTree>
    <p:extLst>
      <p:ext uri="{BB962C8B-B14F-4D97-AF65-F5344CB8AC3E}">
        <p14:creationId xmlns:p14="http://schemas.microsoft.com/office/powerpoint/2010/main" val="4014290283"/>
      </p:ext>
    </p:extLst>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177800"/>
            <a:ext cx="8218487" cy="519113"/>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82600" y="806450"/>
            <a:ext cx="4019550" cy="6207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654550" y="806450"/>
            <a:ext cx="4021138" cy="2333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4654550" y="1192213"/>
            <a:ext cx="4021138" cy="2349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15"/>
          <p:cNvSpPr>
            <a:spLocks noGrp="1" noChangeArrowheads="1"/>
          </p:cNvSpPr>
          <p:nvPr>
            <p:ph type="sldNum" sz="quarter" idx="10"/>
          </p:nvPr>
        </p:nvSpPr>
        <p:spPr>
          <a:ln/>
        </p:spPr>
        <p:txBody>
          <a:bodyPr/>
          <a:lstStyle>
            <a:lvl1pPr>
              <a:defRPr/>
            </a:lvl1pPr>
          </a:lstStyle>
          <a:p>
            <a:pPr>
              <a:defRPr/>
            </a:pPr>
            <a:fld id="{AFDD7E61-2FF3-411D-A201-9B71FE16BC60}" type="slidenum">
              <a:rPr lang="ja-JP" altLang="en-US"/>
              <a:pPr>
                <a:defRPr/>
              </a:pPr>
              <a:t>‹#›</a:t>
            </a:fld>
            <a:endParaRPr lang="en-US" altLang="ja-JP"/>
          </a:p>
        </p:txBody>
      </p:sp>
    </p:spTree>
    <p:extLst>
      <p:ext uri="{BB962C8B-B14F-4D97-AF65-F5344CB8AC3E}">
        <p14:creationId xmlns:p14="http://schemas.microsoft.com/office/powerpoint/2010/main" val="1325997572"/>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F30184DA-5AB4-4746-8D24-082CE51001DC}" type="slidenum">
              <a:rPr lang="ja-JP" altLang="en-US"/>
              <a:pPr>
                <a:defRPr/>
              </a:pPr>
              <a:t>‹#›</a:t>
            </a:fld>
            <a:endParaRPr lang="en-US" altLang="ja-JP"/>
          </a:p>
        </p:txBody>
      </p:sp>
    </p:spTree>
    <p:extLst>
      <p:ext uri="{BB962C8B-B14F-4D97-AF65-F5344CB8AC3E}">
        <p14:creationId xmlns:p14="http://schemas.microsoft.com/office/powerpoint/2010/main" val="3042640795"/>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5"/>
          <p:cNvSpPr>
            <a:spLocks noGrp="1" noChangeArrowheads="1"/>
          </p:cNvSpPr>
          <p:nvPr>
            <p:ph type="sldNum" sz="quarter" idx="10"/>
          </p:nvPr>
        </p:nvSpPr>
        <p:spPr>
          <a:ln/>
        </p:spPr>
        <p:txBody>
          <a:bodyPr/>
          <a:lstStyle>
            <a:lvl1pPr>
              <a:defRPr/>
            </a:lvl1pPr>
          </a:lstStyle>
          <a:p>
            <a:pPr>
              <a:defRPr/>
            </a:pPr>
            <a:fld id="{30A4605B-9023-44CC-98EB-6C54B81EF18D}" type="slidenum">
              <a:rPr lang="ja-JP" altLang="en-US"/>
              <a:pPr>
                <a:defRPr/>
              </a:pPr>
              <a:t>‹#›</a:t>
            </a:fld>
            <a:endParaRPr lang="en-US" altLang="ja-JP"/>
          </a:p>
        </p:txBody>
      </p:sp>
    </p:spTree>
    <p:extLst>
      <p:ext uri="{BB962C8B-B14F-4D97-AF65-F5344CB8AC3E}">
        <p14:creationId xmlns:p14="http://schemas.microsoft.com/office/powerpoint/2010/main" val="4072603853"/>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2600" y="1092200"/>
            <a:ext cx="4019550"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54550" y="1092200"/>
            <a:ext cx="4021138"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5"/>
          <p:cNvSpPr>
            <a:spLocks noGrp="1" noChangeArrowheads="1"/>
          </p:cNvSpPr>
          <p:nvPr>
            <p:ph type="sldNum" sz="quarter" idx="10"/>
          </p:nvPr>
        </p:nvSpPr>
        <p:spPr>
          <a:ln/>
        </p:spPr>
        <p:txBody>
          <a:bodyPr/>
          <a:lstStyle>
            <a:lvl1pPr>
              <a:defRPr/>
            </a:lvl1pPr>
          </a:lstStyle>
          <a:p>
            <a:pPr>
              <a:defRPr/>
            </a:pPr>
            <a:fld id="{6C5197B3-1E8A-447D-BF6D-750BD325979E}" type="slidenum">
              <a:rPr lang="ja-JP" altLang="en-US"/>
              <a:pPr>
                <a:defRPr/>
              </a:pPr>
              <a:t>‹#›</a:t>
            </a:fld>
            <a:endParaRPr lang="en-US" altLang="ja-JP"/>
          </a:p>
        </p:txBody>
      </p:sp>
    </p:spTree>
    <p:extLst>
      <p:ext uri="{BB962C8B-B14F-4D97-AF65-F5344CB8AC3E}">
        <p14:creationId xmlns:p14="http://schemas.microsoft.com/office/powerpoint/2010/main" val="825059814"/>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5"/>
          <p:cNvSpPr>
            <a:spLocks noGrp="1" noChangeArrowheads="1"/>
          </p:cNvSpPr>
          <p:nvPr>
            <p:ph type="sldNum" sz="quarter" idx="10"/>
          </p:nvPr>
        </p:nvSpPr>
        <p:spPr>
          <a:ln/>
        </p:spPr>
        <p:txBody>
          <a:bodyPr/>
          <a:lstStyle>
            <a:lvl1pPr>
              <a:defRPr/>
            </a:lvl1pPr>
          </a:lstStyle>
          <a:p>
            <a:pPr>
              <a:defRPr/>
            </a:pPr>
            <a:fld id="{9020EE7E-C649-4C87-B621-67C10E2E6A92}" type="slidenum">
              <a:rPr lang="ja-JP" altLang="en-US"/>
              <a:pPr>
                <a:defRPr/>
              </a:pPr>
              <a:t>‹#›</a:t>
            </a:fld>
            <a:endParaRPr lang="en-US" altLang="ja-JP"/>
          </a:p>
        </p:txBody>
      </p:sp>
    </p:spTree>
    <p:extLst>
      <p:ext uri="{BB962C8B-B14F-4D97-AF65-F5344CB8AC3E}">
        <p14:creationId xmlns:p14="http://schemas.microsoft.com/office/powerpoint/2010/main" val="256696270"/>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5"/>
          <p:cNvSpPr>
            <a:spLocks noGrp="1" noChangeArrowheads="1"/>
          </p:cNvSpPr>
          <p:nvPr>
            <p:ph type="sldNum" sz="quarter" idx="10"/>
          </p:nvPr>
        </p:nvSpPr>
        <p:spPr>
          <a:ln/>
        </p:spPr>
        <p:txBody>
          <a:bodyPr/>
          <a:lstStyle>
            <a:lvl1pPr>
              <a:defRPr/>
            </a:lvl1pPr>
          </a:lstStyle>
          <a:p>
            <a:pPr>
              <a:defRPr/>
            </a:pPr>
            <a:fld id="{D1717829-25AE-45FF-887B-D7FC3EAF1207}" type="slidenum">
              <a:rPr lang="ja-JP" altLang="en-US"/>
              <a:pPr>
                <a:defRPr/>
              </a:pPr>
              <a:t>‹#›</a:t>
            </a:fld>
            <a:endParaRPr lang="en-US" altLang="ja-JP"/>
          </a:p>
        </p:txBody>
      </p:sp>
    </p:spTree>
    <p:extLst>
      <p:ext uri="{BB962C8B-B14F-4D97-AF65-F5344CB8AC3E}">
        <p14:creationId xmlns:p14="http://schemas.microsoft.com/office/powerpoint/2010/main" val="1594483771"/>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01DEBC0B-668F-4827-A0BA-52C6747B9176}" type="slidenum">
              <a:rPr lang="ja-JP" altLang="en-US"/>
              <a:pPr>
                <a:defRPr/>
              </a:pPr>
              <a:t>‹#›</a:t>
            </a:fld>
            <a:endParaRPr lang="en-US" altLang="ja-JP"/>
          </a:p>
        </p:txBody>
      </p:sp>
    </p:spTree>
    <p:extLst>
      <p:ext uri="{BB962C8B-B14F-4D97-AF65-F5344CB8AC3E}">
        <p14:creationId xmlns:p14="http://schemas.microsoft.com/office/powerpoint/2010/main" val="2122926392"/>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6822BDED-3740-4D47-981A-523DB3C7BE16}" type="slidenum">
              <a:rPr lang="ja-JP" altLang="en-US"/>
              <a:pPr>
                <a:defRPr/>
              </a:pPr>
              <a:t>‹#›</a:t>
            </a:fld>
            <a:endParaRPr lang="en-US" altLang="ja-JP"/>
          </a:p>
        </p:txBody>
      </p:sp>
    </p:spTree>
    <p:extLst>
      <p:ext uri="{BB962C8B-B14F-4D97-AF65-F5344CB8AC3E}">
        <p14:creationId xmlns:p14="http://schemas.microsoft.com/office/powerpoint/2010/main" val="3622513882"/>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0F92AE79-D1A9-492F-AC5E-D312A6203DB7}" type="slidenum">
              <a:rPr lang="ja-JP" altLang="en-US"/>
              <a:pPr>
                <a:defRPr/>
              </a:pPr>
              <a:t>‹#›</a:t>
            </a:fld>
            <a:endParaRPr lang="en-US" altLang="ja-JP"/>
          </a:p>
        </p:txBody>
      </p:sp>
    </p:spTree>
    <p:extLst>
      <p:ext uri="{BB962C8B-B14F-4D97-AF65-F5344CB8AC3E}">
        <p14:creationId xmlns:p14="http://schemas.microsoft.com/office/powerpoint/2010/main" val="405075938"/>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15"/>
          <a:stretch>
            <a:fillRect/>
          </a:stretch>
        </p:blipFill>
        <p:spPr>
          <a:xfrm>
            <a:off x="7278689" y="375523"/>
            <a:ext cx="1370012" cy="216131"/>
          </a:xfrm>
          <a:prstGeom prst="rect">
            <a:avLst/>
          </a:prstGeom>
        </p:spPr>
      </p:pic>
      <p:sp>
        <p:nvSpPr>
          <p:cNvPr id="1026" name="Rectangle 2"/>
          <p:cNvSpPr>
            <a:spLocks noGrp="1" noChangeArrowheads="1"/>
          </p:cNvSpPr>
          <p:nvPr>
            <p:ph type="title"/>
          </p:nvPr>
        </p:nvSpPr>
        <p:spPr bwMode="auto">
          <a:xfrm>
            <a:off x="468313" y="177800"/>
            <a:ext cx="821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2600" y="806450"/>
            <a:ext cx="81930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0"/>
            <a:endParaRPr lang="en-US" altLang="ja-JP"/>
          </a:p>
        </p:txBody>
      </p:sp>
      <p:sp>
        <p:nvSpPr>
          <p:cNvPr id="1028" name="Freeform 7"/>
          <p:cNvSpPr>
            <a:spLocks noChangeArrowheads="1"/>
          </p:cNvSpPr>
          <p:nvPr/>
        </p:nvSpPr>
        <p:spPr bwMode="auto">
          <a:xfrm>
            <a:off x="468313" y="177800"/>
            <a:ext cx="8218487" cy="519113"/>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029" name="Line 8"/>
          <p:cNvSpPr>
            <a:spLocks noChangeShapeType="1"/>
          </p:cNvSpPr>
          <p:nvPr/>
        </p:nvSpPr>
        <p:spPr bwMode="auto">
          <a:xfrm>
            <a:off x="457200" y="6548438"/>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0" name="Line 16"/>
          <p:cNvSpPr>
            <a:spLocks noChangeShapeType="1"/>
          </p:cNvSpPr>
          <p:nvPr userDrawn="1"/>
        </p:nvSpPr>
        <p:spPr bwMode="auto">
          <a:xfrm>
            <a:off x="457200" y="696913"/>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Rectangle 14"/>
          <p:cNvSpPr>
            <a:spLocks noChangeArrowheads="1"/>
          </p:cNvSpPr>
          <p:nvPr userDrawn="1"/>
        </p:nvSpPr>
        <p:spPr bwMode="auto">
          <a:xfrm>
            <a:off x="5364163" y="6513513"/>
            <a:ext cx="32845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a:spcBef>
                <a:spcPct val="0"/>
              </a:spcBef>
            </a:pPr>
            <a:r>
              <a:rPr kumimoji="1" lang="en-US" altLang="ja-JP" sz="800" i="1" dirty="0">
                <a:latin typeface="MS UI Gothic" pitchFamily="50" charset="-128"/>
                <a:ea typeface="MS UI Gothic" pitchFamily="50" charset="-128"/>
              </a:rPr>
              <a:t>© Copyright 2019 SOAR SYSTEM INC. All right reserved. Confidential</a:t>
            </a:r>
          </a:p>
        </p:txBody>
      </p:sp>
      <p:sp>
        <p:nvSpPr>
          <p:cNvPr id="1039" name="Rectangle 15"/>
          <p:cNvSpPr>
            <a:spLocks noGrp="1" noChangeArrowheads="1"/>
          </p:cNvSpPr>
          <p:nvPr>
            <p:ph type="sldNum" sz="quarter" idx="4"/>
          </p:nvPr>
        </p:nvSpPr>
        <p:spPr bwMode="auto">
          <a:xfrm>
            <a:off x="3492500" y="6572250"/>
            <a:ext cx="2133600" cy="223838"/>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0"/>
              </a:spcBef>
              <a:defRPr sz="1200">
                <a:ea typeface="ＭＳ Ｐゴシック" pitchFamily="50" charset="-128"/>
              </a:defRPr>
            </a:lvl1pPr>
          </a:lstStyle>
          <a:p>
            <a:pPr>
              <a:defRPr/>
            </a:pPr>
            <a:fld id="{E725C828-5EBE-4850-A9A8-80DD9EAB62E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316"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Lst>
  <p:transition spd="med">
    <p:pull dir="d"/>
  </p:transition>
  <p:hf hdr="0" ftr="0" dt="0"/>
  <p:txStyles>
    <p:titleStyle>
      <a:lvl1pPr algn="l" rtl="0" eaLnBrk="0" fontAlgn="base" hangingPunct="0">
        <a:spcBef>
          <a:spcPct val="0"/>
        </a:spcBef>
        <a:spcAft>
          <a:spcPct val="0"/>
        </a:spcAft>
        <a:defRPr kumimoji="1" sz="2000">
          <a:solidFill>
            <a:srgbClr val="000066"/>
          </a:solidFill>
          <a:latin typeface="+mj-lt"/>
          <a:ea typeface="+mj-ea"/>
          <a:cs typeface="+mj-cs"/>
        </a:defRPr>
      </a:lvl1pPr>
      <a:lvl2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2pPr>
      <a:lvl3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3pPr>
      <a:lvl4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4pPr>
      <a:lvl5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5pPr>
      <a:lvl6pPr marL="457200" algn="l" rtl="0" fontAlgn="base">
        <a:spcBef>
          <a:spcPct val="0"/>
        </a:spcBef>
        <a:spcAft>
          <a:spcPct val="0"/>
        </a:spcAft>
        <a:defRPr kumimoji="1" sz="2000">
          <a:solidFill>
            <a:srgbClr val="000066"/>
          </a:solidFill>
          <a:latin typeface="MS UI Gothic" pitchFamily="50" charset="-128"/>
          <a:ea typeface="MS UI Gothic" pitchFamily="50" charset="-128"/>
        </a:defRPr>
      </a:lvl6pPr>
      <a:lvl7pPr marL="914400" algn="l" rtl="0" fontAlgn="base">
        <a:spcBef>
          <a:spcPct val="0"/>
        </a:spcBef>
        <a:spcAft>
          <a:spcPct val="0"/>
        </a:spcAft>
        <a:defRPr kumimoji="1" sz="2000">
          <a:solidFill>
            <a:srgbClr val="000066"/>
          </a:solidFill>
          <a:latin typeface="MS UI Gothic" pitchFamily="50" charset="-128"/>
          <a:ea typeface="MS UI Gothic" pitchFamily="50" charset="-128"/>
        </a:defRPr>
      </a:lvl7pPr>
      <a:lvl8pPr marL="1371600" algn="l" rtl="0" fontAlgn="base">
        <a:spcBef>
          <a:spcPct val="0"/>
        </a:spcBef>
        <a:spcAft>
          <a:spcPct val="0"/>
        </a:spcAft>
        <a:defRPr kumimoji="1" sz="2000">
          <a:solidFill>
            <a:srgbClr val="000066"/>
          </a:solidFill>
          <a:latin typeface="MS UI Gothic" pitchFamily="50" charset="-128"/>
          <a:ea typeface="MS UI Gothic" pitchFamily="50" charset="-128"/>
        </a:defRPr>
      </a:lvl8pPr>
      <a:lvl9pPr marL="1828800" algn="l" rtl="0" fontAlgn="base">
        <a:spcBef>
          <a:spcPct val="0"/>
        </a:spcBef>
        <a:spcAft>
          <a:spcPct val="0"/>
        </a:spcAft>
        <a:defRPr kumimoji="1" sz="2000">
          <a:solidFill>
            <a:srgbClr val="000066"/>
          </a:solidFill>
          <a:latin typeface="MS UI Gothic" pitchFamily="50" charset="-128"/>
          <a:ea typeface="MS UI Gothic" pitchFamily="50" charset="-128"/>
        </a:defRPr>
      </a:lvl9pPr>
    </p:titleStyle>
    <p:bodyStyle>
      <a:lvl1pPr marL="342900" indent="-342900" algn="l" rtl="0" eaLnBrk="0" fontAlgn="base" hangingPunct="0">
        <a:spcBef>
          <a:spcPct val="10000"/>
        </a:spcBef>
        <a:spcAft>
          <a:spcPct val="0"/>
        </a:spcAft>
        <a:buClr>
          <a:srgbClr val="000066"/>
        </a:buClr>
        <a:buFont typeface="Wingdings" pitchFamily="2" charset="2"/>
        <a:defRPr sz="1200">
          <a:solidFill>
            <a:srgbClr val="000066"/>
          </a:solidFill>
          <a:latin typeface="+mn-lt"/>
          <a:ea typeface="+mn-ea"/>
          <a:cs typeface="+mn-cs"/>
        </a:defRPr>
      </a:lvl1pPr>
      <a:lvl2pPr marL="669925" indent="-325438"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2pPr>
      <a:lvl3pPr marL="1022350" indent="-350838" algn="l" rtl="0" eaLnBrk="0" fontAlgn="base" hangingPunct="0">
        <a:spcBef>
          <a:spcPct val="20000"/>
        </a:spcBef>
        <a:spcAft>
          <a:spcPct val="0"/>
        </a:spcAft>
        <a:buClr>
          <a:srgbClr val="000066"/>
        </a:buClr>
        <a:buFont typeface="Wingdings" pitchFamily="2" charset="2"/>
        <a:buChar char="n"/>
        <a:defRPr kumimoji="1" sz="1200">
          <a:solidFill>
            <a:srgbClr val="000066"/>
          </a:solidFill>
          <a:latin typeface="+mn-lt"/>
          <a:ea typeface="+mn-ea"/>
        </a:defRPr>
      </a:lvl3pPr>
      <a:lvl4pPr marL="1339850" indent="-315913"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4pPr>
      <a:lvl5pPr marL="1681163" indent="-339725" algn="l" rtl="0" eaLnBrk="0" fontAlgn="base" hangingPunct="0">
        <a:spcBef>
          <a:spcPct val="20000"/>
        </a:spcBef>
        <a:spcAft>
          <a:spcPct val="0"/>
        </a:spcAft>
        <a:buClr>
          <a:srgbClr val="000066"/>
        </a:buClr>
        <a:buFont typeface="Wingdings" pitchFamily="2" charset="2"/>
        <a:buChar char="§"/>
        <a:defRPr kumimoji="1" sz="1200">
          <a:solidFill>
            <a:srgbClr val="000066"/>
          </a:solidFill>
          <a:latin typeface="+mn-lt"/>
          <a:ea typeface="+mn-ea"/>
        </a:defRPr>
      </a:lvl5pPr>
      <a:lvl6pPr marL="21383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6pPr>
      <a:lvl7pPr marL="25955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7pPr>
      <a:lvl8pPr marL="30527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8pPr>
      <a:lvl9pPr marL="35099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36927" y="5445126"/>
            <a:ext cx="2082511" cy="328534"/>
          </a:xfrm>
          <a:prstGeom prst="rect">
            <a:avLst/>
          </a:prstGeom>
        </p:spPr>
      </p:pic>
      <p:sp>
        <p:nvSpPr>
          <p:cNvPr id="803845" name="Text Box 5"/>
          <p:cNvSpPr txBox="1">
            <a:spLocks noChangeArrowheads="1"/>
          </p:cNvSpPr>
          <p:nvPr/>
        </p:nvSpPr>
        <p:spPr bwMode="auto">
          <a:xfrm>
            <a:off x="4356100" y="4978995"/>
            <a:ext cx="3959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algn="r" eaLnBrk="1" hangingPunct="1">
              <a:spcBef>
                <a:spcPct val="0"/>
              </a:spcBef>
            </a:pPr>
            <a:r>
              <a:rPr lang="ja-JP" altLang="en-US" sz="1800" i="1" dirty="0">
                <a:latin typeface="Meiryo UI" pitchFamily="50" charset="-128"/>
                <a:ea typeface="Meiryo UI" pitchFamily="50" charset="-128"/>
                <a:cs typeface="Meiryo UI" pitchFamily="50" charset="-128"/>
              </a:rPr>
              <a:t>株式会社 ソアーシステム</a:t>
            </a:r>
          </a:p>
          <a:p>
            <a:pPr algn="r" eaLnBrk="1" hangingPunct="1">
              <a:spcBef>
                <a:spcPct val="0"/>
              </a:spcBef>
            </a:pPr>
            <a:r>
              <a:rPr lang="en-US" altLang="ja-JP" sz="1800" i="1" dirty="0">
                <a:latin typeface="Meiryo UI" pitchFamily="50" charset="-128"/>
                <a:ea typeface="Meiryo UI" pitchFamily="50" charset="-128"/>
                <a:cs typeface="Meiryo UI" pitchFamily="50" charset="-128"/>
              </a:rPr>
              <a:t> 2019</a:t>
            </a:r>
            <a:r>
              <a:rPr lang="ja-JP" altLang="en-US" sz="1800" i="1" dirty="0">
                <a:latin typeface="Meiryo UI" pitchFamily="50" charset="-128"/>
                <a:ea typeface="Meiryo UI" pitchFamily="50" charset="-128"/>
                <a:cs typeface="Meiryo UI" pitchFamily="50" charset="-128"/>
              </a:rPr>
              <a:t>年 </a:t>
            </a:r>
            <a:r>
              <a:rPr lang="en-US" altLang="ja-JP" sz="1800" i="1" dirty="0">
                <a:latin typeface="Meiryo UI" pitchFamily="50" charset="-128"/>
                <a:ea typeface="Meiryo UI" pitchFamily="50" charset="-128"/>
                <a:cs typeface="Meiryo UI" pitchFamily="50" charset="-128"/>
              </a:rPr>
              <a:t>6</a:t>
            </a:r>
            <a:r>
              <a:rPr lang="ja-JP" altLang="en-US" sz="1800" i="1" dirty="0">
                <a:latin typeface="Meiryo UI" pitchFamily="50" charset="-128"/>
                <a:ea typeface="Meiryo UI" pitchFamily="50" charset="-128"/>
                <a:cs typeface="Meiryo UI" pitchFamily="50" charset="-128"/>
              </a:rPr>
              <a:t>月 </a:t>
            </a:r>
            <a:r>
              <a:rPr lang="en-US" altLang="ja-JP" sz="1800" i="1" dirty="0">
                <a:latin typeface="Meiryo UI" pitchFamily="50" charset="-128"/>
                <a:ea typeface="Meiryo UI" pitchFamily="50" charset="-128"/>
                <a:cs typeface="Meiryo UI" pitchFamily="50" charset="-128"/>
              </a:rPr>
              <a:t>11</a:t>
            </a:r>
            <a:r>
              <a:rPr lang="ja-JP" altLang="en-US" sz="1800" i="1" dirty="0">
                <a:latin typeface="Meiryo UI" pitchFamily="50" charset="-128"/>
                <a:ea typeface="Meiryo UI" pitchFamily="50" charset="-128"/>
                <a:cs typeface="Meiryo UI" pitchFamily="50" charset="-128"/>
              </a:rPr>
              <a:t>日</a:t>
            </a:r>
            <a:endParaRPr lang="en-US" altLang="ja-JP" sz="1800" i="1" dirty="0">
              <a:latin typeface="Meiryo UI" pitchFamily="50" charset="-128"/>
              <a:ea typeface="Meiryo UI" pitchFamily="50" charset="-128"/>
              <a:cs typeface="Meiryo UI" pitchFamily="50" charset="-128"/>
            </a:endParaRPr>
          </a:p>
        </p:txBody>
      </p:sp>
      <p:sp>
        <p:nvSpPr>
          <p:cNvPr id="3081" name="Rectangle 9"/>
          <p:cNvSpPr>
            <a:spLocks noChangeArrowheads="1"/>
          </p:cNvSpPr>
          <p:nvPr/>
        </p:nvSpPr>
        <p:spPr bwMode="auto">
          <a:xfrm>
            <a:off x="760413" y="1531142"/>
            <a:ext cx="5336717" cy="1323439"/>
          </a:xfrm>
          <a:prstGeom prst="rect">
            <a:avLst/>
          </a:prstGeom>
          <a:noFill/>
          <a:ln>
            <a:noFill/>
          </a:ln>
          <a:effectLst/>
        </p:spPr>
        <p:txBody>
          <a:bodyPr wrap="none" anchor="ctr">
            <a:spAutoFit/>
          </a:bodyPr>
          <a:lstStyle/>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台本作成システム</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愛称</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の仕様概要</a:t>
            </a:r>
            <a:endParaRPr kumimoji="1" lang="en-US" altLang="ja-JP" sz="14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501651" y="495596"/>
            <a:ext cx="8156120" cy="31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90000"/>
              </a:lnSpc>
              <a:spcBef>
                <a:spcPct val="10000"/>
              </a:spcBef>
              <a:buClr>
                <a:srgbClr val="000066"/>
              </a:buClr>
              <a:defRPr/>
            </a:pPr>
            <a:r>
              <a:rPr kumimoji="1" lang="ja-JP" altLang="en-US" sz="2000" dirty="0">
                <a:solidFill>
                  <a:schemeClr val="tx1"/>
                </a:solidFill>
                <a:latin typeface="Meiryo UI" pitchFamily="50" charset="-128"/>
                <a:ea typeface="Meiryo UI" pitchFamily="50" charset="-128"/>
                <a:cs typeface="Meiryo UI" pitchFamily="50" charset="-128"/>
              </a:rPr>
              <a:t>株式会社ブロッコリー 御中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fade">
                                      <p:cBhvr>
                                        <p:cTn id="7" dur="2000"/>
                                        <p:tgtEl>
                                          <p:spTgt spid="80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785A5B-186D-4077-BE86-7A6BB4513CD3}"/>
              </a:ext>
            </a:extLst>
          </p:cNvPr>
          <p:cNvPicPr>
            <a:picLocks noChangeAspect="1"/>
          </p:cNvPicPr>
          <p:nvPr/>
        </p:nvPicPr>
        <p:blipFill>
          <a:blip r:embed="rId3"/>
          <a:stretch>
            <a:fillRect/>
          </a:stretch>
        </p:blipFill>
        <p:spPr>
          <a:xfrm>
            <a:off x="2598926" y="2305889"/>
            <a:ext cx="3297498" cy="2986792"/>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出力設定画面①</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9</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en-US" altLang="ja-JP" sz="1400" dirty="0">
                <a:latin typeface="Meiryo UI" panose="020B0604030504040204" pitchFamily="50" charset="-128"/>
                <a:ea typeface="Meiryo UI" panose="020B0604030504040204" pitchFamily="50" charset="-128"/>
              </a:rPr>
              <a:t>Excel</a:t>
            </a:r>
            <a:r>
              <a:rPr kumimoji="1" lang="ja-JP" altLang="en-US" sz="1400" dirty="0">
                <a:latin typeface="Meiryo UI" panose="020B0604030504040204" pitchFamily="50" charset="-128"/>
                <a:ea typeface="Meiryo UI" panose="020B0604030504040204" pitchFamily="50" charset="-128"/>
              </a:rPr>
              <a:t>出力するための設定を入力するための画面です。</a:t>
            </a:r>
            <a:endParaRPr kumimoji="1" lang="en-US" altLang="ja-JP" sz="1400" dirty="0">
              <a:latin typeface="Meiryo UI" panose="020B0604030504040204" pitchFamily="50" charset="-128"/>
              <a:ea typeface="Meiryo UI" panose="020B0604030504040204"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5844284" y="2506639"/>
            <a:ext cx="1987256" cy="1554061"/>
          </a:xfrm>
          <a:prstGeom prst="borderCallout2">
            <a:avLst>
              <a:gd name="adj1" fmla="val 57817"/>
              <a:gd name="adj2" fmla="val -570"/>
              <a:gd name="adj3" fmla="val 58133"/>
              <a:gd name="adj4" fmla="val -83594"/>
              <a:gd name="adj5" fmla="val 52952"/>
              <a:gd name="adj6" fmla="val -103062"/>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チェックがついていると、</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台本に登場するキャラクター分の</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台本がそれぞれ出力されます。</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各キャラクターの台本は</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自分自身の台詞が太字で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表示されます。</a:t>
            </a:r>
            <a:endParaRPr lang="en-US" altLang="ja-JP" dirty="0">
              <a:ea typeface="ＭＳ Ｐゴシック" pitchFamily="50" charset="-128"/>
            </a:endParaRPr>
          </a:p>
        </p:txBody>
      </p:sp>
      <p:sp>
        <p:nvSpPr>
          <p:cNvPr id="10" name="吹き出し: 折線 9">
            <a:extLst>
              <a:ext uri="{FF2B5EF4-FFF2-40B4-BE49-F238E27FC236}">
                <a16:creationId xmlns:a16="http://schemas.microsoft.com/office/drawing/2014/main" id="{110D66ED-5FA4-4C8D-BA49-FDB2EBA4D61C}"/>
              </a:ext>
            </a:extLst>
          </p:cNvPr>
          <p:cNvSpPr/>
          <p:nvPr/>
        </p:nvSpPr>
        <p:spPr bwMode="auto">
          <a:xfrm>
            <a:off x="1040451" y="5159256"/>
            <a:ext cx="1892489" cy="1183463"/>
          </a:xfrm>
          <a:prstGeom prst="borderCallout2">
            <a:avLst>
              <a:gd name="adj1" fmla="val 74891"/>
              <a:gd name="adj2" fmla="val 99600"/>
              <a:gd name="adj3" fmla="val 27220"/>
              <a:gd name="adj4" fmla="val 130675"/>
              <a:gd name="adj5" fmla="val -15392"/>
              <a:gd name="adj6" fmla="val 144172"/>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の印刷プレビュー画面が</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開きます。</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実際の印刷結果はこの機能で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ご確認ください。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id="{A6E09B1D-CF98-4C22-BC1E-2F3F936BDB57}"/>
              </a:ext>
            </a:extLst>
          </p:cNvPr>
          <p:cNvSpPr/>
          <p:nvPr/>
        </p:nvSpPr>
        <p:spPr bwMode="auto">
          <a:xfrm>
            <a:off x="1506749" y="1905555"/>
            <a:ext cx="1892489" cy="673288"/>
          </a:xfrm>
          <a:prstGeom prst="borderCallout2">
            <a:avLst>
              <a:gd name="adj1" fmla="val 68074"/>
              <a:gd name="adj2" fmla="val 100081"/>
              <a:gd name="adj3" fmla="val 79997"/>
              <a:gd name="adj4" fmla="val 110241"/>
              <a:gd name="adj5" fmla="val 155880"/>
              <a:gd name="adj6" fmla="val 13810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Excel</a:t>
            </a:r>
            <a:r>
              <a:rPr lang="ja-JP" altLang="en-US" dirty="0">
                <a:ea typeface="ＭＳ Ｐゴシック" pitchFamily="50" charset="-128"/>
              </a:rPr>
              <a:t>が</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出力されるフォルダを</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選択します。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2" name="吹き出し: 折線 11">
            <a:extLst>
              <a:ext uri="{FF2B5EF4-FFF2-40B4-BE49-F238E27FC236}">
                <a16:creationId xmlns:a16="http://schemas.microsoft.com/office/drawing/2014/main" id="{D1665BCF-9010-4B65-97C9-D62937654C50}"/>
              </a:ext>
            </a:extLst>
          </p:cNvPr>
          <p:cNvSpPr/>
          <p:nvPr/>
        </p:nvSpPr>
        <p:spPr bwMode="auto">
          <a:xfrm>
            <a:off x="5694338" y="4929981"/>
            <a:ext cx="1892489" cy="725399"/>
          </a:xfrm>
          <a:prstGeom prst="borderCallout2">
            <a:avLst>
              <a:gd name="adj1" fmla="val 62348"/>
              <a:gd name="adj2" fmla="val 802"/>
              <a:gd name="adj3" fmla="val 63594"/>
              <a:gd name="adj4" fmla="val -34710"/>
              <a:gd name="adj5" fmla="val 1943"/>
              <a:gd name="adj6" fmla="val -4909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編集結果を</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に変換して</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出力します。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47630188"/>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8F75A3D-6CC2-40B5-9761-0B780F696CDB}"/>
              </a:ext>
            </a:extLst>
          </p:cNvPr>
          <p:cNvPicPr>
            <a:picLocks noChangeAspect="1"/>
          </p:cNvPicPr>
          <p:nvPr/>
        </p:nvPicPr>
        <p:blipFill>
          <a:blip r:embed="rId3"/>
          <a:stretch>
            <a:fillRect/>
          </a:stretch>
        </p:blipFill>
        <p:spPr>
          <a:xfrm>
            <a:off x="2263119" y="1990321"/>
            <a:ext cx="3362981" cy="3046105"/>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出力設定画面②</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10</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各キャラクターの出力設定は以下のように設定します。</a:t>
            </a:r>
            <a:endParaRPr kumimoji="1" lang="en-US" altLang="ja-JP" sz="1400" dirty="0">
              <a:latin typeface="Meiryo UI" panose="020B0604030504040204" pitchFamily="50" charset="-128"/>
              <a:ea typeface="Meiryo UI" panose="020B0604030504040204"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5571328" y="2478397"/>
            <a:ext cx="2056442" cy="988135"/>
          </a:xfrm>
          <a:prstGeom prst="borderCallout2">
            <a:avLst>
              <a:gd name="adj1" fmla="val 57817"/>
              <a:gd name="adj2" fmla="val -570"/>
              <a:gd name="adj3" fmla="val 58133"/>
              <a:gd name="adj4" fmla="val -83594"/>
              <a:gd name="adj5" fmla="val 52952"/>
              <a:gd name="adj6" fmla="val -103062"/>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チェックを外すと</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各キャラクター個別の出力設定を</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設定することができます。</a:t>
            </a:r>
            <a:endParaRPr lang="en-US" altLang="ja-JP" dirty="0">
              <a:ea typeface="ＭＳ Ｐゴシック" pitchFamily="50" charset="-128"/>
            </a:endParaRPr>
          </a:p>
        </p:txBody>
      </p:sp>
      <p:sp>
        <p:nvSpPr>
          <p:cNvPr id="12" name="吹き出し: 折線 11">
            <a:extLst>
              <a:ext uri="{FF2B5EF4-FFF2-40B4-BE49-F238E27FC236}">
                <a16:creationId xmlns:a16="http://schemas.microsoft.com/office/drawing/2014/main" id="{D1665BCF-9010-4B65-97C9-D62937654C50}"/>
              </a:ext>
            </a:extLst>
          </p:cNvPr>
          <p:cNvSpPr/>
          <p:nvPr/>
        </p:nvSpPr>
        <p:spPr bwMode="auto">
          <a:xfrm>
            <a:off x="521837" y="4273056"/>
            <a:ext cx="1892489" cy="725399"/>
          </a:xfrm>
          <a:prstGeom prst="borderCallout2">
            <a:avLst>
              <a:gd name="adj1" fmla="val -366"/>
              <a:gd name="adj2" fmla="val 61139"/>
              <a:gd name="adj3" fmla="val -50545"/>
              <a:gd name="adj4" fmla="val 66973"/>
              <a:gd name="adj5" fmla="val -80840"/>
              <a:gd name="adj6" fmla="val 10426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出力設定はキャラクター、</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フォント色、フォントサイズを</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設定することができます。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4229185489"/>
      </p:ext>
    </p:extLst>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システム愛称</a:t>
            </a: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とは</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a:t>
            </a:fld>
            <a:endParaRPr lang="en-US" altLang="ja-JP" sz="1200"/>
          </a:p>
        </p:txBody>
      </p:sp>
      <p:sp>
        <p:nvSpPr>
          <p:cNvPr id="5" name="テキスト ボックス 4"/>
          <p:cNvSpPr txBox="1"/>
          <p:nvPr/>
        </p:nvSpPr>
        <p:spPr>
          <a:xfrm>
            <a:off x="468314" y="948074"/>
            <a:ext cx="8218486" cy="95410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今回新しく開発します、台本作成システムの愛称となります。</a:t>
            </a:r>
            <a:endParaRPr kumimoji="1" lang="en-US" altLang="ja-JP" sz="1400" dirty="0">
              <a:latin typeface="Meiryo UI" panose="020B0604030504040204" pitchFamily="50" charset="-128"/>
              <a:ea typeface="Meiryo UI" panose="020B0604030504040204" pitchFamily="50" charset="-128"/>
            </a:endParaRPr>
          </a:p>
          <a:p>
            <a:pPr algn="l"/>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システム愛称</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の意味は</a:t>
            </a:r>
            <a:r>
              <a:rPr kumimoji="1" lang="en-US" altLang="ja-JP" sz="1400" dirty="0">
                <a:latin typeface="Meiryo UI" panose="020B0604030504040204" pitchFamily="50" charset="-128"/>
                <a:ea typeface="Meiryo UI" panose="020B0604030504040204" pitchFamily="50" charset="-128"/>
              </a:rPr>
              <a:t>......</a:t>
            </a:r>
          </a:p>
          <a:p>
            <a:pPr algn="l"/>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3009269"/>
      </p:ext>
    </p:extLst>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作成機能</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2</a:t>
            </a:fld>
            <a:endParaRPr lang="en-US" altLang="ja-JP" sz="1200"/>
          </a:p>
        </p:txBody>
      </p:sp>
      <p:sp>
        <p:nvSpPr>
          <p:cNvPr id="5" name="テキスト ボックス 4"/>
          <p:cNvSpPr txBox="1"/>
          <p:nvPr/>
        </p:nvSpPr>
        <p:spPr>
          <a:xfrm>
            <a:off x="468314" y="920778"/>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台本作成システムとして作成する機能について記載いたします。</a:t>
            </a:r>
            <a:endParaRPr kumimoji="1"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bwMode="auto">
          <a:xfrm>
            <a:off x="348710" y="1452418"/>
            <a:ext cx="8106077" cy="4866319"/>
          </a:xfrm>
          <a:prstGeom prst="roundRect">
            <a:avLst>
              <a:gd name="adj" fmla="val 12800"/>
            </a:avLst>
          </a:prstGeom>
          <a:gradFill flip="none" rotWithShape="1">
            <a:gsLst>
              <a:gs pos="0">
                <a:srgbClr val="66FFFF"/>
              </a:gs>
              <a:gs pos="100000">
                <a:schemeClr val="bg1"/>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normAutofit/>
          </a:bodyPr>
          <a:lstStyle/>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ログイン機能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ID</a:t>
            </a:r>
            <a:r>
              <a:rPr kumimoji="1" lang="ja-JP" altLang="en-US" sz="1400" b="1" dirty="0">
                <a:solidFill>
                  <a:srgbClr val="0000FF"/>
                </a:solidFill>
                <a:latin typeface="Meiryo UI" panose="020B0604030504040204" pitchFamily="50" charset="-128"/>
                <a:ea typeface="Meiryo UI" panose="020B0604030504040204" pitchFamily="50" charset="-128"/>
              </a:rPr>
              <a:t>を持っているユーザーのみが本システムを利用可能とします。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→ユーザーの権限は全て同じ年、全ユーザーマスタデータの編集を可能とします。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台本ファイル取り込み機能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Word</a:t>
            </a:r>
            <a:r>
              <a:rPr kumimoji="1" lang="ja-JP" altLang="en-US" sz="1400" b="1" dirty="0">
                <a:solidFill>
                  <a:srgbClr val="0000FF"/>
                </a:solidFill>
                <a:latin typeface="Meiryo UI" panose="020B0604030504040204" pitchFamily="50" charset="-128"/>
                <a:ea typeface="Meiryo UI" panose="020B0604030504040204" pitchFamily="50" charset="-128"/>
              </a:rPr>
              <a:t>ファイル、テキストファイルを取り込みます。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台本ファイル表示機能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→取り込んだ台本ファイルを画面上に表示します。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→ボイスナンバーの割り振りを行います。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→章、ルートなどで表示内容の絞り込みを可能とします。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台本ファイルの出力機能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→決まったフォーマットの</a:t>
            </a:r>
            <a:r>
              <a:rPr kumimoji="1" lang="en-US" altLang="ja-JP" sz="1400" b="1" dirty="0">
                <a:solidFill>
                  <a:srgbClr val="0000FF"/>
                </a:solidFill>
                <a:latin typeface="Meiryo UI" panose="020B0604030504040204" pitchFamily="50" charset="-128"/>
                <a:ea typeface="Meiryo UI" panose="020B0604030504040204" pitchFamily="50" charset="-128"/>
              </a:rPr>
              <a:t>Excel</a:t>
            </a:r>
            <a:r>
              <a:rPr kumimoji="1" lang="ja-JP" altLang="en-US" sz="1400" b="1" dirty="0">
                <a:solidFill>
                  <a:srgbClr val="0000FF"/>
                </a:solidFill>
                <a:latin typeface="Meiryo UI" panose="020B0604030504040204" pitchFamily="50" charset="-128"/>
                <a:ea typeface="Meiryo UI" panose="020B0604030504040204" pitchFamily="50" charset="-128"/>
              </a:rPr>
              <a:t>ファイルでの台本ファイルの出力を行います。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→絞り込みを行っている状態での内容で台本ファイルを出力します。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マスタデータ管理機能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→既存システムのマスタデータを拡張しゲームタイトル、コンテンツ、シナリオ、章、ルート、キャラクター、</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lvl="0" algn="l"/>
            <a:r>
              <a:rPr kumimoji="1" lang="ja-JP" altLang="en-US" sz="1400" b="1" dirty="0">
                <a:solidFill>
                  <a:srgbClr val="0000FF"/>
                </a:solidFill>
                <a:latin typeface="Meiryo UI" panose="020B0604030504040204" pitchFamily="50" charset="-128"/>
                <a:ea typeface="Meiryo UI" panose="020B0604030504040204" pitchFamily="50" charset="-128"/>
              </a:rPr>
              <a:t>　　　　そして本システムを利用するユーザーのマスタデータの編集を可能とします。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en-US" altLang="ja-JP" sz="1400" b="1" dirty="0">
                <a:solidFill>
                  <a:srgbClr val="FF3300"/>
                </a:solidFill>
                <a:latin typeface="Meiryo UI" panose="020B0604030504040204" pitchFamily="50" charset="-128"/>
                <a:ea typeface="Meiryo UI" panose="020B0604030504040204" pitchFamily="50" charset="-128"/>
              </a:rPr>
              <a:t>DB</a:t>
            </a:r>
            <a:r>
              <a:rPr kumimoji="1" lang="ja-JP" altLang="en-US" sz="1400" b="1" dirty="0">
                <a:solidFill>
                  <a:srgbClr val="FF3300"/>
                </a:solidFill>
                <a:latin typeface="Meiryo UI" panose="020B0604030504040204" pitchFamily="50" charset="-128"/>
                <a:ea typeface="Meiryo UI" panose="020B0604030504040204" pitchFamily="50" charset="-128"/>
              </a:rPr>
              <a:t>は</a:t>
            </a:r>
            <a:r>
              <a:rPr kumimoji="1" lang="en-US" altLang="ja-JP" sz="1400" b="1" dirty="0">
                <a:solidFill>
                  <a:srgbClr val="FF3300"/>
                </a:solidFill>
                <a:latin typeface="Meiryo UI" panose="020B0604030504040204" pitchFamily="50" charset="-128"/>
                <a:ea typeface="Meiryo UI" panose="020B0604030504040204" pitchFamily="50" charset="-128"/>
              </a:rPr>
              <a:t>MySQL</a:t>
            </a:r>
            <a:r>
              <a:rPr kumimoji="1" lang="ja-JP" altLang="en-US" sz="1400" b="1" dirty="0">
                <a:solidFill>
                  <a:srgbClr val="FF3300"/>
                </a:solidFill>
                <a:latin typeface="Meiryo UI" panose="020B0604030504040204" pitchFamily="50" charset="-128"/>
                <a:ea typeface="Meiryo UI" panose="020B0604030504040204" pitchFamily="50" charset="-128"/>
              </a:rPr>
              <a:t>を使用</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を既存の基幹システムの</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流用から、専用の</a:t>
            </a:r>
            <a:r>
              <a:rPr kumimoji="1" lang="en-US" altLang="ja-JP" sz="1400" b="1" dirty="0">
                <a:solidFill>
                  <a:srgbClr val="0000FF"/>
                </a:solidFill>
                <a:latin typeface="Meiryo UI" panose="020B0604030504040204" pitchFamily="50" charset="-128"/>
                <a:ea typeface="Meiryo UI" panose="020B0604030504040204" pitchFamily="50" charset="-128"/>
              </a:rPr>
              <a:t>MySQL</a:t>
            </a:r>
            <a:r>
              <a:rPr kumimoji="1" lang="ja-JP" altLang="en-US" sz="1400" b="1" dirty="0">
                <a:solidFill>
                  <a:srgbClr val="0000FF"/>
                </a:solidFill>
                <a:latin typeface="Meiryo UI" panose="020B0604030504040204" pitchFamily="50" charset="-128"/>
                <a:ea typeface="Meiryo UI" panose="020B0604030504040204" pitchFamily="50" charset="-128"/>
              </a:rPr>
              <a:t>に移管します。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endParaRPr kumimoji="1" lang="en-US" altLang="ja-JP" sz="14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9147424"/>
      </p:ext>
    </p:extLst>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画面フロー</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3</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本システムは以下のような画面構成を想定しております。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各画面の機能については次ページより説明いたします。</a:t>
            </a:r>
            <a:endParaRPr kumimoji="1" lang="en-US" altLang="ja-JP" sz="1400" dirty="0">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B8D36E78-1B2C-4553-B5B4-DE80B2128979}"/>
              </a:ext>
            </a:extLst>
          </p:cNvPr>
          <p:cNvSpPr/>
          <p:nvPr/>
        </p:nvSpPr>
        <p:spPr bwMode="auto">
          <a:xfrm>
            <a:off x="1041779" y="2361062"/>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ログイン</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6" name="正方形/長方形 5">
            <a:extLst>
              <a:ext uri="{FF2B5EF4-FFF2-40B4-BE49-F238E27FC236}">
                <a16:creationId xmlns:a16="http://schemas.microsoft.com/office/drawing/2014/main" id="{87C5349D-4DDE-406F-B0BB-EAB88FC9BC7A}"/>
              </a:ext>
            </a:extLst>
          </p:cNvPr>
          <p:cNvSpPr/>
          <p:nvPr/>
        </p:nvSpPr>
        <p:spPr bwMode="auto">
          <a:xfrm>
            <a:off x="2869441" y="2361060"/>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台本読込</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7" name="正方形/長方形 6">
            <a:extLst>
              <a:ext uri="{FF2B5EF4-FFF2-40B4-BE49-F238E27FC236}">
                <a16:creationId xmlns:a16="http://schemas.microsoft.com/office/drawing/2014/main" id="{603865D1-43F0-4402-AD7E-A9856C8E49A9}"/>
              </a:ext>
            </a:extLst>
          </p:cNvPr>
          <p:cNvSpPr/>
          <p:nvPr/>
        </p:nvSpPr>
        <p:spPr bwMode="auto">
          <a:xfrm>
            <a:off x="4782971" y="2415651"/>
            <a:ext cx="964442" cy="1296537"/>
          </a:xfrm>
          <a:prstGeom prst="rect">
            <a:avLst/>
          </a:prstGeom>
          <a:solidFill>
            <a:schemeClr val="accent2">
              <a:lumMod val="40000"/>
              <a:lumOff val="6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8" name="正方形/長方形 7">
            <a:extLst>
              <a:ext uri="{FF2B5EF4-FFF2-40B4-BE49-F238E27FC236}">
                <a16:creationId xmlns:a16="http://schemas.microsoft.com/office/drawing/2014/main" id="{DA748F65-334F-4E1A-8C62-E18E9EE2495F}"/>
              </a:ext>
            </a:extLst>
          </p:cNvPr>
          <p:cNvSpPr/>
          <p:nvPr/>
        </p:nvSpPr>
        <p:spPr bwMode="auto">
          <a:xfrm>
            <a:off x="6696501" y="4548820"/>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出力</a:t>
            </a: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設定</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正方形/長方形 8">
            <a:extLst>
              <a:ext uri="{FF2B5EF4-FFF2-40B4-BE49-F238E27FC236}">
                <a16:creationId xmlns:a16="http://schemas.microsoft.com/office/drawing/2014/main" id="{F2730916-BF54-45D6-B599-1672D4C2E7E9}"/>
              </a:ext>
            </a:extLst>
          </p:cNvPr>
          <p:cNvSpPr/>
          <p:nvPr/>
        </p:nvSpPr>
        <p:spPr bwMode="auto">
          <a:xfrm>
            <a:off x="6696501" y="2456594"/>
            <a:ext cx="964442" cy="1296537"/>
          </a:xfrm>
          <a:prstGeom prst="rect">
            <a:avLst/>
          </a:prstGeom>
          <a:solidFill>
            <a:schemeClr val="accent2">
              <a:lumMod val="40000"/>
              <a:lumOff val="6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台本編集</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正方形/長方形 9">
            <a:extLst>
              <a:ext uri="{FF2B5EF4-FFF2-40B4-BE49-F238E27FC236}">
                <a16:creationId xmlns:a16="http://schemas.microsoft.com/office/drawing/2014/main" id="{78350A90-18E9-4281-AA70-2B80A44CE85A}"/>
              </a:ext>
            </a:extLst>
          </p:cNvPr>
          <p:cNvSpPr/>
          <p:nvPr/>
        </p:nvSpPr>
        <p:spPr bwMode="auto">
          <a:xfrm>
            <a:off x="3691150" y="4567309"/>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マスタ</a:t>
            </a:r>
            <a:endParaRPr lang="en-US" altLang="ja-JP" sz="1600" dirty="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編集</a:t>
            </a: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cxnSp>
        <p:nvCxnSpPr>
          <p:cNvPr id="4" name="直線矢印コネクタ 3">
            <a:extLst>
              <a:ext uri="{FF2B5EF4-FFF2-40B4-BE49-F238E27FC236}">
                <a16:creationId xmlns:a16="http://schemas.microsoft.com/office/drawing/2014/main" id="{4B10882E-7040-4BD0-9E2B-5ECD08E84818}"/>
              </a:ext>
            </a:extLst>
          </p:cNvPr>
          <p:cNvCxnSpPr>
            <a:cxnSpLocks/>
          </p:cNvCxnSpPr>
          <p:nvPr/>
        </p:nvCxnSpPr>
        <p:spPr bwMode="auto">
          <a:xfrm>
            <a:off x="2160894" y="310031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4" name="直線矢印コネクタ 13">
            <a:extLst>
              <a:ext uri="{FF2B5EF4-FFF2-40B4-BE49-F238E27FC236}">
                <a16:creationId xmlns:a16="http://schemas.microsoft.com/office/drawing/2014/main" id="{1A10EB79-7946-4605-92C9-1CBF609EED8B}"/>
              </a:ext>
            </a:extLst>
          </p:cNvPr>
          <p:cNvCxnSpPr>
            <a:cxnSpLocks/>
          </p:cNvCxnSpPr>
          <p:nvPr/>
        </p:nvCxnSpPr>
        <p:spPr bwMode="auto">
          <a:xfrm>
            <a:off x="4012441" y="310486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5" name="直線矢印コネクタ 14">
            <a:extLst>
              <a:ext uri="{FF2B5EF4-FFF2-40B4-BE49-F238E27FC236}">
                <a16:creationId xmlns:a16="http://schemas.microsoft.com/office/drawing/2014/main" id="{19FF82BA-742B-41E5-9C94-24F5D6398CBD}"/>
              </a:ext>
            </a:extLst>
          </p:cNvPr>
          <p:cNvCxnSpPr>
            <a:cxnSpLocks/>
          </p:cNvCxnSpPr>
          <p:nvPr/>
        </p:nvCxnSpPr>
        <p:spPr bwMode="auto">
          <a:xfrm>
            <a:off x="5791200" y="3111681"/>
            <a:ext cx="805218" cy="0"/>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16" name="直線矢印コネクタ 15">
            <a:extLst>
              <a:ext uri="{FF2B5EF4-FFF2-40B4-BE49-F238E27FC236}">
                <a16:creationId xmlns:a16="http://schemas.microsoft.com/office/drawing/2014/main" id="{07DC8B9C-C85F-4494-95F7-27FC8520093C}"/>
              </a:ext>
            </a:extLst>
          </p:cNvPr>
          <p:cNvCxnSpPr>
            <a:cxnSpLocks/>
          </p:cNvCxnSpPr>
          <p:nvPr/>
        </p:nvCxnSpPr>
        <p:spPr bwMode="auto">
          <a:xfrm>
            <a:off x="3388623" y="3792830"/>
            <a:ext cx="429906" cy="646248"/>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21" name="直線矢印コネクタ 20">
            <a:extLst>
              <a:ext uri="{FF2B5EF4-FFF2-40B4-BE49-F238E27FC236}">
                <a16:creationId xmlns:a16="http://schemas.microsoft.com/office/drawing/2014/main" id="{43376C56-B0D4-4F54-BAA0-BF6F88B2934B}"/>
              </a:ext>
            </a:extLst>
          </p:cNvPr>
          <p:cNvCxnSpPr>
            <a:cxnSpLocks/>
          </p:cNvCxnSpPr>
          <p:nvPr/>
        </p:nvCxnSpPr>
        <p:spPr bwMode="auto">
          <a:xfrm flipH="1">
            <a:off x="4559300" y="3831755"/>
            <a:ext cx="411765" cy="620759"/>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25" name="直線矢印コネクタ 24">
            <a:extLst>
              <a:ext uri="{FF2B5EF4-FFF2-40B4-BE49-F238E27FC236}">
                <a16:creationId xmlns:a16="http://schemas.microsoft.com/office/drawing/2014/main" id="{8FBCBCEB-AB48-4576-B092-32CBE989B888}"/>
              </a:ext>
            </a:extLst>
          </p:cNvPr>
          <p:cNvCxnSpPr>
            <a:cxnSpLocks/>
          </p:cNvCxnSpPr>
          <p:nvPr/>
        </p:nvCxnSpPr>
        <p:spPr bwMode="auto">
          <a:xfrm>
            <a:off x="5791200" y="3897590"/>
            <a:ext cx="805218" cy="541488"/>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spTree>
    <p:extLst>
      <p:ext uri="{BB962C8B-B14F-4D97-AF65-F5344CB8AC3E}">
        <p14:creationId xmlns:p14="http://schemas.microsoft.com/office/powerpoint/2010/main" val="3276426567"/>
      </p:ext>
    </p:extLst>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ログイン画面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4</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本システムにログインするための画面となります。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0D1D0265-E89E-4609-8825-7D641DC41753}"/>
              </a:ext>
            </a:extLst>
          </p:cNvPr>
          <p:cNvPicPr>
            <a:picLocks noChangeAspect="1"/>
          </p:cNvPicPr>
          <p:nvPr/>
        </p:nvPicPr>
        <p:blipFill>
          <a:blip r:embed="rId3"/>
          <a:stretch>
            <a:fillRect/>
          </a:stretch>
        </p:blipFill>
        <p:spPr>
          <a:xfrm>
            <a:off x="2968655" y="1689719"/>
            <a:ext cx="2657445" cy="3792578"/>
          </a:xfrm>
          <a:prstGeom prst="rect">
            <a:avLst/>
          </a:prstGeom>
        </p:spPr>
      </p:pic>
      <p:sp>
        <p:nvSpPr>
          <p:cNvPr id="4" name="吹き出し: 折線 3">
            <a:extLst>
              <a:ext uri="{FF2B5EF4-FFF2-40B4-BE49-F238E27FC236}">
                <a16:creationId xmlns:a16="http://schemas.microsoft.com/office/drawing/2014/main" id="{6562A84E-16CB-42CA-861F-6B0AA406266B}"/>
              </a:ext>
            </a:extLst>
          </p:cNvPr>
          <p:cNvSpPr/>
          <p:nvPr/>
        </p:nvSpPr>
        <p:spPr bwMode="auto">
          <a:xfrm>
            <a:off x="6100549" y="4312693"/>
            <a:ext cx="1892489" cy="673288"/>
          </a:xfrm>
          <a:prstGeom prst="borderCallout2">
            <a:avLst>
              <a:gd name="adj1" fmla="val 64020"/>
              <a:gd name="adj2" fmla="val -1121"/>
              <a:gd name="adj3" fmla="val 100267"/>
              <a:gd name="adj4" fmla="val -31826"/>
              <a:gd name="adj5" fmla="val 120070"/>
              <a:gd name="adj6" fmla="val -69770"/>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ログインに成功したら</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台本読込</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1143347986"/>
      </p:ext>
    </p:extLst>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09B588C-C103-47CA-B382-42DA0F996D0B}"/>
              </a:ext>
            </a:extLst>
          </p:cNvPr>
          <p:cNvPicPr>
            <a:picLocks noChangeAspect="1"/>
          </p:cNvPicPr>
          <p:nvPr/>
        </p:nvPicPr>
        <p:blipFill>
          <a:blip r:embed="rId3"/>
          <a:stretch>
            <a:fillRect/>
          </a:stretch>
        </p:blipFill>
        <p:spPr>
          <a:xfrm>
            <a:off x="1459408" y="1937013"/>
            <a:ext cx="4737954" cy="3307307"/>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台本読込画面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5</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読み込む台本ファイルを選択する画面となります。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id="{6562A84E-16CB-42CA-861F-6B0AA406266B}"/>
              </a:ext>
            </a:extLst>
          </p:cNvPr>
          <p:cNvSpPr/>
          <p:nvPr/>
        </p:nvSpPr>
        <p:spPr bwMode="auto">
          <a:xfrm>
            <a:off x="4735773" y="1351980"/>
            <a:ext cx="1892489" cy="673288"/>
          </a:xfrm>
          <a:prstGeom prst="borderCallout2">
            <a:avLst>
              <a:gd name="adj1" fmla="val 64020"/>
              <a:gd name="adj2" fmla="val -1121"/>
              <a:gd name="adj3" fmla="val 67159"/>
              <a:gd name="adj4" fmla="val -59230"/>
              <a:gd name="adj5" fmla="val 134259"/>
              <a:gd name="adj6" fmla="val -8755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マスタ編集画面に遷移します。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6794311" y="2341699"/>
            <a:ext cx="1892489" cy="1619592"/>
          </a:xfrm>
          <a:prstGeom prst="borderCallout2">
            <a:avLst>
              <a:gd name="adj1" fmla="val 64020"/>
              <a:gd name="adj2" fmla="val -1121"/>
              <a:gd name="adj3" fmla="val 64912"/>
              <a:gd name="adj4" fmla="val -22691"/>
              <a:gd name="adj5" fmla="val 80328"/>
              <a:gd name="adj6" fmla="val -46933"/>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読み込む台本ファイルと</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その台本ファイルの属性を</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ここで選んだ属性によって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ボイス</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No</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が自動採番されます。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a16="http://schemas.microsoft.com/office/drawing/2014/main" id="{110D66ED-5FA4-4C8D-BA49-FDB2EBA4D61C}"/>
              </a:ext>
            </a:extLst>
          </p:cNvPr>
          <p:cNvSpPr/>
          <p:nvPr/>
        </p:nvSpPr>
        <p:spPr bwMode="auto">
          <a:xfrm>
            <a:off x="5161128" y="5047595"/>
            <a:ext cx="1892489" cy="916850"/>
          </a:xfrm>
          <a:prstGeom prst="borderCallout2">
            <a:avLst>
              <a:gd name="adj1" fmla="val 64020"/>
              <a:gd name="adj2" fmla="val -1121"/>
              <a:gd name="adj3" fmla="val 55485"/>
              <a:gd name="adj4" fmla="val -40239"/>
              <a:gd name="adj5" fmla="val 6893"/>
              <a:gd name="adj6" fmla="val -6231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台本ファイルの読み込みに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成功したら</a:t>
            </a: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3903920842"/>
      </p:ext>
    </p:extLst>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F2A6B7-284B-48EA-B005-5AABB7A34810}"/>
              </a:ext>
            </a:extLst>
          </p:cNvPr>
          <p:cNvPicPr>
            <a:picLocks noChangeAspect="1"/>
          </p:cNvPicPr>
          <p:nvPr/>
        </p:nvPicPr>
        <p:blipFill>
          <a:blip r:embed="rId3"/>
          <a:stretch>
            <a:fillRect/>
          </a:stretch>
        </p:blipFill>
        <p:spPr>
          <a:xfrm>
            <a:off x="1044819" y="1823421"/>
            <a:ext cx="7028961" cy="4080917"/>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台本画面①</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6</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読み込んだ台本ファイルを出力ファイルに合わせて表示する画面です。機能は次のページにて説明します。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id="{6562A84E-16CB-42CA-861F-6B0AA406266B}"/>
              </a:ext>
            </a:extLst>
          </p:cNvPr>
          <p:cNvSpPr/>
          <p:nvPr/>
        </p:nvSpPr>
        <p:spPr bwMode="auto">
          <a:xfrm>
            <a:off x="6181291" y="1287069"/>
            <a:ext cx="1892489" cy="673288"/>
          </a:xfrm>
          <a:prstGeom prst="borderCallout2">
            <a:avLst>
              <a:gd name="adj1" fmla="val 64020"/>
              <a:gd name="adj2" fmla="val -1121"/>
              <a:gd name="adj3" fmla="val 67159"/>
              <a:gd name="adj4" fmla="val -59230"/>
              <a:gd name="adj5" fmla="val 134259"/>
              <a:gd name="adj6" fmla="val -8755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現在選択しているページを</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表示しています。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4434961" y="4843009"/>
            <a:ext cx="1892489" cy="1619592"/>
          </a:xfrm>
          <a:prstGeom prst="borderCallout2">
            <a:avLst>
              <a:gd name="adj1" fmla="val -22"/>
              <a:gd name="adj2" fmla="val 10418"/>
              <a:gd name="adj3" fmla="val -61207"/>
              <a:gd name="adj4" fmla="val -8508"/>
              <a:gd name="adj5" fmla="val -78093"/>
              <a:gd name="adj6" fmla="val -23856"/>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印刷区切り線となります。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ここで表示されている区切り線は</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実際の印刷区切り線とは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同じとは限りませんので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後述するプレビュー機能にて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毎回確認してください。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a16="http://schemas.microsoft.com/office/drawing/2014/main" id="{110D66ED-5FA4-4C8D-BA49-FDB2EBA4D61C}"/>
              </a:ext>
            </a:extLst>
          </p:cNvPr>
          <p:cNvSpPr/>
          <p:nvPr/>
        </p:nvSpPr>
        <p:spPr bwMode="auto">
          <a:xfrm>
            <a:off x="1982148" y="5834885"/>
            <a:ext cx="1892489" cy="627716"/>
          </a:xfrm>
          <a:prstGeom prst="borderCallout2">
            <a:avLst>
              <a:gd name="adj1" fmla="val 64020"/>
              <a:gd name="adj2" fmla="val -1121"/>
              <a:gd name="adj3" fmla="val 43889"/>
              <a:gd name="adj4" fmla="val -21489"/>
              <a:gd name="adj5" fmla="val -10501"/>
              <a:gd name="adj6" fmla="val -3058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台本に登場するキャラクターのみ</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リストに表示されます。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id="{A6E09B1D-CF98-4C22-BC1E-2F3F936BDB57}"/>
              </a:ext>
            </a:extLst>
          </p:cNvPr>
          <p:cNvSpPr/>
          <p:nvPr/>
        </p:nvSpPr>
        <p:spPr bwMode="auto">
          <a:xfrm>
            <a:off x="484495" y="1431672"/>
            <a:ext cx="1892489" cy="673288"/>
          </a:xfrm>
          <a:prstGeom prst="borderCallout2">
            <a:avLst>
              <a:gd name="adj1" fmla="val 68074"/>
              <a:gd name="adj2" fmla="val 100081"/>
              <a:gd name="adj3" fmla="val 98240"/>
              <a:gd name="adj4" fmla="val 120337"/>
              <a:gd name="adj5" fmla="val 159935"/>
              <a:gd name="adj6" fmla="val 13455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現在選択しているボイス行は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背景色が薄青く表示されます。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2" name="吹き出し: 折線 11">
            <a:extLst>
              <a:ext uri="{FF2B5EF4-FFF2-40B4-BE49-F238E27FC236}">
                <a16:creationId xmlns:a16="http://schemas.microsoft.com/office/drawing/2014/main" id="{63D603AB-0E29-4924-A0C9-6AF58A49CAA7}"/>
              </a:ext>
            </a:extLst>
          </p:cNvPr>
          <p:cNvSpPr/>
          <p:nvPr/>
        </p:nvSpPr>
        <p:spPr bwMode="auto">
          <a:xfrm>
            <a:off x="7360685" y="4103083"/>
            <a:ext cx="1426190" cy="1279685"/>
          </a:xfrm>
          <a:prstGeom prst="borderCallout2">
            <a:avLst>
              <a:gd name="adj1" fmla="val -325"/>
              <a:gd name="adj2" fmla="val 12914"/>
              <a:gd name="adj3" fmla="val -28826"/>
              <a:gd name="adj4" fmla="val -9788"/>
              <a:gd name="adj5" fmla="val -41357"/>
              <a:gd name="adj6" fmla="val -19615"/>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台本ファイルに</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記載されている</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キャラクターが</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マスタにない場合</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背景色は赤になります</a:t>
            </a:r>
            <a:endParaRPr lang="en-US" altLang="ja-JP" dirty="0">
              <a:ea typeface="ＭＳ Ｐゴシック" pitchFamily="50" charset="-128"/>
            </a:endParaRPr>
          </a:p>
        </p:txBody>
      </p:sp>
    </p:spTree>
    <p:extLst>
      <p:ext uri="{BB962C8B-B14F-4D97-AF65-F5344CB8AC3E}">
        <p14:creationId xmlns:p14="http://schemas.microsoft.com/office/powerpoint/2010/main" val="2178249457"/>
      </p:ext>
    </p:extLst>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F2A6B7-284B-48EA-B005-5AABB7A34810}"/>
              </a:ext>
            </a:extLst>
          </p:cNvPr>
          <p:cNvPicPr>
            <a:picLocks noChangeAspect="1"/>
          </p:cNvPicPr>
          <p:nvPr/>
        </p:nvPicPr>
        <p:blipFill>
          <a:blip r:embed="rId3"/>
          <a:stretch>
            <a:fillRect/>
          </a:stretch>
        </p:blipFill>
        <p:spPr>
          <a:xfrm>
            <a:off x="1044819" y="1823421"/>
            <a:ext cx="7028961" cy="4080917"/>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台本画面②</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7</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台本画面の機能は以下のようになります。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id="{6562A84E-16CB-42CA-861F-6B0AA406266B}"/>
              </a:ext>
            </a:extLst>
          </p:cNvPr>
          <p:cNvSpPr/>
          <p:nvPr/>
        </p:nvSpPr>
        <p:spPr bwMode="auto">
          <a:xfrm>
            <a:off x="5025781" y="1343805"/>
            <a:ext cx="1892489" cy="673288"/>
          </a:xfrm>
          <a:prstGeom prst="borderCallout2">
            <a:avLst>
              <a:gd name="adj1" fmla="val 70777"/>
              <a:gd name="adj2" fmla="val 99600"/>
              <a:gd name="adj3" fmla="val 84051"/>
              <a:gd name="adj4" fmla="val 127549"/>
              <a:gd name="adj5" fmla="val 107232"/>
              <a:gd name="adj6" fmla="val 13888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印刷設定</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6492552" y="4995081"/>
            <a:ext cx="1987256" cy="519114"/>
          </a:xfrm>
          <a:prstGeom prst="borderCallout2">
            <a:avLst>
              <a:gd name="adj1" fmla="val 57817"/>
              <a:gd name="adj2" fmla="val -570"/>
              <a:gd name="adj3" fmla="val 63235"/>
              <a:gd name="adj4" fmla="val -29111"/>
              <a:gd name="adj5" fmla="val 139242"/>
              <a:gd name="adj6" fmla="val -57965"/>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表示されるページが変更されます。</a:t>
            </a:r>
            <a:endParaRPr lang="en-US" altLang="ja-JP" dirty="0">
              <a:ea typeface="ＭＳ Ｐゴシック" pitchFamily="50" charset="-128"/>
            </a:endParaRPr>
          </a:p>
        </p:txBody>
      </p:sp>
      <p:sp>
        <p:nvSpPr>
          <p:cNvPr id="10" name="吹き出し: 折線 9">
            <a:extLst>
              <a:ext uri="{FF2B5EF4-FFF2-40B4-BE49-F238E27FC236}">
                <a16:creationId xmlns:a16="http://schemas.microsoft.com/office/drawing/2014/main" id="{110D66ED-5FA4-4C8D-BA49-FDB2EBA4D61C}"/>
              </a:ext>
            </a:extLst>
          </p:cNvPr>
          <p:cNvSpPr/>
          <p:nvPr/>
        </p:nvSpPr>
        <p:spPr bwMode="auto">
          <a:xfrm>
            <a:off x="412655" y="4920485"/>
            <a:ext cx="1892489" cy="627716"/>
          </a:xfrm>
          <a:prstGeom prst="borderCallout2">
            <a:avLst>
              <a:gd name="adj1" fmla="val 74891"/>
              <a:gd name="adj2" fmla="val 99600"/>
              <a:gd name="adj3" fmla="val 84474"/>
              <a:gd name="adj4" fmla="val 115290"/>
              <a:gd name="adj5" fmla="val 114878"/>
              <a:gd name="adj6" fmla="val 123740"/>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ボタンを押すことでリストで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選択しているキャラクターの</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次の</a:t>
            </a:r>
            <a:r>
              <a:rPr lang="ja-JP" altLang="en-US" dirty="0">
                <a:ea typeface="ＭＳ Ｐゴシック" pitchFamily="50" charset="-128"/>
              </a:rPr>
              <a:t>セリフにフォーカスします。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id="{A6E09B1D-CF98-4C22-BC1E-2F3F936BDB57}"/>
              </a:ext>
            </a:extLst>
          </p:cNvPr>
          <p:cNvSpPr/>
          <p:nvPr/>
        </p:nvSpPr>
        <p:spPr bwMode="auto">
          <a:xfrm>
            <a:off x="552734" y="2073117"/>
            <a:ext cx="1892489" cy="673288"/>
          </a:xfrm>
          <a:prstGeom prst="borderCallout2">
            <a:avLst>
              <a:gd name="adj1" fmla="val 68074"/>
              <a:gd name="adj2" fmla="val 100081"/>
              <a:gd name="adj3" fmla="val 98240"/>
              <a:gd name="adj4" fmla="val 120337"/>
              <a:gd name="adj5" fmla="val 159935"/>
              <a:gd name="adj6" fmla="val 13455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選択しているボイス行を</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ダブルクリックすると</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a:ea typeface="ＭＳ Ｐゴシック" pitchFamily="50" charset="-128"/>
              </a:rPr>
              <a:t>[</a:t>
            </a:r>
            <a:r>
              <a:rPr lang="ja-JP" altLang="en-US" dirty="0">
                <a:ea typeface="ＭＳ Ｐゴシック" pitchFamily="50" charset="-128"/>
              </a:rPr>
              <a:t>台本編集</a:t>
            </a:r>
            <a:r>
              <a:rPr lang="en-US" altLang="ja-JP" dirty="0">
                <a:ea typeface="ＭＳ Ｐゴシック" pitchFamily="50" charset="-128"/>
              </a:rPr>
              <a:t>]</a:t>
            </a:r>
            <a:r>
              <a:rPr lang="ja-JP" altLang="en-US" dirty="0">
                <a:ea typeface="ＭＳ Ｐゴシック" pitchFamily="50" charset="-128"/>
              </a:rPr>
              <a:t>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736641256"/>
      </p:ext>
    </p:extLst>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8FBAE58-C3B9-40DE-AAB3-286DDF777BB4}"/>
              </a:ext>
            </a:extLst>
          </p:cNvPr>
          <p:cNvPicPr>
            <a:picLocks noChangeAspect="1"/>
          </p:cNvPicPr>
          <p:nvPr/>
        </p:nvPicPr>
        <p:blipFill>
          <a:blip r:embed="rId3"/>
          <a:stretch>
            <a:fillRect/>
          </a:stretch>
        </p:blipFill>
        <p:spPr>
          <a:xfrm>
            <a:off x="2252648" y="2073117"/>
            <a:ext cx="4239904" cy="3105878"/>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台本編集画面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8</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選択されたボイス行を編集する画面となります。</a:t>
            </a:r>
            <a:endParaRPr kumimoji="1" lang="en-US" altLang="ja-JP" sz="1400" dirty="0">
              <a:latin typeface="Meiryo UI" panose="020B0604030504040204" pitchFamily="50" charset="-128"/>
              <a:ea typeface="Meiryo UI" panose="020B0604030504040204" pitchFamily="50" charset="-128"/>
            </a:endParaRPr>
          </a:p>
        </p:txBody>
      </p:sp>
      <p:sp>
        <p:nvSpPr>
          <p:cNvPr id="9" name="吹き出し: 折線 8">
            <a:extLst>
              <a:ext uri="{FF2B5EF4-FFF2-40B4-BE49-F238E27FC236}">
                <a16:creationId xmlns:a16="http://schemas.microsoft.com/office/drawing/2014/main" id="{A6DE9465-0987-468E-A47C-8356863D250E}"/>
              </a:ext>
            </a:extLst>
          </p:cNvPr>
          <p:cNvSpPr/>
          <p:nvPr/>
        </p:nvSpPr>
        <p:spPr bwMode="auto">
          <a:xfrm>
            <a:off x="6699544" y="5191741"/>
            <a:ext cx="1987256" cy="702308"/>
          </a:xfrm>
          <a:prstGeom prst="borderCallout2">
            <a:avLst>
              <a:gd name="adj1" fmla="val 57817"/>
              <a:gd name="adj2" fmla="val -570"/>
              <a:gd name="adj3" fmla="val 31494"/>
              <a:gd name="adj4" fmla="val -20870"/>
              <a:gd name="adj5" fmla="val -21402"/>
              <a:gd name="adj6" fmla="val -2980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変更が反映されないまま</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画面に戻ります。</a:t>
            </a:r>
            <a:endParaRPr lang="en-US" altLang="ja-JP" dirty="0">
              <a:ea typeface="ＭＳ Ｐゴシック" pitchFamily="50" charset="-128"/>
            </a:endParaRPr>
          </a:p>
        </p:txBody>
      </p:sp>
      <p:sp>
        <p:nvSpPr>
          <p:cNvPr id="10" name="吹き出し: 折線 9">
            <a:extLst>
              <a:ext uri="{FF2B5EF4-FFF2-40B4-BE49-F238E27FC236}">
                <a16:creationId xmlns:a16="http://schemas.microsoft.com/office/drawing/2014/main" id="{110D66ED-5FA4-4C8D-BA49-FDB2EBA4D61C}"/>
              </a:ext>
            </a:extLst>
          </p:cNvPr>
          <p:cNvSpPr/>
          <p:nvPr/>
        </p:nvSpPr>
        <p:spPr bwMode="auto">
          <a:xfrm>
            <a:off x="2355186" y="5270861"/>
            <a:ext cx="1892489" cy="725399"/>
          </a:xfrm>
          <a:prstGeom prst="borderCallout2">
            <a:avLst>
              <a:gd name="adj1" fmla="val 74891"/>
              <a:gd name="adj2" fmla="val 99600"/>
              <a:gd name="adj3" fmla="val 27220"/>
              <a:gd name="adj4" fmla="val 130675"/>
              <a:gd name="adj5" fmla="val -43838"/>
              <a:gd name="adj6" fmla="val 137682"/>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変更内容が保存された状態で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画面に戻ります。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id="{A6E09B1D-CF98-4C22-BC1E-2F3F936BDB57}"/>
              </a:ext>
            </a:extLst>
          </p:cNvPr>
          <p:cNvSpPr/>
          <p:nvPr/>
        </p:nvSpPr>
        <p:spPr bwMode="auto">
          <a:xfrm>
            <a:off x="1453486" y="1679005"/>
            <a:ext cx="1892489" cy="673288"/>
          </a:xfrm>
          <a:prstGeom prst="borderCallout2">
            <a:avLst>
              <a:gd name="adj1" fmla="val 68074"/>
              <a:gd name="adj2" fmla="val 100081"/>
              <a:gd name="adj3" fmla="val 79997"/>
              <a:gd name="adj4" fmla="val 110241"/>
              <a:gd name="adj5" fmla="val 113313"/>
              <a:gd name="adj6" fmla="val 12205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選択されたボイス情報が</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3815389210"/>
      </p:ext>
    </p:extLst>
  </p:cSld>
  <p:clrMapOvr>
    <a:masterClrMapping/>
  </p:clrMapOvr>
  <p:transition spd="med">
    <p:pull dir="d"/>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82031</TotalTime>
  <Words>683</Words>
  <Application>Microsoft Office PowerPoint</Application>
  <PresentationFormat>画面に合わせる (4:3)</PresentationFormat>
  <Paragraphs>154</Paragraphs>
  <Slides>11</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 UI</vt:lpstr>
      <vt:lpstr>MS UI Gothic</vt:lpstr>
      <vt:lpstr>Arial</vt:lpstr>
      <vt:lpstr>Garamond</vt:lpstr>
      <vt:lpstr>Wingdings</vt:lpstr>
      <vt:lpstr>Edge</vt:lpstr>
      <vt:lpstr>PowerPoint プレゼンテーション</vt:lpstr>
      <vt:lpstr>(システム愛称) とは</vt:lpstr>
      <vt:lpstr>作成機能</vt:lpstr>
      <vt:lpstr>画面フロー</vt:lpstr>
      <vt:lpstr>ログイン画面</vt:lpstr>
      <vt:lpstr>台本読込画面</vt:lpstr>
      <vt:lpstr>台本画面①</vt:lpstr>
      <vt:lpstr>台本画面②</vt:lpstr>
      <vt:lpstr>台本編集画面</vt:lpstr>
      <vt:lpstr>出力設定画面①</vt:lpstr>
      <vt:lpstr>出力設定画面②</vt:lpstr>
    </vt:vector>
  </TitlesOfParts>
  <Company>SOAR SYSTEM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SOAR SYSTEM inc.</dc:creator>
  <cp:lastModifiedBy>太郎 田中</cp:lastModifiedBy>
  <cp:revision>2050</cp:revision>
  <cp:lastPrinted>2019-04-25T02:26:13Z</cp:lastPrinted>
  <dcterms:created xsi:type="dcterms:W3CDTF">2003-07-23T14:42:27Z</dcterms:created>
  <dcterms:modified xsi:type="dcterms:W3CDTF">2019-06-11T15:48:49Z</dcterms:modified>
</cp:coreProperties>
</file>