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3" r:id="rId1"/>
  </p:sldMasterIdLst>
  <p:notesMasterIdLst>
    <p:notesMasterId r:id="rId14"/>
  </p:notesMasterIdLst>
  <p:handoutMasterIdLst>
    <p:handoutMasterId r:id="rId15"/>
  </p:handoutMasterIdLst>
  <p:sldIdLst>
    <p:sldId id="565" r:id="rId2"/>
    <p:sldId id="846" r:id="rId3"/>
    <p:sldId id="847" r:id="rId4"/>
    <p:sldId id="850" r:id="rId5"/>
    <p:sldId id="851" r:id="rId6"/>
    <p:sldId id="852" r:id="rId7"/>
    <p:sldId id="853" r:id="rId8"/>
    <p:sldId id="854" r:id="rId9"/>
    <p:sldId id="856" r:id="rId10"/>
    <p:sldId id="857" r:id="rId11"/>
    <p:sldId id="858" r:id="rId12"/>
    <p:sldId id="855" r:id="rId13"/>
  </p:sldIdLst>
  <p:sldSz cx="9144000" cy="6858000" type="screen4x3"/>
  <p:notesSz cx="6735763" cy="9866313"/>
  <p:defaultTextStyle>
    <a:defPPr>
      <a:defRPr lang="ja-JP"/>
    </a:defPPr>
    <a:lvl1pPr algn="ctr" rtl="0" fontAlgn="base">
      <a:spcBef>
        <a:spcPct val="50000"/>
      </a:spcBef>
      <a:spcAft>
        <a:spcPct val="0"/>
      </a:spcAft>
      <a:defRPr sz="1000" kern="1200">
        <a:solidFill>
          <a:srgbClr val="000066"/>
        </a:solidFill>
        <a:latin typeface="Garamond" pitchFamily="18" charset="0"/>
        <a:ea typeface="ＭＳ Ｐゴシック" charset="-128"/>
        <a:cs typeface="+mn-cs"/>
      </a:defRPr>
    </a:lvl1pPr>
    <a:lvl2pPr marL="457200" algn="ctr" rtl="0" fontAlgn="base">
      <a:spcBef>
        <a:spcPct val="50000"/>
      </a:spcBef>
      <a:spcAft>
        <a:spcPct val="0"/>
      </a:spcAft>
      <a:defRPr sz="1000" kern="1200">
        <a:solidFill>
          <a:srgbClr val="000066"/>
        </a:solidFill>
        <a:latin typeface="Garamond" pitchFamily="18" charset="0"/>
        <a:ea typeface="ＭＳ Ｐゴシック" charset="-128"/>
        <a:cs typeface="+mn-cs"/>
      </a:defRPr>
    </a:lvl2pPr>
    <a:lvl3pPr marL="914400" algn="ctr" rtl="0" fontAlgn="base">
      <a:spcBef>
        <a:spcPct val="50000"/>
      </a:spcBef>
      <a:spcAft>
        <a:spcPct val="0"/>
      </a:spcAft>
      <a:defRPr sz="1000" kern="1200">
        <a:solidFill>
          <a:srgbClr val="000066"/>
        </a:solidFill>
        <a:latin typeface="Garamond" pitchFamily="18" charset="0"/>
        <a:ea typeface="ＭＳ Ｐゴシック" charset="-128"/>
        <a:cs typeface="+mn-cs"/>
      </a:defRPr>
    </a:lvl3pPr>
    <a:lvl4pPr marL="1371600" algn="ctr" rtl="0" fontAlgn="base">
      <a:spcBef>
        <a:spcPct val="50000"/>
      </a:spcBef>
      <a:spcAft>
        <a:spcPct val="0"/>
      </a:spcAft>
      <a:defRPr sz="1000" kern="1200">
        <a:solidFill>
          <a:srgbClr val="000066"/>
        </a:solidFill>
        <a:latin typeface="Garamond" pitchFamily="18" charset="0"/>
        <a:ea typeface="ＭＳ Ｐゴシック" charset="-128"/>
        <a:cs typeface="+mn-cs"/>
      </a:defRPr>
    </a:lvl4pPr>
    <a:lvl5pPr marL="1828800" algn="ctr" rtl="0" fontAlgn="base">
      <a:spcBef>
        <a:spcPct val="50000"/>
      </a:spcBef>
      <a:spcAft>
        <a:spcPct val="0"/>
      </a:spcAft>
      <a:defRPr sz="1000" kern="1200">
        <a:solidFill>
          <a:srgbClr val="000066"/>
        </a:solidFill>
        <a:latin typeface="Garamond" pitchFamily="18" charset="0"/>
        <a:ea typeface="ＭＳ Ｐゴシック" charset="-128"/>
        <a:cs typeface="+mn-cs"/>
      </a:defRPr>
    </a:lvl5pPr>
    <a:lvl6pPr marL="2286000" algn="l" defTabSz="914400" rtl="0" eaLnBrk="1" latinLnBrk="0" hangingPunct="1">
      <a:defRPr sz="1000" kern="1200">
        <a:solidFill>
          <a:srgbClr val="000066"/>
        </a:solidFill>
        <a:latin typeface="Garamond" pitchFamily="18" charset="0"/>
        <a:ea typeface="ＭＳ Ｐゴシック" charset="-128"/>
        <a:cs typeface="+mn-cs"/>
      </a:defRPr>
    </a:lvl6pPr>
    <a:lvl7pPr marL="2743200" algn="l" defTabSz="914400" rtl="0" eaLnBrk="1" latinLnBrk="0" hangingPunct="1">
      <a:defRPr sz="1000" kern="1200">
        <a:solidFill>
          <a:srgbClr val="000066"/>
        </a:solidFill>
        <a:latin typeface="Garamond" pitchFamily="18" charset="0"/>
        <a:ea typeface="ＭＳ Ｐゴシック" charset="-128"/>
        <a:cs typeface="+mn-cs"/>
      </a:defRPr>
    </a:lvl7pPr>
    <a:lvl8pPr marL="3200400" algn="l" defTabSz="914400" rtl="0" eaLnBrk="1" latinLnBrk="0" hangingPunct="1">
      <a:defRPr sz="1000" kern="1200">
        <a:solidFill>
          <a:srgbClr val="000066"/>
        </a:solidFill>
        <a:latin typeface="Garamond" pitchFamily="18" charset="0"/>
        <a:ea typeface="ＭＳ Ｐゴシック" charset="-128"/>
        <a:cs typeface="+mn-cs"/>
      </a:defRPr>
    </a:lvl8pPr>
    <a:lvl9pPr marL="3657600" algn="l" defTabSz="914400" rtl="0" eaLnBrk="1" latinLnBrk="0" hangingPunct="1">
      <a:defRPr sz="1000" kern="1200">
        <a:solidFill>
          <a:srgbClr val="000066"/>
        </a:solidFill>
        <a:latin typeface="Garamond" pitchFamily="18" charset="0"/>
        <a:ea typeface="ＭＳ Ｐゴシック" charset="-128"/>
        <a:cs typeface="+mn-cs"/>
      </a:defRPr>
    </a:lvl9pPr>
  </p:defaultTextStyle>
  <p:extLst>
    <p:ext uri="{521415D9-36F7-43E2-AB2F-B90AF26B5E84}">
      <p14:sectionLst xmlns:p14="http://schemas.microsoft.com/office/powerpoint/2010/main">
        <p14:section name="既定のセクション" id="{50C7423C-20CC-4073-8876-17090AA683BC}">
          <p14:sldIdLst>
            <p14:sldId id="565"/>
            <p14:sldId id="846"/>
            <p14:sldId id="847"/>
            <p14:sldId id="850"/>
            <p14:sldId id="851"/>
            <p14:sldId id="852"/>
            <p14:sldId id="853"/>
            <p14:sldId id="854"/>
            <p14:sldId id="856"/>
            <p14:sldId id="857"/>
            <p14:sldId id="858"/>
            <p14:sldId id="855"/>
          </p14:sldIdLst>
        </p14:section>
      </p14:sectionLst>
    </p:ext>
    <p:ext uri="{EFAFB233-063F-42B5-8137-9DF3F51BA10A}">
      <p15:sldGuideLst xmlns:p15="http://schemas.microsoft.com/office/powerpoint/2012/main">
        <p15:guide id="1" orient="horz" pos="2251">
          <p15:clr>
            <a:srgbClr val="A4A3A4"/>
          </p15:clr>
        </p15:guide>
        <p15:guide id="2" orient="horz" pos="1570">
          <p15:clr>
            <a:srgbClr val="A4A3A4"/>
          </p15:clr>
        </p15:guide>
        <p15:guide id="3" orient="horz" pos="3929">
          <p15:clr>
            <a:srgbClr val="A4A3A4"/>
          </p15:clr>
        </p15:guide>
        <p15:guide id="4" orient="horz" pos="2523">
          <p15:clr>
            <a:srgbClr val="A4A3A4"/>
          </p15:clr>
        </p15:guide>
        <p15:guide id="5" orient="horz" pos="2341">
          <p15:clr>
            <a:srgbClr val="A4A3A4"/>
          </p15:clr>
        </p15:guide>
        <p15:guide id="6" orient="horz" pos="2568">
          <p15:clr>
            <a:srgbClr val="A4A3A4"/>
          </p15:clr>
        </p15:guide>
        <p15:guide id="7" pos="2880">
          <p15:clr>
            <a:srgbClr val="A4A3A4"/>
          </p15:clr>
        </p15:guide>
        <p15:guide id="8" pos="295">
          <p15:clr>
            <a:srgbClr val="A4A3A4"/>
          </p15:clr>
        </p15:guide>
        <p15:guide id="9" pos="5465">
          <p15:clr>
            <a:srgbClr val="A4A3A4"/>
          </p15:clr>
        </p15:guide>
        <p15:guide id="10" pos="4513">
          <p15:clr>
            <a:srgbClr val="A4A3A4"/>
          </p15:clr>
        </p15:guide>
        <p15:guide id="11" pos="17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3300"/>
    <a:srgbClr val="0000FF"/>
    <a:srgbClr val="FF6600"/>
    <a:srgbClr val="66FFFF"/>
    <a:srgbClr val="000066"/>
    <a:srgbClr val="FF0000"/>
    <a:srgbClr val="FF99CC"/>
    <a:srgbClr val="33CC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76959" autoAdjust="0"/>
  </p:normalViewPr>
  <p:slideViewPr>
    <p:cSldViewPr snapToGrid="0">
      <p:cViewPr varScale="1">
        <p:scale>
          <a:sx n="116" d="100"/>
          <a:sy n="116" d="100"/>
        </p:scale>
        <p:origin x="1500" y="108"/>
      </p:cViewPr>
      <p:guideLst>
        <p:guide orient="horz" pos="2251"/>
        <p:guide orient="horz" pos="1570"/>
        <p:guide orient="horz" pos="3929"/>
        <p:guide orient="horz" pos="2523"/>
        <p:guide orient="horz" pos="2341"/>
        <p:guide orient="horz" pos="2568"/>
        <p:guide pos="2880"/>
        <p:guide pos="295"/>
        <p:guide pos="5465"/>
        <p:guide pos="4513"/>
        <p:guide pos="174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0" d="100"/>
          <a:sy n="90" d="100"/>
        </p:scale>
        <p:origin x="3708" y="8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5" y="6"/>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44" tIns="45221" rIns="90444" bIns="45221" numCol="1" anchor="t" anchorCtr="0" compatLnSpc="1">
            <a:prstTxWarp prst="textNoShape">
              <a:avLst/>
            </a:prstTxWarp>
          </a:bodyPr>
          <a:lstStyle>
            <a:lvl1pPr algn="l" defTabSz="906116">
              <a:spcBef>
                <a:spcPct val="0"/>
              </a:spcBef>
              <a:defRPr sz="1100">
                <a:ea typeface="ＭＳ Ｐゴシック" pitchFamily="50" charset="-128"/>
              </a:defRPr>
            </a:lvl1pPr>
          </a:lstStyle>
          <a:p>
            <a:pPr>
              <a:defRPr/>
            </a:pPr>
            <a:endParaRPr lang="en-US" altLang="ja-JP"/>
          </a:p>
        </p:txBody>
      </p:sp>
      <p:sp>
        <p:nvSpPr>
          <p:cNvPr id="73731" name="Rectangle 3"/>
          <p:cNvSpPr>
            <a:spLocks noGrp="1" noChangeArrowheads="1"/>
          </p:cNvSpPr>
          <p:nvPr>
            <p:ph type="dt" sz="quarter" idx="1"/>
          </p:nvPr>
        </p:nvSpPr>
        <p:spPr bwMode="auto">
          <a:xfrm>
            <a:off x="3816353" y="6"/>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44" tIns="45221" rIns="90444" bIns="45221" numCol="1" anchor="t" anchorCtr="0" compatLnSpc="1">
            <a:prstTxWarp prst="textNoShape">
              <a:avLst/>
            </a:prstTxWarp>
          </a:bodyPr>
          <a:lstStyle>
            <a:lvl1pPr algn="r" defTabSz="906116">
              <a:spcBef>
                <a:spcPct val="0"/>
              </a:spcBef>
              <a:defRPr sz="1100">
                <a:ea typeface="ＭＳ Ｐゴシック" pitchFamily="50" charset="-128"/>
              </a:defRPr>
            </a:lvl1pPr>
          </a:lstStyle>
          <a:p>
            <a:pPr>
              <a:defRPr/>
            </a:pPr>
            <a:endParaRPr lang="en-US" altLang="ja-JP"/>
          </a:p>
        </p:txBody>
      </p:sp>
      <p:sp>
        <p:nvSpPr>
          <p:cNvPr id="73732" name="Rectangle 4"/>
          <p:cNvSpPr>
            <a:spLocks noGrp="1" noChangeArrowheads="1"/>
          </p:cNvSpPr>
          <p:nvPr>
            <p:ph type="ftr" sz="quarter" idx="2"/>
          </p:nvPr>
        </p:nvSpPr>
        <p:spPr bwMode="auto">
          <a:xfrm>
            <a:off x="5" y="9372604"/>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44" tIns="45221" rIns="90444" bIns="45221" numCol="1" anchor="b" anchorCtr="0" compatLnSpc="1">
            <a:prstTxWarp prst="textNoShape">
              <a:avLst/>
            </a:prstTxWarp>
          </a:bodyPr>
          <a:lstStyle>
            <a:lvl1pPr algn="l" defTabSz="906116">
              <a:spcBef>
                <a:spcPct val="0"/>
              </a:spcBef>
              <a:defRPr sz="1100">
                <a:ea typeface="ＭＳ Ｐゴシック" pitchFamily="50" charset="-128"/>
              </a:defRPr>
            </a:lvl1pPr>
          </a:lstStyle>
          <a:p>
            <a:pPr>
              <a:defRPr/>
            </a:pPr>
            <a:endParaRPr lang="en-US" altLang="ja-JP"/>
          </a:p>
        </p:txBody>
      </p:sp>
      <p:sp>
        <p:nvSpPr>
          <p:cNvPr id="73733" name="Rectangle 5"/>
          <p:cNvSpPr>
            <a:spLocks noGrp="1" noChangeArrowheads="1"/>
          </p:cNvSpPr>
          <p:nvPr>
            <p:ph type="sldNum" sz="quarter" idx="3"/>
          </p:nvPr>
        </p:nvSpPr>
        <p:spPr bwMode="auto">
          <a:xfrm>
            <a:off x="3816353" y="9372604"/>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44" tIns="45221" rIns="90444" bIns="45221" numCol="1" anchor="b" anchorCtr="0" compatLnSpc="1">
            <a:prstTxWarp prst="textNoShape">
              <a:avLst/>
            </a:prstTxWarp>
          </a:bodyPr>
          <a:lstStyle>
            <a:lvl1pPr algn="r" defTabSz="906116">
              <a:spcBef>
                <a:spcPct val="0"/>
              </a:spcBef>
              <a:defRPr sz="1100">
                <a:ea typeface="ＭＳ Ｐゴシック" pitchFamily="50" charset="-128"/>
              </a:defRPr>
            </a:lvl1pPr>
          </a:lstStyle>
          <a:p>
            <a:pPr>
              <a:defRPr/>
            </a:pPr>
            <a:fld id="{30D18E3D-0CDD-478C-BDA4-2B8994E5F299}" type="slidenum">
              <a:rPr lang="en-US" altLang="ja-JP"/>
              <a:pPr>
                <a:defRPr/>
              </a:pPr>
              <a:t>‹#›</a:t>
            </a:fld>
            <a:endParaRPr lang="en-US" altLang="ja-JP"/>
          </a:p>
        </p:txBody>
      </p:sp>
    </p:spTree>
    <p:extLst>
      <p:ext uri="{BB962C8B-B14F-4D97-AF65-F5344CB8AC3E}">
        <p14:creationId xmlns:p14="http://schemas.microsoft.com/office/powerpoint/2010/main" val="208182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3" y="2"/>
            <a:ext cx="28971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5" tIns="45646" rIns="91285" bIns="45646" numCol="1" anchor="t" anchorCtr="0" compatLnSpc="1">
            <a:prstTxWarp prst="textNoShape">
              <a:avLst/>
            </a:prstTxWarp>
          </a:bodyPr>
          <a:lstStyle>
            <a:lvl1pPr algn="l" defTabSz="913718">
              <a:spcBef>
                <a:spcPct val="0"/>
              </a:spcBef>
              <a:defRPr sz="1100">
                <a:ea typeface="ＭＳ Ｐゴシック" pitchFamily="50" charset="-128"/>
              </a:defRPr>
            </a:lvl1pPr>
          </a:lstStyle>
          <a:p>
            <a:pPr>
              <a:defRPr/>
            </a:pPr>
            <a:endParaRPr lang="en-US" altLang="ja-JP"/>
          </a:p>
        </p:txBody>
      </p:sp>
      <p:sp>
        <p:nvSpPr>
          <p:cNvPr id="87043" name="Rectangle 3"/>
          <p:cNvSpPr>
            <a:spLocks noGrp="1" noChangeArrowheads="1"/>
          </p:cNvSpPr>
          <p:nvPr>
            <p:ph type="dt" idx="1"/>
          </p:nvPr>
        </p:nvSpPr>
        <p:spPr bwMode="auto">
          <a:xfrm>
            <a:off x="3808415" y="2"/>
            <a:ext cx="2897186"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5" tIns="45646" rIns="91285" bIns="45646" numCol="1" anchor="t" anchorCtr="0" compatLnSpc="1">
            <a:prstTxWarp prst="textNoShape">
              <a:avLst/>
            </a:prstTxWarp>
          </a:bodyPr>
          <a:lstStyle>
            <a:lvl1pPr algn="r" defTabSz="913718">
              <a:spcBef>
                <a:spcPct val="0"/>
              </a:spcBef>
              <a:defRPr sz="1100">
                <a:ea typeface="ＭＳ Ｐゴシック" pitchFamily="50" charset="-128"/>
              </a:defRPr>
            </a:lvl1pPr>
          </a:lstStyle>
          <a:p>
            <a:pPr>
              <a:defRPr/>
            </a:pPr>
            <a:endParaRPr lang="en-US" altLang="ja-JP"/>
          </a:p>
        </p:txBody>
      </p:sp>
      <p:sp>
        <p:nvSpPr>
          <p:cNvPr id="22532" name="Rectangle 4"/>
          <p:cNvSpPr>
            <a:spLocks noGrp="1" noRot="1" noChangeAspect="1" noChangeArrowheads="1" noTextEdit="1"/>
          </p:cNvSpPr>
          <p:nvPr>
            <p:ph type="sldImg" idx="2"/>
          </p:nvPr>
        </p:nvSpPr>
        <p:spPr bwMode="auto">
          <a:xfrm>
            <a:off x="955675" y="763588"/>
            <a:ext cx="4872038" cy="36560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14402" y="4722814"/>
            <a:ext cx="4953000" cy="441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5" tIns="45646" rIns="91285" bIns="4564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87046" name="Rectangle 6"/>
          <p:cNvSpPr>
            <a:spLocks noGrp="1" noChangeArrowheads="1"/>
          </p:cNvSpPr>
          <p:nvPr>
            <p:ph type="ftr" sz="quarter" idx="4"/>
          </p:nvPr>
        </p:nvSpPr>
        <p:spPr bwMode="auto">
          <a:xfrm>
            <a:off x="3" y="9369426"/>
            <a:ext cx="2897187"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5" tIns="45646" rIns="91285" bIns="45646" numCol="1" anchor="b" anchorCtr="0" compatLnSpc="1">
            <a:prstTxWarp prst="textNoShape">
              <a:avLst/>
            </a:prstTxWarp>
          </a:bodyPr>
          <a:lstStyle>
            <a:lvl1pPr algn="l" defTabSz="913718">
              <a:spcBef>
                <a:spcPct val="0"/>
              </a:spcBef>
              <a:defRPr sz="1100">
                <a:ea typeface="ＭＳ Ｐゴシック" pitchFamily="50" charset="-128"/>
              </a:defRPr>
            </a:lvl1pPr>
          </a:lstStyle>
          <a:p>
            <a:pPr>
              <a:defRPr/>
            </a:pPr>
            <a:endParaRPr lang="en-US" altLang="ja-JP"/>
          </a:p>
        </p:txBody>
      </p:sp>
      <p:sp>
        <p:nvSpPr>
          <p:cNvPr id="87047" name="Rectangle 7"/>
          <p:cNvSpPr>
            <a:spLocks noGrp="1" noChangeArrowheads="1"/>
          </p:cNvSpPr>
          <p:nvPr>
            <p:ph type="sldNum" sz="quarter" idx="5"/>
          </p:nvPr>
        </p:nvSpPr>
        <p:spPr bwMode="auto">
          <a:xfrm>
            <a:off x="3808415" y="9369426"/>
            <a:ext cx="2897186"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5" tIns="45646" rIns="91285" bIns="45646" numCol="1" anchor="b" anchorCtr="0" compatLnSpc="1">
            <a:prstTxWarp prst="textNoShape">
              <a:avLst/>
            </a:prstTxWarp>
          </a:bodyPr>
          <a:lstStyle>
            <a:lvl1pPr algn="r" defTabSz="913718">
              <a:spcBef>
                <a:spcPct val="0"/>
              </a:spcBef>
              <a:defRPr sz="1100">
                <a:ea typeface="ＭＳ Ｐゴシック" pitchFamily="50" charset="-128"/>
              </a:defRPr>
            </a:lvl1pPr>
          </a:lstStyle>
          <a:p>
            <a:pPr>
              <a:defRPr/>
            </a:pPr>
            <a:fld id="{C98CDB28-CAC3-4F52-91FB-97FD26A7BFD2}" type="slidenum">
              <a:rPr lang="en-US" altLang="ja-JP"/>
              <a:pPr>
                <a:defRPr/>
              </a:pPr>
              <a:t>‹#›</a:t>
            </a:fld>
            <a:endParaRPr lang="en-US" altLang="ja-JP"/>
          </a:p>
        </p:txBody>
      </p:sp>
    </p:spTree>
    <p:extLst>
      <p:ext uri="{BB962C8B-B14F-4D97-AF65-F5344CB8AC3E}">
        <p14:creationId xmlns:p14="http://schemas.microsoft.com/office/powerpoint/2010/main" val="322090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068FF446-C66C-45AB-BBE9-BCD839064870}" type="slidenum">
              <a:rPr lang="en-US" altLang="ja-JP" sz="1100"/>
              <a:pPr eaLnBrk="1" hangingPunct="1"/>
              <a:t>0</a:t>
            </a:fld>
            <a:endParaRPr lang="en-US" altLang="ja-JP" sz="11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ja-JP" altLang="ja-JP" dirty="0"/>
          </a:p>
        </p:txBody>
      </p:sp>
    </p:spTree>
    <p:extLst>
      <p:ext uri="{BB962C8B-B14F-4D97-AF65-F5344CB8AC3E}">
        <p14:creationId xmlns:p14="http://schemas.microsoft.com/office/powerpoint/2010/main" val="283916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9</a:t>
            </a:fld>
            <a:endParaRPr lang="en-US" altLang="ja-JP" sz="1100"/>
          </a:p>
        </p:txBody>
      </p:sp>
    </p:spTree>
    <p:extLst>
      <p:ext uri="{BB962C8B-B14F-4D97-AF65-F5344CB8AC3E}">
        <p14:creationId xmlns:p14="http://schemas.microsoft.com/office/powerpoint/2010/main" val="3851055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10</a:t>
            </a:fld>
            <a:endParaRPr lang="en-US" altLang="ja-JP" sz="1100"/>
          </a:p>
        </p:txBody>
      </p:sp>
    </p:spTree>
    <p:extLst>
      <p:ext uri="{BB962C8B-B14F-4D97-AF65-F5344CB8AC3E}">
        <p14:creationId xmlns:p14="http://schemas.microsoft.com/office/powerpoint/2010/main" val="158910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11</a:t>
            </a:fld>
            <a:endParaRPr lang="en-US" altLang="ja-JP" sz="1100"/>
          </a:p>
        </p:txBody>
      </p:sp>
    </p:spTree>
    <p:extLst>
      <p:ext uri="{BB962C8B-B14F-4D97-AF65-F5344CB8AC3E}">
        <p14:creationId xmlns:p14="http://schemas.microsoft.com/office/powerpoint/2010/main" val="186262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1</a:t>
            </a:fld>
            <a:endParaRPr lang="en-US" altLang="ja-JP" sz="1100"/>
          </a:p>
        </p:txBody>
      </p:sp>
    </p:spTree>
    <p:extLst>
      <p:ext uri="{BB962C8B-B14F-4D97-AF65-F5344CB8AC3E}">
        <p14:creationId xmlns:p14="http://schemas.microsoft.com/office/powerpoint/2010/main" val="60492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2</a:t>
            </a:fld>
            <a:endParaRPr lang="en-US" altLang="ja-JP" sz="1100"/>
          </a:p>
        </p:txBody>
      </p:sp>
    </p:spTree>
    <p:extLst>
      <p:ext uri="{BB962C8B-B14F-4D97-AF65-F5344CB8AC3E}">
        <p14:creationId xmlns:p14="http://schemas.microsoft.com/office/powerpoint/2010/main" val="255404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3</a:t>
            </a:fld>
            <a:endParaRPr lang="en-US" altLang="ja-JP" sz="1100"/>
          </a:p>
        </p:txBody>
      </p:sp>
    </p:spTree>
    <p:extLst>
      <p:ext uri="{BB962C8B-B14F-4D97-AF65-F5344CB8AC3E}">
        <p14:creationId xmlns:p14="http://schemas.microsoft.com/office/powerpoint/2010/main" val="361546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4</a:t>
            </a:fld>
            <a:endParaRPr lang="en-US" altLang="ja-JP" sz="1100"/>
          </a:p>
        </p:txBody>
      </p:sp>
    </p:spTree>
    <p:extLst>
      <p:ext uri="{BB962C8B-B14F-4D97-AF65-F5344CB8AC3E}">
        <p14:creationId xmlns:p14="http://schemas.microsoft.com/office/powerpoint/2010/main" val="407352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5</a:t>
            </a:fld>
            <a:endParaRPr lang="en-US" altLang="ja-JP" sz="1100"/>
          </a:p>
        </p:txBody>
      </p:sp>
    </p:spTree>
    <p:extLst>
      <p:ext uri="{BB962C8B-B14F-4D97-AF65-F5344CB8AC3E}">
        <p14:creationId xmlns:p14="http://schemas.microsoft.com/office/powerpoint/2010/main" val="62652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6</a:t>
            </a:fld>
            <a:endParaRPr lang="en-US" altLang="ja-JP" sz="1100"/>
          </a:p>
        </p:txBody>
      </p:sp>
    </p:spTree>
    <p:extLst>
      <p:ext uri="{BB962C8B-B14F-4D97-AF65-F5344CB8AC3E}">
        <p14:creationId xmlns:p14="http://schemas.microsoft.com/office/powerpoint/2010/main" val="364731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7</a:t>
            </a:fld>
            <a:endParaRPr lang="en-US" altLang="ja-JP" sz="1100"/>
          </a:p>
        </p:txBody>
      </p:sp>
    </p:spTree>
    <p:extLst>
      <p:ext uri="{BB962C8B-B14F-4D97-AF65-F5344CB8AC3E}">
        <p14:creationId xmlns:p14="http://schemas.microsoft.com/office/powerpoint/2010/main" val="162841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a:ln/>
        </p:spPr>
      </p:sp>
      <p:sp>
        <p:nvSpPr>
          <p:cNvPr id="27651" name="ノート プレースホルダ 2"/>
          <p:cNvSpPr>
            <a:spLocks noGrp="1"/>
          </p:cNvSpPr>
          <p:nvPr>
            <p:ph type="body" idx="1"/>
          </p:nvPr>
        </p:nvSpPr>
        <p:spPr>
          <a:noFill/>
        </p:spPr>
        <p:txBody>
          <a:bodyPr/>
          <a:lstStyle/>
          <a:p>
            <a:r>
              <a:rPr lang="en-US" altLang="ja-JP" b="0" dirty="0"/>
              <a:t>2015/10/2</a:t>
            </a:r>
          </a:p>
          <a:p>
            <a:r>
              <a:rPr lang="ja-JP" altLang="en-US" b="0" dirty="0"/>
              <a:t>システム構成図に開発サーバーを追加</a:t>
            </a:r>
          </a:p>
        </p:txBody>
      </p:sp>
      <p:sp>
        <p:nvSpPr>
          <p:cNvPr id="27652" name="スライド番号プレースホルダ 3"/>
          <p:cNvSpPr>
            <a:spLocks noGrp="1"/>
          </p:cNvSpPr>
          <p:nvPr>
            <p:ph type="sldNum" sz="quarter" idx="5"/>
          </p:nvPr>
        </p:nvSpPr>
        <p:spPr>
          <a:noFill/>
        </p:spPr>
        <p:txBody>
          <a:bodyPr/>
          <a:lstStyle>
            <a:lvl1pPr defTabSz="912230" eaLnBrk="0" hangingPunct="0">
              <a:defRPr sz="1000">
                <a:solidFill>
                  <a:srgbClr val="000066"/>
                </a:solidFill>
                <a:latin typeface="Garamond" pitchFamily="18" charset="0"/>
                <a:ea typeface="ＭＳ Ｐゴシック" charset="-128"/>
              </a:defRPr>
            </a:lvl1pPr>
            <a:lvl2pPr marL="742474" indent="-285568" defTabSz="912230" eaLnBrk="0" hangingPunct="0">
              <a:defRPr sz="1000">
                <a:solidFill>
                  <a:srgbClr val="000066"/>
                </a:solidFill>
                <a:latin typeface="Garamond" pitchFamily="18" charset="0"/>
                <a:ea typeface="ＭＳ Ｐゴシック" charset="-128"/>
              </a:defRPr>
            </a:lvl2pPr>
            <a:lvl3pPr marL="1142269" indent="-228455" defTabSz="912230" eaLnBrk="0" hangingPunct="0">
              <a:defRPr sz="1000">
                <a:solidFill>
                  <a:srgbClr val="000066"/>
                </a:solidFill>
                <a:latin typeface="Garamond" pitchFamily="18" charset="0"/>
                <a:ea typeface="ＭＳ Ｐゴシック" charset="-128"/>
              </a:defRPr>
            </a:lvl3pPr>
            <a:lvl4pPr marL="1599177" indent="-228455" defTabSz="912230" eaLnBrk="0" hangingPunct="0">
              <a:defRPr sz="1000">
                <a:solidFill>
                  <a:srgbClr val="000066"/>
                </a:solidFill>
                <a:latin typeface="Garamond" pitchFamily="18" charset="0"/>
                <a:ea typeface="ＭＳ Ｐゴシック" charset="-128"/>
              </a:defRPr>
            </a:lvl4pPr>
            <a:lvl5pPr marL="2056083" indent="-228455" defTabSz="912230" eaLnBrk="0" hangingPunct="0">
              <a:defRPr sz="1000">
                <a:solidFill>
                  <a:srgbClr val="000066"/>
                </a:solidFill>
                <a:latin typeface="Garamond" pitchFamily="18" charset="0"/>
                <a:ea typeface="ＭＳ Ｐゴシック" charset="-128"/>
              </a:defRPr>
            </a:lvl5pPr>
            <a:lvl6pPr marL="2512992"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69898"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6807"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3715" indent="-228455" algn="ctr" defTabSz="912230"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91D6ACCE-1016-497B-A184-5272CA896587}" type="slidenum">
              <a:rPr lang="en-US" altLang="ja-JP" sz="1100"/>
              <a:pPr eaLnBrk="1" hangingPunct="1"/>
              <a:t>8</a:t>
            </a:fld>
            <a:endParaRPr lang="en-US" altLang="ja-JP" sz="1100"/>
          </a:p>
        </p:txBody>
      </p:sp>
    </p:spTree>
    <p:extLst>
      <p:ext uri="{BB962C8B-B14F-4D97-AF65-F5344CB8AC3E}">
        <p14:creationId xmlns:p14="http://schemas.microsoft.com/office/powerpoint/2010/main" val="96062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Line 8"/>
          <p:cNvSpPr>
            <a:spLocks noChangeShapeType="1"/>
          </p:cNvSpPr>
          <p:nvPr/>
        </p:nvSpPr>
        <p:spPr bwMode="auto">
          <a:xfrm>
            <a:off x="1908175" y="3276600"/>
            <a:ext cx="658495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6626" name="Rectangle 2"/>
          <p:cNvSpPr>
            <a:spLocks noGrp="1" noChangeArrowheads="1"/>
          </p:cNvSpPr>
          <p:nvPr>
            <p:ph type="ctrTitle"/>
          </p:nvPr>
        </p:nvSpPr>
        <p:spPr>
          <a:xfrm>
            <a:off x="900113" y="1412875"/>
            <a:ext cx="7623175" cy="1752600"/>
          </a:xfrm>
        </p:spPr>
        <p:txBody>
          <a:bodyPr anchor="t"/>
          <a:lstStyle>
            <a:lvl1pPr>
              <a:defRPr sz="2800"/>
            </a:lvl1pPr>
          </a:lstStyle>
          <a:p>
            <a:r>
              <a:rPr lang="ja-JP" altLang="en-US"/>
              <a:t>マスタ タイトルの書式設定</a:t>
            </a:r>
          </a:p>
        </p:txBody>
      </p:sp>
      <p:sp>
        <p:nvSpPr>
          <p:cNvPr id="26627" name="Rectangle 3"/>
          <p:cNvSpPr>
            <a:spLocks noGrp="1" noChangeArrowheads="1"/>
          </p:cNvSpPr>
          <p:nvPr>
            <p:ph type="subTitle" idx="1"/>
          </p:nvPr>
        </p:nvSpPr>
        <p:spPr>
          <a:xfrm>
            <a:off x="2124075" y="3352800"/>
            <a:ext cx="6410325" cy="1752600"/>
          </a:xfrm>
        </p:spPr>
        <p:txBody>
          <a:bodyPr/>
          <a:lstStyle>
            <a:lvl1pPr marL="0" indent="0">
              <a:defRPr sz="1100"/>
            </a:lvl1pPr>
          </a:lstStyle>
          <a:p>
            <a:r>
              <a:rPr lang="ja-JP" altLang="en-US"/>
              <a:t>マスタ サブタイトルの書式設定</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spcBef>
                <a:spcPct val="0"/>
              </a:spcBef>
              <a:defRPr sz="1200">
                <a:solidFill>
                  <a:schemeClr val="tx1"/>
                </a:solidFill>
                <a:ea typeface="ＭＳ Ｐゴシック" pitchFamily="50" charset="-128"/>
              </a:defRPr>
            </a:lvl1pPr>
          </a:lstStyle>
          <a:p>
            <a:pPr>
              <a:defRPr/>
            </a:pPr>
            <a:endParaRPr lang="en-US" altLang="ja-JP"/>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3046982788"/>
      </p:ext>
    </p:extLst>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D960EE27-9BBF-4862-B09A-0B70C8553675}" type="slidenum">
              <a:rPr lang="ja-JP" altLang="en-US"/>
              <a:pPr>
                <a:defRPr/>
              </a:pPr>
              <a:t>‹#›</a:t>
            </a:fld>
            <a:endParaRPr lang="en-US" altLang="ja-JP"/>
          </a:p>
        </p:txBody>
      </p:sp>
    </p:spTree>
    <p:extLst>
      <p:ext uri="{BB962C8B-B14F-4D97-AF65-F5344CB8AC3E}">
        <p14:creationId xmlns:p14="http://schemas.microsoft.com/office/powerpoint/2010/main" val="1849027403"/>
      </p:ext>
    </p:extLst>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32575" y="533400"/>
            <a:ext cx="2054225" cy="117951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68313" y="533400"/>
            <a:ext cx="6011862" cy="117951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9BAC987A-155E-4EAF-BF7B-3710B41FF85C}" type="slidenum">
              <a:rPr lang="ja-JP" altLang="en-US"/>
              <a:pPr>
                <a:defRPr/>
              </a:pPr>
              <a:t>‹#›</a:t>
            </a:fld>
            <a:endParaRPr lang="en-US" altLang="ja-JP"/>
          </a:p>
        </p:txBody>
      </p:sp>
    </p:spTree>
    <p:extLst>
      <p:ext uri="{BB962C8B-B14F-4D97-AF65-F5344CB8AC3E}">
        <p14:creationId xmlns:p14="http://schemas.microsoft.com/office/powerpoint/2010/main" val="2457681860"/>
      </p:ext>
    </p:extLst>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533400"/>
            <a:ext cx="8218487" cy="519113"/>
          </a:xfrm>
        </p:spPr>
        <p:txBody>
          <a:bodyPr/>
          <a:lstStyle/>
          <a:p>
            <a:r>
              <a:rPr lang="ja-JP" altLang="en-US"/>
              <a:t>マスタ タイトルの書式設定</a:t>
            </a:r>
          </a:p>
        </p:txBody>
      </p:sp>
      <p:sp>
        <p:nvSpPr>
          <p:cNvPr id="3" name="表プレースホルダ 2"/>
          <p:cNvSpPr>
            <a:spLocks noGrp="1"/>
          </p:cNvSpPr>
          <p:nvPr>
            <p:ph type="tbl" idx="1"/>
          </p:nvPr>
        </p:nvSpPr>
        <p:spPr>
          <a:xfrm>
            <a:off x="482600" y="1092200"/>
            <a:ext cx="8193088" cy="620713"/>
          </a:xfrm>
        </p:spPr>
        <p:txBody>
          <a:bodyPr/>
          <a:lstStyle/>
          <a:p>
            <a:pPr lvl="0"/>
            <a:endParaRPr lang="ja-JP" altLang="en-US" noProof="0"/>
          </a:p>
        </p:txBody>
      </p:sp>
      <p:sp>
        <p:nvSpPr>
          <p:cNvPr id="4" name="Rectangle 15"/>
          <p:cNvSpPr>
            <a:spLocks noGrp="1" noChangeArrowheads="1"/>
          </p:cNvSpPr>
          <p:nvPr>
            <p:ph type="sldNum" sz="quarter" idx="10"/>
          </p:nvPr>
        </p:nvSpPr>
        <p:spPr>
          <a:ln/>
        </p:spPr>
        <p:txBody>
          <a:bodyPr/>
          <a:lstStyle>
            <a:lvl1pPr>
              <a:defRPr/>
            </a:lvl1pPr>
          </a:lstStyle>
          <a:p>
            <a:pPr>
              <a:defRPr/>
            </a:pPr>
            <a:fld id="{0C508860-653F-4112-8EE7-7E3643BB06DC}" type="slidenum">
              <a:rPr lang="ja-JP" altLang="en-US"/>
              <a:pPr>
                <a:defRPr/>
              </a:pPr>
              <a:t>‹#›</a:t>
            </a:fld>
            <a:endParaRPr lang="en-US" altLang="ja-JP"/>
          </a:p>
        </p:txBody>
      </p:sp>
    </p:spTree>
    <p:extLst>
      <p:ext uri="{BB962C8B-B14F-4D97-AF65-F5344CB8AC3E}">
        <p14:creationId xmlns:p14="http://schemas.microsoft.com/office/powerpoint/2010/main" val="4014290283"/>
      </p:ext>
    </p:extLst>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177800"/>
            <a:ext cx="8218487" cy="519113"/>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82600" y="806450"/>
            <a:ext cx="4019550" cy="6207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quarter" idx="2"/>
          </p:nvPr>
        </p:nvSpPr>
        <p:spPr>
          <a:xfrm>
            <a:off x="4654550" y="806450"/>
            <a:ext cx="4021138" cy="2333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ー 4"/>
          <p:cNvSpPr>
            <a:spLocks noGrp="1"/>
          </p:cNvSpPr>
          <p:nvPr>
            <p:ph sz="quarter" idx="3"/>
          </p:nvPr>
        </p:nvSpPr>
        <p:spPr>
          <a:xfrm>
            <a:off x="4654550" y="1192213"/>
            <a:ext cx="4021138" cy="2349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15"/>
          <p:cNvSpPr>
            <a:spLocks noGrp="1" noChangeArrowheads="1"/>
          </p:cNvSpPr>
          <p:nvPr>
            <p:ph type="sldNum" sz="quarter" idx="10"/>
          </p:nvPr>
        </p:nvSpPr>
        <p:spPr>
          <a:ln/>
        </p:spPr>
        <p:txBody>
          <a:bodyPr/>
          <a:lstStyle>
            <a:lvl1pPr>
              <a:defRPr/>
            </a:lvl1pPr>
          </a:lstStyle>
          <a:p>
            <a:pPr>
              <a:defRPr/>
            </a:pPr>
            <a:fld id="{AFDD7E61-2FF3-411D-A201-9B71FE16BC60}" type="slidenum">
              <a:rPr lang="ja-JP" altLang="en-US"/>
              <a:pPr>
                <a:defRPr/>
              </a:pPr>
              <a:t>‹#›</a:t>
            </a:fld>
            <a:endParaRPr lang="en-US" altLang="ja-JP"/>
          </a:p>
        </p:txBody>
      </p:sp>
    </p:spTree>
    <p:extLst>
      <p:ext uri="{BB962C8B-B14F-4D97-AF65-F5344CB8AC3E}">
        <p14:creationId xmlns:p14="http://schemas.microsoft.com/office/powerpoint/2010/main" val="1325997572"/>
      </p:ext>
    </p:extLst>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5"/>
          <p:cNvSpPr>
            <a:spLocks noGrp="1" noChangeArrowheads="1"/>
          </p:cNvSpPr>
          <p:nvPr>
            <p:ph type="sldNum" sz="quarter" idx="10"/>
          </p:nvPr>
        </p:nvSpPr>
        <p:spPr>
          <a:ln/>
        </p:spPr>
        <p:txBody>
          <a:bodyPr/>
          <a:lstStyle>
            <a:lvl1pPr>
              <a:defRPr/>
            </a:lvl1pPr>
          </a:lstStyle>
          <a:p>
            <a:pPr>
              <a:defRPr/>
            </a:pPr>
            <a:fld id="{F30184DA-5AB4-4746-8D24-082CE51001DC}" type="slidenum">
              <a:rPr lang="ja-JP" altLang="en-US"/>
              <a:pPr>
                <a:defRPr/>
              </a:pPr>
              <a:t>‹#›</a:t>
            </a:fld>
            <a:endParaRPr lang="en-US" altLang="ja-JP"/>
          </a:p>
        </p:txBody>
      </p:sp>
    </p:spTree>
    <p:extLst>
      <p:ext uri="{BB962C8B-B14F-4D97-AF65-F5344CB8AC3E}">
        <p14:creationId xmlns:p14="http://schemas.microsoft.com/office/powerpoint/2010/main" val="3042640795"/>
      </p:ext>
    </p:extLst>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15"/>
          <p:cNvSpPr>
            <a:spLocks noGrp="1" noChangeArrowheads="1"/>
          </p:cNvSpPr>
          <p:nvPr>
            <p:ph type="sldNum" sz="quarter" idx="10"/>
          </p:nvPr>
        </p:nvSpPr>
        <p:spPr>
          <a:ln/>
        </p:spPr>
        <p:txBody>
          <a:bodyPr/>
          <a:lstStyle>
            <a:lvl1pPr>
              <a:defRPr/>
            </a:lvl1pPr>
          </a:lstStyle>
          <a:p>
            <a:pPr>
              <a:defRPr/>
            </a:pPr>
            <a:fld id="{30A4605B-9023-44CC-98EB-6C54B81EF18D}" type="slidenum">
              <a:rPr lang="ja-JP" altLang="en-US"/>
              <a:pPr>
                <a:defRPr/>
              </a:pPr>
              <a:t>‹#›</a:t>
            </a:fld>
            <a:endParaRPr lang="en-US" altLang="ja-JP"/>
          </a:p>
        </p:txBody>
      </p:sp>
    </p:spTree>
    <p:extLst>
      <p:ext uri="{BB962C8B-B14F-4D97-AF65-F5344CB8AC3E}">
        <p14:creationId xmlns:p14="http://schemas.microsoft.com/office/powerpoint/2010/main" val="4072603853"/>
      </p:ext>
    </p:extLst>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2600" y="1092200"/>
            <a:ext cx="4019550"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54550" y="1092200"/>
            <a:ext cx="4021138" cy="620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5"/>
          <p:cNvSpPr>
            <a:spLocks noGrp="1" noChangeArrowheads="1"/>
          </p:cNvSpPr>
          <p:nvPr>
            <p:ph type="sldNum" sz="quarter" idx="10"/>
          </p:nvPr>
        </p:nvSpPr>
        <p:spPr>
          <a:ln/>
        </p:spPr>
        <p:txBody>
          <a:bodyPr/>
          <a:lstStyle>
            <a:lvl1pPr>
              <a:defRPr/>
            </a:lvl1pPr>
          </a:lstStyle>
          <a:p>
            <a:pPr>
              <a:defRPr/>
            </a:pPr>
            <a:fld id="{6C5197B3-1E8A-447D-BF6D-750BD325979E}" type="slidenum">
              <a:rPr lang="ja-JP" altLang="en-US"/>
              <a:pPr>
                <a:defRPr/>
              </a:pPr>
              <a:t>‹#›</a:t>
            </a:fld>
            <a:endParaRPr lang="en-US" altLang="ja-JP"/>
          </a:p>
        </p:txBody>
      </p:sp>
    </p:spTree>
    <p:extLst>
      <p:ext uri="{BB962C8B-B14F-4D97-AF65-F5344CB8AC3E}">
        <p14:creationId xmlns:p14="http://schemas.microsoft.com/office/powerpoint/2010/main" val="825059814"/>
      </p:ext>
    </p:extLst>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5"/>
          <p:cNvSpPr>
            <a:spLocks noGrp="1" noChangeArrowheads="1"/>
          </p:cNvSpPr>
          <p:nvPr>
            <p:ph type="sldNum" sz="quarter" idx="10"/>
          </p:nvPr>
        </p:nvSpPr>
        <p:spPr>
          <a:ln/>
        </p:spPr>
        <p:txBody>
          <a:bodyPr/>
          <a:lstStyle>
            <a:lvl1pPr>
              <a:defRPr/>
            </a:lvl1pPr>
          </a:lstStyle>
          <a:p>
            <a:pPr>
              <a:defRPr/>
            </a:pPr>
            <a:fld id="{9020EE7E-C649-4C87-B621-67C10E2E6A92}" type="slidenum">
              <a:rPr lang="ja-JP" altLang="en-US"/>
              <a:pPr>
                <a:defRPr/>
              </a:pPr>
              <a:t>‹#›</a:t>
            </a:fld>
            <a:endParaRPr lang="en-US" altLang="ja-JP"/>
          </a:p>
        </p:txBody>
      </p:sp>
    </p:spTree>
    <p:extLst>
      <p:ext uri="{BB962C8B-B14F-4D97-AF65-F5344CB8AC3E}">
        <p14:creationId xmlns:p14="http://schemas.microsoft.com/office/powerpoint/2010/main" val="256696270"/>
      </p:ext>
    </p:extLst>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5"/>
          <p:cNvSpPr>
            <a:spLocks noGrp="1" noChangeArrowheads="1"/>
          </p:cNvSpPr>
          <p:nvPr>
            <p:ph type="sldNum" sz="quarter" idx="10"/>
          </p:nvPr>
        </p:nvSpPr>
        <p:spPr>
          <a:ln/>
        </p:spPr>
        <p:txBody>
          <a:bodyPr/>
          <a:lstStyle>
            <a:lvl1pPr>
              <a:defRPr/>
            </a:lvl1pPr>
          </a:lstStyle>
          <a:p>
            <a:pPr>
              <a:defRPr/>
            </a:pPr>
            <a:fld id="{D1717829-25AE-45FF-887B-D7FC3EAF1207}" type="slidenum">
              <a:rPr lang="ja-JP" altLang="en-US"/>
              <a:pPr>
                <a:defRPr/>
              </a:pPr>
              <a:t>‹#›</a:t>
            </a:fld>
            <a:endParaRPr lang="en-US" altLang="ja-JP"/>
          </a:p>
        </p:txBody>
      </p:sp>
    </p:spTree>
    <p:extLst>
      <p:ext uri="{BB962C8B-B14F-4D97-AF65-F5344CB8AC3E}">
        <p14:creationId xmlns:p14="http://schemas.microsoft.com/office/powerpoint/2010/main" val="1594483771"/>
      </p:ext>
    </p:extLst>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01DEBC0B-668F-4827-A0BA-52C6747B9176}" type="slidenum">
              <a:rPr lang="ja-JP" altLang="en-US"/>
              <a:pPr>
                <a:defRPr/>
              </a:pPr>
              <a:t>‹#›</a:t>
            </a:fld>
            <a:endParaRPr lang="en-US" altLang="ja-JP"/>
          </a:p>
        </p:txBody>
      </p:sp>
    </p:spTree>
    <p:extLst>
      <p:ext uri="{BB962C8B-B14F-4D97-AF65-F5344CB8AC3E}">
        <p14:creationId xmlns:p14="http://schemas.microsoft.com/office/powerpoint/2010/main" val="2122926392"/>
      </p:ext>
    </p:extLst>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6822BDED-3740-4D47-981A-523DB3C7BE16}" type="slidenum">
              <a:rPr lang="ja-JP" altLang="en-US"/>
              <a:pPr>
                <a:defRPr/>
              </a:pPr>
              <a:t>‹#›</a:t>
            </a:fld>
            <a:endParaRPr lang="en-US" altLang="ja-JP"/>
          </a:p>
        </p:txBody>
      </p:sp>
    </p:spTree>
    <p:extLst>
      <p:ext uri="{BB962C8B-B14F-4D97-AF65-F5344CB8AC3E}">
        <p14:creationId xmlns:p14="http://schemas.microsoft.com/office/powerpoint/2010/main" val="3622513882"/>
      </p:ext>
    </p:extLst>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15"/>
          <p:cNvSpPr>
            <a:spLocks noGrp="1" noChangeArrowheads="1"/>
          </p:cNvSpPr>
          <p:nvPr>
            <p:ph type="sldNum" sz="quarter" idx="10"/>
          </p:nvPr>
        </p:nvSpPr>
        <p:spPr>
          <a:ln/>
        </p:spPr>
        <p:txBody>
          <a:bodyPr/>
          <a:lstStyle>
            <a:lvl1pPr>
              <a:defRPr/>
            </a:lvl1pPr>
          </a:lstStyle>
          <a:p>
            <a:pPr>
              <a:defRPr/>
            </a:pPr>
            <a:fld id="{0F92AE79-D1A9-492F-AC5E-D312A6203DB7}" type="slidenum">
              <a:rPr lang="ja-JP" altLang="en-US"/>
              <a:pPr>
                <a:defRPr/>
              </a:pPr>
              <a:t>‹#›</a:t>
            </a:fld>
            <a:endParaRPr lang="en-US" altLang="ja-JP"/>
          </a:p>
        </p:txBody>
      </p:sp>
    </p:spTree>
    <p:extLst>
      <p:ext uri="{BB962C8B-B14F-4D97-AF65-F5344CB8AC3E}">
        <p14:creationId xmlns:p14="http://schemas.microsoft.com/office/powerpoint/2010/main" val="405075938"/>
      </p:ext>
    </p:extLst>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15"/>
          <a:stretch>
            <a:fillRect/>
          </a:stretch>
        </p:blipFill>
        <p:spPr>
          <a:xfrm>
            <a:off x="7278689" y="375523"/>
            <a:ext cx="1370012" cy="216131"/>
          </a:xfrm>
          <a:prstGeom prst="rect">
            <a:avLst/>
          </a:prstGeom>
        </p:spPr>
      </p:pic>
      <p:sp>
        <p:nvSpPr>
          <p:cNvPr id="1026" name="Rectangle 2"/>
          <p:cNvSpPr>
            <a:spLocks noGrp="1" noChangeArrowheads="1"/>
          </p:cNvSpPr>
          <p:nvPr>
            <p:ph type="title"/>
          </p:nvPr>
        </p:nvSpPr>
        <p:spPr bwMode="auto">
          <a:xfrm>
            <a:off x="468313" y="177800"/>
            <a:ext cx="821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2600" y="806450"/>
            <a:ext cx="81930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0"/>
            <a:endParaRPr lang="en-US" altLang="ja-JP"/>
          </a:p>
        </p:txBody>
      </p:sp>
      <p:sp>
        <p:nvSpPr>
          <p:cNvPr id="1028" name="Freeform 7"/>
          <p:cNvSpPr>
            <a:spLocks noChangeArrowheads="1"/>
          </p:cNvSpPr>
          <p:nvPr/>
        </p:nvSpPr>
        <p:spPr bwMode="auto">
          <a:xfrm>
            <a:off x="468313" y="177800"/>
            <a:ext cx="8218487" cy="519113"/>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1029" name="Line 8"/>
          <p:cNvSpPr>
            <a:spLocks noChangeShapeType="1"/>
          </p:cNvSpPr>
          <p:nvPr/>
        </p:nvSpPr>
        <p:spPr bwMode="auto">
          <a:xfrm>
            <a:off x="457200" y="6548438"/>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0" name="Line 16"/>
          <p:cNvSpPr>
            <a:spLocks noChangeShapeType="1"/>
          </p:cNvSpPr>
          <p:nvPr userDrawn="1"/>
        </p:nvSpPr>
        <p:spPr bwMode="auto">
          <a:xfrm>
            <a:off x="457200" y="696913"/>
            <a:ext cx="822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Rectangle 14"/>
          <p:cNvSpPr>
            <a:spLocks noChangeArrowheads="1"/>
          </p:cNvSpPr>
          <p:nvPr userDrawn="1"/>
        </p:nvSpPr>
        <p:spPr bwMode="auto">
          <a:xfrm>
            <a:off x="5364163" y="6513513"/>
            <a:ext cx="32845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a:spcBef>
                <a:spcPct val="0"/>
              </a:spcBef>
            </a:pPr>
            <a:r>
              <a:rPr kumimoji="1" lang="en-US" altLang="ja-JP" sz="800" i="1" dirty="0">
                <a:latin typeface="MS UI Gothic" pitchFamily="50" charset="-128"/>
                <a:ea typeface="MS UI Gothic" pitchFamily="50" charset="-128"/>
              </a:rPr>
              <a:t>© Copyright 2019 SOAR SYSTEM INC. All right reserved. Confidential</a:t>
            </a:r>
          </a:p>
        </p:txBody>
      </p:sp>
      <p:sp>
        <p:nvSpPr>
          <p:cNvPr id="1039" name="Rectangle 15"/>
          <p:cNvSpPr>
            <a:spLocks noGrp="1" noChangeArrowheads="1"/>
          </p:cNvSpPr>
          <p:nvPr>
            <p:ph type="sldNum" sz="quarter" idx="4"/>
          </p:nvPr>
        </p:nvSpPr>
        <p:spPr bwMode="auto">
          <a:xfrm>
            <a:off x="3492500" y="6572250"/>
            <a:ext cx="2133600" cy="223838"/>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0"/>
              </a:spcBef>
              <a:defRPr sz="1200">
                <a:ea typeface="ＭＳ Ｐゴシック" pitchFamily="50" charset="-128"/>
              </a:defRPr>
            </a:lvl1pPr>
          </a:lstStyle>
          <a:p>
            <a:pPr>
              <a:defRPr/>
            </a:pPr>
            <a:fld id="{E725C828-5EBE-4850-A9A8-80DD9EAB62E1}"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316"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Lst>
  <p:transition spd="med">
    <p:pull dir="d"/>
  </p:transition>
  <p:hf hdr="0" ftr="0" dt="0"/>
  <p:txStyles>
    <p:titleStyle>
      <a:lvl1pPr algn="l" rtl="0" eaLnBrk="0" fontAlgn="base" hangingPunct="0">
        <a:spcBef>
          <a:spcPct val="0"/>
        </a:spcBef>
        <a:spcAft>
          <a:spcPct val="0"/>
        </a:spcAft>
        <a:defRPr kumimoji="1" sz="2000">
          <a:solidFill>
            <a:srgbClr val="000066"/>
          </a:solidFill>
          <a:latin typeface="+mj-lt"/>
          <a:ea typeface="+mj-ea"/>
          <a:cs typeface="+mj-cs"/>
        </a:defRPr>
      </a:lvl1pPr>
      <a:lvl2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2pPr>
      <a:lvl3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3pPr>
      <a:lvl4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4pPr>
      <a:lvl5pPr algn="l" rtl="0" eaLnBrk="0" fontAlgn="base" hangingPunct="0">
        <a:spcBef>
          <a:spcPct val="0"/>
        </a:spcBef>
        <a:spcAft>
          <a:spcPct val="0"/>
        </a:spcAft>
        <a:defRPr kumimoji="1" sz="2000">
          <a:solidFill>
            <a:srgbClr val="000066"/>
          </a:solidFill>
          <a:latin typeface="MS UI Gothic" pitchFamily="50" charset="-128"/>
          <a:ea typeface="MS UI Gothic" pitchFamily="50" charset="-128"/>
        </a:defRPr>
      </a:lvl5pPr>
      <a:lvl6pPr marL="457200" algn="l" rtl="0" fontAlgn="base">
        <a:spcBef>
          <a:spcPct val="0"/>
        </a:spcBef>
        <a:spcAft>
          <a:spcPct val="0"/>
        </a:spcAft>
        <a:defRPr kumimoji="1" sz="2000">
          <a:solidFill>
            <a:srgbClr val="000066"/>
          </a:solidFill>
          <a:latin typeface="MS UI Gothic" pitchFamily="50" charset="-128"/>
          <a:ea typeface="MS UI Gothic" pitchFamily="50" charset="-128"/>
        </a:defRPr>
      </a:lvl6pPr>
      <a:lvl7pPr marL="914400" algn="l" rtl="0" fontAlgn="base">
        <a:spcBef>
          <a:spcPct val="0"/>
        </a:spcBef>
        <a:spcAft>
          <a:spcPct val="0"/>
        </a:spcAft>
        <a:defRPr kumimoji="1" sz="2000">
          <a:solidFill>
            <a:srgbClr val="000066"/>
          </a:solidFill>
          <a:latin typeface="MS UI Gothic" pitchFamily="50" charset="-128"/>
          <a:ea typeface="MS UI Gothic" pitchFamily="50" charset="-128"/>
        </a:defRPr>
      </a:lvl7pPr>
      <a:lvl8pPr marL="1371600" algn="l" rtl="0" fontAlgn="base">
        <a:spcBef>
          <a:spcPct val="0"/>
        </a:spcBef>
        <a:spcAft>
          <a:spcPct val="0"/>
        </a:spcAft>
        <a:defRPr kumimoji="1" sz="2000">
          <a:solidFill>
            <a:srgbClr val="000066"/>
          </a:solidFill>
          <a:latin typeface="MS UI Gothic" pitchFamily="50" charset="-128"/>
          <a:ea typeface="MS UI Gothic" pitchFamily="50" charset="-128"/>
        </a:defRPr>
      </a:lvl8pPr>
      <a:lvl9pPr marL="1828800" algn="l" rtl="0" fontAlgn="base">
        <a:spcBef>
          <a:spcPct val="0"/>
        </a:spcBef>
        <a:spcAft>
          <a:spcPct val="0"/>
        </a:spcAft>
        <a:defRPr kumimoji="1" sz="2000">
          <a:solidFill>
            <a:srgbClr val="000066"/>
          </a:solidFill>
          <a:latin typeface="MS UI Gothic" pitchFamily="50" charset="-128"/>
          <a:ea typeface="MS UI Gothic" pitchFamily="50" charset="-128"/>
        </a:defRPr>
      </a:lvl9pPr>
    </p:titleStyle>
    <p:bodyStyle>
      <a:lvl1pPr marL="342900" indent="-342900" algn="l" rtl="0" eaLnBrk="0" fontAlgn="base" hangingPunct="0">
        <a:spcBef>
          <a:spcPct val="10000"/>
        </a:spcBef>
        <a:spcAft>
          <a:spcPct val="0"/>
        </a:spcAft>
        <a:buClr>
          <a:srgbClr val="000066"/>
        </a:buClr>
        <a:buFont typeface="Wingdings" pitchFamily="2" charset="2"/>
        <a:defRPr sz="1200">
          <a:solidFill>
            <a:srgbClr val="000066"/>
          </a:solidFill>
          <a:latin typeface="+mn-lt"/>
          <a:ea typeface="+mn-ea"/>
          <a:cs typeface="+mn-cs"/>
        </a:defRPr>
      </a:lvl1pPr>
      <a:lvl2pPr marL="669925" indent="-325438"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2pPr>
      <a:lvl3pPr marL="1022350" indent="-350838" algn="l" rtl="0" eaLnBrk="0" fontAlgn="base" hangingPunct="0">
        <a:spcBef>
          <a:spcPct val="20000"/>
        </a:spcBef>
        <a:spcAft>
          <a:spcPct val="0"/>
        </a:spcAft>
        <a:buClr>
          <a:srgbClr val="000066"/>
        </a:buClr>
        <a:buFont typeface="Wingdings" pitchFamily="2" charset="2"/>
        <a:buChar char="n"/>
        <a:defRPr kumimoji="1" sz="1200">
          <a:solidFill>
            <a:srgbClr val="000066"/>
          </a:solidFill>
          <a:latin typeface="+mn-lt"/>
          <a:ea typeface="+mn-ea"/>
        </a:defRPr>
      </a:lvl3pPr>
      <a:lvl4pPr marL="1339850" indent="-315913" algn="l" rtl="0" eaLnBrk="0" fontAlgn="base" hangingPunct="0">
        <a:spcBef>
          <a:spcPct val="20000"/>
        </a:spcBef>
        <a:spcAft>
          <a:spcPct val="0"/>
        </a:spcAft>
        <a:buClr>
          <a:srgbClr val="000066"/>
        </a:buClr>
        <a:buFont typeface="Wingdings" pitchFamily="2" charset="2"/>
        <a:buChar char="q"/>
        <a:defRPr kumimoji="1" sz="1200">
          <a:solidFill>
            <a:srgbClr val="000066"/>
          </a:solidFill>
          <a:latin typeface="+mn-lt"/>
          <a:ea typeface="+mn-ea"/>
        </a:defRPr>
      </a:lvl4pPr>
      <a:lvl5pPr marL="1681163" indent="-339725" algn="l" rtl="0" eaLnBrk="0" fontAlgn="base" hangingPunct="0">
        <a:spcBef>
          <a:spcPct val="20000"/>
        </a:spcBef>
        <a:spcAft>
          <a:spcPct val="0"/>
        </a:spcAft>
        <a:buClr>
          <a:srgbClr val="000066"/>
        </a:buClr>
        <a:buFont typeface="Wingdings" pitchFamily="2" charset="2"/>
        <a:buChar char="§"/>
        <a:defRPr kumimoji="1" sz="1200">
          <a:solidFill>
            <a:srgbClr val="000066"/>
          </a:solidFill>
          <a:latin typeface="+mn-lt"/>
          <a:ea typeface="+mn-ea"/>
        </a:defRPr>
      </a:lvl5pPr>
      <a:lvl6pPr marL="21383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6pPr>
      <a:lvl7pPr marL="25955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7pPr>
      <a:lvl8pPr marL="30527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8pPr>
      <a:lvl9pPr marL="3509963" indent="-339725" algn="l" rtl="0" fontAlgn="base">
        <a:spcBef>
          <a:spcPct val="20000"/>
        </a:spcBef>
        <a:spcAft>
          <a:spcPct val="0"/>
        </a:spcAft>
        <a:buClr>
          <a:srgbClr val="000066"/>
        </a:buClr>
        <a:buFont typeface="Wingdings" pitchFamily="2" charset="2"/>
        <a:buChar char="§"/>
        <a:defRPr kumimoji="1" sz="1200">
          <a:solidFill>
            <a:srgbClr val="000066"/>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36927" y="5445126"/>
            <a:ext cx="2082511" cy="328534"/>
          </a:xfrm>
          <a:prstGeom prst="rect">
            <a:avLst/>
          </a:prstGeom>
        </p:spPr>
      </p:pic>
      <p:sp>
        <p:nvSpPr>
          <p:cNvPr id="803845" name="Text Box 5"/>
          <p:cNvSpPr txBox="1">
            <a:spLocks noChangeArrowheads="1"/>
          </p:cNvSpPr>
          <p:nvPr/>
        </p:nvSpPr>
        <p:spPr bwMode="auto">
          <a:xfrm>
            <a:off x="4347863" y="4954281"/>
            <a:ext cx="3959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algn="r" eaLnBrk="1" hangingPunct="1">
              <a:spcBef>
                <a:spcPct val="0"/>
              </a:spcBef>
            </a:pPr>
            <a:r>
              <a:rPr lang="ja-JP" altLang="en-US" sz="1800" i="1" dirty="0">
                <a:latin typeface="Meiryo UI" pitchFamily="50" charset="-128"/>
                <a:ea typeface="Meiryo UI" pitchFamily="50" charset="-128"/>
                <a:cs typeface="Meiryo UI" pitchFamily="50" charset="-128"/>
              </a:rPr>
              <a:t>株式会社 ソアーシステム</a:t>
            </a:r>
          </a:p>
          <a:p>
            <a:pPr algn="r" eaLnBrk="1" hangingPunct="1">
              <a:spcBef>
                <a:spcPct val="0"/>
              </a:spcBef>
            </a:pPr>
            <a:r>
              <a:rPr lang="en-US" altLang="ja-JP" sz="1800" i="1" dirty="0">
                <a:latin typeface="Meiryo UI" pitchFamily="50" charset="-128"/>
                <a:ea typeface="Meiryo UI" pitchFamily="50" charset="-128"/>
                <a:cs typeface="Meiryo UI" pitchFamily="50" charset="-128"/>
              </a:rPr>
              <a:t> 2019</a:t>
            </a:r>
            <a:r>
              <a:rPr lang="ja-JP" altLang="en-US" sz="1800" i="1" dirty="0">
                <a:latin typeface="Meiryo UI" pitchFamily="50" charset="-128"/>
                <a:ea typeface="Meiryo UI" pitchFamily="50" charset="-128"/>
                <a:cs typeface="Meiryo UI" pitchFamily="50" charset="-128"/>
              </a:rPr>
              <a:t>年 </a:t>
            </a:r>
            <a:r>
              <a:rPr lang="en-US" altLang="ja-JP" sz="1800" i="1" dirty="0">
                <a:latin typeface="Meiryo UI" pitchFamily="50" charset="-128"/>
                <a:ea typeface="Meiryo UI" pitchFamily="50" charset="-128"/>
                <a:cs typeface="Meiryo UI" pitchFamily="50" charset="-128"/>
              </a:rPr>
              <a:t>6</a:t>
            </a:r>
            <a:r>
              <a:rPr lang="ja-JP" altLang="en-US" sz="1800" i="1" dirty="0">
                <a:latin typeface="Meiryo UI" pitchFamily="50" charset="-128"/>
                <a:ea typeface="Meiryo UI" pitchFamily="50" charset="-128"/>
                <a:cs typeface="Meiryo UI" pitchFamily="50" charset="-128"/>
              </a:rPr>
              <a:t>月 </a:t>
            </a:r>
            <a:r>
              <a:rPr lang="en-US" altLang="ja-JP" sz="1800" i="1" dirty="0" smtClean="0">
                <a:latin typeface="Meiryo UI" pitchFamily="50" charset="-128"/>
                <a:ea typeface="Meiryo UI" pitchFamily="50" charset="-128"/>
                <a:cs typeface="Meiryo UI" pitchFamily="50" charset="-128"/>
              </a:rPr>
              <a:t>18</a:t>
            </a:r>
            <a:r>
              <a:rPr lang="ja-JP" altLang="en-US" sz="1800" i="1" dirty="0" smtClean="0">
                <a:latin typeface="Meiryo UI" pitchFamily="50" charset="-128"/>
                <a:ea typeface="Meiryo UI" pitchFamily="50" charset="-128"/>
                <a:cs typeface="Meiryo UI" pitchFamily="50" charset="-128"/>
              </a:rPr>
              <a:t>日</a:t>
            </a:r>
            <a:endParaRPr lang="en-US" altLang="ja-JP" sz="1800" i="1" dirty="0">
              <a:latin typeface="Meiryo UI" pitchFamily="50" charset="-128"/>
              <a:ea typeface="Meiryo UI" pitchFamily="50" charset="-128"/>
              <a:cs typeface="Meiryo UI" pitchFamily="50" charset="-128"/>
            </a:endParaRPr>
          </a:p>
        </p:txBody>
      </p:sp>
      <p:sp>
        <p:nvSpPr>
          <p:cNvPr id="3081" name="Rectangle 9"/>
          <p:cNvSpPr>
            <a:spLocks noChangeArrowheads="1"/>
          </p:cNvSpPr>
          <p:nvPr/>
        </p:nvSpPr>
        <p:spPr bwMode="auto">
          <a:xfrm>
            <a:off x="760413" y="1223366"/>
            <a:ext cx="5386411" cy="1938992"/>
          </a:xfrm>
          <a:prstGeom prst="rect">
            <a:avLst/>
          </a:prstGeom>
          <a:noFill/>
          <a:ln>
            <a:noFill/>
          </a:ln>
          <a:effectLst/>
        </p:spPr>
        <p:txBody>
          <a:bodyPr wrap="none" anchor="ctr">
            <a:spAutoFit/>
          </a:bodyPr>
          <a:lstStyle/>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台本作成</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システム</a:t>
            </a:r>
            <a:endParaRPr kumimoji="1" lang="en-US" altLang="ja-JP"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en-US" altLang="ja-JP"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ストーリーテラー</a:t>
            </a:r>
            <a:r>
              <a:rPr kumimoji="1" lang="en-US" altLang="ja-JP"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a:spcBef>
                <a:spcPct val="0"/>
              </a:spcBef>
              <a:defRPr/>
            </a:pP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kumimoji="1" lang="ja-JP" altLang="en-US" sz="40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の</a:t>
            </a:r>
            <a:r>
              <a:rPr kumimoji="1" lang="ja-JP" altLang="en-US" sz="40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仕様概要</a:t>
            </a:r>
            <a:endParaRPr kumimoji="1" lang="en-US" altLang="ja-JP" sz="14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501651" y="495596"/>
            <a:ext cx="8156120" cy="31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lnSpc>
                <a:spcPct val="90000"/>
              </a:lnSpc>
              <a:spcBef>
                <a:spcPct val="10000"/>
              </a:spcBef>
              <a:buClr>
                <a:srgbClr val="000066"/>
              </a:buClr>
              <a:defRPr/>
            </a:pPr>
            <a:r>
              <a:rPr kumimoji="1" lang="ja-JP" altLang="en-US" sz="2000" dirty="0">
                <a:solidFill>
                  <a:schemeClr val="tx1"/>
                </a:solidFill>
                <a:latin typeface="Meiryo UI" pitchFamily="50" charset="-128"/>
                <a:ea typeface="Meiryo UI" pitchFamily="50" charset="-128"/>
                <a:cs typeface="Meiryo UI" pitchFamily="50" charset="-128"/>
              </a:rPr>
              <a:t>株式会社ブロッコリー 御中</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fade">
                                      <p:cBhvr>
                                        <p:cTn id="7" dur="2000"/>
                                        <p:tgtEl>
                                          <p:spTgt spid="80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3603842" y="1375206"/>
            <a:ext cx="1588618" cy="4802164"/>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複数人が同時に発生する台詞について</a:t>
            </a:r>
            <a:endPar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9</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en-US" altLang="ja-JP" sz="1400" dirty="0" smtClean="0">
                <a:latin typeface="Meiryo UI" panose="020B0604030504040204" pitchFamily="50" charset="-128"/>
                <a:ea typeface="Meiryo UI" panose="020B0604030504040204" pitchFamily="50" charset="-128"/>
              </a:rPr>
              <a:t>Excel</a:t>
            </a:r>
            <a:r>
              <a:rPr kumimoji="1" lang="ja-JP" altLang="en-US" sz="1400" dirty="0" smtClean="0">
                <a:latin typeface="Meiryo UI" panose="020B0604030504040204" pitchFamily="50" charset="-128"/>
                <a:ea typeface="Meiryo UI" panose="020B0604030504040204" pitchFamily="50" charset="-128"/>
              </a:rPr>
              <a:t>ファイルへの出力の仕方が下記のように変更になります。</a:t>
            </a:r>
            <a:endParaRPr kumimoji="1" lang="en-US" altLang="ja-JP" sz="1400" dirty="0">
              <a:latin typeface="Meiryo UI" panose="020B0604030504040204" pitchFamily="50" charset="-128"/>
              <a:ea typeface="Meiryo UI" panose="020B0604030504040204" pitchFamily="50" charset="-128"/>
            </a:endParaRPr>
          </a:p>
        </p:txBody>
      </p:sp>
      <p:sp>
        <p:nvSpPr>
          <p:cNvPr id="11" name="吹き出し: 折線 10">
            <a:extLst>
              <a:ext uri="{FF2B5EF4-FFF2-40B4-BE49-F238E27FC236}">
                <a16:creationId xmlns:a16="http://schemas.microsoft.com/office/drawing/2014/main" xmlns="" id="{A6E09B1D-CF98-4C22-BC1E-2F3F936BDB57}"/>
              </a:ext>
            </a:extLst>
          </p:cNvPr>
          <p:cNvSpPr/>
          <p:nvPr/>
        </p:nvSpPr>
        <p:spPr bwMode="auto">
          <a:xfrm>
            <a:off x="647375" y="3497599"/>
            <a:ext cx="2845125" cy="647254"/>
          </a:xfrm>
          <a:prstGeom prst="borderCallout2">
            <a:avLst>
              <a:gd name="adj1" fmla="val 1434"/>
              <a:gd name="adj2" fmla="val 76937"/>
              <a:gd name="adj3" fmla="val -43860"/>
              <a:gd name="adj4" fmla="val 88573"/>
              <a:gd name="adj5" fmla="val -58234"/>
              <a:gd name="adj6" fmla="val 121714"/>
            </a:avLst>
          </a:prstGeom>
          <a:solidFill>
            <a:schemeClr val="bg1"/>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このようなデータを</a:t>
            </a:r>
            <a:r>
              <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rPr>
              <a:t>1</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データとして</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キャラクターマスタに</a:t>
            </a:r>
            <a:r>
              <a:rPr lang="ja-JP" altLang="en-US" dirty="0" smtClean="0">
                <a:ea typeface="ＭＳ Ｐゴシック" pitchFamily="50" charset="-128"/>
              </a:rPr>
              <a:t>登録していただきたいです</a:t>
            </a:r>
            <a:r>
              <a:rPr lang="ja-JP" altLang="en-US" dirty="0">
                <a:ea typeface="ＭＳ Ｐゴシック" pitchFamily="50" charset="-128"/>
              </a:rPr>
              <a:t>。</a:t>
            </a:r>
            <a:endParaRPr lang="en-US" altLang="ja-JP" dirty="0" smtClean="0">
              <a:ea typeface="ＭＳ Ｐゴシック" pitchFamily="50" charset="-128"/>
            </a:endParaRPr>
          </a:p>
        </p:txBody>
      </p:sp>
      <p:sp>
        <p:nvSpPr>
          <p:cNvPr id="9" name="正方形/長方形 8"/>
          <p:cNvSpPr/>
          <p:nvPr/>
        </p:nvSpPr>
        <p:spPr bwMode="auto">
          <a:xfrm>
            <a:off x="4110679" y="1395567"/>
            <a:ext cx="584889" cy="2025756"/>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554424458"/>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印刷プレビューについて</a:t>
            </a:r>
            <a:endPar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10</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smtClean="0">
                <a:latin typeface="Meiryo UI" panose="020B0604030504040204" pitchFamily="50" charset="-128"/>
                <a:ea typeface="Meiryo UI" panose="020B0604030504040204" pitchFamily="50" charset="-128"/>
              </a:rPr>
              <a:t>印刷プレビューボタン</a:t>
            </a:r>
            <a:r>
              <a:rPr kumimoji="1" lang="ja-JP" altLang="en-US" sz="1400" dirty="0" smtClean="0">
                <a:latin typeface="Meiryo UI" panose="020B0604030504040204" pitchFamily="50" charset="-128"/>
                <a:ea typeface="Meiryo UI" panose="020B0604030504040204" pitchFamily="50" charset="-128"/>
              </a:rPr>
              <a:t>を押下すると</a:t>
            </a:r>
            <a:r>
              <a:rPr kumimoji="1" lang="en-US" altLang="ja-JP" sz="1400" dirty="0" smtClean="0">
                <a:latin typeface="Meiryo UI" panose="020B0604030504040204" pitchFamily="50" charset="-128"/>
                <a:ea typeface="Meiryo UI" panose="020B0604030504040204" pitchFamily="50" charset="-128"/>
              </a:rPr>
              <a:t>Excel</a:t>
            </a:r>
            <a:r>
              <a:rPr kumimoji="1" lang="ja-JP" altLang="en-US" sz="1400" dirty="0" smtClean="0">
                <a:latin typeface="Meiryo UI" panose="020B0604030504040204" pitchFamily="50" charset="-128"/>
                <a:ea typeface="Meiryo UI" panose="020B0604030504040204" pitchFamily="50" charset="-128"/>
              </a:rPr>
              <a:t>の印刷プレビューの画面が開きます。</a:t>
            </a:r>
            <a:endParaRPr kumimoji="1" lang="en-US" altLang="ja-JP" sz="1400" dirty="0" smtClean="0">
              <a:latin typeface="Meiryo UI" panose="020B0604030504040204" pitchFamily="50" charset="-128"/>
              <a:ea typeface="Meiryo UI" panose="020B0604030504040204" pitchFamily="50" charset="-128"/>
            </a:endParaRPr>
          </a:p>
          <a:p>
            <a:pPr algn="l"/>
            <a:r>
              <a:rPr kumimoji="1" lang="ja-JP" altLang="en-US" sz="1400" dirty="0" smtClean="0">
                <a:latin typeface="Meiryo UI" panose="020B0604030504040204" pitchFamily="50" charset="-128"/>
                <a:ea typeface="Meiryo UI" panose="020B0604030504040204" pitchFamily="50" charset="-128"/>
              </a:rPr>
              <a:t>台本画面に表示されているページプレビューはあくまで参考となりますので</a:t>
            </a:r>
            <a:r>
              <a:rPr kumimoji="1" lang="ja-JP" altLang="en-US" sz="1400" dirty="0" smtClean="0">
                <a:latin typeface="Meiryo UI" panose="020B0604030504040204" pitchFamily="50" charset="-128"/>
                <a:ea typeface="Meiryo UI" panose="020B0604030504040204" pitchFamily="50" charset="-128"/>
              </a:rPr>
              <a:t>実際の印刷画面はこちらでご確認ください。</a:t>
            </a:r>
            <a:endParaRPr kumimoji="1" lang="en-US" altLang="ja-JP" sz="1400" dirty="0" smtClean="0">
              <a:latin typeface="Meiryo UI" panose="020B0604030504040204" pitchFamily="50" charset="-128"/>
              <a:ea typeface="Meiryo UI" panose="020B0604030504040204" pitchFamily="50" charset="-128"/>
            </a:endParaRPr>
          </a:p>
        </p:txBody>
      </p:sp>
      <p:pic>
        <p:nvPicPr>
          <p:cNvPr id="2" name="図 1"/>
          <p:cNvPicPr>
            <a:picLocks noChangeAspect="1"/>
          </p:cNvPicPr>
          <p:nvPr/>
        </p:nvPicPr>
        <p:blipFill>
          <a:blip r:embed="rId3"/>
          <a:stretch>
            <a:fillRect/>
          </a:stretch>
        </p:blipFill>
        <p:spPr>
          <a:xfrm>
            <a:off x="1985988" y="1762304"/>
            <a:ext cx="5146623" cy="4465374"/>
          </a:xfrm>
          <a:prstGeom prst="rect">
            <a:avLst/>
          </a:prstGeom>
        </p:spPr>
      </p:pic>
    </p:spTree>
    <p:extLst>
      <p:ext uri="{BB962C8B-B14F-4D97-AF65-F5344CB8AC3E}">
        <p14:creationId xmlns:p14="http://schemas.microsoft.com/office/powerpoint/2010/main" val="3856743615"/>
      </p:ext>
    </p:extLst>
  </p:cSld>
  <p:clrMapOvr>
    <a:masterClrMapping/>
  </p:clrMapOvr>
  <p:transition spd="med">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出力</a:t>
            </a: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Excel</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のフォーマット変更に</a:t>
            </a:r>
            <a:r>
              <a:rPr lang="ja-JP" altLang="en-US" sz="2800" dirty="0" smtClean="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ついて</a:t>
            </a:r>
            <a:endPar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endParaRP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11</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ja-JP" altLang="en-US" sz="1400" dirty="0" smtClean="0">
                <a:latin typeface="Meiryo UI" panose="020B0604030504040204" pitchFamily="50" charset="-128"/>
                <a:ea typeface="Meiryo UI" panose="020B0604030504040204" pitchFamily="50" charset="-128"/>
              </a:rPr>
              <a:t>対応する複数人で一つのマスタデータと</a:t>
            </a:r>
            <a:r>
              <a:rPr kumimoji="1" lang="ja-JP" altLang="en-US" sz="1400" dirty="0" smtClean="0">
                <a:latin typeface="Meiryo UI" panose="020B0604030504040204" pitchFamily="50" charset="-128"/>
                <a:ea typeface="Meiryo UI" panose="020B0604030504040204" pitchFamily="50" charset="-128"/>
              </a:rPr>
              <a:t>して扱う想定をしております。</a:t>
            </a:r>
            <a:endParaRPr kumimoji="1" lang="en-US" altLang="ja-JP" sz="1400" dirty="0">
              <a:latin typeface="Meiryo UI" panose="020B0604030504040204" pitchFamily="50" charset="-128"/>
              <a:ea typeface="Meiryo UI" panose="020B0604030504040204" pitchFamily="50" charset="-128"/>
            </a:endParaRPr>
          </a:p>
        </p:txBody>
      </p:sp>
      <p:pic>
        <p:nvPicPr>
          <p:cNvPr id="6" name="図 5"/>
          <p:cNvPicPr>
            <a:picLocks noChangeAspect="1"/>
          </p:cNvPicPr>
          <p:nvPr/>
        </p:nvPicPr>
        <p:blipFill>
          <a:blip r:embed="rId3"/>
          <a:stretch>
            <a:fillRect/>
          </a:stretch>
        </p:blipFill>
        <p:spPr>
          <a:xfrm>
            <a:off x="867556" y="1936064"/>
            <a:ext cx="8380952" cy="1419048"/>
          </a:xfrm>
          <a:prstGeom prst="rect">
            <a:avLst/>
          </a:prstGeom>
        </p:spPr>
      </p:pic>
      <p:sp>
        <p:nvSpPr>
          <p:cNvPr id="2" name="正方形/長方形 1"/>
          <p:cNvSpPr/>
          <p:nvPr/>
        </p:nvSpPr>
        <p:spPr bwMode="auto">
          <a:xfrm>
            <a:off x="867556" y="1641554"/>
            <a:ext cx="1433384" cy="214184"/>
          </a:xfrm>
          <a:prstGeom prst="rect">
            <a:avLst/>
          </a:prstGeom>
          <a:solidFill>
            <a:schemeClr val="tx2">
              <a:lumMod val="20000"/>
              <a:lumOff val="80000"/>
            </a:scheme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既存の出力ファイル</a:t>
            </a:r>
            <a:endPar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sp>
        <p:nvSpPr>
          <p:cNvPr id="7" name="正方形/長方形 6"/>
          <p:cNvSpPr/>
          <p:nvPr/>
        </p:nvSpPr>
        <p:spPr bwMode="auto">
          <a:xfrm>
            <a:off x="867556" y="4042347"/>
            <a:ext cx="1433384" cy="214184"/>
          </a:xfrm>
          <a:prstGeom prst="rect">
            <a:avLst/>
          </a:prstGeom>
          <a:solidFill>
            <a:schemeClr val="tx2">
              <a:lumMod val="20000"/>
              <a:lumOff val="80000"/>
            </a:schemeClr>
          </a:solidFill>
          <a:ln w="9525" cap="flat" cmpd="sng" algn="ctr">
            <a:solidFill>
              <a:schemeClr val="tx2">
                <a:lumMod val="60000"/>
                <a:lumOff val="4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新システム</a:t>
            </a:r>
            <a:endPar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pic>
        <p:nvPicPr>
          <p:cNvPr id="8" name="図 7"/>
          <p:cNvPicPr>
            <a:picLocks noChangeAspect="1"/>
          </p:cNvPicPr>
          <p:nvPr/>
        </p:nvPicPr>
        <p:blipFill>
          <a:blip r:embed="rId4"/>
          <a:stretch>
            <a:fillRect/>
          </a:stretch>
        </p:blipFill>
        <p:spPr>
          <a:xfrm>
            <a:off x="867556" y="4367575"/>
            <a:ext cx="8180952" cy="1152381"/>
          </a:xfrm>
          <a:prstGeom prst="rect">
            <a:avLst/>
          </a:prstGeom>
        </p:spPr>
      </p:pic>
      <p:sp>
        <p:nvSpPr>
          <p:cNvPr id="11" name="吹き出し: 折線 10">
            <a:extLst>
              <a:ext uri="{FF2B5EF4-FFF2-40B4-BE49-F238E27FC236}">
                <a16:creationId xmlns:a16="http://schemas.microsoft.com/office/drawing/2014/main" xmlns="" id="{A6E09B1D-CF98-4C22-BC1E-2F3F936BDB57}"/>
              </a:ext>
            </a:extLst>
          </p:cNvPr>
          <p:cNvSpPr/>
          <p:nvPr/>
        </p:nvSpPr>
        <p:spPr bwMode="auto">
          <a:xfrm>
            <a:off x="2075934" y="3144423"/>
            <a:ext cx="2224217" cy="593820"/>
          </a:xfrm>
          <a:prstGeom prst="borderCallout2">
            <a:avLst>
              <a:gd name="adj1" fmla="val 62525"/>
              <a:gd name="adj2" fmla="val -660"/>
              <a:gd name="adj3" fmla="val -19678"/>
              <a:gd name="adj4" fmla="val -24928"/>
              <a:gd name="adj5" fmla="val -31507"/>
              <a:gd name="adj6" fmla="val -40430"/>
            </a:avLst>
          </a:prstGeom>
          <a:solidFill>
            <a:schemeClr val="bg1"/>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smtClean="0">
                <a:solidFill>
                  <a:srgbClr val="FF0000"/>
                </a:solidFill>
                <a:ea typeface="ＭＳ Ｐゴシック" pitchFamily="50" charset="-128"/>
              </a:rPr>
              <a:t>1</a:t>
            </a:r>
            <a:r>
              <a:rPr lang="ja-JP" altLang="en-US" dirty="0" smtClean="0">
                <a:solidFill>
                  <a:srgbClr val="FF0000"/>
                </a:solidFill>
                <a:ea typeface="ＭＳ Ｐゴシック" pitchFamily="50" charset="-128"/>
              </a:rPr>
              <a:t>行ごと</a:t>
            </a:r>
            <a:r>
              <a:rPr lang="ja-JP" altLang="en-US" dirty="0" smtClean="0">
                <a:ea typeface="ＭＳ Ｐゴシック" pitchFamily="50" charset="-128"/>
              </a:rPr>
              <a:t>に</a:t>
            </a:r>
            <a:r>
              <a:rPr lang="en-US" altLang="ja-JP" dirty="0" smtClean="0">
                <a:ea typeface="ＭＳ Ｐゴシック" pitchFamily="50" charset="-128"/>
              </a:rPr>
              <a:t>1</a:t>
            </a:r>
            <a:r>
              <a:rPr lang="ja-JP" altLang="en-US" dirty="0" smtClean="0">
                <a:ea typeface="ＭＳ Ｐゴシック" pitchFamily="50" charset="-128"/>
              </a:rPr>
              <a:t>セルに書き込んでいま</a:t>
            </a:r>
            <a:r>
              <a:rPr lang="ja-JP" altLang="en-US" dirty="0">
                <a:ea typeface="ＭＳ Ｐゴシック" pitchFamily="50" charset="-128"/>
              </a:rPr>
              <a:t>す</a:t>
            </a:r>
            <a:r>
              <a:rPr lang="ja-JP" altLang="en-US" dirty="0" smtClean="0">
                <a:ea typeface="ＭＳ Ｐゴシック" pitchFamily="50" charset="-128"/>
              </a:rPr>
              <a:t>。</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正方形/長方形 8"/>
          <p:cNvSpPr/>
          <p:nvPr/>
        </p:nvSpPr>
        <p:spPr bwMode="auto">
          <a:xfrm>
            <a:off x="790832" y="2545492"/>
            <a:ext cx="378941" cy="601362"/>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13" name="正方形/長方形 12"/>
          <p:cNvSpPr/>
          <p:nvPr/>
        </p:nvSpPr>
        <p:spPr bwMode="auto">
          <a:xfrm>
            <a:off x="861902" y="4733535"/>
            <a:ext cx="378941" cy="535459"/>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15" name="吹き出し: 折線 10">
            <a:extLst>
              <a:ext uri="{FF2B5EF4-FFF2-40B4-BE49-F238E27FC236}">
                <a16:creationId xmlns:a16="http://schemas.microsoft.com/office/drawing/2014/main" xmlns="" id="{A6E09B1D-CF98-4C22-BC1E-2F3F936BDB57}"/>
              </a:ext>
            </a:extLst>
          </p:cNvPr>
          <p:cNvSpPr/>
          <p:nvPr/>
        </p:nvSpPr>
        <p:spPr bwMode="auto">
          <a:xfrm>
            <a:off x="2075933" y="5452283"/>
            <a:ext cx="2224217" cy="593820"/>
          </a:xfrm>
          <a:prstGeom prst="borderCallout2">
            <a:avLst>
              <a:gd name="adj1" fmla="val 62525"/>
              <a:gd name="adj2" fmla="val -660"/>
              <a:gd name="adj3" fmla="val -29389"/>
              <a:gd name="adj4" fmla="val -23817"/>
              <a:gd name="adj5" fmla="val -57865"/>
              <a:gd name="adj6" fmla="val -36356"/>
            </a:avLst>
          </a:prstGeom>
          <a:solidFill>
            <a:schemeClr val="bg1"/>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smtClean="0">
                <a:solidFill>
                  <a:srgbClr val="FF0000"/>
                </a:solidFill>
                <a:ea typeface="ＭＳ Ｐゴシック" pitchFamily="50" charset="-128"/>
              </a:rPr>
              <a:t>1</a:t>
            </a:r>
            <a:r>
              <a:rPr lang="ja-JP" altLang="en-US" dirty="0" smtClean="0">
                <a:solidFill>
                  <a:srgbClr val="FF0000"/>
                </a:solidFill>
                <a:ea typeface="ＭＳ Ｐゴシック" pitchFamily="50" charset="-128"/>
              </a:rPr>
              <a:t>ブロック</a:t>
            </a:r>
            <a:r>
              <a:rPr lang="ja-JP" altLang="en-US" dirty="0" smtClean="0">
                <a:ea typeface="ＭＳ Ｐゴシック" pitchFamily="50" charset="-128"/>
              </a:rPr>
              <a:t>で</a:t>
            </a:r>
            <a:r>
              <a:rPr lang="en-US" altLang="ja-JP" dirty="0" smtClean="0">
                <a:ea typeface="ＭＳ Ｐゴシック" pitchFamily="50" charset="-128"/>
              </a:rPr>
              <a:t>1</a:t>
            </a:r>
            <a:r>
              <a:rPr lang="ja-JP" altLang="en-US" dirty="0" smtClean="0">
                <a:ea typeface="ＭＳ Ｐゴシック" pitchFamily="50" charset="-128"/>
              </a:rPr>
              <a:t>セルに書き込みます。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1292934135"/>
      </p:ext>
    </p:extLst>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3988">
            <a:off x="7021620" y="789789"/>
            <a:ext cx="1714500" cy="1714500"/>
          </a:xfrm>
          <a:prstGeom prst="rect">
            <a:avLst/>
          </a:prstGeom>
        </p:spPr>
      </p:pic>
      <p:sp>
        <p:nvSpPr>
          <p:cNvPr id="2" name="角丸四角形 1"/>
          <p:cNvSpPr/>
          <p:nvPr/>
        </p:nvSpPr>
        <p:spPr bwMode="auto">
          <a:xfrm>
            <a:off x="1309816" y="2439123"/>
            <a:ext cx="7150442" cy="856012"/>
          </a:xfrm>
          <a:prstGeom prst="roundRect">
            <a:avLst/>
          </a:prstGeom>
          <a:solidFill>
            <a:schemeClr val="accent6">
              <a:lumMod val="20000"/>
              <a:lumOff val="80000"/>
            </a:schemeClr>
          </a:solidFill>
          <a:ln w="952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endParaRPr>
          </a:p>
        </p:txBody>
      </p:sp>
      <p:sp>
        <p:nvSpPr>
          <p:cNvPr id="76802" name="Rectangle 23"/>
          <p:cNvSpPr>
            <a:spLocks noGrp="1" noChangeArrowheads="1"/>
          </p:cNvSpPr>
          <p:nvPr>
            <p:ph type="title"/>
          </p:nvPr>
        </p:nvSpPr>
        <p:spPr/>
        <p:txBody>
          <a:bodyPr/>
          <a:lstStyle/>
          <a:p>
            <a:pPr>
              <a:defRPr/>
            </a:pP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ストーリーテラー</a:t>
            </a:r>
            <a:r>
              <a:rPr lang="en-US" altLang="ja-JP"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 </a:t>
            </a: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とは</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1</a:t>
            </a:fld>
            <a:endParaRPr lang="en-US" altLang="ja-JP" sz="1200"/>
          </a:p>
        </p:txBody>
      </p:sp>
      <p:sp>
        <p:nvSpPr>
          <p:cNvPr id="5" name="テキスト ボックス 4"/>
          <p:cNvSpPr txBox="1"/>
          <p:nvPr/>
        </p:nvSpPr>
        <p:spPr>
          <a:xfrm>
            <a:off x="468314" y="948074"/>
            <a:ext cx="8218486" cy="483209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今回新しく</a:t>
            </a:r>
            <a:r>
              <a:rPr kumimoji="1" lang="ja-JP" altLang="en-US" sz="1400" dirty="0" smtClean="0">
                <a:latin typeface="Meiryo UI" panose="020B0604030504040204" pitchFamily="50" charset="-128"/>
                <a:ea typeface="Meiryo UI" panose="020B0604030504040204" pitchFamily="50" charset="-128"/>
              </a:rPr>
              <a:t>開発いたします台本作成</a:t>
            </a:r>
            <a:r>
              <a:rPr kumimoji="1" lang="ja-JP" altLang="en-US" sz="1400" dirty="0">
                <a:latin typeface="Meiryo UI" panose="020B0604030504040204" pitchFamily="50" charset="-128"/>
                <a:ea typeface="Meiryo UI" panose="020B0604030504040204" pitchFamily="50" charset="-128"/>
              </a:rPr>
              <a:t>システムの愛称となります。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a:t>
            </a:r>
            <a:r>
              <a:rPr kumimoji="1" lang="ja-JP" altLang="en-US" sz="1400" dirty="0">
                <a:solidFill>
                  <a:srgbClr val="FF0000"/>
                </a:solidFill>
                <a:latin typeface="Meiryo UI" panose="020B0604030504040204" pitchFamily="50" charset="-128"/>
                <a:ea typeface="Meiryo UI" panose="020B0604030504040204" pitchFamily="50" charset="-128"/>
              </a:rPr>
              <a:t>ストーリーテラー</a:t>
            </a:r>
            <a:r>
              <a:rPr kumimoji="1" lang="ja-JP" altLang="en-US" sz="1400" dirty="0">
                <a:latin typeface="Meiryo UI" panose="020B0604030504040204" pitchFamily="50" charset="-128"/>
                <a:ea typeface="Meiryo UI" panose="020B0604030504040204" pitchFamily="50" charset="-128"/>
              </a:rPr>
              <a:t>」とさせて頂く理由としましては、</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smtClean="0">
                <a:latin typeface="Meiryo UI" panose="020B0604030504040204" pitchFamily="50" charset="-128"/>
                <a:ea typeface="Meiryo UI" panose="020B0604030504040204" pitchFamily="50" charset="-128"/>
              </a:rPr>
              <a:t>ストーリーテラーのもともとの意味「</a:t>
            </a:r>
            <a:r>
              <a:rPr kumimoji="1" lang="ja-JP" altLang="en-US" sz="1400" dirty="0" smtClean="0">
                <a:solidFill>
                  <a:srgbClr val="FF0000"/>
                </a:solidFill>
                <a:latin typeface="Meiryo UI" panose="020B0604030504040204" pitchFamily="50" charset="-128"/>
                <a:ea typeface="Meiryo UI" panose="020B0604030504040204" pitchFamily="50" charset="-128"/>
              </a:rPr>
              <a:t>物語の語り部</a:t>
            </a:r>
            <a:r>
              <a:rPr kumimoji="1" lang="ja-JP" altLang="en-US" sz="1400" dirty="0" smtClean="0">
                <a:latin typeface="Meiryo UI" panose="020B0604030504040204" pitchFamily="50" charset="-128"/>
                <a:ea typeface="Meiryo UI" panose="020B0604030504040204" pitchFamily="50" charset="-128"/>
              </a:rPr>
              <a:t>」から</a:t>
            </a:r>
            <a:r>
              <a:rPr kumimoji="1" lang="ja-JP" altLang="en-US" sz="1400" dirty="0">
                <a:latin typeface="Meiryo UI" panose="020B0604030504040204" pitchFamily="50" charset="-128"/>
                <a:ea typeface="Meiryo UI" panose="020B0604030504040204" pitchFamily="50" charset="-128"/>
              </a:rPr>
              <a:t>発展して</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pPr algn="l"/>
            <a:endParaRPr kumimoji="1" lang="en-US" altLang="ja-JP" sz="1400" dirty="0" smtClean="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１</a:t>
            </a:r>
            <a:r>
              <a:rPr kumimoji="1" lang="ja-JP" altLang="en-US" sz="1400" dirty="0">
                <a:latin typeface="Meiryo UI" panose="020B0604030504040204" pitchFamily="50" charset="-128"/>
                <a:ea typeface="Meiryo UI" panose="020B0604030504040204" pitchFamily="50" charset="-128"/>
              </a:rPr>
              <a:t>．話</a:t>
            </a:r>
            <a:r>
              <a:rPr kumimoji="1" lang="ja-JP" altLang="en-US" sz="1400" dirty="0" smtClean="0">
                <a:latin typeface="Meiryo UI" panose="020B0604030504040204" pitchFamily="50" charset="-128"/>
                <a:ea typeface="Meiryo UI" panose="020B0604030504040204" pitchFamily="50" charset="-128"/>
              </a:rPr>
              <a:t>が</a:t>
            </a:r>
            <a:r>
              <a:rPr kumimoji="1" lang="ja-JP" altLang="en-US" sz="1400" dirty="0">
                <a:latin typeface="Meiryo UI" panose="020B0604030504040204" pitchFamily="50" charset="-128"/>
                <a:ea typeface="Meiryo UI" panose="020B0604030504040204" pitchFamily="50" charset="-128"/>
              </a:rPr>
              <a:t>上手</a:t>
            </a:r>
            <a:r>
              <a:rPr kumimoji="1" lang="ja-JP" altLang="en-US" sz="1400" dirty="0" smtClean="0">
                <a:latin typeface="Meiryo UI" panose="020B0604030504040204" pitchFamily="50" charset="-128"/>
                <a:ea typeface="Meiryo UI" panose="020B0604030504040204" pitchFamily="50" charset="-128"/>
              </a:rPr>
              <a:t>い人</a:t>
            </a:r>
            <a:r>
              <a:rPr kumimoji="1" lang="ja-JP" altLang="en-US" sz="1400" dirty="0">
                <a:latin typeface="Meiryo UI" panose="020B0604030504040204" pitchFamily="50" charset="-128"/>
                <a:ea typeface="Meiryo UI" panose="020B0604030504040204" pitchFamily="50" charset="-128"/>
              </a:rPr>
              <a:t>、筋書を作るのが上手い人</a:t>
            </a:r>
          </a:p>
          <a:p>
            <a:pPr algn="l"/>
            <a:r>
              <a:rPr kumimoji="1" lang="ja-JP" altLang="en-US" sz="1400" dirty="0" smtClean="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           </a:t>
            </a:r>
            <a:r>
              <a:rPr kumimoji="1" lang="ja-JP" altLang="en-US" sz="1400" dirty="0" smtClean="0">
                <a:latin typeface="Meiryo UI" panose="020B0604030504040204" pitchFamily="50" charset="-128"/>
                <a:ea typeface="Meiryo UI" panose="020B0604030504040204" pitchFamily="50" charset="-128"/>
              </a:rPr>
              <a:t> ２</a:t>
            </a:r>
            <a:r>
              <a:rPr kumimoji="1" lang="ja-JP" altLang="en-US" sz="1400" dirty="0">
                <a:latin typeface="Meiryo UI" panose="020B0604030504040204" pitchFamily="50" charset="-128"/>
                <a:ea typeface="Meiryo UI" panose="020B0604030504040204" pitchFamily="50" charset="-128"/>
              </a:rPr>
              <a:t>．伝えたい</a:t>
            </a:r>
            <a:r>
              <a:rPr kumimoji="1" lang="ja-JP" altLang="en-US" sz="1400" dirty="0" smtClean="0">
                <a:latin typeface="Meiryo UI" panose="020B0604030504040204" pitchFamily="50" charset="-128"/>
                <a:ea typeface="Meiryo UI" panose="020B0604030504040204" pitchFamily="50" charset="-128"/>
              </a:rPr>
              <a:t>思いを相手</a:t>
            </a:r>
            <a:r>
              <a:rPr kumimoji="1" lang="ja-JP" altLang="en-US" sz="1400" dirty="0">
                <a:latin typeface="Meiryo UI" panose="020B0604030504040204" pitchFamily="50" charset="-128"/>
                <a:ea typeface="Meiryo UI" panose="020B0604030504040204" pitchFamily="50" charset="-128"/>
              </a:rPr>
              <a:t>の記憶に残りやすいストーリーを持ったコンテンツを発信することができる人材</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といった内容が今回の業務に適しているのではないかと考えたからです。</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また、「ストーリーテラー」省略して「</a:t>
            </a:r>
            <a:r>
              <a:rPr kumimoji="1" lang="ja-JP" altLang="en-US" sz="1400" dirty="0">
                <a:solidFill>
                  <a:srgbClr val="FF0000"/>
                </a:solidFill>
                <a:latin typeface="Meiryo UI" panose="020B0604030504040204" pitchFamily="50" charset="-128"/>
                <a:ea typeface="Meiryo UI" panose="020B0604030504040204" pitchFamily="50" charset="-128"/>
              </a:rPr>
              <a:t>ステラ</a:t>
            </a:r>
            <a:r>
              <a:rPr kumimoji="1" lang="ja-JP" altLang="en-US" sz="1400" dirty="0" smtClean="0">
                <a:latin typeface="Meiryo UI" panose="020B0604030504040204" pitchFamily="50" charset="-128"/>
                <a:ea typeface="Meiryo UI" panose="020B0604030504040204" pitchFamily="50" charset="-128"/>
              </a:rPr>
              <a:t>」</a:t>
            </a:r>
            <a:endParaRPr kumimoji="1" lang="en-US" altLang="ja-JP" sz="1400" dirty="0" smtClean="0">
              <a:latin typeface="Meiryo UI" panose="020B0604030504040204" pitchFamily="50" charset="-128"/>
              <a:ea typeface="Meiryo UI" panose="020B0604030504040204" pitchFamily="50" charset="-128"/>
            </a:endParaRPr>
          </a:p>
          <a:p>
            <a:pPr algn="l"/>
            <a:r>
              <a:rPr kumimoji="1" lang="ja-JP" altLang="en-US" sz="1400" dirty="0" smtClean="0">
                <a:latin typeface="Meiryo UI" panose="020B0604030504040204" pitchFamily="50" charset="-128"/>
                <a:ea typeface="Meiryo UI" panose="020B0604030504040204" pitchFamily="50" charset="-128"/>
              </a:rPr>
              <a:t>ステラ</a:t>
            </a:r>
            <a:r>
              <a:rPr kumimoji="1" lang="ja-JP" altLang="en-US" sz="1400" dirty="0">
                <a:latin typeface="Meiryo UI" panose="020B0604030504040204" pitchFamily="50" charset="-128"/>
                <a:ea typeface="Meiryo UI" panose="020B0604030504040204" pitchFamily="50" charset="-128"/>
              </a:rPr>
              <a:t>はラテン語で</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latin typeface="Meiryo UI" panose="020B0604030504040204" pitchFamily="50" charset="-128"/>
                <a:ea typeface="Meiryo UI" panose="020B0604030504040204" pitchFamily="50" charset="-128"/>
              </a:rPr>
              <a:t>星</a:t>
            </a:r>
            <a:r>
              <a:rPr kumimoji="1" lang="ja-JP" altLang="en-US" sz="1400" dirty="0" smtClean="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という意味があるそうです。</a:t>
            </a:r>
          </a:p>
          <a:p>
            <a:pPr algn="l"/>
            <a:endParaRPr kumimoji="1" lang="ja-JP" altLang="en-US"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星と聞いて真っ先に「</a:t>
            </a:r>
            <a:r>
              <a:rPr kumimoji="1" lang="en-US" altLang="ja-JP" sz="1400" b="1" i="1" dirty="0">
                <a:solidFill>
                  <a:schemeClr val="accent1">
                    <a:lumMod val="60000"/>
                    <a:lumOff val="40000"/>
                  </a:schemeClr>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ST☆RISH</a:t>
            </a:r>
            <a:r>
              <a:rPr kumimoji="1" lang="ja-JP" altLang="en-US" sz="1400" dirty="0">
                <a:latin typeface="Meiryo UI" panose="020B0604030504040204" pitchFamily="50" charset="-128"/>
                <a:ea typeface="Meiryo UI" panose="020B0604030504040204" pitchFamily="50" charset="-128"/>
              </a:rPr>
              <a:t>」を思い浮かべることができましたので、</a:t>
            </a:r>
          </a:p>
          <a:p>
            <a:pPr algn="l"/>
            <a:r>
              <a:rPr kumimoji="1" lang="ja-JP" altLang="en-US" sz="1400" dirty="0">
                <a:latin typeface="Meiryo UI" panose="020B0604030504040204" pitchFamily="50" charset="-128"/>
                <a:ea typeface="Meiryo UI" panose="020B0604030504040204" pitchFamily="50" charset="-128"/>
              </a:rPr>
              <a:t>省略した文字での結びつきからも、この「</a:t>
            </a:r>
            <a:r>
              <a:rPr kumimoji="1" lang="ja-JP" altLang="en-US" sz="1400" dirty="0">
                <a:solidFill>
                  <a:srgbClr val="FF0000"/>
                </a:solidFill>
                <a:latin typeface="Meiryo UI" panose="020B0604030504040204" pitchFamily="50" charset="-128"/>
                <a:ea typeface="Meiryo UI" panose="020B0604030504040204" pitchFamily="50" charset="-128"/>
              </a:rPr>
              <a:t>ストーリーテラー</a:t>
            </a:r>
            <a:r>
              <a:rPr kumimoji="1" lang="ja-JP" altLang="en-US" sz="1400" dirty="0">
                <a:latin typeface="Meiryo UI" panose="020B0604030504040204" pitchFamily="50" charset="-128"/>
                <a:ea typeface="Meiryo UI" panose="020B0604030504040204" pitchFamily="50" charset="-128"/>
              </a:rPr>
              <a:t>」がシステム名の愛称として最適なのではないかと考えます。</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3009269"/>
      </p:ext>
    </p:extLst>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作成機能</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2</a:t>
            </a:fld>
            <a:endParaRPr lang="en-US" altLang="ja-JP" sz="1200"/>
          </a:p>
        </p:txBody>
      </p:sp>
      <p:sp>
        <p:nvSpPr>
          <p:cNvPr id="5" name="テキスト ボックス 4"/>
          <p:cNvSpPr txBox="1"/>
          <p:nvPr/>
        </p:nvSpPr>
        <p:spPr>
          <a:xfrm>
            <a:off x="468314" y="920778"/>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台本作成システムとして作成する機能について記載いたします。</a:t>
            </a:r>
            <a:endParaRPr kumimoji="1"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bwMode="auto">
          <a:xfrm>
            <a:off x="348710" y="1452418"/>
            <a:ext cx="8106077" cy="4866319"/>
          </a:xfrm>
          <a:prstGeom prst="roundRect">
            <a:avLst>
              <a:gd name="adj" fmla="val 12800"/>
            </a:avLst>
          </a:prstGeom>
          <a:gradFill flip="none" rotWithShape="1">
            <a:gsLst>
              <a:gs pos="0">
                <a:srgbClr val="66FFFF"/>
              </a:gs>
              <a:gs pos="100000">
                <a:schemeClr val="bg1"/>
              </a:gs>
            </a:gsLst>
            <a:lin ang="54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normAutofit/>
          </a:bodyPr>
          <a:lstStyle/>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ログイン機能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ID</a:t>
            </a:r>
            <a:r>
              <a:rPr kumimoji="1" lang="ja-JP" altLang="en-US" sz="1400" b="1" dirty="0">
                <a:solidFill>
                  <a:srgbClr val="0000FF"/>
                </a:solidFill>
                <a:latin typeface="Meiryo UI" panose="020B0604030504040204" pitchFamily="50" charset="-128"/>
                <a:ea typeface="Meiryo UI" panose="020B0604030504040204" pitchFamily="50" charset="-128"/>
              </a:rPr>
              <a:t>を持っているユーザーのみが本システムを利用可能とします。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→ユーザーの権限は全て同じ年、全ユーザーマスタデータの編集を可能とします。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台本ファイル取り込み機能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Word</a:t>
            </a:r>
            <a:r>
              <a:rPr kumimoji="1" lang="ja-JP" altLang="en-US" sz="1400" b="1" dirty="0">
                <a:solidFill>
                  <a:srgbClr val="0000FF"/>
                </a:solidFill>
                <a:latin typeface="Meiryo UI" panose="020B0604030504040204" pitchFamily="50" charset="-128"/>
                <a:ea typeface="Meiryo UI" panose="020B0604030504040204" pitchFamily="50" charset="-128"/>
              </a:rPr>
              <a:t>ファイル、テキストファイルを取り込みます。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台本ファイル表示機能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→取り込んだ台本ファイルを画面上に表示します。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→ボイスナンバーの割り振りを行います。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→章、ルートなどで表示内容の絞り込みを可能とします。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台本ファイルの出力機能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→決まったフォーマットの</a:t>
            </a:r>
            <a:r>
              <a:rPr kumimoji="1" lang="en-US" altLang="ja-JP" sz="1400" b="1" dirty="0">
                <a:solidFill>
                  <a:srgbClr val="0000FF"/>
                </a:solidFill>
                <a:latin typeface="Meiryo UI" panose="020B0604030504040204" pitchFamily="50" charset="-128"/>
                <a:ea typeface="Meiryo UI" panose="020B0604030504040204" pitchFamily="50" charset="-128"/>
              </a:rPr>
              <a:t>Excel</a:t>
            </a:r>
            <a:r>
              <a:rPr kumimoji="1" lang="ja-JP" altLang="en-US" sz="1400" b="1" dirty="0">
                <a:solidFill>
                  <a:srgbClr val="0000FF"/>
                </a:solidFill>
                <a:latin typeface="Meiryo UI" panose="020B0604030504040204" pitchFamily="50" charset="-128"/>
                <a:ea typeface="Meiryo UI" panose="020B0604030504040204" pitchFamily="50" charset="-128"/>
              </a:rPr>
              <a:t>ファイルでの台本ファイルの出力を行います。</a:t>
            </a:r>
            <a:r>
              <a:rPr kumimoji="1" lang="en-US" altLang="ja-JP" sz="1400" b="1" dirty="0">
                <a:solidFill>
                  <a:srgbClr val="0000FF"/>
                </a:solidFill>
                <a:latin typeface="Meiryo UI" panose="020B0604030504040204" pitchFamily="50" charset="-128"/>
                <a:ea typeface="Meiryo UI" panose="020B0604030504040204" pitchFamily="50" charset="-128"/>
              </a:rPr>
              <a:t/>
            </a:r>
            <a:br>
              <a:rPr kumimoji="1" lang="en-US" altLang="ja-JP" sz="1400" b="1" dirty="0">
                <a:solidFill>
                  <a:srgbClr val="0000FF"/>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→絞り込みを行っている状態での内容で台本ファイルを出力します。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r>
              <a:rPr kumimoji="1" lang="ja-JP" altLang="en-US" sz="1400" b="1" dirty="0">
                <a:solidFill>
                  <a:srgbClr val="FF3300"/>
                </a:solidFill>
                <a:latin typeface="Meiryo UI" panose="020B0604030504040204" pitchFamily="50" charset="-128"/>
                <a:ea typeface="Meiryo UI" panose="020B0604030504040204" pitchFamily="50" charset="-128"/>
              </a:rPr>
              <a:t>マスタデータ管理機能</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→既存システムのマスタデータを拡張しゲームタイトル、コンテンツ、シナリオ、章、ルート、キャラクター、</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lvl="0" algn="l"/>
            <a:r>
              <a:rPr kumimoji="1" lang="ja-JP" altLang="en-US" sz="1400" b="1" dirty="0">
                <a:solidFill>
                  <a:srgbClr val="0000FF"/>
                </a:solidFill>
                <a:latin typeface="Meiryo UI" panose="020B0604030504040204" pitchFamily="50" charset="-128"/>
                <a:ea typeface="Meiryo UI" panose="020B0604030504040204" pitchFamily="50" charset="-128"/>
              </a:rPr>
              <a:t>　　　　そして本システムを利用するユーザーのマスタデータの編集を可能とします。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kumimoji="1" lang="en-US" altLang="ja-JP" sz="1400" b="1" dirty="0">
                <a:solidFill>
                  <a:srgbClr val="FF3300"/>
                </a:solidFill>
                <a:latin typeface="Meiryo UI" panose="020B0604030504040204" pitchFamily="50" charset="-128"/>
                <a:ea typeface="Meiryo UI" panose="020B0604030504040204" pitchFamily="50" charset="-128"/>
              </a:rPr>
              <a:t>DB</a:t>
            </a:r>
            <a:r>
              <a:rPr kumimoji="1" lang="ja-JP" altLang="en-US" sz="1400" b="1" dirty="0">
                <a:solidFill>
                  <a:srgbClr val="FF3300"/>
                </a:solidFill>
                <a:latin typeface="Meiryo UI" panose="020B0604030504040204" pitchFamily="50" charset="-128"/>
                <a:ea typeface="Meiryo UI" panose="020B0604030504040204" pitchFamily="50" charset="-128"/>
              </a:rPr>
              <a:t>は</a:t>
            </a:r>
            <a:r>
              <a:rPr kumimoji="1" lang="en-US" altLang="ja-JP" sz="1400" b="1" dirty="0">
                <a:solidFill>
                  <a:srgbClr val="FF3300"/>
                </a:solidFill>
                <a:latin typeface="Meiryo UI" panose="020B0604030504040204" pitchFamily="50" charset="-128"/>
                <a:ea typeface="Meiryo UI" panose="020B0604030504040204" pitchFamily="50" charset="-128"/>
              </a:rPr>
              <a:t>MySQL</a:t>
            </a:r>
            <a:r>
              <a:rPr kumimoji="1" lang="ja-JP" altLang="en-US" sz="1400" b="1" dirty="0">
                <a:solidFill>
                  <a:srgbClr val="FF3300"/>
                </a:solidFill>
                <a:latin typeface="Meiryo UI" panose="020B0604030504040204" pitchFamily="50" charset="-128"/>
                <a:ea typeface="Meiryo UI" panose="020B0604030504040204" pitchFamily="50" charset="-128"/>
              </a:rPr>
              <a:t>を使用</a:t>
            </a:r>
            <a:r>
              <a:rPr kumimoji="1" lang="en-US" altLang="ja-JP" sz="1400" b="1" dirty="0">
                <a:solidFill>
                  <a:srgbClr val="FF3300"/>
                </a:solidFill>
                <a:latin typeface="Meiryo UI" panose="020B0604030504040204" pitchFamily="50" charset="-128"/>
                <a:ea typeface="Meiryo UI" panose="020B0604030504040204" pitchFamily="50" charset="-128"/>
              </a:rPr>
              <a:t/>
            </a:r>
            <a:br>
              <a:rPr kumimoji="1" lang="en-US" altLang="ja-JP" sz="1400" b="1" dirty="0">
                <a:solidFill>
                  <a:srgbClr val="FF3300"/>
                </a:solidFill>
                <a:latin typeface="Meiryo UI" panose="020B0604030504040204" pitchFamily="50" charset="-128"/>
                <a:ea typeface="Meiryo UI" panose="020B0604030504040204" pitchFamily="50" charset="-128"/>
              </a:rPr>
            </a:br>
            <a:r>
              <a:rPr kumimoji="1" lang="ja-JP" altLang="en-US" sz="1400" b="1" dirty="0">
                <a:solidFill>
                  <a:srgbClr val="0000FF"/>
                </a:solidFill>
                <a:latin typeface="Meiryo UI" panose="020B0604030504040204" pitchFamily="50" charset="-128"/>
                <a:ea typeface="Meiryo UI" panose="020B0604030504040204" pitchFamily="50" charset="-128"/>
              </a:rPr>
              <a:t>→</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を既存の基幹システムの</a:t>
            </a:r>
            <a:r>
              <a:rPr kumimoji="1" lang="en-US" altLang="ja-JP" sz="1400" b="1" dirty="0">
                <a:solidFill>
                  <a:srgbClr val="0000FF"/>
                </a:solidFill>
                <a:latin typeface="Meiryo UI" panose="020B0604030504040204" pitchFamily="50" charset="-128"/>
                <a:ea typeface="Meiryo UI" panose="020B0604030504040204" pitchFamily="50" charset="-128"/>
              </a:rPr>
              <a:t>DB</a:t>
            </a:r>
            <a:r>
              <a:rPr kumimoji="1" lang="ja-JP" altLang="en-US" sz="1400" b="1" dirty="0">
                <a:solidFill>
                  <a:srgbClr val="0000FF"/>
                </a:solidFill>
                <a:latin typeface="Meiryo UI" panose="020B0604030504040204" pitchFamily="50" charset="-128"/>
                <a:ea typeface="Meiryo UI" panose="020B0604030504040204" pitchFamily="50" charset="-128"/>
              </a:rPr>
              <a:t>流用から、専用の</a:t>
            </a:r>
            <a:r>
              <a:rPr kumimoji="1" lang="en-US" altLang="ja-JP" sz="1400" b="1" dirty="0">
                <a:solidFill>
                  <a:srgbClr val="0000FF"/>
                </a:solidFill>
                <a:latin typeface="Meiryo UI" panose="020B0604030504040204" pitchFamily="50" charset="-128"/>
                <a:ea typeface="Meiryo UI" panose="020B0604030504040204" pitchFamily="50" charset="-128"/>
              </a:rPr>
              <a:t>MySQL</a:t>
            </a:r>
            <a:r>
              <a:rPr kumimoji="1" lang="ja-JP" altLang="en-US" sz="1400" b="1" dirty="0">
                <a:solidFill>
                  <a:srgbClr val="0000FF"/>
                </a:solidFill>
                <a:latin typeface="Meiryo UI" panose="020B0604030504040204" pitchFamily="50" charset="-128"/>
                <a:ea typeface="Meiryo UI" panose="020B0604030504040204" pitchFamily="50" charset="-128"/>
              </a:rPr>
              <a:t>に移管します。</a:t>
            </a:r>
            <a:endParaRPr kumimoji="1" lang="en-US" altLang="ja-JP" sz="1400" b="1" dirty="0">
              <a:solidFill>
                <a:srgbClr val="0000FF"/>
              </a:solidFill>
              <a:latin typeface="Meiryo UI" panose="020B0604030504040204" pitchFamily="50" charset="-128"/>
              <a:ea typeface="Meiryo UI" panose="020B0604030504040204" pitchFamily="50" charset="-128"/>
            </a:endParaRPr>
          </a:p>
          <a:p>
            <a:pPr marL="285750" lvl="0" indent="-285750" algn="l">
              <a:buFont typeface="Wingdings" panose="05000000000000000000" pitchFamily="2" charset="2"/>
              <a:buChar char="l"/>
            </a:pPr>
            <a:endParaRPr kumimoji="1" lang="en-US" altLang="ja-JP" sz="1400" b="1" dirty="0">
              <a:solidFill>
                <a:srgbClr val="0000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39147424"/>
      </p:ext>
    </p:extLst>
  </p:cSld>
  <p:clrMapOvr>
    <a:masterClrMapping/>
  </p:clrMapOvr>
  <p:transition spd="med">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画面フロー</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3</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本システムは以下のような画面構成を想定しております。</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各画面の機能については次ページより説明いたします。</a:t>
            </a:r>
            <a:endParaRPr kumimoji="1" lang="en-US" altLang="ja-JP" sz="1400" dirty="0">
              <a:latin typeface="Meiryo UI" panose="020B0604030504040204" pitchFamily="50" charset="-128"/>
              <a:ea typeface="Meiryo UI" panose="020B0604030504040204" pitchFamily="50" charset="-128"/>
            </a:endParaRPr>
          </a:p>
        </p:txBody>
      </p:sp>
      <p:sp>
        <p:nvSpPr>
          <p:cNvPr id="2" name="正方形/長方形 1">
            <a:extLst>
              <a:ext uri="{FF2B5EF4-FFF2-40B4-BE49-F238E27FC236}">
                <a16:creationId xmlns:a16="http://schemas.microsoft.com/office/drawing/2014/main" xmlns="" id="{B8D36E78-1B2C-4553-B5B4-DE80B2128979}"/>
              </a:ext>
            </a:extLst>
          </p:cNvPr>
          <p:cNvSpPr/>
          <p:nvPr/>
        </p:nvSpPr>
        <p:spPr bwMode="auto">
          <a:xfrm>
            <a:off x="1041779" y="2361062"/>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ログイン</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6" name="正方形/長方形 5">
            <a:extLst>
              <a:ext uri="{FF2B5EF4-FFF2-40B4-BE49-F238E27FC236}">
                <a16:creationId xmlns:a16="http://schemas.microsoft.com/office/drawing/2014/main" xmlns="" id="{87C5349D-4DDE-406F-B0BB-EAB88FC9BC7A}"/>
              </a:ext>
            </a:extLst>
          </p:cNvPr>
          <p:cNvSpPr/>
          <p:nvPr/>
        </p:nvSpPr>
        <p:spPr bwMode="auto">
          <a:xfrm>
            <a:off x="2869441" y="2361060"/>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台本読込</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7" name="正方形/長方形 6">
            <a:extLst>
              <a:ext uri="{FF2B5EF4-FFF2-40B4-BE49-F238E27FC236}">
                <a16:creationId xmlns:a16="http://schemas.microsoft.com/office/drawing/2014/main" xmlns="" id="{603865D1-43F0-4402-AD7E-A9856C8E49A9}"/>
              </a:ext>
            </a:extLst>
          </p:cNvPr>
          <p:cNvSpPr/>
          <p:nvPr/>
        </p:nvSpPr>
        <p:spPr bwMode="auto">
          <a:xfrm>
            <a:off x="4782971" y="2415651"/>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正方形/長方形 8">
            <a:extLst>
              <a:ext uri="{FF2B5EF4-FFF2-40B4-BE49-F238E27FC236}">
                <a16:creationId xmlns:a16="http://schemas.microsoft.com/office/drawing/2014/main" xmlns="" id="{F2730916-BF54-45D6-B599-1672D4C2E7E9}"/>
              </a:ext>
            </a:extLst>
          </p:cNvPr>
          <p:cNvSpPr/>
          <p:nvPr/>
        </p:nvSpPr>
        <p:spPr bwMode="auto">
          <a:xfrm>
            <a:off x="6696501" y="2456594"/>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台本編集</a:t>
            </a:r>
            <a:endParaRPr kumimoji="0" lang="en-US" altLang="ja-JP" sz="16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正方形/長方形 9">
            <a:extLst>
              <a:ext uri="{FF2B5EF4-FFF2-40B4-BE49-F238E27FC236}">
                <a16:creationId xmlns:a16="http://schemas.microsoft.com/office/drawing/2014/main" xmlns="" id="{78350A90-18E9-4281-AA70-2B80A44CE85A}"/>
              </a:ext>
            </a:extLst>
          </p:cNvPr>
          <p:cNvSpPr/>
          <p:nvPr/>
        </p:nvSpPr>
        <p:spPr bwMode="auto">
          <a:xfrm>
            <a:off x="3691150" y="4567309"/>
            <a:ext cx="964442" cy="1296537"/>
          </a:xfrm>
          <a:prstGeom prst="rect">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lang="ja-JP" altLang="en-US" sz="1600" dirty="0">
                <a:ea typeface="ＭＳ Ｐゴシック" pitchFamily="50" charset="-128"/>
              </a:rPr>
              <a:t>マスタ</a:t>
            </a:r>
            <a:endParaRPr lang="en-US" altLang="ja-JP" sz="1600" dirty="0">
              <a:ea typeface="ＭＳ Ｐゴシック" pitchFamily="50" charset="-128"/>
            </a:endParaRPr>
          </a:p>
          <a:p>
            <a:pPr marL="0" marR="0" indent="0" defTabSz="914400" rtl="0" eaLnBrk="1" fontAlgn="base" latinLnBrk="0" hangingPunct="1">
              <a:lnSpc>
                <a:spcPct val="100000"/>
              </a:lnSpc>
              <a:spcBef>
                <a:spcPct val="50000"/>
              </a:spcBef>
              <a:spcAft>
                <a:spcPct val="0"/>
              </a:spcAft>
              <a:buClrTx/>
              <a:buSzTx/>
              <a:buFontTx/>
              <a:buNone/>
              <a:tabLst/>
            </a:pPr>
            <a:r>
              <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rPr>
              <a:t>編集</a:t>
            </a:r>
            <a:r>
              <a:rPr lang="ja-JP" altLang="en-US" sz="1600" dirty="0">
                <a:ea typeface="ＭＳ Ｐゴシック" pitchFamily="50" charset="-128"/>
              </a:rPr>
              <a:t>画面</a:t>
            </a:r>
            <a:endParaRPr kumimoji="0" lang="ja-JP" altLang="en-US" sz="1600" b="0" i="0" u="none" strike="noStrike" cap="none" normalizeH="0" baseline="0" dirty="0">
              <a:ln>
                <a:noFill/>
              </a:ln>
              <a:solidFill>
                <a:srgbClr val="000066"/>
              </a:solidFill>
              <a:effectLst/>
              <a:latin typeface="Garamond" pitchFamily="18" charset="0"/>
              <a:ea typeface="ＭＳ Ｐゴシック" pitchFamily="50" charset="-128"/>
            </a:endParaRPr>
          </a:p>
        </p:txBody>
      </p:sp>
      <p:cxnSp>
        <p:nvCxnSpPr>
          <p:cNvPr id="4" name="直線矢印コネクタ 3">
            <a:extLst>
              <a:ext uri="{FF2B5EF4-FFF2-40B4-BE49-F238E27FC236}">
                <a16:creationId xmlns:a16="http://schemas.microsoft.com/office/drawing/2014/main" xmlns="" id="{4B10882E-7040-4BD0-9E2B-5ECD08E84818}"/>
              </a:ext>
            </a:extLst>
          </p:cNvPr>
          <p:cNvCxnSpPr>
            <a:cxnSpLocks/>
          </p:cNvCxnSpPr>
          <p:nvPr/>
        </p:nvCxnSpPr>
        <p:spPr bwMode="auto">
          <a:xfrm>
            <a:off x="2160894" y="310031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4" name="直線矢印コネクタ 13">
            <a:extLst>
              <a:ext uri="{FF2B5EF4-FFF2-40B4-BE49-F238E27FC236}">
                <a16:creationId xmlns:a16="http://schemas.microsoft.com/office/drawing/2014/main" xmlns="" id="{1A10EB79-7946-4605-92C9-1CBF609EED8B}"/>
              </a:ext>
            </a:extLst>
          </p:cNvPr>
          <p:cNvCxnSpPr>
            <a:cxnSpLocks/>
          </p:cNvCxnSpPr>
          <p:nvPr/>
        </p:nvCxnSpPr>
        <p:spPr bwMode="auto">
          <a:xfrm>
            <a:off x="4012441" y="3104862"/>
            <a:ext cx="559559" cy="0"/>
          </a:xfrm>
          <a:prstGeom prst="straightConnector1">
            <a:avLst/>
          </a:prstGeom>
          <a:solidFill>
            <a:schemeClr val="accent1"/>
          </a:solidFill>
          <a:ln w="69850" cap="flat" cmpd="sng" algn="ctr">
            <a:solidFill>
              <a:srgbClr val="00B0F0"/>
            </a:solidFill>
            <a:prstDash val="solid"/>
            <a:round/>
            <a:headEnd type="none" w="med" len="med"/>
            <a:tailEnd type="triangle"/>
          </a:ln>
          <a:effectLst/>
        </p:spPr>
      </p:cxnSp>
      <p:cxnSp>
        <p:nvCxnSpPr>
          <p:cNvPr id="15" name="直線矢印コネクタ 14">
            <a:extLst>
              <a:ext uri="{FF2B5EF4-FFF2-40B4-BE49-F238E27FC236}">
                <a16:creationId xmlns:a16="http://schemas.microsoft.com/office/drawing/2014/main" xmlns="" id="{19FF82BA-742B-41E5-9C94-24F5D6398CBD}"/>
              </a:ext>
            </a:extLst>
          </p:cNvPr>
          <p:cNvCxnSpPr>
            <a:cxnSpLocks/>
          </p:cNvCxnSpPr>
          <p:nvPr/>
        </p:nvCxnSpPr>
        <p:spPr bwMode="auto">
          <a:xfrm>
            <a:off x="5791200" y="3111681"/>
            <a:ext cx="805218" cy="0"/>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16" name="直線矢印コネクタ 15">
            <a:extLst>
              <a:ext uri="{FF2B5EF4-FFF2-40B4-BE49-F238E27FC236}">
                <a16:creationId xmlns:a16="http://schemas.microsoft.com/office/drawing/2014/main" xmlns="" id="{07DC8B9C-C85F-4494-95F7-27FC8520093C}"/>
              </a:ext>
            </a:extLst>
          </p:cNvPr>
          <p:cNvCxnSpPr>
            <a:cxnSpLocks/>
          </p:cNvCxnSpPr>
          <p:nvPr/>
        </p:nvCxnSpPr>
        <p:spPr bwMode="auto">
          <a:xfrm>
            <a:off x="3388623" y="3792830"/>
            <a:ext cx="429906" cy="646248"/>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cxnSp>
        <p:nvCxnSpPr>
          <p:cNvPr id="21" name="直線矢印コネクタ 20">
            <a:extLst>
              <a:ext uri="{FF2B5EF4-FFF2-40B4-BE49-F238E27FC236}">
                <a16:creationId xmlns:a16="http://schemas.microsoft.com/office/drawing/2014/main" xmlns="" id="{43376C56-B0D4-4F54-BAA0-BF6F88B2934B}"/>
              </a:ext>
            </a:extLst>
          </p:cNvPr>
          <p:cNvCxnSpPr>
            <a:cxnSpLocks/>
          </p:cNvCxnSpPr>
          <p:nvPr/>
        </p:nvCxnSpPr>
        <p:spPr bwMode="auto">
          <a:xfrm flipH="1">
            <a:off x="4559300" y="3831755"/>
            <a:ext cx="411765" cy="620759"/>
          </a:xfrm>
          <a:prstGeom prst="straightConnector1">
            <a:avLst/>
          </a:prstGeom>
          <a:solidFill>
            <a:schemeClr val="accent1"/>
          </a:solidFill>
          <a:ln w="69850" cap="flat" cmpd="sng" algn="ctr">
            <a:solidFill>
              <a:srgbClr val="00B0F0"/>
            </a:solidFill>
            <a:prstDash val="solid"/>
            <a:round/>
            <a:headEnd type="triangle" w="med" len="med"/>
            <a:tailEnd type="triangle"/>
          </a:ln>
          <a:effectLst/>
        </p:spPr>
      </p:cxnSp>
    </p:spTree>
    <p:extLst>
      <p:ext uri="{BB962C8B-B14F-4D97-AF65-F5344CB8AC3E}">
        <p14:creationId xmlns:p14="http://schemas.microsoft.com/office/powerpoint/2010/main" val="3276426567"/>
      </p:ext>
    </p:extLst>
  </p:cSld>
  <p:clrMapOvr>
    <a:masterClrMapping/>
  </p:clrMapOvr>
  <p:transition spd="med">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968655" y="1689719"/>
            <a:ext cx="2657445" cy="379257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ログイン画面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4</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本システムにログインするための画面となります。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xmlns="" id="{6562A84E-16CB-42CA-861F-6B0AA406266B}"/>
              </a:ext>
            </a:extLst>
          </p:cNvPr>
          <p:cNvSpPr/>
          <p:nvPr/>
        </p:nvSpPr>
        <p:spPr bwMode="auto">
          <a:xfrm>
            <a:off x="6100549" y="4312693"/>
            <a:ext cx="1892489" cy="673288"/>
          </a:xfrm>
          <a:prstGeom prst="borderCallout2">
            <a:avLst>
              <a:gd name="adj1" fmla="val 64020"/>
              <a:gd name="adj2" fmla="val -1121"/>
              <a:gd name="adj3" fmla="val 100267"/>
              <a:gd name="adj4" fmla="val -31826"/>
              <a:gd name="adj5" fmla="val 120070"/>
              <a:gd name="adj6" fmla="val -69770"/>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ログインに成功したら</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台本読込</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1143347986"/>
      </p:ext>
    </p:extLst>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811597" y="2205420"/>
            <a:ext cx="4295775" cy="3038475"/>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台本読込画面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5</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読み込む台本ファイルを選択する画面となります。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xmlns="" id="{6562A84E-16CB-42CA-861F-6B0AA406266B}"/>
              </a:ext>
            </a:extLst>
          </p:cNvPr>
          <p:cNvSpPr/>
          <p:nvPr/>
        </p:nvSpPr>
        <p:spPr bwMode="auto">
          <a:xfrm>
            <a:off x="4735773" y="1351980"/>
            <a:ext cx="1892489" cy="673288"/>
          </a:xfrm>
          <a:prstGeom prst="borderCallout2">
            <a:avLst>
              <a:gd name="adj1" fmla="val 64020"/>
              <a:gd name="adj2" fmla="val -1121"/>
              <a:gd name="adj3" fmla="val 67159"/>
              <a:gd name="adj4" fmla="val -59230"/>
              <a:gd name="adj5" fmla="val 174635"/>
              <a:gd name="adj6" fmla="val -7406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マスタ編集画面に遷移します。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xmlns="" id="{A6DE9465-0987-468E-A47C-8356863D250E}"/>
              </a:ext>
            </a:extLst>
          </p:cNvPr>
          <p:cNvSpPr/>
          <p:nvPr/>
        </p:nvSpPr>
        <p:spPr bwMode="auto">
          <a:xfrm>
            <a:off x="6794311" y="2341699"/>
            <a:ext cx="1892489" cy="1619592"/>
          </a:xfrm>
          <a:prstGeom prst="borderCallout2">
            <a:avLst>
              <a:gd name="adj1" fmla="val 64020"/>
              <a:gd name="adj2" fmla="val -1121"/>
              <a:gd name="adj3" fmla="val 64912"/>
              <a:gd name="adj4" fmla="val -22691"/>
              <a:gd name="adj5" fmla="val 80328"/>
              <a:gd name="adj6" fmla="val -46933"/>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読み込む台本ファイルと</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その台本ファイルの属性を</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ここで選んだ属性によって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ボイス</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No</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が自動採番されます。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a16="http://schemas.microsoft.com/office/drawing/2014/main" xmlns="" id="{110D66ED-5FA4-4C8D-BA49-FDB2EBA4D61C}"/>
              </a:ext>
            </a:extLst>
          </p:cNvPr>
          <p:cNvSpPr/>
          <p:nvPr/>
        </p:nvSpPr>
        <p:spPr bwMode="auto">
          <a:xfrm>
            <a:off x="5161128" y="5047595"/>
            <a:ext cx="1892489" cy="916850"/>
          </a:xfrm>
          <a:prstGeom prst="borderCallout2">
            <a:avLst>
              <a:gd name="adj1" fmla="val 64020"/>
              <a:gd name="adj2" fmla="val -1121"/>
              <a:gd name="adj3" fmla="val 55485"/>
              <a:gd name="adj4" fmla="val -40239"/>
              <a:gd name="adj5" fmla="val 6893"/>
              <a:gd name="adj6" fmla="val -6231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台本ファイルの読み込みに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成功したら</a:t>
            </a: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3903920842"/>
      </p:ext>
    </p:extLst>
  </p:cSld>
  <p:clrMapOvr>
    <a:masterClrMapping/>
  </p:clrMapOvr>
  <p:transition spd="med">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17050" y="1829590"/>
            <a:ext cx="7056729" cy="409703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台本画面①</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6</a:t>
            </a:fld>
            <a:endParaRPr lang="en-US" altLang="ja-JP" sz="1200"/>
          </a:p>
        </p:txBody>
      </p:sp>
      <p:sp>
        <p:nvSpPr>
          <p:cNvPr id="5" name="テキスト ボックス 4"/>
          <p:cNvSpPr txBox="1"/>
          <p:nvPr/>
        </p:nvSpPr>
        <p:spPr>
          <a:xfrm>
            <a:off x="468314" y="948074"/>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読み込んだ台本ファイルを出力ファイルに合わせて表示する画面です。機能は次のページにて説明します。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xmlns="" id="{6562A84E-16CB-42CA-861F-6B0AA406266B}"/>
              </a:ext>
            </a:extLst>
          </p:cNvPr>
          <p:cNvSpPr/>
          <p:nvPr/>
        </p:nvSpPr>
        <p:spPr bwMode="auto">
          <a:xfrm>
            <a:off x="6794311" y="4742925"/>
            <a:ext cx="1892489" cy="673288"/>
          </a:xfrm>
          <a:prstGeom prst="borderCallout2">
            <a:avLst>
              <a:gd name="adj1" fmla="val 64020"/>
              <a:gd name="adj2" fmla="val -1121"/>
              <a:gd name="adj3" fmla="val 67159"/>
              <a:gd name="adj4" fmla="val -59230"/>
              <a:gd name="adj5" fmla="val 134259"/>
              <a:gd name="adj6" fmla="val -8755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現在選択しているページを</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表示しています。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xmlns="" id="{A6DE9465-0987-468E-A47C-8356863D250E}"/>
              </a:ext>
            </a:extLst>
          </p:cNvPr>
          <p:cNvSpPr/>
          <p:nvPr/>
        </p:nvSpPr>
        <p:spPr bwMode="auto">
          <a:xfrm>
            <a:off x="233663" y="3933129"/>
            <a:ext cx="1892489" cy="1619592"/>
          </a:xfrm>
          <a:prstGeom prst="borderCallout2">
            <a:avLst>
              <a:gd name="adj1" fmla="val -531"/>
              <a:gd name="adj2" fmla="val 84853"/>
              <a:gd name="adj3" fmla="val -28146"/>
              <a:gd name="adj4" fmla="val 99445"/>
              <a:gd name="adj5" fmla="val -33842"/>
              <a:gd name="adj6" fmla="val 135026"/>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印刷区切り線となります。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ここで表示されている区切り線は</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実際の印刷区切り線とは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同じとは限りませんので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後述するプレビュー機能にて</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毎回確認してください。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0" name="吹き出し: 折線 9">
            <a:extLst>
              <a:ext uri="{FF2B5EF4-FFF2-40B4-BE49-F238E27FC236}">
                <a16:creationId xmlns:a16="http://schemas.microsoft.com/office/drawing/2014/main" xmlns="" id="{110D66ED-5FA4-4C8D-BA49-FDB2EBA4D61C}"/>
              </a:ext>
            </a:extLst>
          </p:cNvPr>
          <p:cNvSpPr/>
          <p:nvPr/>
        </p:nvSpPr>
        <p:spPr bwMode="auto">
          <a:xfrm>
            <a:off x="2789456" y="5850940"/>
            <a:ext cx="1892489" cy="627716"/>
          </a:xfrm>
          <a:prstGeom prst="borderCallout2">
            <a:avLst>
              <a:gd name="adj1" fmla="val 64020"/>
              <a:gd name="adj2" fmla="val -1121"/>
              <a:gd name="adj3" fmla="val 43889"/>
              <a:gd name="adj4" fmla="val -21489"/>
              <a:gd name="adj5" fmla="val -10501"/>
              <a:gd name="adj6" fmla="val -3058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台本に登場するキャラクターのみ</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リストに表示されます。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xmlns="" id="{A6E09B1D-CF98-4C22-BC1E-2F3F936BDB57}"/>
              </a:ext>
            </a:extLst>
          </p:cNvPr>
          <p:cNvSpPr/>
          <p:nvPr/>
        </p:nvSpPr>
        <p:spPr bwMode="auto">
          <a:xfrm>
            <a:off x="4751932" y="1367953"/>
            <a:ext cx="1892489" cy="673288"/>
          </a:xfrm>
          <a:prstGeom prst="borderCallout2">
            <a:avLst>
              <a:gd name="adj1" fmla="val 77862"/>
              <a:gd name="adj2" fmla="val -36"/>
              <a:gd name="adj3" fmla="val 111699"/>
              <a:gd name="adj4" fmla="val -21132"/>
              <a:gd name="adj5" fmla="val 157488"/>
              <a:gd name="adj6" fmla="val -2432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現在選択しているボイス行は</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背景色が薄青く表示されます。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2" name="吹き出し: 折線 11">
            <a:extLst>
              <a:ext uri="{FF2B5EF4-FFF2-40B4-BE49-F238E27FC236}">
                <a16:creationId xmlns:a16="http://schemas.microsoft.com/office/drawing/2014/main" xmlns="" id="{63D603AB-0E29-4924-A0C9-6AF58A49CAA7}"/>
              </a:ext>
            </a:extLst>
          </p:cNvPr>
          <p:cNvSpPr/>
          <p:nvPr/>
        </p:nvSpPr>
        <p:spPr bwMode="auto">
          <a:xfrm>
            <a:off x="7430978" y="2653444"/>
            <a:ext cx="1426190" cy="1279685"/>
          </a:xfrm>
          <a:prstGeom prst="borderCallout2">
            <a:avLst>
              <a:gd name="adj1" fmla="val 56968"/>
              <a:gd name="adj2" fmla="val 207"/>
              <a:gd name="adj3" fmla="val 56148"/>
              <a:gd name="adj4" fmla="val -77369"/>
              <a:gd name="adj5" fmla="val 61641"/>
              <a:gd name="adj6" fmla="val -11665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台本ファイルに</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記載されている</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キャラクターが</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マスタにない場合</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背景色は赤になります</a:t>
            </a:r>
            <a:endParaRPr lang="en-US" altLang="ja-JP" dirty="0">
              <a:ea typeface="ＭＳ Ｐゴシック" pitchFamily="50" charset="-128"/>
            </a:endParaRPr>
          </a:p>
        </p:txBody>
      </p:sp>
      <p:sp>
        <p:nvSpPr>
          <p:cNvPr id="13" name="吹き出し: 折線 3">
            <a:extLst>
              <a:ext uri="{FF2B5EF4-FFF2-40B4-BE49-F238E27FC236}">
                <a16:creationId xmlns:a16="http://schemas.microsoft.com/office/drawing/2014/main" xmlns="" id="{6562A84E-16CB-42CA-861F-6B0AA406266B}"/>
              </a:ext>
            </a:extLst>
          </p:cNvPr>
          <p:cNvSpPr/>
          <p:nvPr/>
        </p:nvSpPr>
        <p:spPr bwMode="auto">
          <a:xfrm>
            <a:off x="2467749" y="1341947"/>
            <a:ext cx="1892489" cy="673288"/>
          </a:xfrm>
          <a:prstGeom prst="borderCallout2">
            <a:avLst>
              <a:gd name="adj1" fmla="val 64020"/>
              <a:gd name="adj2" fmla="val -1121"/>
              <a:gd name="adj3" fmla="val 63488"/>
              <a:gd name="adj4" fmla="val -23101"/>
              <a:gd name="adj5" fmla="val 107342"/>
              <a:gd name="adj6" fmla="val -35323"/>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マスタ編集画面に遷移します。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178249457"/>
      </p:ext>
    </p:extLst>
  </p:cSld>
  <p:clrMapOvr>
    <a:masterClrMapping/>
  </p:clrMapOvr>
  <p:transition spd="med">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3"/>
          <a:stretch>
            <a:fillRect/>
          </a:stretch>
        </p:blipFill>
        <p:spPr>
          <a:xfrm>
            <a:off x="1017050" y="1829590"/>
            <a:ext cx="7056729" cy="4097039"/>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台本画面②</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7</a:t>
            </a:fld>
            <a:endParaRPr lang="en-US" altLang="ja-JP" sz="1200"/>
          </a:p>
        </p:txBody>
      </p:sp>
      <p:sp>
        <p:nvSpPr>
          <p:cNvPr id="5" name="テキスト ボックス 4"/>
          <p:cNvSpPr txBox="1"/>
          <p:nvPr/>
        </p:nvSpPr>
        <p:spPr>
          <a:xfrm>
            <a:off x="468314" y="939307"/>
            <a:ext cx="8218486" cy="630942"/>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台本画面の機能は以下のようになります。</a:t>
            </a:r>
            <a:endParaRPr kumimoji="1" lang="en-US" altLang="ja-JP" sz="1400" dirty="0">
              <a:latin typeface="Meiryo UI" panose="020B0604030504040204" pitchFamily="50" charset="-128"/>
              <a:ea typeface="Meiryo UI" panose="020B0604030504040204" pitchFamily="50" charset="-128"/>
            </a:endParaRPr>
          </a:p>
          <a:p>
            <a:pPr algn="l"/>
            <a:endParaRPr kumimoji="1" lang="en-US" altLang="ja-JP" sz="1400" dirty="0">
              <a:latin typeface="Meiryo UI" panose="020B0604030504040204" pitchFamily="50" charset="-128"/>
              <a:ea typeface="Meiryo UI" panose="020B0604030504040204" pitchFamily="50" charset="-128"/>
            </a:endParaRPr>
          </a:p>
        </p:txBody>
      </p:sp>
      <p:sp>
        <p:nvSpPr>
          <p:cNvPr id="4" name="吹き出し: 折線 3">
            <a:extLst>
              <a:ext uri="{FF2B5EF4-FFF2-40B4-BE49-F238E27FC236}">
                <a16:creationId xmlns:a16="http://schemas.microsoft.com/office/drawing/2014/main" xmlns="" id="{6562A84E-16CB-42CA-861F-6B0AA406266B}"/>
              </a:ext>
            </a:extLst>
          </p:cNvPr>
          <p:cNvSpPr/>
          <p:nvPr/>
        </p:nvSpPr>
        <p:spPr bwMode="auto">
          <a:xfrm>
            <a:off x="7011913" y="3128466"/>
            <a:ext cx="1988300" cy="1042334"/>
          </a:xfrm>
          <a:prstGeom prst="borderCallout2">
            <a:avLst>
              <a:gd name="adj1" fmla="val 100019"/>
              <a:gd name="adj2" fmla="val 46567"/>
              <a:gd name="adj3" fmla="val 144116"/>
              <a:gd name="adj4" fmla="val -5924"/>
              <a:gd name="adj5" fmla="val 244749"/>
              <a:gd name="adj6" fmla="val -650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で</a:t>
            </a:r>
            <a:r>
              <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の</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印刷プレビュー画面が開きます。</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実際の印刷結果はこの機能で</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ご確認ください。</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9" name="吹き出し: 折線 8">
            <a:extLst>
              <a:ext uri="{FF2B5EF4-FFF2-40B4-BE49-F238E27FC236}">
                <a16:creationId xmlns:a16="http://schemas.microsoft.com/office/drawing/2014/main" xmlns="" id="{A6DE9465-0987-468E-A47C-8356863D250E}"/>
              </a:ext>
            </a:extLst>
          </p:cNvPr>
          <p:cNvSpPr/>
          <p:nvPr/>
        </p:nvSpPr>
        <p:spPr bwMode="auto">
          <a:xfrm>
            <a:off x="1327084" y="5963766"/>
            <a:ext cx="2165416" cy="519114"/>
          </a:xfrm>
          <a:prstGeom prst="borderCallout2">
            <a:avLst>
              <a:gd name="adj1" fmla="val 43535"/>
              <a:gd name="adj2" fmla="val 100576"/>
              <a:gd name="adj3" fmla="val 36258"/>
              <a:gd name="adj4" fmla="val 131313"/>
              <a:gd name="adj5" fmla="val -27383"/>
              <a:gd name="adj6" fmla="val 133549"/>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ボタンを押すことで画面に</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表示されるページが変更されます。</a:t>
            </a:r>
            <a:endParaRPr lang="en-US" altLang="ja-JP" dirty="0">
              <a:ea typeface="ＭＳ Ｐゴシック" pitchFamily="50" charset="-128"/>
            </a:endParaRPr>
          </a:p>
        </p:txBody>
      </p:sp>
      <p:sp>
        <p:nvSpPr>
          <p:cNvPr id="10" name="吹き出し: 折線 9">
            <a:extLst>
              <a:ext uri="{FF2B5EF4-FFF2-40B4-BE49-F238E27FC236}">
                <a16:creationId xmlns:a16="http://schemas.microsoft.com/office/drawing/2014/main" xmlns="" id="{110D66ED-5FA4-4C8D-BA49-FDB2EBA4D61C}"/>
              </a:ext>
            </a:extLst>
          </p:cNvPr>
          <p:cNvSpPr/>
          <p:nvPr/>
        </p:nvSpPr>
        <p:spPr bwMode="auto">
          <a:xfrm>
            <a:off x="198471" y="4995081"/>
            <a:ext cx="1892489" cy="627716"/>
          </a:xfrm>
          <a:prstGeom prst="borderCallout2">
            <a:avLst>
              <a:gd name="adj1" fmla="val 27646"/>
              <a:gd name="adj2" fmla="val 100470"/>
              <a:gd name="adj3" fmla="val 67413"/>
              <a:gd name="adj4" fmla="val 130960"/>
              <a:gd name="adj5" fmla="val 107004"/>
              <a:gd name="adj6" fmla="val 159869"/>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ボタンを押すことでリストで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選択しているキャラクターの</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次の</a:t>
            </a:r>
            <a:r>
              <a:rPr lang="ja-JP" altLang="en-US" dirty="0">
                <a:ea typeface="ＭＳ Ｐゴシック" pitchFamily="50" charset="-128"/>
              </a:rPr>
              <a:t>セリフにフォーカスします。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a16="http://schemas.microsoft.com/office/drawing/2014/main" xmlns="" id="{A6E09B1D-CF98-4C22-BC1E-2F3F936BDB57}"/>
              </a:ext>
            </a:extLst>
          </p:cNvPr>
          <p:cNvSpPr/>
          <p:nvPr/>
        </p:nvSpPr>
        <p:spPr bwMode="auto">
          <a:xfrm>
            <a:off x="4828136" y="5889060"/>
            <a:ext cx="1892489" cy="593820"/>
          </a:xfrm>
          <a:prstGeom prst="borderCallout2">
            <a:avLst>
              <a:gd name="adj1" fmla="val 68074"/>
              <a:gd name="adj2" fmla="val 100081"/>
              <a:gd name="adj3" fmla="val 58009"/>
              <a:gd name="adj4" fmla="val 134702"/>
              <a:gd name="adj5" fmla="val -987"/>
              <a:gd name="adj6" fmla="val 15327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編集結果を</a:t>
            </a:r>
            <a:r>
              <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rPr>
              <a:t>Excel</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に変換して</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出力します。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6" name="吹き出し: 折線 9">
            <a:extLst>
              <a:ext uri="{FF2B5EF4-FFF2-40B4-BE49-F238E27FC236}">
                <a16:creationId xmlns:a16="http://schemas.microsoft.com/office/drawing/2014/main" xmlns="" id="{110D66ED-5FA4-4C8D-BA49-FDB2EBA4D61C}"/>
              </a:ext>
            </a:extLst>
          </p:cNvPr>
          <p:cNvSpPr/>
          <p:nvPr/>
        </p:nvSpPr>
        <p:spPr bwMode="auto">
          <a:xfrm>
            <a:off x="90616" y="1370988"/>
            <a:ext cx="2827029" cy="627716"/>
          </a:xfrm>
          <a:prstGeom prst="borderCallout2">
            <a:avLst>
              <a:gd name="adj1" fmla="val 98512"/>
              <a:gd name="adj2" fmla="val 11012"/>
              <a:gd name="adj3" fmla="val 165839"/>
              <a:gd name="adj4" fmla="val 15661"/>
              <a:gd name="adj5" fmla="val 189682"/>
              <a:gd name="adj6" fmla="val 39814"/>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台本の表示設定となります。</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smtClean="0">
                <a:ea typeface="ＭＳ Ｐゴシック" pitchFamily="50" charset="-128"/>
              </a:rPr>
              <a:t>太字で表示するキャラ、</a:t>
            </a:r>
            <a:endParaRPr lang="en-US" altLang="ja-JP" dirty="0" smtClean="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フォント色、フォントサイズを</a:t>
            </a:r>
            <a:r>
              <a:rPr lang="ja-JP" altLang="en-US" dirty="0" smtClean="0">
                <a:ea typeface="ＭＳ Ｐゴシック" pitchFamily="50" charset="-128"/>
              </a:rPr>
              <a:t>選択してください。</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736641256"/>
      </p:ext>
    </p:extLst>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252649" y="2073118"/>
            <a:ext cx="4239904" cy="3105878"/>
          </a:xfrm>
          <a:prstGeom prst="rect">
            <a:avLst/>
          </a:prstGeom>
        </p:spPr>
      </p:pic>
      <p:sp>
        <p:nvSpPr>
          <p:cNvPr id="76802" name="Rectangle 23"/>
          <p:cNvSpPr>
            <a:spLocks noGrp="1" noChangeArrowheads="1"/>
          </p:cNvSpPr>
          <p:nvPr>
            <p:ph type="title"/>
          </p:nvPr>
        </p:nvSpPr>
        <p:spPr/>
        <p:txBody>
          <a:bodyPr/>
          <a:lstStyle/>
          <a:p>
            <a:pPr>
              <a:defRPr/>
            </a:pPr>
            <a:r>
              <a:rPr lang="ja-JP" altLang="en-US" sz="2800" dirty="0">
                <a:solidFill>
                  <a:srgbClr val="FF3300"/>
                </a:solidFill>
                <a:effectLst>
                  <a:outerShdw blurRad="38100" dist="38100" dir="2700000" algn="tl">
                    <a:srgbClr val="C0C0C0"/>
                  </a:outerShdw>
                </a:effectLst>
                <a:latin typeface="Meiryo UI" pitchFamily="50" charset="-128"/>
                <a:ea typeface="Meiryo UI" pitchFamily="50" charset="-128"/>
                <a:cs typeface="Meiryo UI" pitchFamily="50" charset="-128"/>
              </a:rPr>
              <a:t>台本編集画面</a:t>
            </a:r>
          </a:p>
        </p:txBody>
      </p:sp>
      <p:sp>
        <p:nvSpPr>
          <p:cNvPr id="7172" name="スライド番号プレースホルダー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rgbClr val="000066"/>
                </a:solidFill>
                <a:latin typeface="Garamond" pitchFamily="18" charset="0"/>
                <a:ea typeface="ＭＳ Ｐゴシック" charset="-128"/>
              </a:defRPr>
            </a:lvl1pPr>
            <a:lvl2pPr marL="742950" indent="-285750" eaLnBrk="0" hangingPunct="0">
              <a:defRPr sz="1000">
                <a:solidFill>
                  <a:srgbClr val="000066"/>
                </a:solidFill>
                <a:latin typeface="Garamond" pitchFamily="18" charset="0"/>
                <a:ea typeface="ＭＳ Ｐゴシック" charset="-128"/>
              </a:defRPr>
            </a:lvl2pPr>
            <a:lvl3pPr marL="1143000" indent="-228600" eaLnBrk="0" hangingPunct="0">
              <a:defRPr sz="1000">
                <a:solidFill>
                  <a:srgbClr val="000066"/>
                </a:solidFill>
                <a:latin typeface="Garamond" pitchFamily="18" charset="0"/>
                <a:ea typeface="ＭＳ Ｐゴシック" charset="-128"/>
              </a:defRPr>
            </a:lvl3pPr>
            <a:lvl4pPr marL="1600200" indent="-228600" eaLnBrk="0" hangingPunct="0">
              <a:defRPr sz="1000">
                <a:solidFill>
                  <a:srgbClr val="000066"/>
                </a:solidFill>
                <a:latin typeface="Garamond" pitchFamily="18" charset="0"/>
                <a:ea typeface="ＭＳ Ｐゴシック" charset="-128"/>
              </a:defRPr>
            </a:lvl4pPr>
            <a:lvl5pPr marL="2057400" indent="-228600" eaLnBrk="0" hangingPunct="0">
              <a:defRPr sz="1000">
                <a:solidFill>
                  <a:srgbClr val="000066"/>
                </a:solidFill>
                <a:latin typeface="Garamond" pitchFamily="18" charset="0"/>
                <a:ea typeface="ＭＳ Ｐゴシック" charset="-128"/>
              </a:defRPr>
            </a:lvl5pPr>
            <a:lvl6pPr marL="25146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6pPr>
            <a:lvl7pPr marL="29718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7pPr>
            <a:lvl8pPr marL="34290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8pPr>
            <a:lvl9pPr marL="3886200" indent="-228600" algn="ctr" eaLnBrk="0" fontAlgn="base" hangingPunct="0">
              <a:spcBef>
                <a:spcPct val="50000"/>
              </a:spcBef>
              <a:spcAft>
                <a:spcPct val="0"/>
              </a:spcAft>
              <a:defRPr sz="1000">
                <a:solidFill>
                  <a:srgbClr val="000066"/>
                </a:solidFill>
                <a:latin typeface="Garamond" pitchFamily="18" charset="0"/>
                <a:ea typeface="ＭＳ Ｐゴシック" charset="-128"/>
              </a:defRPr>
            </a:lvl9pPr>
          </a:lstStyle>
          <a:p>
            <a:pPr eaLnBrk="1" hangingPunct="1"/>
            <a:fld id="{1C900B58-108E-46FB-838E-FC7EB3335506}" type="slidenum">
              <a:rPr lang="ja-JP" altLang="en-US" sz="1200" smtClean="0"/>
              <a:pPr eaLnBrk="1" hangingPunct="1"/>
              <a:t>8</a:t>
            </a:fld>
            <a:endParaRPr lang="en-US" altLang="ja-JP" sz="1200"/>
          </a:p>
        </p:txBody>
      </p:sp>
      <p:sp>
        <p:nvSpPr>
          <p:cNvPr id="5" name="テキスト ボックス 4"/>
          <p:cNvSpPr txBox="1"/>
          <p:nvPr/>
        </p:nvSpPr>
        <p:spPr>
          <a:xfrm>
            <a:off x="468314" y="948074"/>
            <a:ext cx="8218486"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選択されたボイス行を編集する画面となります。</a:t>
            </a:r>
            <a:endParaRPr kumimoji="1" lang="en-US" altLang="ja-JP" sz="1400" dirty="0">
              <a:latin typeface="Meiryo UI" panose="020B0604030504040204" pitchFamily="50" charset="-128"/>
              <a:ea typeface="Meiryo UI" panose="020B0604030504040204" pitchFamily="50" charset="-128"/>
            </a:endParaRPr>
          </a:p>
        </p:txBody>
      </p:sp>
      <p:sp>
        <p:nvSpPr>
          <p:cNvPr id="9" name="吹き出し: 折線 8">
            <a:extLst>
              <a:ext uri="{FF2B5EF4-FFF2-40B4-BE49-F238E27FC236}">
                <a16:creationId xmlns="" xmlns:a16="http://schemas.microsoft.com/office/drawing/2014/main" id="{A6DE9465-0987-468E-A47C-8356863D250E}"/>
              </a:ext>
            </a:extLst>
          </p:cNvPr>
          <p:cNvSpPr/>
          <p:nvPr/>
        </p:nvSpPr>
        <p:spPr bwMode="auto">
          <a:xfrm>
            <a:off x="6699544" y="5191741"/>
            <a:ext cx="1987256" cy="702308"/>
          </a:xfrm>
          <a:prstGeom prst="borderCallout2">
            <a:avLst>
              <a:gd name="adj1" fmla="val 57817"/>
              <a:gd name="adj2" fmla="val -570"/>
              <a:gd name="adj3" fmla="val 31494"/>
              <a:gd name="adj4" fmla="val -20870"/>
              <a:gd name="adj5" fmla="val -21402"/>
              <a:gd name="adj6" fmla="val -29807"/>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ボタンを押すことで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変更が反映されないまま</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en-US" altLang="ja-JP" dirty="0">
                <a:ea typeface="ＭＳ Ｐゴシック" pitchFamily="50" charset="-128"/>
              </a:rPr>
              <a:t>[</a:t>
            </a:r>
            <a:r>
              <a:rPr lang="ja-JP" altLang="en-US" dirty="0">
                <a:ea typeface="ＭＳ Ｐゴシック" pitchFamily="50" charset="-128"/>
              </a:rPr>
              <a:t>台本</a:t>
            </a:r>
            <a:r>
              <a:rPr lang="en-US" altLang="ja-JP" dirty="0">
                <a:ea typeface="ＭＳ Ｐゴシック" pitchFamily="50" charset="-128"/>
              </a:rPr>
              <a:t>]</a:t>
            </a:r>
            <a:r>
              <a:rPr lang="ja-JP" altLang="en-US" dirty="0">
                <a:ea typeface="ＭＳ Ｐゴシック" pitchFamily="50" charset="-128"/>
              </a:rPr>
              <a:t>画面に戻ります。</a:t>
            </a:r>
            <a:endParaRPr lang="en-US" altLang="ja-JP" dirty="0">
              <a:ea typeface="ＭＳ Ｐゴシック" pitchFamily="50" charset="-128"/>
            </a:endParaRPr>
          </a:p>
        </p:txBody>
      </p:sp>
      <p:sp>
        <p:nvSpPr>
          <p:cNvPr id="10" name="吹き出し: 折線 9">
            <a:extLst>
              <a:ext uri="{FF2B5EF4-FFF2-40B4-BE49-F238E27FC236}">
                <a16:creationId xmlns="" xmlns:a16="http://schemas.microsoft.com/office/drawing/2014/main" id="{110D66ED-5FA4-4C8D-BA49-FDB2EBA4D61C}"/>
              </a:ext>
            </a:extLst>
          </p:cNvPr>
          <p:cNvSpPr/>
          <p:nvPr/>
        </p:nvSpPr>
        <p:spPr bwMode="auto">
          <a:xfrm>
            <a:off x="995943" y="4079302"/>
            <a:ext cx="1892489" cy="1796321"/>
          </a:xfrm>
          <a:prstGeom prst="borderCallout2">
            <a:avLst>
              <a:gd name="adj1" fmla="val 74891"/>
              <a:gd name="adj2" fmla="val 99600"/>
              <a:gd name="adj3" fmla="val 73080"/>
              <a:gd name="adj4" fmla="val 196839"/>
              <a:gd name="adj5" fmla="val 52008"/>
              <a:gd name="adj6" fmla="val 20645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ボタンを押すことで</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変更内容が保存された状態で</a:t>
            </a:r>
            <a:endParaRPr lang="en-US" altLang="ja-JP" dirty="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台本</a:t>
            </a:r>
            <a:r>
              <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rPr>
              <a:t>]</a:t>
            </a: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画面に戻ります</a:t>
            </a: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キャラクターが変更されていた</a:t>
            </a:r>
            <a:endParaRPr kumimoji="0" lang="en-US" altLang="ja-JP" sz="1000" b="0" i="0" u="none" strike="noStrike" cap="none" normalizeH="0" baseline="0" dirty="0" smtClean="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場合</a:t>
            </a:r>
            <a:r>
              <a:rPr lang="ja-JP" altLang="en-US" dirty="0" smtClean="0">
                <a:ea typeface="ＭＳ Ｐゴシック" pitchFamily="50" charset="-128"/>
              </a:rPr>
              <a:t>は全てのボイス</a:t>
            </a:r>
            <a:r>
              <a:rPr lang="en-US" altLang="ja-JP" dirty="0" smtClean="0">
                <a:ea typeface="ＭＳ Ｐゴシック" pitchFamily="50" charset="-128"/>
              </a:rPr>
              <a:t>No</a:t>
            </a:r>
            <a:r>
              <a:rPr lang="ja-JP" altLang="en-US" dirty="0" smtClean="0">
                <a:ea typeface="ＭＳ Ｐゴシック" pitchFamily="50" charset="-128"/>
              </a:rPr>
              <a:t>が</a:t>
            </a:r>
            <a:endParaRPr lang="en-US" altLang="ja-JP" dirty="0" smtClean="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smtClean="0">
                <a:ln>
                  <a:noFill/>
                </a:ln>
                <a:solidFill>
                  <a:srgbClr val="000066"/>
                </a:solidFill>
                <a:effectLst/>
                <a:latin typeface="Garamond" pitchFamily="18" charset="0"/>
                <a:ea typeface="ＭＳ Ｐゴシック" pitchFamily="50" charset="-128"/>
              </a:rPr>
              <a:t>自動的に再付与されます。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
        <p:nvSpPr>
          <p:cNvPr id="11" name="吹き出し: 折線 10">
            <a:extLst>
              <a:ext uri="{FF2B5EF4-FFF2-40B4-BE49-F238E27FC236}">
                <a16:creationId xmlns="" xmlns:a16="http://schemas.microsoft.com/office/drawing/2014/main" id="{A6E09B1D-CF98-4C22-BC1E-2F3F936BDB57}"/>
              </a:ext>
            </a:extLst>
          </p:cNvPr>
          <p:cNvSpPr/>
          <p:nvPr/>
        </p:nvSpPr>
        <p:spPr bwMode="auto">
          <a:xfrm>
            <a:off x="6387951" y="1771994"/>
            <a:ext cx="1892489" cy="673288"/>
          </a:xfrm>
          <a:prstGeom prst="borderCallout2">
            <a:avLst>
              <a:gd name="adj1" fmla="val 82756"/>
              <a:gd name="adj2" fmla="val 399"/>
              <a:gd name="adj3" fmla="val 138726"/>
              <a:gd name="adj4" fmla="val -27746"/>
              <a:gd name="adj5" fmla="val 185501"/>
              <a:gd name="adj6" fmla="val -57718"/>
            </a:avLst>
          </a:prstGeom>
          <a:solidFill>
            <a:schemeClr val="accent1">
              <a:lumMod val="20000"/>
              <a:lumOff val="80000"/>
            </a:schemeClr>
          </a:solidFill>
          <a:ln w="19050"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ja-JP" altLang="en-US" sz="1000" b="0" i="0" u="none" strike="noStrike" cap="none" normalizeH="0" baseline="0" dirty="0">
                <a:ln>
                  <a:noFill/>
                </a:ln>
                <a:solidFill>
                  <a:srgbClr val="000066"/>
                </a:solidFill>
                <a:effectLst/>
                <a:latin typeface="Garamond" pitchFamily="18" charset="0"/>
                <a:ea typeface="ＭＳ Ｐゴシック" pitchFamily="50" charset="-128"/>
              </a:rPr>
              <a:t>選択されたボイス情報が</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a:p>
            <a:pPr marL="0" marR="0" indent="0" algn="l" defTabSz="914400" rtl="0" eaLnBrk="1" fontAlgn="base" latinLnBrk="0" hangingPunct="1">
              <a:lnSpc>
                <a:spcPct val="100000"/>
              </a:lnSpc>
              <a:spcBef>
                <a:spcPct val="50000"/>
              </a:spcBef>
              <a:spcAft>
                <a:spcPct val="0"/>
              </a:spcAft>
              <a:buClrTx/>
              <a:buSzTx/>
              <a:buFontTx/>
              <a:buNone/>
              <a:tabLst/>
            </a:pPr>
            <a:r>
              <a:rPr lang="ja-JP" altLang="en-US" dirty="0">
                <a:ea typeface="ＭＳ Ｐゴシック" pitchFamily="50" charset="-128"/>
              </a:rPr>
              <a:t>表示されます。</a:t>
            </a:r>
            <a:endParaRPr kumimoji="0" lang="en-US" altLang="ja-JP" sz="1000" b="0" i="0" u="none" strike="noStrike" cap="none" normalizeH="0" baseline="0" dirty="0">
              <a:ln>
                <a:noFill/>
              </a:ln>
              <a:solidFill>
                <a:srgbClr val="000066"/>
              </a:solidFill>
              <a:effectLst/>
              <a:latin typeface="Garamond" pitchFamily="18" charset="0"/>
              <a:ea typeface="ＭＳ Ｐゴシック" pitchFamily="50" charset="-128"/>
            </a:endParaRPr>
          </a:p>
        </p:txBody>
      </p:sp>
    </p:spTree>
    <p:extLst>
      <p:ext uri="{BB962C8B-B14F-4D97-AF65-F5344CB8AC3E}">
        <p14:creationId xmlns:p14="http://schemas.microsoft.com/office/powerpoint/2010/main" val="2084984526"/>
      </p:ext>
    </p:extLst>
  </p:cSld>
  <p:clrMapOvr>
    <a:masterClrMapping/>
  </p:clrMapOvr>
  <p:transition spd="med">
    <p:pull dir="d"/>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ja-JP" altLang="en-US" sz="1000" b="0" i="0" u="none" strike="noStrike" cap="none" normalizeH="0" baseline="0" smtClean="0">
            <a:ln>
              <a:noFill/>
            </a:ln>
            <a:solidFill>
              <a:srgbClr val="000066"/>
            </a:solidFill>
            <a:effectLst/>
            <a:latin typeface="Garamond" pitchFamily="18" charset="0"/>
            <a:ea typeface="ＭＳ Ｐゴシック" pitchFamily="50" charset="-128"/>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83611</TotalTime>
  <Words>868</Words>
  <Application>Microsoft Office PowerPoint</Application>
  <PresentationFormat>画面に合わせる (4:3)</PresentationFormat>
  <Paragraphs>166</Paragraphs>
  <Slides>12</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Meiryo UI</vt:lpstr>
      <vt:lpstr>ＭＳ Ｐゴシック</vt:lpstr>
      <vt:lpstr>ＭＳ Ｐ明朝</vt:lpstr>
      <vt:lpstr>MS UI Gothic</vt:lpstr>
      <vt:lpstr>Arial</vt:lpstr>
      <vt:lpstr>Garamond</vt:lpstr>
      <vt:lpstr>Wingdings</vt:lpstr>
      <vt:lpstr>Edge</vt:lpstr>
      <vt:lpstr>PowerPoint プレゼンテーション</vt:lpstr>
      <vt:lpstr>『ストーリーテラー』 とは</vt:lpstr>
      <vt:lpstr>作成機能</vt:lpstr>
      <vt:lpstr>画面フロー</vt:lpstr>
      <vt:lpstr>ログイン画面</vt:lpstr>
      <vt:lpstr>台本読込画面</vt:lpstr>
      <vt:lpstr>台本画面①</vt:lpstr>
      <vt:lpstr>台本画面②</vt:lpstr>
      <vt:lpstr>台本編集画面</vt:lpstr>
      <vt:lpstr>複数人が同時に発生する台詞について</vt:lpstr>
      <vt:lpstr>印刷プレビューについて</vt:lpstr>
      <vt:lpstr>出力Excelのフォーマット変更について</vt:lpstr>
    </vt:vector>
  </TitlesOfParts>
  <Company>SOAR SYSTEM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SOAR SYSTEM inc.</dc:creator>
  <cp:lastModifiedBy>田中 太郎</cp:lastModifiedBy>
  <cp:revision>2069</cp:revision>
  <cp:lastPrinted>2019-06-19T03:03:00Z</cp:lastPrinted>
  <dcterms:created xsi:type="dcterms:W3CDTF">2003-07-23T14:42:27Z</dcterms:created>
  <dcterms:modified xsi:type="dcterms:W3CDTF">2019-06-19T03:07:54Z</dcterms:modified>
</cp:coreProperties>
</file>