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4" r:id="rId5"/>
    <p:sldId id="275" r:id="rId6"/>
    <p:sldId id="276" r:id="rId7"/>
    <p:sldId id="277" r:id="rId8"/>
    <p:sldId id="397" r:id="rId9"/>
    <p:sldId id="398" r:id="rId10"/>
    <p:sldId id="403" r:id="rId11"/>
    <p:sldId id="402" r:id="rId12"/>
    <p:sldId id="399" r:id="rId13"/>
    <p:sldId id="401" r:id="rId14"/>
    <p:sldId id="400" r:id="rId15"/>
  </p:sldIdLst>
  <p:sldSz cx="9144000" cy="6858000" type="screen4x3"/>
  <p:notesSz cx="6735763" cy="9866313"/>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FC88"/>
    <a:srgbClr val="6DF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0" d="100"/>
          <a:sy n="70" d="100"/>
        </p:scale>
        <p:origin x="528" y="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82E2CE-CD8B-496D-8863-3A0CCA6B8136}"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kumimoji="1" lang="ja-JP" altLang="en-US"/>
        </a:p>
      </dgm:t>
    </dgm:pt>
    <dgm:pt modelId="{5B65DA84-7BE4-4971-BAB7-D3B83CA68D4E}">
      <dgm:prSet phldrT="[テキスト]"/>
      <dgm:spPr/>
      <dgm:t>
        <a:bodyPr/>
        <a:lstStyle/>
        <a:p>
          <a:r>
            <a:rPr kumimoji="1" lang="ja-JP" altLang="en-US" dirty="0">
              <a:latin typeface="Meiryo UI" panose="020B0604030504040204" pitchFamily="50" charset="-128"/>
              <a:ea typeface="Meiryo UI" panose="020B0604030504040204" pitchFamily="50" charset="-128"/>
            </a:rPr>
            <a:t>入力情報の最大化</a:t>
          </a:r>
        </a:p>
      </dgm:t>
    </dgm:pt>
    <dgm:pt modelId="{85DE75A2-FAFC-4654-9DEF-0250FE6A2771}" type="parTrans" cxnId="{64B7940E-8537-4060-A044-6DABBF5150FE}">
      <dgm:prSet/>
      <dgm:spPr/>
      <dgm:t>
        <a:bodyPr/>
        <a:lstStyle/>
        <a:p>
          <a:endParaRPr kumimoji="1" lang="ja-JP" altLang="en-US"/>
        </a:p>
      </dgm:t>
    </dgm:pt>
    <dgm:pt modelId="{6C6815D3-7572-497A-8975-D5FDB2C41AB7}" type="sibTrans" cxnId="{64B7940E-8537-4060-A044-6DABBF5150FE}">
      <dgm:prSet/>
      <dgm:spPr/>
      <dgm:t>
        <a:bodyPr/>
        <a:lstStyle/>
        <a:p>
          <a:endParaRPr kumimoji="1" lang="ja-JP" altLang="en-US"/>
        </a:p>
      </dgm:t>
    </dgm:pt>
    <dgm:pt modelId="{9521AADE-C6A7-4C97-8192-1CEBD46ACC7D}">
      <dgm:prSet phldrT="[テキスト]"/>
      <dgm:spPr>
        <a:solidFill>
          <a:schemeClr val="accent4">
            <a:lumMod val="60000"/>
            <a:lumOff val="40000"/>
          </a:schemeClr>
        </a:solidFill>
      </dgm:spPr>
      <dgm:t>
        <a:bodyPr lIns="0" tIns="0" rIns="0" bIns="0"/>
        <a:lstStyle/>
        <a:p>
          <a:r>
            <a:rPr kumimoji="1" lang="ja-JP" altLang="en-US" dirty="0">
              <a:latin typeface="Meiryo UI" panose="020B0604030504040204" pitchFamily="50" charset="-128"/>
              <a:ea typeface="Meiryo UI" panose="020B0604030504040204" pitchFamily="50" charset="-128"/>
            </a:rPr>
            <a:t>簡単に</a:t>
          </a:r>
          <a:br>
            <a:rPr kumimoji="1" lang="en-US" altLang="ja-JP" dirty="0">
              <a:latin typeface="Meiryo UI" panose="020B0604030504040204" pitchFamily="50" charset="-128"/>
              <a:ea typeface="Meiryo UI" panose="020B0604030504040204" pitchFamily="50" charset="-128"/>
            </a:rPr>
          </a:br>
          <a:r>
            <a:rPr kumimoji="1" lang="ja-JP" altLang="en-US" dirty="0">
              <a:latin typeface="Meiryo UI" panose="020B0604030504040204" pitchFamily="50" charset="-128"/>
              <a:ea typeface="Meiryo UI" panose="020B0604030504040204" pitchFamily="50" charset="-128"/>
            </a:rPr>
            <a:t>できる</a:t>
          </a:r>
        </a:p>
      </dgm:t>
    </dgm:pt>
    <dgm:pt modelId="{45A0883F-CDF7-4853-BC1E-0526BBCA9833}" type="parTrans" cxnId="{5DE888A9-B63D-4244-B2E2-D1C4A51C0C79}">
      <dgm:prSet/>
      <dgm:spPr/>
      <dgm:t>
        <a:bodyPr/>
        <a:lstStyle/>
        <a:p>
          <a:endParaRPr kumimoji="1" lang="ja-JP" altLang="en-US"/>
        </a:p>
      </dgm:t>
    </dgm:pt>
    <dgm:pt modelId="{0E3CD1E6-BBB4-47A1-9C94-7FBA2729CAD1}" type="sibTrans" cxnId="{5DE888A9-B63D-4244-B2E2-D1C4A51C0C79}">
      <dgm:prSet/>
      <dgm:spPr/>
      <dgm:t>
        <a:bodyPr/>
        <a:lstStyle/>
        <a:p>
          <a:endParaRPr kumimoji="1" lang="ja-JP" altLang="en-US"/>
        </a:p>
      </dgm:t>
    </dgm:pt>
    <dgm:pt modelId="{F5FA8F71-0D8B-4A71-86EE-7FE0392013D6}">
      <dgm:prSet phldrT="[テキスト]"/>
      <dgm:spPr>
        <a:solidFill>
          <a:schemeClr val="accent4">
            <a:lumMod val="60000"/>
            <a:lumOff val="40000"/>
          </a:schemeClr>
        </a:solidFill>
      </dgm:spPr>
      <dgm:t>
        <a:bodyPr lIns="0" tIns="0" rIns="0" bIns="0"/>
        <a:lstStyle/>
        <a:p>
          <a:r>
            <a:rPr kumimoji="1" lang="ja-JP" altLang="en-US" dirty="0">
              <a:latin typeface="Meiryo UI" panose="020B0604030504040204" pitchFamily="50" charset="-128"/>
              <a:ea typeface="Meiryo UI" panose="020B0604030504040204" pitchFamily="50" charset="-128"/>
            </a:rPr>
            <a:t>誰にでも</a:t>
          </a:r>
          <a:br>
            <a:rPr kumimoji="1" lang="en-US" altLang="ja-JP" dirty="0">
              <a:latin typeface="Meiryo UI" panose="020B0604030504040204" pitchFamily="50" charset="-128"/>
              <a:ea typeface="Meiryo UI" panose="020B0604030504040204" pitchFamily="50" charset="-128"/>
            </a:rPr>
          </a:br>
          <a:r>
            <a:rPr kumimoji="1" lang="ja-JP" altLang="en-US" dirty="0">
              <a:latin typeface="Meiryo UI" panose="020B0604030504040204" pitchFamily="50" charset="-128"/>
              <a:ea typeface="Meiryo UI" panose="020B0604030504040204" pitchFamily="50" charset="-128"/>
            </a:rPr>
            <a:t>できる</a:t>
          </a:r>
        </a:p>
      </dgm:t>
    </dgm:pt>
    <dgm:pt modelId="{37B58459-8932-4D3D-9F62-464B1D3141F8}" type="parTrans" cxnId="{B0C039D0-7723-4333-84F0-430D508AC43A}">
      <dgm:prSet/>
      <dgm:spPr/>
      <dgm:t>
        <a:bodyPr/>
        <a:lstStyle/>
        <a:p>
          <a:endParaRPr kumimoji="1" lang="ja-JP" altLang="en-US"/>
        </a:p>
      </dgm:t>
    </dgm:pt>
    <dgm:pt modelId="{63E57F8B-F818-4A4C-9DD5-2FDC5E52CBF7}" type="sibTrans" cxnId="{B0C039D0-7723-4333-84F0-430D508AC43A}">
      <dgm:prSet/>
      <dgm:spPr/>
      <dgm:t>
        <a:bodyPr/>
        <a:lstStyle/>
        <a:p>
          <a:endParaRPr kumimoji="1" lang="ja-JP" altLang="en-US"/>
        </a:p>
      </dgm:t>
    </dgm:pt>
    <dgm:pt modelId="{FFBABC03-6E47-4D5A-8152-B378C15553B0}">
      <dgm:prSet phldrT="[テキスト]"/>
      <dgm:spPr>
        <a:solidFill>
          <a:schemeClr val="accent6">
            <a:lumMod val="75000"/>
          </a:schemeClr>
        </a:solidFill>
      </dgm:spPr>
      <dgm:t>
        <a:bodyPr lIns="0" tIns="0" rIns="0" bIns="0"/>
        <a:lstStyle/>
        <a:p>
          <a:r>
            <a:rPr kumimoji="1" lang="ja-JP" altLang="en-US" dirty="0">
              <a:latin typeface="Meiryo UI" panose="020B0604030504040204" pitchFamily="50" charset="-128"/>
              <a:ea typeface="Meiryo UI" panose="020B0604030504040204" pitchFamily="50" charset="-128"/>
            </a:rPr>
            <a:t>いつでも</a:t>
          </a:r>
          <a:br>
            <a:rPr kumimoji="1" lang="en-US" altLang="ja-JP" dirty="0">
              <a:latin typeface="Meiryo UI" panose="020B0604030504040204" pitchFamily="50" charset="-128"/>
              <a:ea typeface="Meiryo UI" panose="020B0604030504040204" pitchFamily="50" charset="-128"/>
            </a:rPr>
          </a:br>
          <a:r>
            <a:rPr kumimoji="1" lang="ja-JP" altLang="en-US" dirty="0">
              <a:latin typeface="Meiryo UI" panose="020B0604030504040204" pitchFamily="50" charset="-128"/>
              <a:ea typeface="Meiryo UI" panose="020B0604030504040204" pitchFamily="50" charset="-128"/>
            </a:rPr>
            <a:t>できる</a:t>
          </a:r>
        </a:p>
      </dgm:t>
    </dgm:pt>
    <dgm:pt modelId="{2BE14AB4-88C4-4828-B5EE-E259AAB4A6BA}" type="parTrans" cxnId="{956ACBD1-1318-40EE-B0EE-7C17B3E662BB}">
      <dgm:prSet/>
      <dgm:spPr/>
      <dgm:t>
        <a:bodyPr/>
        <a:lstStyle/>
        <a:p>
          <a:endParaRPr kumimoji="1" lang="ja-JP" altLang="en-US"/>
        </a:p>
      </dgm:t>
    </dgm:pt>
    <dgm:pt modelId="{718CE429-621E-4CD9-95B5-114CAAAF4172}" type="sibTrans" cxnId="{956ACBD1-1318-40EE-B0EE-7C17B3E662BB}">
      <dgm:prSet/>
      <dgm:spPr/>
      <dgm:t>
        <a:bodyPr/>
        <a:lstStyle/>
        <a:p>
          <a:endParaRPr kumimoji="1" lang="ja-JP" altLang="en-US"/>
        </a:p>
      </dgm:t>
    </dgm:pt>
    <dgm:pt modelId="{6701191B-64C8-4369-A138-75917A966483}">
      <dgm:prSet phldrT="[テキスト]"/>
      <dgm:spPr>
        <a:solidFill>
          <a:schemeClr val="accent6">
            <a:lumMod val="75000"/>
          </a:schemeClr>
        </a:solidFill>
      </dgm:spPr>
      <dgm:t>
        <a:bodyPr lIns="0" tIns="0" rIns="0" bIns="0"/>
        <a:lstStyle/>
        <a:p>
          <a:r>
            <a:rPr kumimoji="1" lang="ja-JP" altLang="en-US" dirty="0">
              <a:latin typeface="Meiryo UI" panose="020B0604030504040204" pitchFamily="50" charset="-128"/>
              <a:ea typeface="Meiryo UI" panose="020B0604030504040204" pitchFamily="50" charset="-128"/>
            </a:rPr>
            <a:t>全工程で利用できる</a:t>
          </a:r>
        </a:p>
      </dgm:t>
    </dgm:pt>
    <dgm:pt modelId="{9B0174DF-86A8-47AB-A991-00B4CC5D6263}" type="parTrans" cxnId="{C28DE25E-E656-4495-A6E5-173548289633}">
      <dgm:prSet/>
      <dgm:spPr/>
      <dgm:t>
        <a:bodyPr/>
        <a:lstStyle/>
        <a:p>
          <a:endParaRPr kumimoji="1" lang="ja-JP" altLang="en-US"/>
        </a:p>
      </dgm:t>
    </dgm:pt>
    <dgm:pt modelId="{397253BE-5B64-4BF0-922B-335A92F23155}" type="sibTrans" cxnId="{C28DE25E-E656-4495-A6E5-173548289633}">
      <dgm:prSet/>
      <dgm:spPr/>
      <dgm:t>
        <a:bodyPr/>
        <a:lstStyle/>
        <a:p>
          <a:endParaRPr kumimoji="1" lang="ja-JP" altLang="en-US"/>
        </a:p>
      </dgm:t>
    </dgm:pt>
    <dgm:pt modelId="{2663FA35-1C6D-4FE8-A78D-2845B6B1B1F9}">
      <dgm:prSet phldrT="[テキスト]"/>
      <dgm:spPr>
        <a:solidFill>
          <a:schemeClr val="tx2"/>
        </a:solidFill>
      </dgm:spPr>
      <dgm:t>
        <a:bodyPr lIns="0" tIns="0" rIns="0" bIns="0"/>
        <a:lstStyle/>
        <a:p>
          <a:r>
            <a:rPr kumimoji="1" lang="ja-JP" altLang="en-US" dirty="0">
              <a:latin typeface="Meiryo UI" panose="020B0604030504040204" pitchFamily="50" charset="-128"/>
              <a:ea typeface="Meiryo UI" panose="020B0604030504040204" pitchFamily="50" charset="-128"/>
            </a:rPr>
            <a:t>出力と照合できる</a:t>
          </a:r>
        </a:p>
      </dgm:t>
    </dgm:pt>
    <dgm:pt modelId="{E1785CAB-D266-48CF-9683-C83245061642}" type="parTrans" cxnId="{A5C45F8B-6C30-4E42-8773-3CD17C4909C5}">
      <dgm:prSet/>
      <dgm:spPr/>
      <dgm:t>
        <a:bodyPr/>
        <a:lstStyle/>
        <a:p>
          <a:endParaRPr kumimoji="1" lang="ja-JP" altLang="en-US"/>
        </a:p>
      </dgm:t>
    </dgm:pt>
    <dgm:pt modelId="{A76CB517-FDEE-4BC6-91CD-27D311987E78}" type="sibTrans" cxnId="{A5C45F8B-6C30-4E42-8773-3CD17C4909C5}">
      <dgm:prSet/>
      <dgm:spPr/>
      <dgm:t>
        <a:bodyPr/>
        <a:lstStyle/>
        <a:p>
          <a:endParaRPr kumimoji="1" lang="ja-JP" altLang="en-US"/>
        </a:p>
      </dgm:t>
    </dgm:pt>
    <dgm:pt modelId="{1A357241-D334-42DE-AD54-CC32C6D0A0D8}">
      <dgm:prSet phldrT="[テキスト]"/>
      <dgm:spPr>
        <a:solidFill>
          <a:schemeClr val="tx2"/>
        </a:solidFill>
      </dgm:spPr>
      <dgm:t>
        <a:bodyPr lIns="0" tIns="0" rIns="0" bIns="0"/>
        <a:lstStyle/>
        <a:p>
          <a:r>
            <a:rPr kumimoji="1" lang="ja-JP" altLang="en-US" dirty="0">
              <a:latin typeface="Meiryo UI" panose="020B0604030504040204" pitchFamily="50" charset="-128"/>
              <a:ea typeface="Meiryo UI" panose="020B0604030504040204" pitchFamily="50" charset="-128"/>
            </a:rPr>
            <a:t>共通認識できる</a:t>
          </a:r>
        </a:p>
      </dgm:t>
    </dgm:pt>
    <dgm:pt modelId="{A98A9C71-49BF-46B3-BD36-23A927F2BC49}" type="parTrans" cxnId="{48D6DBD8-0568-476C-8969-EE79AC3F5E7A}">
      <dgm:prSet/>
      <dgm:spPr/>
      <dgm:t>
        <a:bodyPr/>
        <a:lstStyle/>
        <a:p>
          <a:endParaRPr kumimoji="1" lang="ja-JP" altLang="en-US"/>
        </a:p>
      </dgm:t>
    </dgm:pt>
    <dgm:pt modelId="{CA2BB086-DCF6-4546-BC47-AE1C77D20545}" type="sibTrans" cxnId="{48D6DBD8-0568-476C-8969-EE79AC3F5E7A}">
      <dgm:prSet/>
      <dgm:spPr/>
      <dgm:t>
        <a:bodyPr/>
        <a:lstStyle/>
        <a:p>
          <a:endParaRPr kumimoji="1" lang="ja-JP" altLang="en-US"/>
        </a:p>
      </dgm:t>
    </dgm:pt>
    <dgm:pt modelId="{86829B3B-A5E5-4DBC-8078-206D4439543E}">
      <dgm:prSet phldrT="[テキスト]"/>
      <dgm:spPr>
        <a:solidFill>
          <a:schemeClr val="tx1">
            <a:lumMod val="85000"/>
            <a:lumOff val="15000"/>
          </a:schemeClr>
        </a:solidFill>
      </dgm:spPr>
      <dgm:t>
        <a:bodyPr lIns="0" tIns="0" rIns="0" bIns="0"/>
        <a:lstStyle/>
        <a:p>
          <a:r>
            <a:rPr kumimoji="1" lang="ja-JP" altLang="en-US" dirty="0">
              <a:latin typeface="Meiryo UI" panose="020B0604030504040204" pitchFamily="50" charset="-128"/>
              <a:ea typeface="Meiryo UI" panose="020B0604030504040204" pitchFamily="50" charset="-128"/>
            </a:rPr>
            <a:t>情報が信頼できる</a:t>
          </a:r>
        </a:p>
      </dgm:t>
    </dgm:pt>
    <dgm:pt modelId="{A3016369-8696-4776-9363-71B87B394B15}" type="parTrans" cxnId="{7CE70046-2D1D-4884-96E6-D049FFEA0342}">
      <dgm:prSet/>
      <dgm:spPr/>
      <dgm:t>
        <a:bodyPr/>
        <a:lstStyle/>
        <a:p>
          <a:endParaRPr kumimoji="1" lang="ja-JP" altLang="en-US"/>
        </a:p>
      </dgm:t>
    </dgm:pt>
    <dgm:pt modelId="{00A08301-73F2-430F-B1D7-104746C3880E}" type="sibTrans" cxnId="{7CE70046-2D1D-4884-96E6-D049FFEA0342}">
      <dgm:prSet/>
      <dgm:spPr/>
      <dgm:t>
        <a:bodyPr/>
        <a:lstStyle/>
        <a:p>
          <a:endParaRPr kumimoji="1" lang="ja-JP" altLang="en-US"/>
        </a:p>
      </dgm:t>
    </dgm:pt>
    <dgm:pt modelId="{19FC785E-382D-42F6-B83C-41545451BBCE}">
      <dgm:prSet phldrT="[テキスト]"/>
      <dgm:spPr>
        <a:solidFill>
          <a:schemeClr val="accent4">
            <a:lumMod val="60000"/>
            <a:lumOff val="40000"/>
          </a:schemeClr>
        </a:solidFill>
      </dgm:spPr>
      <dgm:t>
        <a:bodyPr lIns="0" tIns="0" rIns="0" bIns="0"/>
        <a:lstStyle/>
        <a:p>
          <a:r>
            <a:rPr kumimoji="1" lang="ja-JP" altLang="en-US" dirty="0">
              <a:latin typeface="Meiryo UI" panose="020B0604030504040204" pitchFamily="50" charset="-128"/>
              <a:ea typeface="Meiryo UI" panose="020B0604030504040204" pitchFamily="50" charset="-128"/>
            </a:rPr>
            <a:t>容易に識別できる</a:t>
          </a:r>
        </a:p>
      </dgm:t>
    </dgm:pt>
    <dgm:pt modelId="{41F2F982-0492-4959-B0F7-EF522BBCDD43}" type="parTrans" cxnId="{4A5BBF51-B0EC-4D7C-9404-D6B26E12C73A}">
      <dgm:prSet/>
      <dgm:spPr/>
      <dgm:t>
        <a:bodyPr/>
        <a:lstStyle/>
        <a:p>
          <a:endParaRPr kumimoji="1" lang="ja-JP" altLang="en-US"/>
        </a:p>
      </dgm:t>
    </dgm:pt>
    <dgm:pt modelId="{86FD2899-98D3-40DB-93AC-C3DE1AAEA70C}" type="sibTrans" cxnId="{4A5BBF51-B0EC-4D7C-9404-D6B26E12C73A}">
      <dgm:prSet/>
      <dgm:spPr/>
      <dgm:t>
        <a:bodyPr/>
        <a:lstStyle/>
        <a:p>
          <a:endParaRPr kumimoji="1" lang="ja-JP" altLang="en-US"/>
        </a:p>
      </dgm:t>
    </dgm:pt>
    <dgm:pt modelId="{0205BFD4-34A2-418A-9741-3B093E65B730}" type="pres">
      <dgm:prSet presAssocID="{6782E2CE-CD8B-496D-8863-3A0CCA6B8136}" presName="Name0" presStyleCnt="0">
        <dgm:presLayoutVars>
          <dgm:chMax val="1"/>
          <dgm:dir/>
          <dgm:animLvl val="ctr"/>
          <dgm:resizeHandles val="exact"/>
        </dgm:presLayoutVars>
      </dgm:prSet>
      <dgm:spPr/>
    </dgm:pt>
    <dgm:pt modelId="{9D3B5378-B172-4610-B500-759CA4819B54}" type="pres">
      <dgm:prSet presAssocID="{5B65DA84-7BE4-4971-BAB7-D3B83CA68D4E}" presName="centerShape" presStyleLbl="node0" presStyleIdx="0" presStyleCnt="1"/>
      <dgm:spPr/>
    </dgm:pt>
    <dgm:pt modelId="{AC157236-16D6-4686-84E5-5DB38149741C}" type="pres">
      <dgm:prSet presAssocID="{45A0883F-CDF7-4853-BC1E-0526BBCA9833}" presName="parTrans" presStyleLbl="sibTrans2D1" presStyleIdx="0" presStyleCnt="8"/>
      <dgm:spPr/>
    </dgm:pt>
    <dgm:pt modelId="{7AB513F5-098F-495A-B49A-A9EB54C25001}" type="pres">
      <dgm:prSet presAssocID="{45A0883F-CDF7-4853-BC1E-0526BBCA9833}" presName="connectorText" presStyleLbl="sibTrans2D1" presStyleIdx="0" presStyleCnt="8"/>
      <dgm:spPr/>
    </dgm:pt>
    <dgm:pt modelId="{6D83CECB-A599-40F5-82B6-C2E28F08003E}" type="pres">
      <dgm:prSet presAssocID="{9521AADE-C6A7-4C97-8192-1CEBD46ACC7D}" presName="node" presStyleLbl="node1" presStyleIdx="0" presStyleCnt="8" custRadScaleRad="102890">
        <dgm:presLayoutVars>
          <dgm:bulletEnabled val="1"/>
        </dgm:presLayoutVars>
      </dgm:prSet>
      <dgm:spPr/>
    </dgm:pt>
    <dgm:pt modelId="{0B6CEA04-3644-48CF-8442-2809260EDFDE}" type="pres">
      <dgm:prSet presAssocID="{37B58459-8932-4D3D-9F62-464B1D3141F8}" presName="parTrans" presStyleLbl="sibTrans2D1" presStyleIdx="1" presStyleCnt="8"/>
      <dgm:spPr/>
    </dgm:pt>
    <dgm:pt modelId="{C85CAABF-549C-41FD-ACD1-2D814FC7121C}" type="pres">
      <dgm:prSet presAssocID="{37B58459-8932-4D3D-9F62-464B1D3141F8}" presName="connectorText" presStyleLbl="sibTrans2D1" presStyleIdx="1" presStyleCnt="8"/>
      <dgm:spPr/>
    </dgm:pt>
    <dgm:pt modelId="{8175E748-DF92-457F-8597-9CA0BB233041}" type="pres">
      <dgm:prSet presAssocID="{F5FA8F71-0D8B-4A71-86EE-7FE0392013D6}" presName="node" presStyleLbl="node1" presStyleIdx="1" presStyleCnt="8">
        <dgm:presLayoutVars>
          <dgm:bulletEnabled val="1"/>
        </dgm:presLayoutVars>
      </dgm:prSet>
      <dgm:spPr/>
    </dgm:pt>
    <dgm:pt modelId="{533F40FB-E8B6-49AB-B925-1A1F35120E7F}" type="pres">
      <dgm:prSet presAssocID="{2BE14AB4-88C4-4828-B5EE-E259AAB4A6BA}" presName="parTrans" presStyleLbl="sibTrans2D1" presStyleIdx="2" presStyleCnt="8"/>
      <dgm:spPr/>
    </dgm:pt>
    <dgm:pt modelId="{A6FB2540-EFC7-412B-A2CA-31EAF7736D99}" type="pres">
      <dgm:prSet presAssocID="{2BE14AB4-88C4-4828-B5EE-E259AAB4A6BA}" presName="connectorText" presStyleLbl="sibTrans2D1" presStyleIdx="2" presStyleCnt="8"/>
      <dgm:spPr/>
    </dgm:pt>
    <dgm:pt modelId="{A345A585-FF2F-4599-8810-CCAC1F876878}" type="pres">
      <dgm:prSet presAssocID="{FFBABC03-6E47-4D5A-8152-B378C15553B0}" presName="node" presStyleLbl="node1" presStyleIdx="2" presStyleCnt="8">
        <dgm:presLayoutVars>
          <dgm:bulletEnabled val="1"/>
        </dgm:presLayoutVars>
      </dgm:prSet>
      <dgm:spPr/>
    </dgm:pt>
    <dgm:pt modelId="{651990CB-38C2-4B97-893D-1043F6ADE657}" type="pres">
      <dgm:prSet presAssocID="{9B0174DF-86A8-47AB-A991-00B4CC5D6263}" presName="parTrans" presStyleLbl="sibTrans2D1" presStyleIdx="3" presStyleCnt="8"/>
      <dgm:spPr/>
    </dgm:pt>
    <dgm:pt modelId="{431093C6-7811-4825-88B3-EECDC25B8CCF}" type="pres">
      <dgm:prSet presAssocID="{9B0174DF-86A8-47AB-A991-00B4CC5D6263}" presName="connectorText" presStyleLbl="sibTrans2D1" presStyleIdx="3" presStyleCnt="8"/>
      <dgm:spPr/>
    </dgm:pt>
    <dgm:pt modelId="{925B8E6C-4F36-4E30-8063-AE3C79B4AD54}" type="pres">
      <dgm:prSet presAssocID="{6701191B-64C8-4369-A138-75917A966483}" presName="node" presStyleLbl="node1" presStyleIdx="3" presStyleCnt="8">
        <dgm:presLayoutVars>
          <dgm:bulletEnabled val="1"/>
        </dgm:presLayoutVars>
      </dgm:prSet>
      <dgm:spPr/>
    </dgm:pt>
    <dgm:pt modelId="{3854B5F1-C84F-4F42-863A-E940D579E94D}" type="pres">
      <dgm:prSet presAssocID="{E1785CAB-D266-48CF-9683-C83245061642}" presName="parTrans" presStyleLbl="sibTrans2D1" presStyleIdx="4" presStyleCnt="8"/>
      <dgm:spPr/>
    </dgm:pt>
    <dgm:pt modelId="{6949C2B7-D146-471D-BE0C-22E1A3539EAD}" type="pres">
      <dgm:prSet presAssocID="{E1785CAB-D266-48CF-9683-C83245061642}" presName="connectorText" presStyleLbl="sibTrans2D1" presStyleIdx="4" presStyleCnt="8"/>
      <dgm:spPr/>
    </dgm:pt>
    <dgm:pt modelId="{2D806AD8-40A4-40FB-B7E8-5AF5C9684AD0}" type="pres">
      <dgm:prSet presAssocID="{2663FA35-1C6D-4FE8-A78D-2845B6B1B1F9}" presName="node" presStyleLbl="node1" presStyleIdx="4" presStyleCnt="8">
        <dgm:presLayoutVars>
          <dgm:bulletEnabled val="1"/>
        </dgm:presLayoutVars>
      </dgm:prSet>
      <dgm:spPr/>
    </dgm:pt>
    <dgm:pt modelId="{5CFFE4D0-521B-4090-AF89-CA54855925B7}" type="pres">
      <dgm:prSet presAssocID="{A98A9C71-49BF-46B3-BD36-23A927F2BC49}" presName="parTrans" presStyleLbl="sibTrans2D1" presStyleIdx="5" presStyleCnt="8"/>
      <dgm:spPr/>
    </dgm:pt>
    <dgm:pt modelId="{99E8C398-F426-47B3-B6D6-A0324F4DD593}" type="pres">
      <dgm:prSet presAssocID="{A98A9C71-49BF-46B3-BD36-23A927F2BC49}" presName="connectorText" presStyleLbl="sibTrans2D1" presStyleIdx="5" presStyleCnt="8"/>
      <dgm:spPr/>
    </dgm:pt>
    <dgm:pt modelId="{FA341950-575F-4586-A9FB-2ACE4C3B49E2}" type="pres">
      <dgm:prSet presAssocID="{1A357241-D334-42DE-AD54-CC32C6D0A0D8}" presName="node" presStyleLbl="node1" presStyleIdx="5" presStyleCnt="8">
        <dgm:presLayoutVars>
          <dgm:bulletEnabled val="1"/>
        </dgm:presLayoutVars>
      </dgm:prSet>
      <dgm:spPr/>
    </dgm:pt>
    <dgm:pt modelId="{9A633F30-053A-4D45-B1D1-16B655576181}" type="pres">
      <dgm:prSet presAssocID="{A3016369-8696-4776-9363-71B87B394B15}" presName="parTrans" presStyleLbl="sibTrans2D1" presStyleIdx="6" presStyleCnt="8"/>
      <dgm:spPr/>
    </dgm:pt>
    <dgm:pt modelId="{934CB433-3412-4996-98B0-F740C8A96401}" type="pres">
      <dgm:prSet presAssocID="{A3016369-8696-4776-9363-71B87B394B15}" presName="connectorText" presStyleLbl="sibTrans2D1" presStyleIdx="6" presStyleCnt="8"/>
      <dgm:spPr/>
    </dgm:pt>
    <dgm:pt modelId="{DFCFEB4B-1EB3-4280-AAB5-2F1041BAA8A4}" type="pres">
      <dgm:prSet presAssocID="{86829B3B-A5E5-4DBC-8078-206D4439543E}" presName="node" presStyleLbl="node1" presStyleIdx="6" presStyleCnt="8">
        <dgm:presLayoutVars>
          <dgm:bulletEnabled val="1"/>
        </dgm:presLayoutVars>
      </dgm:prSet>
      <dgm:spPr/>
    </dgm:pt>
    <dgm:pt modelId="{A96AB800-9A96-419C-B012-9802D996940D}" type="pres">
      <dgm:prSet presAssocID="{41F2F982-0492-4959-B0F7-EF522BBCDD43}" presName="parTrans" presStyleLbl="sibTrans2D1" presStyleIdx="7" presStyleCnt="8"/>
      <dgm:spPr/>
    </dgm:pt>
    <dgm:pt modelId="{3E1FB0D7-FD87-49BF-A695-376D1400CD5F}" type="pres">
      <dgm:prSet presAssocID="{41F2F982-0492-4959-B0F7-EF522BBCDD43}" presName="connectorText" presStyleLbl="sibTrans2D1" presStyleIdx="7" presStyleCnt="8"/>
      <dgm:spPr/>
    </dgm:pt>
    <dgm:pt modelId="{F5F0F4B7-0A17-4E5C-BB8D-A56F234C4120}" type="pres">
      <dgm:prSet presAssocID="{19FC785E-382D-42F6-B83C-41545451BBCE}" presName="node" presStyleLbl="node1" presStyleIdx="7" presStyleCnt="8">
        <dgm:presLayoutVars>
          <dgm:bulletEnabled val="1"/>
        </dgm:presLayoutVars>
      </dgm:prSet>
      <dgm:spPr/>
    </dgm:pt>
  </dgm:ptLst>
  <dgm:cxnLst>
    <dgm:cxn modelId="{64B7940E-8537-4060-A044-6DABBF5150FE}" srcId="{6782E2CE-CD8B-496D-8863-3A0CCA6B8136}" destId="{5B65DA84-7BE4-4971-BAB7-D3B83CA68D4E}" srcOrd="0" destOrd="0" parTransId="{85DE75A2-FAFC-4654-9DEF-0250FE6A2771}" sibTransId="{6C6815D3-7572-497A-8975-D5FDB2C41AB7}"/>
    <dgm:cxn modelId="{B0BF1717-CFF0-4A5C-9979-C063C1721C8D}" type="presOf" srcId="{45A0883F-CDF7-4853-BC1E-0526BBCA9833}" destId="{AC157236-16D6-4686-84E5-5DB38149741C}" srcOrd="0" destOrd="0" presId="urn:microsoft.com/office/officeart/2005/8/layout/radial5"/>
    <dgm:cxn modelId="{D4B5D823-0086-4B5E-8B88-B59513107BE4}" type="presOf" srcId="{86829B3B-A5E5-4DBC-8078-206D4439543E}" destId="{DFCFEB4B-1EB3-4280-AAB5-2F1041BAA8A4}" srcOrd="0" destOrd="0" presId="urn:microsoft.com/office/officeart/2005/8/layout/radial5"/>
    <dgm:cxn modelId="{7632AE3A-A57F-431E-903E-718245408D2F}" type="presOf" srcId="{A3016369-8696-4776-9363-71B87B394B15}" destId="{934CB433-3412-4996-98B0-F740C8A96401}" srcOrd="1" destOrd="0" presId="urn:microsoft.com/office/officeart/2005/8/layout/radial5"/>
    <dgm:cxn modelId="{41FFE83A-8977-4198-8E20-14724C2C4DF6}" type="presOf" srcId="{F5FA8F71-0D8B-4A71-86EE-7FE0392013D6}" destId="{8175E748-DF92-457F-8597-9CA0BB233041}" srcOrd="0" destOrd="0" presId="urn:microsoft.com/office/officeart/2005/8/layout/radial5"/>
    <dgm:cxn modelId="{3674103B-6935-4407-8A26-F34FE59E1C56}" type="presOf" srcId="{6701191B-64C8-4369-A138-75917A966483}" destId="{925B8E6C-4F36-4E30-8063-AE3C79B4AD54}" srcOrd="0" destOrd="0" presId="urn:microsoft.com/office/officeart/2005/8/layout/radial5"/>
    <dgm:cxn modelId="{ADB9253B-A934-4423-9F61-BD15335B69DA}" type="presOf" srcId="{6782E2CE-CD8B-496D-8863-3A0CCA6B8136}" destId="{0205BFD4-34A2-418A-9741-3B093E65B730}" srcOrd="0" destOrd="0" presId="urn:microsoft.com/office/officeart/2005/8/layout/radial5"/>
    <dgm:cxn modelId="{C28DE25E-E656-4495-A6E5-173548289633}" srcId="{5B65DA84-7BE4-4971-BAB7-D3B83CA68D4E}" destId="{6701191B-64C8-4369-A138-75917A966483}" srcOrd="3" destOrd="0" parTransId="{9B0174DF-86A8-47AB-A991-00B4CC5D6263}" sibTransId="{397253BE-5B64-4BF0-922B-335A92F23155}"/>
    <dgm:cxn modelId="{7CE70046-2D1D-4884-96E6-D049FFEA0342}" srcId="{5B65DA84-7BE4-4971-BAB7-D3B83CA68D4E}" destId="{86829B3B-A5E5-4DBC-8078-206D4439543E}" srcOrd="6" destOrd="0" parTransId="{A3016369-8696-4776-9363-71B87B394B15}" sibTransId="{00A08301-73F2-430F-B1D7-104746C3880E}"/>
    <dgm:cxn modelId="{4E86AB67-6389-49DD-8FCA-A0886AAA157D}" type="presOf" srcId="{1A357241-D334-42DE-AD54-CC32C6D0A0D8}" destId="{FA341950-575F-4586-A9FB-2ACE4C3B49E2}" srcOrd="0" destOrd="0" presId="urn:microsoft.com/office/officeart/2005/8/layout/radial5"/>
    <dgm:cxn modelId="{4A5BBF51-B0EC-4D7C-9404-D6B26E12C73A}" srcId="{5B65DA84-7BE4-4971-BAB7-D3B83CA68D4E}" destId="{19FC785E-382D-42F6-B83C-41545451BBCE}" srcOrd="7" destOrd="0" parTransId="{41F2F982-0492-4959-B0F7-EF522BBCDD43}" sibTransId="{86FD2899-98D3-40DB-93AC-C3DE1AAEA70C}"/>
    <dgm:cxn modelId="{6FAB6C77-84E2-4365-AB37-A64A99444AF9}" type="presOf" srcId="{9B0174DF-86A8-47AB-A991-00B4CC5D6263}" destId="{651990CB-38C2-4B97-893D-1043F6ADE657}" srcOrd="0" destOrd="0" presId="urn:microsoft.com/office/officeart/2005/8/layout/radial5"/>
    <dgm:cxn modelId="{3BEE5580-AC08-42B1-88DF-EC348FFA3793}" type="presOf" srcId="{2BE14AB4-88C4-4828-B5EE-E259AAB4A6BA}" destId="{533F40FB-E8B6-49AB-B925-1A1F35120E7F}" srcOrd="0" destOrd="0" presId="urn:microsoft.com/office/officeart/2005/8/layout/radial5"/>
    <dgm:cxn modelId="{AC719A82-CF42-4623-B053-50BFD68D9AB9}" type="presOf" srcId="{9521AADE-C6A7-4C97-8192-1CEBD46ACC7D}" destId="{6D83CECB-A599-40F5-82B6-C2E28F08003E}" srcOrd="0" destOrd="0" presId="urn:microsoft.com/office/officeart/2005/8/layout/radial5"/>
    <dgm:cxn modelId="{561B0C87-42DB-4A8F-BB7C-9A70517F784B}" type="presOf" srcId="{E1785CAB-D266-48CF-9683-C83245061642}" destId="{6949C2B7-D146-471D-BE0C-22E1A3539EAD}" srcOrd="1" destOrd="0" presId="urn:microsoft.com/office/officeart/2005/8/layout/radial5"/>
    <dgm:cxn modelId="{B1E33589-7813-48FF-BF13-27CE5A853A84}" type="presOf" srcId="{E1785CAB-D266-48CF-9683-C83245061642}" destId="{3854B5F1-C84F-4F42-863A-E940D579E94D}" srcOrd="0" destOrd="0" presId="urn:microsoft.com/office/officeart/2005/8/layout/radial5"/>
    <dgm:cxn modelId="{0A34708A-A546-4FFF-A54B-C0E924F5B54A}" type="presOf" srcId="{19FC785E-382D-42F6-B83C-41545451BBCE}" destId="{F5F0F4B7-0A17-4E5C-BB8D-A56F234C4120}" srcOrd="0" destOrd="0" presId="urn:microsoft.com/office/officeart/2005/8/layout/radial5"/>
    <dgm:cxn modelId="{6CCD038B-A506-4F5A-990A-28AF7DF4A381}" type="presOf" srcId="{2663FA35-1C6D-4FE8-A78D-2845B6B1B1F9}" destId="{2D806AD8-40A4-40FB-B7E8-5AF5C9684AD0}" srcOrd="0" destOrd="0" presId="urn:microsoft.com/office/officeart/2005/8/layout/radial5"/>
    <dgm:cxn modelId="{A5C45F8B-6C30-4E42-8773-3CD17C4909C5}" srcId="{5B65DA84-7BE4-4971-BAB7-D3B83CA68D4E}" destId="{2663FA35-1C6D-4FE8-A78D-2845B6B1B1F9}" srcOrd="4" destOrd="0" parTransId="{E1785CAB-D266-48CF-9683-C83245061642}" sibTransId="{A76CB517-FDEE-4BC6-91CD-27D311987E78}"/>
    <dgm:cxn modelId="{AEC20FA0-0EA5-4546-88F1-D979B7E8BA0B}" type="presOf" srcId="{37B58459-8932-4D3D-9F62-464B1D3141F8}" destId="{0B6CEA04-3644-48CF-8442-2809260EDFDE}" srcOrd="0" destOrd="0" presId="urn:microsoft.com/office/officeart/2005/8/layout/radial5"/>
    <dgm:cxn modelId="{636D8BA8-B76D-4AC6-9EDB-CEC30267E45D}" type="presOf" srcId="{FFBABC03-6E47-4D5A-8152-B378C15553B0}" destId="{A345A585-FF2F-4599-8810-CCAC1F876878}" srcOrd="0" destOrd="0" presId="urn:microsoft.com/office/officeart/2005/8/layout/radial5"/>
    <dgm:cxn modelId="{5DE888A9-B63D-4244-B2E2-D1C4A51C0C79}" srcId="{5B65DA84-7BE4-4971-BAB7-D3B83CA68D4E}" destId="{9521AADE-C6A7-4C97-8192-1CEBD46ACC7D}" srcOrd="0" destOrd="0" parTransId="{45A0883F-CDF7-4853-BC1E-0526BBCA9833}" sibTransId="{0E3CD1E6-BBB4-47A1-9C94-7FBA2729CAD1}"/>
    <dgm:cxn modelId="{5E1939AD-97D1-49C0-834F-2CFE94C1DF8E}" type="presOf" srcId="{2BE14AB4-88C4-4828-B5EE-E259AAB4A6BA}" destId="{A6FB2540-EFC7-412B-A2CA-31EAF7736D99}" srcOrd="1" destOrd="0" presId="urn:microsoft.com/office/officeart/2005/8/layout/radial5"/>
    <dgm:cxn modelId="{56BAB3B2-498B-4E42-AB8C-603D2C2EBB3E}" type="presOf" srcId="{37B58459-8932-4D3D-9F62-464B1D3141F8}" destId="{C85CAABF-549C-41FD-ACD1-2D814FC7121C}" srcOrd="1" destOrd="0" presId="urn:microsoft.com/office/officeart/2005/8/layout/radial5"/>
    <dgm:cxn modelId="{89BAD4B6-A86A-4F57-ABAF-3AEAAE69E076}" type="presOf" srcId="{41F2F982-0492-4959-B0F7-EF522BBCDD43}" destId="{3E1FB0D7-FD87-49BF-A695-376D1400CD5F}" srcOrd="1" destOrd="0" presId="urn:microsoft.com/office/officeart/2005/8/layout/radial5"/>
    <dgm:cxn modelId="{953823B8-5718-4A6D-BF80-77581C7BC0DD}" type="presOf" srcId="{9B0174DF-86A8-47AB-A991-00B4CC5D6263}" destId="{431093C6-7811-4825-88B3-EECDC25B8CCF}" srcOrd="1" destOrd="0" presId="urn:microsoft.com/office/officeart/2005/8/layout/radial5"/>
    <dgm:cxn modelId="{93394AB8-F7D2-4F9C-A8FC-FC6479165A07}" type="presOf" srcId="{45A0883F-CDF7-4853-BC1E-0526BBCA9833}" destId="{7AB513F5-098F-495A-B49A-A9EB54C25001}" srcOrd="1" destOrd="0" presId="urn:microsoft.com/office/officeart/2005/8/layout/radial5"/>
    <dgm:cxn modelId="{684FD0BC-D3F8-4ED4-8434-56A3B6DA07C8}" type="presOf" srcId="{A3016369-8696-4776-9363-71B87B394B15}" destId="{9A633F30-053A-4D45-B1D1-16B655576181}" srcOrd="0" destOrd="0" presId="urn:microsoft.com/office/officeart/2005/8/layout/radial5"/>
    <dgm:cxn modelId="{B0C039D0-7723-4333-84F0-430D508AC43A}" srcId="{5B65DA84-7BE4-4971-BAB7-D3B83CA68D4E}" destId="{F5FA8F71-0D8B-4A71-86EE-7FE0392013D6}" srcOrd="1" destOrd="0" parTransId="{37B58459-8932-4D3D-9F62-464B1D3141F8}" sibTransId="{63E57F8B-F818-4A4C-9DD5-2FDC5E52CBF7}"/>
    <dgm:cxn modelId="{956ACBD1-1318-40EE-B0EE-7C17B3E662BB}" srcId="{5B65DA84-7BE4-4971-BAB7-D3B83CA68D4E}" destId="{FFBABC03-6E47-4D5A-8152-B378C15553B0}" srcOrd="2" destOrd="0" parTransId="{2BE14AB4-88C4-4828-B5EE-E259AAB4A6BA}" sibTransId="{718CE429-621E-4CD9-95B5-114CAAAF4172}"/>
    <dgm:cxn modelId="{011BF3D2-D54D-4767-9A97-89DDC99806F6}" type="presOf" srcId="{A98A9C71-49BF-46B3-BD36-23A927F2BC49}" destId="{99E8C398-F426-47B3-B6D6-A0324F4DD593}" srcOrd="1" destOrd="0" presId="urn:microsoft.com/office/officeart/2005/8/layout/radial5"/>
    <dgm:cxn modelId="{75F2ECD5-1B31-43A8-943F-26869A6B54D0}" type="presOf" srcId="{A98A9C71-49BF-46B3-BD36-23A927F2BC49}" destId="{5CFFE4D0-521B-4090-AF89-CA54855925B7}" srcOrd="0" destOrd="0" presId="urn:microsoft.com/office/officeart/2005/8/layout/radial5"/>
    <dgm:cxn modelId="{48D6DBD8-0568-476C-8969-EE79AC3F5E7A}" srcId="{5B65DA84-7BE4-4971-BAB7-D3B83CA68D4E}" destId="{1A357241-D334-42DE-AD54-CC32C6D0A0D8}" srcOrd="5" destOrd="0" parTransId="{A98A9C71-49BF-46B3-BD36-23A927F2BC49}" sibTransId="{CA2BB086-DCF6-4546-BC47-AE1C77D20545}"/>
    <dgm:cxn modelId="{9C4883E2-D974-43A4-8AB2-9BD137B9CCFC}" type="presOf" srcId="{5B65DA84-7BE4-4971-BAB7-D3B83CA68D4E}" destId="{9D3B5378-B172-4610-B500-759CA4819B54}" srcOrd="0" destOrd="0" presId="urn:microsoft.com/office/officeart/2005/8/layout/radial5"/>
    <dgm:cxn modelId="{221146F8-43F9-4935-B17E-98E90B7EC3AD}" type="presOf" srcId="{41F2F982-0492-4959-B0F7-EF522BBCDD43}" destId="{A96AB800-9A96-419C-B012-9802D996940D}" srcOrd="0" destOrd="0" presId="urn:microsoft.com/office/officeart/2005/8/layout/radial5"/>
    <dgm:cxn modelId="{967AE173-BFF0-4052-9E5B-A82A3F55E817}" type="presParOf" srcId="{0205BFD4-34A2-418A-9741-3B093E65B730}" destId="{9D3B5378-B172-4610-B500-759CA4819B54}" srcOrd="0" destOrd="0" presId="urn:microsoft.com/office/officeart/2005/8/layout/radial5"/>
    <dgm:cxn modelId="{7BEBABE7-C8ED-4CA4-B1CF-DA928074E2F1}" type="presParOf" srcId="{0205BFD4-34A2-418A-9741-3B093E65B730}" destId="{AC157236-16D6-4686-84E5-5DB38149741C}" srcOrd="1" destOrd="0" presId="urn:microsoft.com/office/officeart/2005/8/layout/radial5"/>
    <dgm:cxn modelId="{6A084436-CC6E-4695-AE3E-4492F2B63549}" type="presParOf" srcId="{AC157236-16D6-4686-84E5-5DB38149741C}" destId="{7AB513F5-098F-495A-B49A-A9EB54C25001}" srcOrd="0" destOrd="0" presId="urn:microsoft.com/office/officeart/2005/8/layout/radial5"/>
    <dgm:cxn modelId="{132475F5-3285-41DE-97DA-45C03584A773}" type="presParOf" srcId="{0205BFD4-34A2-418A-9741-3B093E65B730}" destId="{6D83CECB-A599-40F5-82B6-C2E28F08003E}" srcOrd="2" destOrd="0" presId="urn:microsoft.com/office/officeart/2005/8/layout/radial5"/>
    <dgm:cxn modelId="{41EC2BE1-D485-498C-8486-F5A2ACABD4A9}" type="presParOf" srcId="{0205BFD4-34A2-418A-9741-3B093E65B730}" destId="{0B6CEA04-3644-48CF-8442-2809260EDFDE}" srcOrd="3" destOrd="0" presId="urn:microsoft.com/office/officeart/2005/8/layout/radial5"/>
    <dgm:cxn modelId="{A8989DE4-52FF-43CF-8398-CA86B28B5613}" type="presParOf" srcId="{0B6CEA04-3644-48CF-8442-2809260EDFDE}" destId="{C85CAABF-549C-41FD-ACD1-2D814FC7121C}" srcOrd="0" destOrd="0" presId="urn:microsoft.com/office/officeart/2005/8/layout/radial5"/>
    <dgm:cxn modelId="{26230940-F879-4BC6-8062-397D36160304}" type="presParOf" srcId="{0205BFD4-34A2-418A-9741-3B093E65B730}" destId="{8175E748-DF92-457F-8597-9CA0BB233041}" srcOrd="4" destOrd="0" presId="urn:microsoft.com/office/officeart/2005/8/layout/radial5"/>
    <dgm:cxn modelId="{96C3DE14-B7A9-43C3-8A5A-0AC0D93A9C22}" type="presParOf" srcId="{0205BFD4-34A2-418A-9741-3B093E65B730}" destId="{533F40FB-E8B6-49AB-B925-1A1F35120E7F}" srcOrd="5" destOrd="0" presId="urn:microsoft.com/office/officeart/2005/8/layout/radial5"/>
    <dgm:cxn modelId="{6D652627-8C2B-4539-87AC-E4CC765C80F4}" type="presParOf" srcId="{533F40FB-E8B6-49AB-B925-1A1F35120E7F}" destId="{A6FB2540-EFC7-412B-A2CA-31EAF7736D99}" srcOrd="0" destOrd="0" presId="urn:microsoft.com/office/officeart/2005/8/layout/radial5"/>
    <dgm:cxn modelId="{8F5ECB51-0EA1-4748-B888-30CF8FA26CC7}" type="presParOf" srcId="{0205BFD4-34A2-418A-9741-3B093E65B730}" destId="{A345A585-FF2F-4599-8810-CCAC1F876878}" srcOrd="6" destOrd="0" presId="urn:microsoft.com/office/officeart/2005/8/layout/radial5"/>
    <dgm:cxn modelId="{26699704-79B2-4A6E-A696-DE1A0055E3CB}" type="presParOf" srcId="{0205BFD4-34A2-418A-9741-3B093E65B730}" destId="{651990CB-38C2-4B97-893D-1043F6ADE657}" srcOrd="7" destOrd="0" presId="urn:microsoft.com/office/officeart/2005/8/layout/radial5"/>
    <dgm:cxn modelId="{F126469A-85F7-4E1F-9BB2-BDF32B70704C}" type="presParOf" srcId="{651990CB-38C2-4B97-893D-1043F6ADE657}" destId="{431093C6-7811-4825-88B3-EECDC25B8CCF}" srcOrd="0" destOrd="0" presId="urn:microsoft.com/office/officeart/2005/8/layout/radial5"/>
    <dgm:cxn modelId="{185F4CA9-5210-416A-A047-1C7335C54EF8}" type="presParOf" srcId="{0205BFD4-34A2-418A-9741-3B093E65B730}" destId="{925B8E6C-4F36-4E30-8063-AE3C79B4AD54}" srcOrd="8" destOrd="0" presId="urn:microsoft.com/office/officeart/2005/8/layout/radial5"/>
    <dgm:cxn modelId="{87612E5D-06A5-47EB-9B33-16C44B6F250F}" type="presParOf" srcId="{0205BFD4-34A2-418A-9741-3B093E65B730}" destId="{3854B5F1-C84F-4F42-863A-E940D579E94D}" srcOrd="9" destOrd="0" presId="urn:microsoft.com/office/officeart/2005/8/layout/radial5"/>
    <dgm:cxn modelId="{2A4C155D-72F4-4ADE-B25F-5A0FDE770209}" type="presParOf" srcId="{3854B5F1-C84F-4F42-863A-E940D579E94D}" destId="{6949C2B7-D146-471D-BE0C-22E1A3539EAD}" srcOrd="0" destOrd="0" presId="urn:microsoft.com/office/officeart/2005/8/layout/radial5"/>
    <dgm:cxn modelId="{661A478A-8110-48D2-A5AC-692F2AEDA8F8}" type="presParOf" srcId="{0205BFD4-34A2-418A-9741-3B093E65B730}" destId="{2D806AD8-40A4-40FB-B7E8-5AF5C9684AD0}" srcOrd="10" destOrd="0" presId="urn:microsoft.com/office/officeart/2005/8/layout/radial5"/>
    <dgm:cxn modelId="{59A7685E-6B69-446D-AABD-18E4B6D634EF}" type="presParOf" srcId="{0205BFD4-34A2-418A-9741-3B093E65B730}" destId="{5CFFE4D0-521B-4090-AF89-CA54855925B7}" srcOrd="11" destOrd="0" presId="urn:microsoft.com/office/officeart/2005/8/layout/radial5"/>
    <dgm:cxn modelId="{25560687-CA65-48B7-B0C8-0B75836F27B6}" type="presParOf" srcId="{5CFFE4D0-521B-4090-AF89-CA54855925B7}" destId="{99E8C398-F426-47B3-B6D6-A0324F4DD593}" srcOrd="0" destOrd="0" presId="urn:microsoft.com/office/officeart/2005/8/layout/radial5"/>
    <dgm:cxn modelId="{50EDF093-E43D-41E6-82A7-55BEA3CD4039}" type="presParOf" srcId="{0205BFD4-34A2-418A-9741-3B093E65B730}" destId="{FA341950-575F-4586-A9FB-2ACE4C3B49E2}" srcOrd="12" destOrd="0" presId="urn:microsoft.com/office/officeart/2005/8/layout/radial5"/>
    <dgm:cxn modelId="{25484E55-46E2-4086-8620-F1C31F57C8F9}" type="presParOf" srcId="{0205BFD4-34A2-418A-9741-3B093E65B730}" destId="{9A633F30-053A-4D45-B1D1-16B655576181}" srcOrd="13" destOrd="0" presId="urn:microsoft.com/office/officeart/2005/8/layout/radial5"/>
    <dgm:cxn modelId="{D72DAFB8-766C-4098-ACE1-058AFB400860}" type="presParOf" srcId="{9A633F30-053A-4D45-B1D1-16B655576181}" destId="{934CB433-3412-4996-98B0-F740C8A96401}" srcOrd="0" destOrd="0" presId="urn:microsoft.com/office/officeart/2005/8/layout/radial5"/>
    <dgm:cxn modelId="{FC61AF89-9348-412C-80E8-531AF3202622}" type="presParOf" srcId="{0205BFD4-34A2-418A-9741-3B093E65B730}" destId="{DFCFEB4B-1EB3-4280-AAB5-2F1041BAA8A4}" srcOrd="14" destOrd="0" presId="urn:microsoft.com/office/officeart/2005/8/layout/radial5"/>
    <dgm:cxn modelId="{FA9BE1D0-D83A-427F-9960-7D75269B742C}" type="presParOf" srcId="{0205BFD4-34A2-418A-9741-3B093E65B730}" destId="{A96AB800-9A96-419C-B012-9802D996940D}" srcOrd="15" destOrd="0" presId="urn:microsoft.com/office/officeart/2005/8/layout/radial5"/>
    <dgm:cxn modelId="{E94013DE-FEC8-4019-9EFC-9913C4FBF9F7}" type="presParOf" srcId="{A96AB800-9A96-419C-B012-9802D996940D}" destId="{3E1FB0D7-FD87-49BF-A695-376D1400CD5F}" srcOrd="0" destOrd="0" presId="urn:microsoft.com/office/officeart/2005/8/layout/radial5"/>
    <dgm:cxn modelId="{DB73B97C-C4CC-447B-A20F-6B7CEE9DC00E}" type="presParOf" srcId="{0205BFD4-34A2-418A-9741-3B093E65B730}" destId="{F5F0F4B7-0A17-4E5C-BB8D-A56F234C4120}" srcOrd="1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B5378-B172-4610-B500-759CA4819B54}">
      <dsp:nvSpPr>
        <dsp:cNvPr id="0" name=""/>
        <dsp:cNvSpPr/>
      </dsp:nvSpPr>
      <dsp:spPr>
        <a:xfrm>
          <a:off x="3728963" y="1861691"/>
          <a:ext cx="1255041" cy="12550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latin typeface="Meiryo UI" panose="020B0604030504040204" pitchFamily="50" charset="-128"/>
              <a:ea typeface="Meiryo UI" panose="020B0604030504040204" pitchFamily="50" charset="-128"/>
            </a:rPr>
            <a:t>入力情報の最大化</a:t>
          </a:r>
        </a:p>
      </dsp:txBody>
      <dsp:txXfrm>
        <a:off x="3912759" y="2045487"/>
        <a:ext cx="887449" cy="887449"/>
      </dsp:txXfrm>
    </dsp:sp>
    <dsp:sp modelId="{AC157236-16D6-4686-84E5-5DB38149741C}">
      <dsp:nvSpPr>
        <dsp:cNvPr id="0" name=""/>
        <dsp:cNvSpPr/>
      </dsp:nvSpPr>
      <dsp:spPr>
        <a:xfrm rot="16200000">
          <a:off x="4162463" y="1293239"/>
          <a:ext cx="388041" cy="4267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a:off x="4220669" y="1436788"/>
        <a:ext cx="271629" cy="256028"/>
      </dsp:txXfrm>
    </dsp:sp>
    <dsp:sp modelId="{6D83CECB-A599-40F5-82B6-C2E28F08003E}">
      <dsp:nvSpPr>
        <dsp:cNvPr id="0" name=""/>
        <dsp:cNvSpPr/>
      </dsp:nvSpPr>
      <dsp:spPr>
        <a:xfrm>
          <a:off x="3791715" y="0"/>
          <a:ext cx="1129537" cy="1129537"/>
        </a:xfrm>
        <a:prstGeom prst="ellipse">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latin typeface="Meiryo UI" panose="020B0604030504040204" pitchFamily="50" charset="-128"/>
              <a:ea typeface="Meiryo UI" panose="020B0604030504040204" pitchFamily="50" charset="-128"/>
            </a:rPr>
            <a:t>簡単に</a:t>
          </a:r>
          <a:br>
            <a:rPr kumimoji="1" lang="en-US" altLang="ja-JP" sz="1400" kern="1200" dirty="0">
              <a:latin typeface="Meiryo UI" panose="020B0604030504040204" pitchFamily="50" charset="-128"/>
              <a:ea typeface="Meiryo UI" panose="020B0604030504040204" pitchFamily="50" charset="-128"/>
            </a:rPr>
          </a:br>
          <a:r>
            <a:rPr kumimoji="1" lang="ja-JP" altLang="en-US" sz="1400" kern="1200" dirty="0">
              <a:latin typeface="Meiryo UI" panose="020B0604030504040204" pitchFamily="50" charset="-128"/>
              <a:ea typeface="Meiryo UI" panose="020B0604030504040204" pitchFamily="50" charset="-128"/>
            </a:rPr>
            <a:t>できる</a:t>
          </a:r>
        </a:p>
      </dsp:txBody>
      <dsp:txXfrm>
        <a:off x="3957132" y="165417"/>
        <a:ext cx="798703" cy="798703"/>
      </dsp:txXfrm>
    </dsp:sp>
    <dsp:sp modelId="{0B6CEA04-3644-48CF-8442-2809260EDFDE}">
      <dsp:nvSpPr>
        <dsp:cNvPr id="0" name=""/>
        <dsp:cNvSpPr/>
      </dsp:nvSpPr>
      <dsp:spPr>
        <a:xfrm rot="18900000">
          <a:off x="4856985" y="1582322"/>
          <a:ext cx="386060" cy="4267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a:off x="4873946" y="1708613"/>
        <a:ext cx="270242" cy="256028"/>
      </dsp:txXfrm>
    </dsp:sp>
    <dsp:sp modelId="{8175E748-DF92-457F-8597-9CA0BB233041}">
      <dsp:nvSpPr>
        <dsp:cNvPr id="0" name=""/>
        <dsp:cNvSpPr/>
      </dsp:nvSpPr>
      <dsp:spPr>
        <a:xfrm>
          <a:off x="5149859" y="566299"/>
          <a:ext cx="1129537" cy="1129537"/>
        </a:xfrm>
        <a:prstGeom prst="ellipse">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latin typeface="Meiryo UI" panose="020B0604030504040204" pitchFamily="50" charset="-128"/>
              <a:ea typeface="Meiryo UI" panose="020B0604030504040204" pitchFamily="50" charset="-128"/>
            </a:rPr>
            <a:t>誰にでも</a:t>
          </a:r>
          <a:br>
            <a:rPr kumimoji="1" lang="en-US" altLang="ja-JP" sz="1400" kern="1200" dirty="0">
              <a:latin typeface="Meiryo UI" panose="020B0604030504040204" pitchFamily="50" charset="-128"/>
              <a:ea typeface="Meiryo UI" panose="020B0604030504040204" pitchFamily="50" charset="-128"/>
            </a:rPr>
          </a:br>
          <a:r>
            <a:rPr kumimoji="1" lang="ja-JP" altLang="en-US" sz="1400" kern="1200" dirty="0">
              <a:latin typeface="Meiryo UI" panose="020B0604030504040204" pitchFamily="50" charset="-128"/>
              <a:ea typeface="Meiryo UI" panose="020B0604030504040204" pitchFamily="50" charset="-128"/>
            </a:rPr>
            <a:t>できる</a:t>
          </a:r>
        </a:p>
      </dsp:txBody>
      <dsp:txXfrm>
        <a:off x="5315276" y="731716"/>
        <a:ext cx="798703" cy="798703"/>
      </dsp:txXfrm>
    </dsp:sp>
    <dsp:sp modelId="{533F40FB-E8B6-49AB-B925-1A1F35120E7F}">
      <dsp:nvSpPr>
        <dsp:cNvPr id="0" name=""/>
        <dsp:cNvSpPr/>
      </dsp:nvSpPr>
      <dsp:spPr>
        <a:xfrm>
          <a:off x="5144256" y="2275854"/>
          <a:ext cx="386060" cy="4267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a:off x="5144256" y="2361197"/>
        <a:ext cx="270242" cy="256028"/>
      </dsp:txXfrm>
    </dsp:sp>
    <dsp:sp modelId="{A345A585-FF2F-4599-8810-CCAC1F876878}">
      <dsp:nvSpPr>
        <dsp:cNvPr id="0" name=""/>
        <dsp:cNvSpPr/>
      </dsp:nvSpPr>
      <dsp:spPr>
        <a:xfrm>
          <a:off x="5712420" y="1924443"/>
          <a:ext cx="1129537" cy="1129537"/>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latin typeface="Meiryo UI" panose="020B0604030504040204" pitchFamily="50" charset="-128"/>
              <a:ea typeface="Meiryo UI" panose="020B0604030504040204" pitchFamily="50" charset="-128"/>
            </a:rPr>
            <a:t>いつでも</a:t>
          </a:r>
          <a:br>
            <a:rPr kumimoji="1" lang="en-US" altLang="ja-JP" sz="1400" kern="1200" dirty="0">
              <a:latin typeface="Meiryo UI" panose="020B0604030504040204" pitchFamily="50" charset="-128"/>
              <a:ea typeface="Meiryo UI" panose="020B0604030504040204" pitchFamily="50" charset="-128"/>
            </a:rPr>
          </a:br>
          <a:r>
            <a:rPr kumimoji="1" lang="ja-JP" altLang="en-US" sz="1400" kern="1200" dirty="0">
              <a:latin typeface="Meiryo UI" panose="020B0604030504040204" pitchFamily="50" charset="-128"/>
              <a:ea typeface="Meiryo UI" panose="020B0604030504040204" pitchFamily="50" charset="-128"/>
            </a:rPr>
            <a:t>できる</a:t>
          </a:r>
        </a:p>
      </dsp:txBody>
      <dsp:txXfrm>
        <a:off x="5877837" y="2089860"/>
        <a:ext cx="798703" cy="798703"/>
      </dsp:txXfrm>
    </dsp:sp>
    <dsp:sp modelId="{651990CB-38C2-4B97-893D-1043F6ADE657}">
      <dsp:nvSpPr>
        <dsp:cNvPr id="0" name=""/>
        <dsp:cNvSpPr/>
      </dsp:nvSpPr>
      <dsp:spPr>
        <a:xfrm rot="2700000">
          <a:off x="4856985" y="2969387"/>
          <a:ext cx="386060" cy="4267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a:off x="4873946" y="3013782"/>
        <a:ext cx="270242" cy="256028"/>
      </dsp:txXfrm>
    </dsp:sp>
    <dsp:sp modelId="{925B8E6C-4F36-4E30-8063-AE3C79B4AD54}">
      <dsp:nvSpPr>
        <dsp:cNvPr id="0" name=""/>
        <dsp:cNvSpPr/>
      </dsp:nvSpPr>
      <dsp:spPr>
        <a:xfrm>
          <a:off x="5149859" y="3282587"/>
          <a:ext cx="1129537" cy="1129537"/>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latin typeface="Meiryo UI" panose="020B0604030504040204" pitchFamily="50" charset="-128"/>
              <a:ea typeface="Meiryo UI" panose="020B0604030504040204" pitchFamily="50" charset="-128"/>
            </a:rPr>
            <a:t>全工程で利用できる</a:t>
          </a:r>
        </a:p>
      </dsp:txBody>
      <dsp:txXfrm>
        <a:off x="5315276" y="3448004"/>
        <a:ext cx="798703" cy="798703"/>
      </dsp:txXfrm>
    </dsp:sp>
    <dsp:sp modelId="{3854B5F1-C84F-4F42-863A-E940D579E94D}">
      <dsp:nvSpPr>
        <dsp:cNvPr id="0" name=""/>
        <dsp:cNvSpPr/>
      </dsp:nvSpPr>
      <dsp:spPr>
        <a:xfrm rot="5400000">
          <a:off x="4163453" y="3256657"/>
          <a:ext cx="386060" cy="4267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a:off x="4221362" y="3284091"/>
        <a:ext cx="270242" cy="256028"/>
      </dsp:txXfrm>
    </dsp:sp>
    <dsp:sp modelId="{2D806AD8-40A4-40FB-B7E8-5AF5C9684AD0}">
      <dsp:nvSpPr>
        <dsp:cNvPr id="0" name=""/>
        <dsp:cNvSpPr/>
      </dsp:nvSpPr>
      <dsp:spPr>
        <a:xfrm>
          <a:off x="3791715" y="3845148"/>
          <a:ext cx="1129537" cy="1129537"/>
        </a:xfrm>
        <a:prstGeom prst="ellips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latin typeface="Meiryo UI" panose="020B0604030504040204" pitchFamily="50" charset="-128"/>
              <a:ea typeface="Meiryo UI" panose="020B0604030504040204" pitchFamily="50" charset="-128"/>
            </a:rPr>
            <a:t>出力と照合できる</a:t>
          </a:r>
        </a:p>
      </dsp:txBody>
      <dsp:txXfrm>
        <a:off x="3957132" y="4010565"/>
        <a:ext cx="798703" cy="798703"/>
      </dsp:txXfrm>
    </dsp:sp>
    <dsp:sp modelId="{5CFFE4D0-521B-4090-AF89-CA54855925B7}">
      <dsp:nvSpPr>
        <dsp:cNvPr id="0" name=""/>
        <dsp:cNvSpPr/>
      </dsp:nvSpPr>
      <dsp:spPr>
        <a:xfrm rot="8100000">
          <a:off x="3469921" y="2969387"/>
          <a:ext cx="386060" cy="4267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rot="10800000">
        <a:off x="3568778" y="3013782"/>
        <a:ext cx="270242" cy="256028"/>
      </dsp:txXfrm>
    </dsp:sp>
    <dsp:sp modelId="{FA341950-575F-4586-A9FB-2ACE4C3B49E2}">
      <dsp:nvSpPr>
        <dsp:cNvPr id="0" name=""/>
        <dsp:cNvSpPr/>
      </dsp:nvSpPr>
      <dsp:spPr>
        <a:xfrm>
          <a:off x="2433571" y="3282587"/>
          <a:ext cx="1129537" cy="1129537"/>
        </a:xfrm>
        <a:prstGeom prst="ellips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latin typeface="Meiryo UI" panose="020B0604030504040204" pitchFamily="50" charset="-128"/>
              <a:ea typeface="Meiryo UI" panose="020B0604030504040204" pitchFamily="50" charset="-128"/>
            </a:rPr>
            <a:t>共通認識できる</a:t>
          </a:r>
        </a:p>
      </dsp:txBody>
      <dsp:txXfrm>
        <a:off x="2598988" y="3448004"/>
        <a:ext cx="798703" cy="798703"/>
      </dsp:txXfrm>
    </dsp:sp>
    <dsp:sp modelId="{9A633F30-053A-4D45-B1D1-16B655576181}">
      <dsp:nvSpPr>
        <dsp:cNvPr id="0" name=""/>
        <dsp:cNvSpPr/>
      </dsp:nvSpPr>
      <dsp:spPr>
        <a:xfrm rot="10800000">
          <a:off x="3182651" y="2275854"/>
          <a:ext cx="386060" cy="4267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rot="10800000">
        <a:off x="3298469" y="2361197"/>
        <a:ext cx="270242" cy="256028"/>
      </dsp:txXfrm>
    </dsp:sp>
    <dsp:sp modelId="{DFCFEB4B-1EB3-4280-AAB5-2F1041BAA8A4}">
      <dsp:nvSpPr>
        <dsp:cNvPr id="0" name=""/>
        <dsp:cNvSpPr/>
      </dsp:nvSpPr>
      <dsp:spPr>
        <a:xfrm>
          <a:off x="1871009" y="1924443"/>
          <a:ext cx="1129537" cy="1129537"/>
        </a:xfrm>
        <a:prstGeom prst="ellipse">
          <a:avLst/>
        </a:prstGeom>
        <a:solidFill>
          <a:schemeClr val="tx1">
            <a:lumMod val="85000"/>
            <a:lumOff val="1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latin typeface="Meiryo UI" panose="020B0604030504040204" pitchFamily="50" charset="-128"/>
              <a:ea typeface="Meiryo UI" panose="020B0604030504040204" pitchFamily="50" charset="-128"/>
            </a:rPr>
            <a:t>情報が信頼できる</a:t>
          </a:r>
        </a:p>
      </dsp:txBody>
      <dsp:txXfrm>
        <a:off x="2036426" y="2089860"/>
        <a:ext cx="798703" cy="798703"/>
      </dsp:txXfrm>
    </dsp:sp>
    <dsp:sp modelId="{A96AB800-9A96-419C-B012-9802D996940D}">
      <dsp:nvSpPr>
        <dsp:cNvPr id="0" name=""/>
        <dsp:cNvSpPr/>
      </dsp:nvSpPr>
      <dsp:spPr>
        <a:xfrm rot="13500000">
          <a:off x="3469921" y="1582322"/>
          <a:ext cx="386060" cy="4267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rot="10800000">
        <a:off x="3568778" y="1708613"/>
        <a:ext cx="270242" cy="256028"/>
      </dsp:txXfrm>
    </dsp:sp>
    <dsp:sp modelId="{F5F0F4B7-0A17-4E5C-BB8D-A56F234C4120}">
      <dsp:nvSpPr>
        <dsp:cNvPr id="0" name=""/>
        <dsp:cNvSpPr/>
      </dsp:nvSpPr>
      <dsp:spPr>
        <a:xfrm>
          <a:off x="2433571" y="566299"/>
          <a:ext cx="1129537" cy="1129537"/>
        </a:xfrm>
        <a:prstGeom prst="ellipse">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latin typeface="Meiryo UI" panose="020B0604030504040204" pitchFamily="50" charset="-128"/>
              <a:ea typeface="Meiryo UI" panose="020B0604030504040204" pitchFamily="50" charset="-128"/>
            </a:rPr>
            <a:t>容易に識別できる</a:t>
          </a:r>
        </a:p>
      </dsp:txBody>
      <dsp:txXfrm>
        <a:off x="2598988" y="731716"/>
        <a:ext cx="798703" cy="798703"/>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2" descr="C:\Users\0416masuda\Desktop\cover_plant_02.jpg">
            <a:extLst>
              <a:ext uri="{FF2B5EF4-FFF2-40B4-BE49-F238E27FC236}">
                <a16:creationId xmlns:a16="http://schemas.microsoft.com/office/drawing/2014/main" id="{745E4D72-4402-416D-8D48-29EFC7E94F8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214282" y="1214422"/>
            <a:ext cx="7772400" cy="1470025"/>
          </a:xfrm>
        </p:spPr>
        <p:txBody>
          <a:bodyPr/>
          <a:lstStyle>
            <a:lvl1pPr>
              <a:defRPr>
                <a:solidFill>
                  <a:schemeClr val="tx1"/>
                </a:solidFill>
              </a:defRPr>
            </a:lvl1pPr>
          </a:lstStyle>
          <a:p>
            <a:r>
              <a:rPr lang="ja-JP" altLang="en-US"/>
              <a:t>マスタ タイトルの書式設定</a:t>
            </a:r>
          </a:p>
        </p:txBody>
      </p:sp>
      <p:sp>
        <p:nvSpPr>
          <p:cNvPr id="3" name="サブタイトル 2"/>
          <p:cNvSpPr>
            <a:spLocks noGrp="1"/>
          </p:cNvSpPr>
          <p:nvPr>
            <p:ph type="subTitle" idx="1"/>
          </p:nvPr>
        </p:nvSpPr>
        <p:spPr>
          <a:xfrm>
            <a:off x="214282" y="2857496"/>
            <a:ext cx="6400800" cy="1752600"/>
          </a:xfrm>
        </p:spPr>
        <p:txBody>
          <a:bodyPr>
            <a:normAutofit/>
          </a:bodyPr>
          <a:lstStyle>
            <a:lvl1pPr marL="0" indent="0" algn="ctr">
              <a:buNone/>
              <a:defRPr sz="28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 サブタイトルの書式設定</a:t>
            </a:r>
          </a:p>
        </p:txBody>
      </p:sp>
      <p:sp>
        <p:nvSpPr>
          <p:cNvPr id="5" name="フッター プレースホルダ 4">
            <a:extLst>
              <a:ext uri="{FF2B5EF4-FFF2-40B4-BE49-F238E27FC236}">
                <a16:creationId xmlns:a16="http://schemas.microsoft.com/office/drawing/2014/main" id="{75084CCA-BF75-4A4F-BB73-64E0F103B6D3}"/>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33C37FCC-2109-44F1-A84B-7A0D2B5A26D4}"/>
              </a:ext>
            </a:extLst>
          </p:cNvPr>
          <p:cNvSpPr>
            <a:spLocks noGrp="1"/>
          </p:cNvSpPr>
          <p:nvPr>
            <p:ph type="sldNum" sz="quarter" idx="11"/>
          </p:nvPr>
        </p:nvSpPr>
        <p:spPr/>
        <p:txBody>
          <a:bodyPr/>
          <a:lstStyle>
            <a:lvl1pPr>
              <a:defRPr/>
            </a:lvl1pPr>
          </a:lstStyle>
          <a:p>
            <a:fld id="{7DAABE27-E62C-4AB5-898A-20DD91548AD5}" type="slidenum">
              <a:rPr lang="ja-JP" altLang="en-US"/>
              <a:pPr/>
              <a:t>‹#›</a:t>
            </a:fld>
            <a:endParaRPr lang="ja-JP" altLang="en-US"/>
          </a:p>
        </p:txBody>
      </p:sp>
      <p:sp>
        <p:nvSpPr>
          <p:cNvPr id="7" name="日付プレースホルダ 3">
            <a:extLst>
              <a:ext uri="{FF2B5EF4-FFF2-40B4-BE49-F238E27FC236}">
                <a16:creationId xmlns:a16="http://schemas.microsoft.com/office/drawing/2014/main" id="{28D966A6-8723-4FBD-8F10-1E9AEEF9A1AF}"/>
              </a:ext>
            </a:extLst>
          </p:cNvPr>
          <p:cNvSpPr>
            <a:spLocks noGrp="1"/>
          </p:cNvSpPr>
          <p:nvPr>
            <p:ph type="dt" sz="half" idx="12"/>
          </p:nvPr>
        </p:nvSpPr>
        <p:spPr/>
        <p:txBody>
          <a:bodyPr/>
          <a:lstStyle>
            <a:lvl1pPr>
              <a:defRPr/>
            </a:lvl1pPr>
          </a:lstStyle>
          <a:p>
            <a:pPr>
              <a:defRPr/>
            </a:pPr>
            <a:fld id="{05368ACA-6817-46EA-981B-8CDDB2C0D9FB}" type="datetimeFigureOut">
              <a:rPr lang="ja-JP" altLang="en-US"/>
              <a:pPr>
                <a:defRPr/>
              </a:pPr>
              <a:t>2018/11/5</a:t>
            </a:fld>
            <a:endParaRPr lang="ja-JP" altLang="en-US"/>
          </a:p>
        </p:txBody>
      </p:sp>
    </p:spTree>
    <p:extLst>
      <p:ext uri="{BB962C8B-B14F-4D97-AF65-F5344CB8AC3E}">
        <p14:creationId xmlns:p14="http://schemas.microsoft.com/office/powerpoint/2010/main" val="2228726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4">
            <a:extLst>
              <a:ext uri="{FF2B5EF4-FFF2-40B4-BE49-F238E27FC236}">
                <a16:creationId xmlns:a16="http://schemas.microsoft.com/office/drawing/2014/main" id="{0531F40E-6D58-401B-8F0B-8D2B87AA029F}"/>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F2C1EA8F-744E-4929-A487-6E75BE97780B}"/>
              </a:ext>
            </a:extLst>
          </p:cNvPr>
          <p:cNvSpPr>
            <a:spLocks noGrp="1"/>
          </p:cNvSpPr>
          <p:nvPr>
            <p:ph type="sldNum" sz="quarter" idx="11"/>
          </p:nvPr>
        </p:nvSpPr>
        <p:spPr/>
        <p:txBody>
          <a:bodyPr/>
          <a:lstStyle>
            <a:lvl1pPr>
              <a:defRPr/>
            </a:lvl1pPr>
          </a:lstStyle>
          <a:p>
            <a:fld id="{DC1EC4F9-C6D7-4131-B3E7-535A66F023E9}" type="slidenum">
              <a:rPr lang="ja-JP" altLang="en-US"/>
              <a:pPr/>
              <a:t>‹#›</a:t>
            </a:fld>
            <a:endParaRPr lang="ja-JP" altLang="en-US"/>
          </a:p>
        </p:txBody>
      </p:sp>
      <p:sp>
        <p:nvSpPr>
          <p:cNvPr id="6" name="日付プレースホルダ 3">
            <a:extLst>
              <a:ext uri="{FF2B5EF4-FFF2-40B4-BE49-F238E27FC236}">
                <a16:creationId xmlns:a16="http://schemas.microsoft.com/office/drawing/2014/main" id="{72D690E6-CC98-4258-AA1D-153EA527A41A}"/>
              </a:ext>
            </a:extLst>
          </p:cNvPr>
          <p:cNvSpPr>
            <a:spLocks noGrp="1"/>
          </p:cNvSpPr>
          <p:nvPr>
            <p:ph type="dt" sz="half" idx="12"/>
          </p:nvPr>
        </p:nvSpPr>
        <p:spPr/>
        <p:txBody>
          <a:bodyPr/>
          <a:lstStyle>
            <a:lvl1pPr>
              <a:defRPr/>
            </a:lvl1pPr>
          </a:lstStyle>
          <a:p>
            <a:pPr>
              <a:defRPr/>
            </a:pPr>
            <a:fld id="{9E465528-2462-4443-AB9A-E24BA9E46DD0}" type="datetimeFigureOut">
              <a:rPr lang="ja-JP" altLang="en-US"/>
              <a:pPr>
                <a:defRPr/>
              </a:pPr>
              <a:t>2018/11/5</a:t>
            </a:fld>
            <a:endParaRPr lang="ja-JP" altLang="en-US"/>
          </a:p>
        </p:txBody>
      </p:sp>
    </p:spTree>
    <p:extLst>
      <p:ext uri="{BB962C8B-B14F-4D97-AF65-F5344CB8AC3E}">
        <p14:creationId xmlns:p14="http://schemas.microsoft.com/office/powerpoint/2010/main" val="60537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4">
            <a:extLst>
              <a:ext uri="{FF2B5EF4-FFF2-40B4-BE49-F238E27FC236}">
                <a16:creationId xmlns:a16="http://schemas.microsoft.com/office/drawing/2014/main" id="{71980C40-02E6-4136-8F8B-0E9B9FB38288}"/>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D5F34BC1-CC64-45C3-8307-31ECD2C689C4}"/>
              </a:ext>
            </a:extLst>
          </p:cNvPr>
          <p:cNvSpPr>
            <a:spLocks noGrp="1"/>
          </p:cNvSpPr>
          <p:nvPr>
            <p:ph type="sldNum" sz="quarter" idx="11"/>
          </p:nvPr>
        </p:nvSpPr>
        <p:spPr/>
        <p:txBody>
          <a:bodyPr/>
          <a:lstStyle>
            <a:lvl1pPr>
              <a:defRPr/>
            </a:lvl1pPr>
          </a:lstStyle>
          <a:p>
            <a:fld id="{76C38FD5-0CC4-4CF7-93F6-16D9C7537BB9}" type="slidenum">
              <a:rPr lang="ja-JP" altLang="en-US"/>
              <a:pPr/>
              <a:t>‹#›</a:t>
            </a:fld>
            <a:endParaRPr lang="ja-JP" altLang="en-US"/>
          </a:p>
        </p:txBody>
      </p:sp>
      <p:sp>
        <p:nvSpPr>
          <p:cNvPr id="6" name="日付プレースホルダ 3">
            <a:extLst>
              <a:ext uri="{FF2B5EF4-FFF2-40B4-BE49-F238E27FC236}">
                <a16:creationId xmlns:a16="http://schemas.microsoft.com/office/drawing/2014/main" id="{71851F5F-DC38-46FA-9BD5-CD097DA439A4}"/>
              </a:ext>
            </a:extLst>
          </p:cNvPr>
          <p:cNvSpPr>
            <a:spLocks noGrp="1"/>
          </p:cNvSpPr>
          <p:nvPr>
            <p:ph type="dt" sz="half" idx="12"/>
          </p:nvPr>
        </p:nvSpPr>
        <p:spPr/>
        <p:txBody>
          <a:bodyPr/>
          <a:lstStyle>
            <a:lvl1pPr>
              <a:defRPr/>
            </a:lvl1pPr>
          </a:lstStyle>
          <a:p>
            <a:pPr>
              <a:defRPr/>
            </a:pPr>
            <a:fld id="{AB2FB533-13A0-4797-8695-937C515D24C0}" type="datetimeFigureOut">
              <a:rPr lang="ja-JP" altLang="en-US"/>
              <a:pPr>
                <a:defRPr/>
              </a:pPr>
              <a:t>2018/11/5</a:t>
            </a:fld>
            <a:endParaRPr lang="ja-JP" altLang="en-US"/>
          </a:p>
        </p:txBody>
      </p:sp>
    </p:spTree>
    <p:extLst>
      <p:ext uri="{BB962C8B-B14F-4D97-AF65-F5344CB8AC3E}">
        <p14:creationId xmlns:p14="http://schemas.microsoft.com/office/powerpoint/2010/main" val="199703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4">
            <a:extLst>
              <a:ext uri="{FF2B5EF4-FFF2-40B4-BE49-F238E27FC236}">
                <a16:creationId xmlns:a16="http://schemas.microsoft.com/office/drawing/2014/main" id="{B08FE597-0621-4208-9B0A-A2F3545C9AE7}"/>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A10EDD95-C1A8-4034-A43F-79C746D6DB58}"/>
              </a:ext>
            </a:extLst>
          </p:cNvPr>
          <p:cNvSpPr>
            <a:spLocks noGrp="1"/>
          </p:cNvSpPr>
          <p:nvPr>
            <p:ph type="sldNum" sz="quarter" idx="11"/>
          </p:nvPr>
        </p:nvSpPr>
        <p:spPr/>
        <p:txBody>
          <a:bodyPr/>
          <a:lstStyle>
            <a:lvl1pPr>
              <a:defRPr/>
            </a:lvl1pPr>
          </a:lstStyle>
          <a:p>
            <a:fld id="{73A12405-90C1-4670-AFE5-6B2C3F36CCDC}" type="slidenum">
              <a:rPr lang="ja-JP" altLang="en-US"/>
              <a:pPr/>
              <a:t>‹#›</a:t>
            </a:fld>
            <a:endParaRPr lang="ja-JP" altLang="en-US"/>
          </a:p>
        </p:txBody>
      </p:sp>
      <p:sp>
        <p:nvSpPr>
          <p:cNvPr id="6" name="日付プレースホルダ 3">
            <a:extLst>
              <a:ext uri="{FF2B5EF4-FFF2-40B4-BE49-F238E27FC236}">
                <a16:creationId xmlns:a16="http://schemas.microsoft.com/office/drawing/2014/main" id="{4F6E0593-7C6F-4474-ABAF-47CD04FBF8D6}"/>
              </a:ext>
            </a:extLst>
          </p:cNvPr>
          <p:cNvSpPr>
            <a:spLocks noGrp="1"/>
          </p:cNvSpPr>
          <p:nvPr>
            <p:ph type="dt" sz="half" idx="12"/>
          </p:nvPr>
        </p:nvSpPr>
        <p:spPr/>
        <p:txBody>
          <a:bodyPr/>
          <a:lstStyle>
            <a:lvl1pPr>
              <a:defRPr/>
            </a:lvl1pPr>
          </a:lstStyle>
          <a:p>
            <a:pPr>
              <a:defRPr/>
            </a:pPr>
            <a:fld id="{1765764E-E311-4CB1-94E9-5CF1DE72FC07}" type="datetimeFigureOut">
              <a:rPr lang="ja-JP" altLang="en-US"/>
              <a:pPr>
                <a:defRPr/>
              </a:pPr>
              <a:t>2018/11/5</a:t>
            </a:fld>
            <a:endParaRPr lang="ja-JP" altLang="en-US"/>
          </a:p>
        </p:txBody>
      </p:sp>
    </p:spTree>
    <p:extLst>
      <p:ext uri="{BB962C8B-B14F-4D97-AF65-F5344CB8AC3E}">
        <p14:creationId xmlns:p14="http://schemas.microsoft.com/office/powerpoint/2010/main" val="392928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 テキストの書式設定</a:t>
            </a:r>
          </a:p>
        </p:txBody>
      </p:sp>
      <p:sp>
        <p:nvSpPr>
          <p:cNvPr id="4" name="フッター プレースホルダ 4">
            <a:extLst>
              <a:ext uri="{FF2B5EF4-FFF2-40B4-BE49-F238E27FC236}">
                <a16:creationId xmlns:a16="http://schemas.microsoft.com/office/drawing/2014/main" id="{E6F8E80F-39C4-4F68-B391-581EF30DD8B4}"/>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FDF12E22-E248-4535-B4D3-3C618E2412EB}"/>
              </a:ext>
            </a:extLst>
          </p:cNvPr>
          <p:cNvSpPr>
            <a:spLocks noGrp="1"/>
          </p:cNvSpPr>
          <p:nvPr>
            <p:ph type="sldNum" sz="quarter" idx="11"/>
          </p:nvPr>
        </p:nvSpPr>
        <p:spPr/>
        <p:txBody>
          <a:bodyPr/>
          <a:lstStyle>
            <a:lvl1pPr>
              <a:defRPr/>
            </a:lvl1pPr>
          </a:lstStyle>
          <a:p>
            <a:fld id="{1464763F-6A1B-42C4-A159-6411946153CF}" type="slidenum">
              <a:rPr lang="ja-JP" altLang="en-US"/>
              <a:pPr/>
              <a:t>‹#›</a:t>
            </a:fld>
            <a:endParaRPr lang="ja-JP" altLang="en-US"/>
          </a:p>
        </p:txBody>
      </p:sp>
      <p:sp>
        <p:nvSpPr>
          <p:cNvPr id="6" name="日付プレースホルダ 3">
            <a:extLst>
              <a:ext uri="{FF2B5EF4-FFF2-40B4-BE49-F238E27FC236}">
                <a16:creationId xmlns:a16="http://schemas.microsoft.com/office/drawing/2014/main" id="{96E7E89F-6967-444C-8187-99E303E3288C}"/>
              </a:ext>
            </a:extLst>
          </p:cNvPr>
          <p:cNvSpPr>
            <a:spLocks noGrp="1"/>
          </p:cNvSpPr>
          <p:nvPr>
            <p:ph type="dt" sz="half" idx="12"/>
          </p:nvPr>
        </p:nvSpPr>
        <p:spPr/>
        <p:txBody>
          <a:bodyPr/>
          <a:lstStyle>
            <a:lvl1pPr>
              <a:defRPr/>
            </a:lvl1pPr>
          </a:lstStyle>
          <a:p>
            <a:pPr>
              <a:defRPr/>
            </a:pPr>
            <a:fld id="{46ED0C7F-7AE0-4896-8AFE-3BC63694BD7F}" type="datetimeFigureOut">
              <a:rPr lang="ja-JP" altLang="en-US"/>
              <a:pPr>
                <a:defRPr/>
              </a:pPr>
              <a:t>2018/11/5</a:t>
            </a:fld>
            <a:endParaRPr lang="ja-JP" altLang="en-US"/>
          </a:p>
        </p:txBody>
      </p:sp>
    </p:spTree>
    <p:extLst>
      <p:ext uri="{BB962C8B-B14F-4D97-AF65-F5344CB8AC3E}">
        <p14:creationId xmlns:p14="http://schemas.microsoft.com/office/powerpoint/2010/main" val="1656821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フッター プレースホルダ 4">
            <a:extLst>
              <a:ext uri="{FF2B5EF4-FFF2-40B4-BE49-F238E27FC236}">
                <a16:creationId xmlns:a16="http://schemas.microsoft.com/office/drawing/2014/main" id="{9FFDF5E6-5AAC-471C-8220-1AC78C9F1C05}"/>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D3B1AD23-22E6-4189-B665-229595973626}"/>
              </a:ext>
            </a:extLst>
          </p:cNvPr>
          <p:cNvSpPr>
            <a:spLocks noGrp="1"/>
          </p:cNvSpPr>
          <p:nvPr>
            <p:ph type="sldNum" sz="quarter" idx="11"/>
          </p:nvPr>
        </p:nvSpPr>
        <p:spPr/>
        <p:txBody>
          <a:bodyPr/>
          <a:lstStyle>
            <a:lvl1pPr>
              <a:defRPr/>
            </a:lvl1pPr>
          </a:lstStyle>
          <a:p>
            <a:fld id="{98938977-A3F5-4660-A222-96ED5885E31C}" type="slidenum">
              <a:rPr lang="ja-JP" altLang="en-US"/>
              <a:pPr/>
              <a:t>‹#›</a:t>
            </a:fld>
            <a:endParaRPr lang="ja-JP" altLang="en-US"/>
          </a:p>
        </p:txBody>
      </p:sp>
      <p:sp>
        <p:nvSpPr>
          <p:cNvPr id="7" name="日付プレースホルダ 3">
            <a:extLst>
              <a:ext uri="{FF2B5EF4-FFF2-40B4-BE49-F238E27FC236}">
                <a16:creationId xmlns:a16="http://schemas.microsoft.com/office/drawing/2014/main" id="{39C25BC2-F93D-47C7-B49E-87852BC26735}"/>
              </a:ext>
            </a:extLst>
          </p:cNvPr>
          <p:cNvSpPr>
            <a:spLocks noGrp="1"/>
          </p:cNvSpPr>
          <p:nvPr>
            <p:ph type="dt" sz="half" idx="12"/>
          </p:nvPr>
        </p:nvSpPr>
        <p:spPr/>
        <p:txBody>
          <a:bodyPr/>
          <a:lstStyle>
            <a:lvl1pPr>
              <a:defRPr/>
            </a:lvl1pPr>
          </a:lstStyle>
          <a:p>
            <a:pPr>
              <a:defRPr/>
            </a:pPr>
            <a:fld id="{DA53CC9D-9F17-4820-AA19-C879CED5335B}" type="datetimeFigureOut">
              <a:rPr lang="ja-JP" altLang="en-US"/>
              <a:pPr>
                <a:defRPr/>
              </a:pPr>
              <a:t>2018/11/5</a:t>
            </a:fld>
            <a:endParaRPr lang="ja-JP" altLang="en-US"/>
          </a:p>
        </p:txBody>
      </p:sp>
    </p:spTree>
    <p:extLst>
      <p:ext uri="{BB962C8B-B14F-4D97-AF65-F5344CB8AC3E}">
        <p14:creationId xmlns:p14="http://schemas.microsoft.com/office/powerpoint/2010/main" val="427002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フッター プレースホルダ 4">
            <a:extLst>
              <a:ext uri="{FF2B5EF4-FFF2-40B4-BE49-F238E27FC236}">
                <a16:creationId xmlns:a16="http://schemas.microsoft.com/office/drawing/2014/main" id="{A2FCCFE8-B3A4-4144-AD74-24821C901076}"/>
              </a:ext>
            </a:extLst>
          </p:cNvPr>
          <p:cNvSpPr>
            <a:spLocks noGrp="1"/>
          </p:cNvSpPr>
          <p:nvPr>
            <p:ph type="ftr" sz="quarter" idx="10"/>
          </p:nvPr>
        </p:nvSpPr>
        <p:spPr/>
        <p:txBody>
          <a:bodyPr/>
          <a:lstStyle>
            <a:lvl1pPr>
              <a:defRPr/>
            </a:lvl1pPr>
          </a:lstStyle>
          <a:p>
            <a:pPr>
              <a:defRPr/>
            </a:pPr>
            <a:endParaRPr lang="ja-JP" altLang="en-US"/>
          </a:p>
        </p:txBody>
      </p:sp>
      <p:sp>
        <p:nvSpPr>
          <p:cNvPr id="8" name="スライド番号プレースホルダ 5">
            <a:extLst>
              <a:ext uri="{FF2B5EF4-FFF2-40B4-BE49-F238E27FC236}">
                <a16:creationId xmlns:a16="http://schemas.microsoft.com/office/drawing/2014/main" id="{9EA5BFB3-1F63-4B70-91EF-F1B6F6D54D9B}"/>
              </a:ext>
            </a:extLst>
          </p:cNvPr>
          <p:cNvSpPr>
            <a:spLocks noGrp="1"/>
          </p:cNvSpPr>
          <p:nvPr>
            <p:ph type="sldNum" sz="quarter" idx="11"/>
          </p:nvPr>
        </p:nvSpPr>
        <p:spPr/>
        <p:txBody>
          <a:bodyPr/>
          <a:lstStyle>
            <a:lvl1pPr>
              <a:defRPr/>
            </a:lvl1pPr>
          </a:lstStyle>
          <a:p>
            <a:fld id="{508B7A36-DE1C-4472-9211-D68FD0C0E836}" type="slidenum">
              <a:rPr lang="ja-JP" altLang="en-US"/>
              <a:pPr/>
              <a:t>‹#›</a:t>
            </a:fld>
            <a:endParaRPr lang="ja-JP" altLang="en-US"/>
          </a:p>
        </p:txBody>
      </p:sp>
      <p:sp>
        <p:nvSpPr>
          <p:cNvPr id="9" name="日付プレースホルダ 3">
            <a:extLst>
              <a:ext uri="{FF2B5EF4-FFF2-40B4-BE49-F238E27FC236}">
                <a16:creationId xmlns:a16="http://schemas.microsoft.com/office/drawing/2014/main" id="{E42BFCBD-4120-402A-9B9F-D041E5FAC1F8}"/>
              </a:ext>
            </a:extLst>
          </p:cNvPr>
          <p:cNvSpPr>
            <a:spLocks noGrp="1"/>
          </p:cNvSpPr>
          <p:nvPr>
            <p:ph type="dt" sz="half" idx="12"/>
          </p:nvPr>
        </p:nvSpPr>
        <p:spPr/>
        <p:txBody>
          <a:bodyPr/>
          <a:lstStyle>
            <a:lvl1pPr>
              <a:defRPr/>
            </a:lvl1pPr>
          </a:lstStyle>
          <a:p>
            <a:pPr>
              <a:defRPr/>
            </a:pPr>
            <a:fld id="{BF104FBF-7608-4FDF-AFAD-10DB302B7D7B}" type="datetimeFigureOut">
              <a:rPr lang="ja-JP" altLang="en-US"/>
              <a:pPr>
                <a:defRPr/>
              </a:pPr>
              <a:t>2018/11/5</a:t>
            </a:fld>
            <a:endParaRPr lang="ja-JP" altLang="en-US"/>
          </a:p>
        </p:txBody>
      </p:sp>
    </p:spTree>
    <p:extLst>
      <p:ext uri="{BB962C8B-B14F-4D97-AF65-F5344CB8AC3E}">
        <p14:creationId xmlns:p14="http://schemas.microsoft.com/office/powerpoint/2010/main" val="350410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フッター プレースホルダ 4">
            <a:extLst>
              <a:ext uri="{FF2B5EF4-FFF2-40B4-BE49-F238E27FC236}">
                <a16:creationId xmlns:a16="http://schemas.microsoft.com/office/drawing/2014/main" id="{7F385D40-B103-459C-AC4F-06520EDD45A4}"/>
              </a:ext>
            </a:extLst>
          </p:cNvPr>
          <p:cNvSpPr>
            <a:spLocks noGrp="1"/>
          </p:cNvSpPr>
          <p:nvPr>
            <p:ph type="ftr" sz="quarter" idx="10"/>
          </p:nvPr>
        </p:nvSpPr>
        <p:spPr/>
        <p:txBody>
          <a:bodyPr/>
          <a:lstStyle>
            <a:lvl1pPr>
              <a:defRPr/>
            </a:lvl1pPr>
          </a:lstStyle>
          <a:p>
            <a:pPr>
              <a:defRPr/>
            </a:pPr>
            <a:endParaRPr lang="ja-JP" altLang="en-US"/>
          </a:p>
        </p:txBody>
      </p:sp>
      <p:sp>
        <p:nvSpPr>
          <p:cNvPr id="4" name="スライド番号プレースホルダ 5">
            <a:extLst>
              <a:ext uri="{FF2B5EF4-FFF2-40B4-BE49-F238E27FC236}">
                <a16:creationId xmlns:a16="http://schemas.microsoft.com/office/drawing/2014/main" id="{F453501C-19F6-438C-8196-AE757742CEFE}"/>
              </a:ext>
            </a:extLst>
          </p:cNvPr>
          <p:cNvSpPr>
            <a:spLocks noGrp="1"/>
          </p:cNvSpPr>
          <p:nvPr>
            <p:ph type="sldNum" sz="quarter" idx="11"/>
          </p:nvPr>
        </p:nvSpPr>
        <p:spPr/>
        <p:txBody>
          <a:bodyPr/>
          <a:lstStyle>
            <a:lvl1pPr>
              <a:defRPr/>
            </a:lvl1pPr>
          </a:lstStyle>
          <a:p>
            <a:fld id="{F7DE906B-82D0-4D96-81C8-995907F2054E}" type="slidenum">
              <a:rPr lang="ja-JP" altLang="en-US"/>
              <a:pPr/>
              <a:t>‹#›</a:t>
            </a:fld>
            <a:endParaRPr lang="ja-JP" altLang="en-US"/>
          </a:p>
        </p:txBody>
      </p:sp>
      <p:sp>
        <p:nvSpPr>
          <p:cNvPr id="5" name="日付プレースホルダ 3">
            <a:extLst>
              <a:ext uri="{FF2B5EF4-FFF2-40B4-BE49-F238E27FC236}">
                <a16:creationId xmlns:a16="http://schemas.microsoft.com/office/drawing/2014/main" id="{7D675047-0232-4C19-A9B3-E0B27FB3F7E7}"/>
              </a:ext>
            </a:extLst>
          </p:cNvPr>
          <p:cNvSpPr>
            <a:spLocks noGrp="1"/>
          </p:cNvSpPr>
          <p:nvPr>
            <p:ph type="dt" sz="half" idx="12"/>
          </p:nvPr>
        </p:nvSpPr>
        <p:spPr/>
        <p:txBody>
          <a:bodyPr/>
          <a:lstStyle>
            <a:lvl1pPr>
              <a:defRPr/>
            </a:lvl1pPr>
          </a:lstStyle>
          <a:p>
            <a:pPr>
              <a:defRPr/>
            </a:pPr>
            <a:fld id="{3985870F-8C8A-42C3-A5D8-E87674E3B878}" type="datetimeFigureOut">
              <a:rPr lang="ja-JP" altLang="en-US"/>
              <a:pPr>
                <a:defRPr/>
              </a:pPr>
              <a:t>2018/11/5</a:t>
            </a:fld>
            <a:endParaRPr lang="ja-JP" altLang="en-US"/>
          </a:p>
        </p:txBody>
      </p:sp>
    </p:spTree>
    <p:extLst>
      <p:ext uri="{BB962C8B-B14F-4D97-AF65-F5344CB8AC3E}">
        <p14:creationId xmlns:p14="http://schemas.microsoft.com/office/powerpoint/2010/main" val="155095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フッター プレースホルダ 4">
            <a:extLst>
              <a:ext uri="{FF2B5EF4-FFF2-40B4-BE49-F238E27FC236}">
                <a16:creationId xmlns:a16="http://schemas.microsoft.com/office/drawing/2014/main" id="{70BB68CD-4441-472E-B3D5-C88D99EFFDF8}"/>
              </a:ext>
            </a:extLst>
          </p:cNvPr>
          <p:cNvSpPr>
            <a:spLocks noGrp="1"/>
          </p:cNvSpPr>
          <p:nvPr>
            <p:ph type="ftr" sz="quarter" idx="10"/>
          </p:nvPr>
        </p:nvSpPr>
        <p:spPr/>
        <p:txBody>
          <a:bodyPr/>
          <a:lstStyle>
            <a:lvl1pPr>
              <a:defRPr/>
            </a:lvl1pPr>
          </a:lstStyle>
          <a:p>
            <a:pPr>
              <a:defRPr/>
            </a:pPr>
            <a:endParaRPr lang="ja-JP" altLang="en-US"/>
          </a:p>
        </p:txBody>
      </p:sp>
      <p:sp>
        <p:nvSpPr>
          <p:cNvPr id="3" name="スライド番号プレースホルダ 5">
            <a:extLst>
              <a:ext uri="{FF2B5EF4-FFF2-40B4-BE49-F238E27FC236}">
                <a16:creationId xmlns:a16="http://schemas.microsoft.com/office/drawing/2014/main" id="{5C6B528E-F2B4-4127-A3DD-D5A6DFA3E059}"/>
              </a:ext>
            </a:extLst>
          </p:cNvPr>
          <p:cNvSpPr>
            <a:spLocks noGrp="1"/>
          </p:cNvSpPr>
          <p:nvPr>
            <p:ph type="sldNum" sz="quarter" idx="11"/>
          </p:nvPr>
        </p:nvSpPr>
        <p:spPr/>
        <p:txBody>
          <a:bodyPr/>
          <a:lstStyle>
            <a:lvl1pPr>
              <a:defRPr/>
            </a:lvl1pPr>
          </a:lstStyle>
          <a:p>
            <a:fld id="{FF94AA88-70D9-4329-9912-A1ABF9FA4BB9}" type="slidenum">
              <a:rPr lang="ja-JP" altLang="en-US"/>
              <a:pPr/>
              <a:t>‹#›</a:t>
            </a:fld>
            <a:endParaRPr lang="ja-JP" altLang="en-US"/>
          </a:p>
        </p:txBody>
      </p:sp>
      <p:sp>
        <p:nvSpPr>
          <p:cNvPr id="4" name="日付プレースホルダ 3">
            <a:extLst>
              <a:ext uri="{FF2B5EF4-FFF2-40B4-BE49-F238E27FC236}">
                <a16:creationId xmlns:a16="http://schemas.microsoft.com/office/drawing/2014/main" id="{58F29E5F-2BB0-4A33-B7F8-11F870FC92F2}"/>
              </a:ext>
            </a:extLst>
          </p:cNvPr>
          <p:cNvSpPr>
            <a:spLocks noGrp="1"/>
          </p:cNvSpPr>
          <p:nvPr>
            <p:ph type="dt" sz="half" idx="12"/>
          </p:nvPr>
        </p:nvSpPr>
        <p:spPr/>
        <p:txBody>
          <a:bodyPr/>
          <a:lstStyle>
            <a:lvl1pPr>
              <a:defRPr/>
            </a:lvl1pPr>
          </a:lstStyle>
          <a:p>
            <a:pPr>
              <a:defRPr/>
            </a:pPr>
            <a:fld id="{43F98BEE-CD0B-4AB4-8A9D-4967455428CE}" type="datetimeFigureOut">
              <a:rPr lang="ja-JP" altLang="en-US"/>
              <a:pPr>
                <a:defRPr/>
              </a:pPr>
              <a:t>2018/11/5</a:t>
            </a:fld>
            <a:endParaRPr lang="ja-JP" altLang="en-US"/>
          </a:p>
        </p:txBody>
      </p:sp>
    </p:spTree>
    <p:extLst>
      <p:ext uri="{BB962C8B-B14F-4D97-AF65-F5344CB8AC3E}">
        <p14:creationId xmlns:p14="http://schemas.microsoft.com/office/powerpoint/2010/main" val="3514491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フッター プレースホルダ 4">
            <a:extLst>
              <a:ext uri="{FF2B5EF4-FFF2-40B4-BE49-F238E27FC236}">
                <a16:creationId xmlns:a16="http://schemas.microsoft.com/office/drawing/2014/main" id="{7B002254-C90F-467C-AE39-D43DA633AAF6}"/>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03ECC6A2-D4CF-4BE3-935A-4406DB78E53F}"/>
              </a:ext>
            </a:extLst>
          </p:cNvPr>
          <p:cNvSpPr>
            <a:spLocks noGrp="1"/>
          </p:cNvSpPr>
          <p:nvPr>
            <p:ph type="sldNum" sz="quarter" idx="11"/>
          </p:nvPr>
        </p:nvSpPr>
        <p:spPr/>
        <p:txBody>
          <a:bodyPr/>
          <a:lstStyle>
            <a:lvl1pPr>
              <a:defRPr/>
            </a:lvl1pPr>
          </a:lstStyle>
          <a:p>
            <a:fld id="{AB0A07D9-FF2E-4185-A30B-04CAF3C2CC9E}" type="slidenum">
              <a:rPr lang="ja-JP" altLang="en-US"/>
              <a:pPr/>
              <a:t>‹#›</a:t>
            </a:fld>
            <a:endParaRPr lang="ja-JP" altLang="en-US"/>
          </a:p>
        </p:txBody>
      </p:sp>
      <p:sp>
        <p:nvSpPr>
          <p:cNvPr id="7" name="日付プレースホルダ 3">
            <a:extLst>
              <a:ext uri="{FF2B5EF4-FFF2-40B4-BE49-F238E27FC236}">
                <a16:creationId xmlns:a16="http://schemas.microsoft.com/office/drawing/2014/main" id="{0A3D1FCE-6634-455E-9075-6C89E37D181F}"/>
              </a:ext>
            </a:extLst>
          </p:cNvPr>
          <p:cNvSpPr>
            <a:spLocks noGrp="1"/>
          </p:cNvSpPr>
          <p:nvPr>
            <p:ph type="dt" sz="half" idx="12"/>
          </p:nvPr>
        </p:nvSpPr>
        <p:spPr/>
        <p:txBody>
          <a:bodyPr/>
          <a:lstStyle>
            <a:lvl1pPr>
              <a:defRPr/>
            </a:lvl1pPr>
          </a:lstStyle>
          <a:p>
            <a:pPr>
              <a:defRPr/>
            </a:pPr>
            <a:fld id="{918A1642-2077-41F4-AAD5-00B44B4D96C5}" type="datetimeFigureOut">
              <a:rPr lang="ja-JP" altLang="en-US"/>
              <a:pPr>
                <a:defRPr/>
              </a:pPr>
              <a:t>2018/11/5</a:t>
            </a:fld>
            <a:endParaRPr lang="ja-JP" altLang="en-US"/>
          </a:p>
        </p:txBody>
      </p:sp>
    </p:spTree>
    <p:extLst>
      <p:ext uri="{BB962C8B-B14F-4D97-AF65-F5344CB8AC3E}">
        <p14:creationId xmlns:p14="http://schemas.microsoft.com/office/powerpoint/2010/main" val="218308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フッター プレースホルダ 4">
            <a:extLst>
              <a:ext uri="{FF2B5EF4-FFF2-40B4-BE49-F238E27FC236}">
                <a16:creationId xmlns:a16="http://schemas.microsoft.com/office/drawing/2014/main" id="{E1C493F7-B0CA-4326-B5E7-16B48E3AC916}"/>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1373AD7A-3FCC-4C19-9979-8F1FF56E0724}"/>
              </a:ext>
            </a:extLst>
          </p:cNvPr>
          <p:cNvSpPr>
            <a:spLocks noGrp="1"/>
          </p:cNvSpPr>
          <p:nvPr>
            <p:ph type="sldNum" sz="quarter" idx="11"/>
          </p:nvPr>
        </p:nvSpPr>
        <p:spPr/>
        <p:txBody>
          <a:bodyPr/>
          <a:lstStyle>
            <a:lvl1pPr>
              <a:defRPr/>
            </a:lvl1pPr>
          </a:lstStyle>
          <a:p>
            <a:fld id="{D0794A3C-AA79-4318-BFDA-690E4C49D5C0}" type="slidenum">
              <a:rPr lang="ja-JP" altLang="en-US"/>
              <a:pPr/>
              <a:t>‹#›</a:t>
            </a:fld>
            <a:endParaRPr lang="ja-JP" altLang="en-US"/>
          </a:p>
        </p:txBody>
      </p:sp>
      <p:sp>
        <p:nvSpPr>
          <p:cNvPr id="7" name="日付プレースホルダ 3">
            <a:extLst>
              <a:ext uri="{FF2B5EF4-FFF2-40B4-BE49-F238E27FC236}">
                <a16:creationId xmlns:a16="http://schemas.microsoft.com/office/drawing/2014/main" id="{63658DF1-E20A-4CB5-93E0-3ED2120BD819}"/>
              </a:ext>
            </a:extLst>
          </p:cNvPr>
          <p:cNvSpPr>
            <a:spLocks noGrp="1"/>
          </p:cNvSpPr>
          <p:nvPr>
            <p:ph type="dt" sz="half" idx="12"/>
          </p:nvPr>
        </p:nvSpPr>
        <p:spPr/>
        <p:txBody>
          <a:bodyPr/>
          <a:lstStyle>
            <a:lvl1pPr>
              <a:defRPr/>
            </a:lvl1pPr>
          </a:lstStyle>
          <a:p>
            <a:pPr>
              <a:defRPr/>
            </a:pPr>
            <a:fld id="{C166DB06-C7CB-41B3-9EE7-15139003289F}" type="datetimeFigureOut">
              <a:rPr lang="ja-JP" altLang="en-US"/>
              <a:pPr>
                <a:defRPr/>
              </a:pPr>
              <a:t>2018/11/5</a:t>
            </a:fld>
            <a:endParaRPr lang="ja-JP" altLang="en-US"/>
          </a:p>
        </p:txBody>
      </p:sp>
    </p:spTree>
    <p:extLst>
      <p:ext uri="{BB962C8B-B14F-4D97-AF65-F5344CB8AC3E}">
        <p14:creationId xmlns:p14="http://schemas.microsoft.com/office/powerpoint/2010/main" val="3130135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0416masuda\Desktop\inner_plant_01.jpg">
            <a:extLst>
              <a:ext uri="{FF2B5EF4-FFF2-40B4-BE49-F238E27FC236}">
                <a16:creationId xmlns:a16="http://schemas.microsoft.com/office/drawing/2014/main" id="{6738D1BE-2CFA-419A-9B65-9BFDA6D1882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フッター プレースホルダ 4">
            <a:extLst>
              <a:ext uri="{FF2B5EF4-FFF2-40B4-BE49-F238E27FC236}">
                <a16:creationId xmlns:a16="http://schemas.microsoft.com/office/drawing/2014/main" id="{0E6DD7CF-A268-4298-A3E6-E9F8151FB5E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C8FB0D46-7CF5-4EF2-9062-593754EDB64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9E372ABF-5BE4-42ED-8E68-891802EAD308}" type="slidenum">
              <a:rPr lang="ja-JP" altLang="en-US"/>
              <a:pPr/>
              <a:t>‹#›</a:t>
            </a:fld>
            <a:endParaRPr lang="ja-JP" altLang="en-US"/>
          </a:p>
        </p:txBody>
      </p:sp>
      <p:sp>
        <p:nvSpPr>
          <p:cNvPr id="1029" name="タイトル プレースホルダ 1">
            <a:extLst>
              <a:ext uri="{FF2B5EF4-FFF2-40B4-BE49-F238E27FC236}">
                <a16:creationId xmlns:a16="http://schemas.microsoft.com/office/drawing/2014/main" id="{7A54F63A-6711-4060-969F-9A5A9DE0CFE5}"/>
              </a:ext>
            </a:extLst>
          </p:cNvPr>
          <p:cNvSpPr>
            <a:spLocks noGrp="1"/>
          </p:cNvSpPr>
          <p:nvPr>
            <p:ph type="title"/>
          </p:nvPr>
        </p:nvSpPr>
        <p:spPr bwMode="auto">
          <a:xfrm>
            <a:off x="214313" y="131763"/>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テキスト プレースホルダ 2">
            <a:extLst>
              <a:ext uri="{FF2B5EF4-FFF2-40B4-BE49-F238E27FC236}">
                <a16:creationId xmlns:a16="http://schemas.microsoft.com/office/drawing/2014/main" id="{C46A689A-8712-4086-9DB7-B00CDA45CEF7}"/>
              </a:ext>
            </a:extLst>
          </p:cNvPr>
          <p:cNvSpPr>
            <a:spLocks noGrp="1"/>
          </p:cNvSpPr>
          <p:nvPr>
            <p:ph type="body" idx="1"/>
          </p:nvPr>
        </p:nvSpPr>
        <p:spPr bwMode="auto">
          <a:xfrm>
            <a:off x="214313" y="1214438"/>
            <a:ext cx="8643937"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a:extLst>
              <a:ext uri="{FF2B5EF4-FFF2-40B4-BE49-F238E27FC236}">
                <a16:creationId xmlns:a16="http://schemas.microsoft.com/office/drawing/2014/main" id="{8E695035-6738-482A-B8B0-EC7BDE9DA38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594EC2F-BB53-4B55-8299-03C7B0D2CF62}" type="datetimeFigureOut">
              <a:rPr lang="ja-JP" altLang="en-US"/>
              <a:pPr>
                <a:defRPr/>
              </a:pPr>
              <a:t>2018/11/5</a:t>
            </a:fld>
            <a:endParaRPr lang="ja-JP" altLang="en-US"/>
          </a:p>
        </p:txBody>
      </p:sp>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a:extLst>
              <a:ext uri="{FF2B5EF4-FFF2-40B4-BE49-F238E27FC236}">
                <a16:creationId xmlns:a16="http://schemas.microsoft.com/office/drawing/2014/main" id="{36844BAB-2AD1-471C-9766-39F7A65510FF}"/>
              </a:ext>
            </a:extLst>
          </p:cNvPr>
          <p:cNvSpPr>
            <a:spLocks noGrp="1"/>
          </p:cNvSpPr>
          <p:nvPr>
            <p:ph type="ctrTitle"/>
          </p:nvPr>
        </p:nvSpPr>
        <p:spPr>
          <a:xfrm>
            <a:off x="214313" y="1214438"/>
            <a:ext cx="7772400" cy="1470025"/>
          </a:xfrm>
        </p:spPr>
        <p:txBody>
          <a:bodyPr/>
          <a:lstStyle/>
          <a:p>
            <a:pPr eaLnBrk="1" hangingPunct="1"/>
            <a:r>
              <a:rPr lang="ja-JP" altLang="en-US" dirty="0">
                <a:latin typeface="Meiryo UI" panose="020B0604030504040204" pitchFamily="50" charset="-128"/>
                <a:ea typeface="Meiryo UI" panose="020B0604030504040204" pitchFamily="50" charset="-128"/>
              </a:rPr>
              <a:t>調達仕入システム導入プロジェクト</a:t>
            </a:r>
          </a:p>
        </p:txBody>
      </p:sp>
      <p:sp>
        <p:nvSpPr>
          <p:cNvPr id="3075" name="サブタイトル 2">
            <a:extLst>
              <a:ext uri="{FF2B5EF4-FFF2-40B4-BE49-F238E27FC236}">
                <a16:creationId xmlns:a16="http://schemas.microsoft.com/office/drawing/2014/main" id="{37394534-10A3-40E5-83C3-C1AD20E0C652}"/>
              </a:ext>
            </a:extLst>
          </p:cNvPr>
          <p:cNvSpPr>
            <a:spLocks noGrp="1"/>
          </p:cNvSpPr>
          <p:nvPr>
            <p:ph type="subTitle" idx="1"/>
          </p:nvPr>
        </p:nvSpPr>
        <p:spPr>
          <a:xfrm>
            <a:off x="214313" y="2857500"/>
            <a:ext cx="6400800" cy="1752600"/>
          </a:xfrm>
        </p:spPr>
        <p:txBody>
          <a:bodyPr/>
          <a:lstStyle/>
          <a:p>
            <a:pPr eaLnBrk="1" hangingPunct="1"/>
            <a:r>
              <a:rPr lang="ja-JP" altLang="en-US" dirty="0">
                <a:solidFill>
                  <a:schemeClr val="tx1"/>
                </a:solidFill>
                <a:latin typeface="Meiryo UI" panose="020B0604030504040204" pitchFamily="50" charset="-128"/>
                <a:ea typeface="Meiryo UI" panose="020B0604030504040204" pitchFamily="50" charset="-128"/>
              </a:rPr>
              <a:t>キックオフ資料</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C732C592-D53A-445D-A299-BAA8EEC58968}"/>
              </a:ext>
            </a:extLst>
          </p:cNvPr>
          <p:cNvSpPr/>
          <p:nvPr/>
        </p:nvSpPr>
        <p:spPr>
          <a:xfrm>
            <a:off x="5580112" y="3248766"/>
            <a:ext cx="3456384" cy="291653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88D178A-7991-4423-A472-9A964335D68E}"/>
              </a:ext>
            </a:extLst>
          </p:cNvPr>
          <p:cNvSpPr txBox="1"/>
          <p:nvPr/>
        </p:nvSpPr>
        <p:spPr>
          <a:xfrm>
            <a:off x="204535" y="989009"/>
            <a:ext cx="7763728" cy="584775"/>
          </a:xfrm>
          <a:prstGeom prst="rect">
            <a:avLst/>
          </a:prstGeom>
          <a:noFill/>
        </p:spPr>
        <p:txBody>
          <a:bodyPr wrap="none" rtlCol="0">
            <a:spAutoFit/>
          </a:bodyPr>
          <a:lstStyle/>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グランドデザインフェーズで決定した</a:t>
            </a:r>
            <a:r>
              <a:rPr lang="en-US" altLang="ja-JP" sz="1600" b="1" dirty="0">
                <a:latin typeface="Meiryo UI" panose="020B0604030504040204" pitchFamily="50" charset="-128"/>
                <a:ea typeface="Meiryo UI" panose="020B0604030504040204" pitchFamily="50" charset="-128"/>
                <a:cs typeface="Meiryo UI" panose="020B0604030504040204" pitchFamily="50" charset="-128"/>
              </a:rPr>
              <a:t>AST</a:t>
            </a: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様の課題解決コンセプトを念頭において要件定義を</a:t>
            </a:r>
            <a:endParaRPr lang="en-US" altLang="ja-JP" sz="160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実施する必要があります。</a:t>
            </a:r>
          </a:p>
        </p:txBody>
      </p:sp>
      <p:sp>
        <p:nvSpPr>
          <p:cNvPr id="9" name="タイトル 1">
            <a:extLst>
              <a:ext uri="{FF2B5EF4-FFF2-40B4-BE49-F238E27FC236}">
                <a16:creationId xmlns:a16="http://schemas.microsoft.com/office/drawing/2014/main" id="{3405A12C-630B-481C-A283-2B52C3821481}"/>
              </a:ext>
            </a:extLst>
          </p:cNvPr>
          <p:cNvSpPr>
            <a:spLocks noGrp="1"/>
          </p:cNvSpPr>
          <p:nvPr>
            <p:ph type="title"/>
          </p:nvPr>
        </p:nvSpPr>
        <p:spPr>
          <a:xfrm>
            <a:off x="214313" y="131763"/>
            <a:ext cx="8229600" cy="725487"/>
          </a:xfrm>
        </p:spPr>
        <p:txBody>
          <a:bodyPr/>
          <a:lstStyle/>
          <a:p>
            <a:pPr eaLnBrk="1" hangingPunct="1"/>
            <a:r>
              <a:rPr lang="ja-JP" altLang="en-US" dirty="0"/>
              <a:t>要件定義フェーズのポイント</a:t>
            </a:r>
          </a:p>
        </p:txBody>
      </p:sp>
      <p:graphicFrame>
        <p:nvGraphicFramePr>
          <p:cNvPr id="7" name="図表 6">
            <a:extLst>
              <a:ext uri="{FF2B5EF4-FFF2-40B4-BE49-F238E27FC236}">
                <a16:creationId xmlns:a16="http://schemas.microsoft.com/office/drawing/2014/main" id="{5AA58ED4-CE1C-4524-8F60-AD3037706E71}"/>
              </a:ext>
            </a:extLst>
          </p:cNvPr>
          <p:cNvGraphicFramePr/>
          <p:nvPr>
            <p:extLst>
              <p:ext uri="{D42A27DB-BD31-4B8C-83A1-F6EECF244321}">
                <p14:modId xmlns:p14="http://schemas.microsoft.com/office/powerpoint/2010/main" val="1317291010"/>
              </p:ext>
            </p:extLst>
          </p:nvPr>
        </p:nvGraphicFramePr>
        <p:xfrm>
          <a:off x="-1548680" y="1573784"/>
          <a:ext cx="8712968" cy="4978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四角形: 角を丸くする 2">
            <a:extLst>
              <a:ext uri="{FF2B5EF4-FFF2-40B4-BE49-F238E27FC236}">
                <a16:creationId xmlns:a16="http://schemas.microsoft.com/office/drawing/2014/main" id="{BA1B9741-EC21-40B6-98E8-9383DA50468B}"/>
              </a:ext>
            </a:extLst>
          </p:cNvPr>
          <p:cNvSpPr/>
          <p:nvPr/>
        </p:nvSpPr>
        <p:spPr>
          <a:xfrm>
            <a:off x="5706380" y="3492298"/>
            <a:ext cx="3203848" cy="584774"/>
          </a:xfrm>
          <a:prstGeom prst="roundRect">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複雑な画面構成にしない。</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入力項目は極力簡素化。</a:t>
            </a:r>
            <a:endParaRPr lang="en-US" altLang="ja-JP" sz="14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3EEAB35F-7A29-4F7C-9F8C-2720D42811E9}"/>
              </a:ext>
            </a:extLst>
          </p:cNvPr>
          <p:cNvSpPr/>
          <p:nvPr/>
        </p:nvSpPr>
        <p:spPr>
          <a:xfrm>
            <a:off x="5706380" y="3077242"/>
            <a:ext cx="3203848" cy="343048"/>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rPr>
              <a:t>ポイント</a:t>
            </a:r>
          </a:p>
        </p:txBody>
      </p:sp>
      <p:sp>
        <p:nvSpPr>
          <p:cNvPr id="11" name="四角形: 角を丸くする 10">
            <a:extLst>
              <a:ext uri="{FF2B5EF4-FFF2-40B4-BE49-F238E27FC236}">
                <a16:creationId xmlns:a16="http://schemas.microsoft.com/office/drawing/2014/main" id="{965970CD-5B64-4176-ABCC-6016411BD59C}"/>
              </a:ext>
            </a:extLst>
          </p:cNvPr>
          <p:cNvSpPr/>
          <p:nvPr/>
        </p:nvSpPr>
        <p:spPr>
          <a:xfrm>
            <a:off x="5706380" y="4149080"/>
            <a:ext cx="3203848" cy="584774"/>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システム利用端末を意識。</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業務とシステム利用シチュエーションを意識。</a:t>
            </a:r>
            <a:endParaRPr lang="en-US" altLang="ja-JP" sz="1400" dirty="0">
              <a:latin typeface="Meiryo UI" panose="020B0604030504040204" pitchFamily="50" charset="-128"/>
              <a:ea typeface="Meiryo UI" panose="020B0604030504040204" pitchFamily="50" charset="-128"/>
            </a:endParaRPr>
          </a:p>
        </p:txBody>
      </p:sp>
      <p:sp>
        <p:nvSpPr>
          <p:cNvPr id="13" name="四角形: 角を丸くする 12">
            <a:extLst>
              <a:ext uri="{FF2B5EF4-FFF2-40B4-BE49-F238E27FC236}">
                <a16:creationId xmlns:a16="http://schemas.microsoft.com/office/drawing/2014/main" id="{D54C7C5C-81ED-4CDA-B2A0-BF24F2D6DE21}"/>
              </a:ext>
            </a:extLst>
          </p:cNvPr>
          <p:cNvSpPr/>
          <p:nvPr/>
        </p:nvSpPr>
        <p:spPr>
          <a:xfrm>
            <a:off x="5706380" y="4805862"/>
            <a:ext cx="3203848" cy="584774"/>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イレギュラー業務を意識。</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様々なチェック機能。</a:t>
            </a:r>
            <a:endParaRPr lang="en-US" altLang="ja-JP" sz="1400" dirty="0">
              <a:latin typeface="Meiryo UI" panose="020B0604030504040204" pitchFamily="50" charset="-128"/>
              <a:ea typeface="Meiryo UI" panose="020B0604030504040204" pitchFamily="50" charset="-128"/>
            </a:endParaRPr>
          </a:p>
        </p:txBody>
      </p:sp>
      <p:sp>
        <p:nvSpPr>
          <p:cNvPr id="15" name="四角形: 角を丸くする 14">
            <a:extLst>
              <a:ext uri="{FF2B5EF4-FFF2-40B4-BE49-F238E27FC236}">
                <a16:creationId xmlns:a16="http://schemas.microsoft.com/office/drawing/2014/main" id="{9B9E42FE-7BA1-4B56-8F1A-D0162626C3C6}"/>
              </a:ext>
            </a:extLst>
          </p:cNvPr>
          <p:cNvSpPr/>
          <p:nvPr/>
        </p:nvSpPr>
        <p:spPr>
          <a:xfrm>
            <a:off x="5706380" y="5462644"/>
            <a:ext cx="3203848" cy="584774"/>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レポーティングに必要な情報管理</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0488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88D178A-7991-4423-A472-9A964335D68E}"/>
              </a:ext>
            </a:extLst>
          </p:cNvPr>
          <p:cNvSpPr txBox="1"/>
          <p:nvPr/>
        </p:nvSpPr>
        <p:spPr>
          <a:xfrm>
            <a:off x="204535" y="989009"/>
            <a:ext cx="7914346" cy="830997"/>
          </a:xfrm>
          <a:prstGeom prst="rect">
            <a:avLst/>
          </a:prstGeom>
          <a:noFill/>
        </p:spPr>
        <p:txBody>
          <a:bodyPr wrap="none" rtlCol="0">
            <a:spAutoFit/>
          </a:bodyPr>
          <a:lstStyle/>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要件定義は極力</a:t>
            </a:r>
            <a:r>
              <a:rPr lang="en-US" altLang="ja-JP" sz="1600" b="1" dirty="0">
                <a:latin typeface="Meiryo UI" panose="020B0604030504040204" pitchFamily="50" charset="-128"/>
                <a:ea typeface="Meiryo UI" panose="020B0604030504040204" pitchFamily="50" charset="-128"/>
                <a:cs typeface="Meiryo UI" panose="020B0604030504040204" pitchFamily="50" charset="-128"/>
              </a:rPr>
              <a:t>Salesforce</a:t>
            </a: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を確認しながら実施致します。</a:t>
            </a:r>
          </a:p>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ただし、要件を確定してから開発するものについては机上での打ち合わせとなります。</a:t>
            </a:r>
            <a:endParaRPr lang="en-US" altLang="ja-JP" sz="160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打ち合わせ当日は、弊社が作成する要件定義書をベースに確認する手順を想定しております。</a:t>
            </a:r>
          </a:p>
        </p:txBody>
      </p:sp>
      <p:sp>
        <p:nvSpPr>
          <p:cNvPr id="9" name="タイトル 1">
            <a:extLst>
              <a:ext uri="{FF2B5EF4-FFF2-40B4-BE49-F238E27FC236}">
                <a16:creationId xmlns:a16="http://schemas.microsoft.com/office/drawing/2014/main" id="{3405A12C-630B-481C-A283-2B52C3821481}"/>
              </a:ext>
            </a:extLst>
          </p:cNvPr>
          <p:cNvSpPr>
            <a:spLocks noGrp="1"/>
          </p:cNvSpPr>
          <p:nvPr>
            <p:ph type="title"/>
          </p:nvPr>
        </p:nvSpPr>
        <p:spPr>
          <a:xfrm>
            <a:off x="214313" y="131763"/>
            <a:ext cx="8229600" cy="725487"/>
          </a:xfrm>
        </p:spPr>
        <p:txBody>
          <a:bodyPr/>
          <a:lstStyle/>
          <a:p>
            <a:pPr eaLnBrk="1" hangingPunct="1"/>
            <a:r>
              <a:rPr lang="ja-JP" altLang="en-US" dirty="0"/>
              <a:t>要件定義打ち合わせの進め方</a:t>
            </a:r>
          </a:p>
        </p:txBody>
      </p:sp>
      <p:pic>
        <p:nvPicPr>
          <p:cNvPr id="1026" name="Picture 2" descr="ãæã¡åãã ç»åãã®ç»åæ¤ç´¢çµæ">
            <a:extLst>
              <a:ext uri="{FF2B5EF4-FFF2-40B4-BE49-F238E27FC236}">
                <a16:creationId xmlns:a16="http://schemas.microsoft.com/office/drawing/2014/main" id="{ED14B972-32B7-4932-8A32-0B962CAD8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557000"/>
            <a:ext cx="4449624" cy="2961989"/>
          </a:xfrm>
          <a:prstGeom prst="rect">
            <a:avLst/>
          </a:prstGeom>
          <a:noFill/>
          <a:extLst>
            <a:ext uri="{909E8E84-426E-40DD-AFC4-6F175D3DCCD1}">
              <a14:hiddenFill xmlns:a14="http://schemas.microsoft.com/office/drawing/2010/main">
                <a:solidFill>
                  <a:srgbClr val="FFFFFF"/>
                </a:solidFill>
              </a14:hiddenFill>
            </a:ext>
          </a:extLst>
        </p:spPr>
      </p:pic>
      <p:sp>
        <p:nvSpPr>
          <p:cNvPr id="11" name="フローチャート: 複数書類 10">
            <a:extLst>
              <a:ext uri="{FF2B5EF4-FFF2-40B4-BE49-F238E27FC236}">
                <a16:creationId xmlns:a16="http://schemas.microsoft.com/office/drawing/2014/main" id="{C0ED2704-C8A4-4528-A483-13E30CD5EDA9}"/>
              </a:ext>
            </a:extLst>
          </p:cNvPr>
          <p:cNvSpPr/>
          <p:nvPr/>
        </p:nvSpPr>
        <p:spPr>
          <a:xfrm>
            <a:off x="1187624" y="2204864"/>
            <a:ext cx="1656184" cy="960038"/>
          </a:xfrm>
          <a:prstGeom prst="flowChartMultidocument">
            <a:avLst/>
          </a:prstGeom>
          <a:solidFill>
            <a:schemeClr val="bg1">
              <a:lumMod val="95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要件定義書</a:t>
            </a:r>
          </a:p>
        </p:txBody>
      </p:sp>
      <p:pic>
        <p:nvPicPr>
          <p:cNvPr id="13" name="Picture 2" descr="C:\Users\t-arai.MIS-CORP\Desktop\salesforce_logo.jpg">
            <a:extLst>
              <a:ext uri="{FF2B5EF4-FFF2-40B4-BE49-F238E27FC236}">
                <a16:creationId xmlns:a16="http://schemas.microsoft.com/office/drawing/2014/main" id="{D63A3FE3-9A33-4781-BBE9-3A64781D1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0189" y="2180125"/>
            <a:ext cx="144303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468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5CB88D37-01C3-4CEF-978F-44A5996EA427}"/>
              </a:ext>
            </a:extLst>
          </p:cNvPr>
          <p:cNvGraphicFramePr>
            <a:graphicFrameLocks noGrp="1"/>
          </p:cNvGraphicFramePr>
          <p:nvPr>
            <p:extLst>
              <p:ext uri="{D42A27DB-BD31-4B8C-83A1-F6EECF244321}">
                <p14:modId xmlns:p14="http://schemas.microsoft.com/office/powerpoint/2010/main" val="1196304609"/>
              </p:ext>
            </p:extLst>
          </p:nvPr>
        </p:nvGraphicFramePr>
        <p:xfrm>
          <a:off x="283923" y="1685097"/>
          <a:ext cx="8584503" cy="4555219"/>
        </p:xfrm>
        <a:graphic>
          <a:graphicData uri="http://schemas.openxmlformats.org/drawingml/2006/table">
            <a:tbl>
              <a:tblPr firstRow="1" bandRow="1">
                <a:tableStyleId>{5940675A-B579-460E-94D1-54222C63F5DA}</a:tableStyleId>
              </a:tblPr>
              <a:tblGrid>
                <a:gridCol w="1169096">
                  <a:extLst>
                    <a:ext uri="{9D8B030D-6E8A-4147-A177-3AD203B41FA5}">
                      <a16:colId xmlns:a16="http://schemas.microsoft.com/office/drawing/2014/main" val="20000"/>
                    </a:ext>
                  </a:extLst>
                </a:gridCol>
                <a:gridCol w="7415407">
                  <a:extLst>
                    <a:ext uri="{9D8B030D-6E8A-4147-A177-3AD203B41FA5}">
                      <a16:colId xmlns:a16="http://schemas.microsoft.com/office/drawing/2014/main" val="20001"/>
                    </a:ext>
                  </a:extLst>
                </a:gridCol>
              </a:tblGrid>
              <a:tr h="652559">
                <a:tc>
                  <a:txBody>
                    <a:bodyPr/>
                    <a:lstStyle/>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担当者</a:t>
                      </a:r>
                    </a:p>
                  </a:txBody>
                  <a:tcPr/>
                </a:tc>
                <a:tc>
                  <a:txBody>
                    <a:bodyPr/>
                    <a:lstStyle/>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議事録フロー</a:t>
                      </a:r>
                    </a:p>
                  </a:txBody>
                  <a:tcPr/>
                </a:tc>
                <a:extLst>
                  <a:ext uri="{0D108BD9-81ED-4DB2-BD59-A6C34878D82A}">
                    <a16:rowId xmlns:a16="http://schemas.microsoft.com/office/drawing/2014/main" val="10000"/>
                  </a:ext>
                </a:extLst>
              </a:tr>
              <a:tr h="2109083">
                <a:tc>
                  <a:txBody>
                    <a:bodyPr/>
                    <a:lstStyle/>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弊社</a:t>
                      </a:r>
                    </a:p>
                  </a:txBody>
                  <a:tcPr/>
                </a:tc>
                <a:tc>
                  <a:txBody>
                    <a:bodyPr/>
                    <a:lstStyle/>
                    <a:p>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1"/>
                  </a:ext>
                </a:extLst>
              </a:tr>
              <a:tr h="1793577">
                <a:tc>
                  <a:txBody>
                    <a:bodyPr/>
                    <a:lstStyle/>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貴社</a:t>
                      </a:r>
                    </a:p>
                  </a:txBody>
                  <a:tcPr/>
                </a:tc>
                <a:tc>
                  <a:txBody>
                    <a:bodyPr/>
                    <a:lstStyle/>
                    <a:p>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2"/>
                  </a:ext>
                </a:extLst>
              </a:tr>
            </a:tbl>
          </a:graphicData>
        </a:graphic>
      </p:graphicFrame>
      <p:sp>
        <p:nvSpPr>
          <p:cNvPr id="6" name="正方形/長方形 5">
            <a:extLst>
              <a:ext uri="{FF2B5EF4-FFF2-40B4-BE49-F238E27FC236}">
                <a16:creationId xmlns:a16="http://schemas.microsoft.com/office/drawing/2014/main" id="{FD814358-F2C0-4C78-A8F3-5BBD48764F99}"/>
              </a:ext>
            </a:extLst>
          </p:cNvPr>
          <p:cNvSpPr/>
          <p:nvPr/>
        </p:nvSpPr>
        <p:spPr bwMode="auto">
          <a:xfrm>
            <a:off x="1540701" y="4265112"/>
            <a:ext cx="1440493" cy="363256"/>
          </a:xfrm>
          <a:prstGeom prst="rect">
            <a:avLst/>
          </a:prstGeom>
          <a:solidFill>
            <a:schemeClr val="accent1"/>
          </a:solidFill>
          <a:ln w="12700" cap="sq"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各種会議開催</a:t>
            </a:r>
            <a:endParaRPr kumimoji="1" lang="ja-JP" altLang="en-US" sz="12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a:extLst>
              <a:ext uri="{FF2B5EF4-FFF2-40B4-BE49-F238E27FC236}">
                <a16:creationId xmlns:a16="http://schemas.microsoft.com/office/drawing/2014/main" id="{4075C89B-8B44-41CE-8FF0-89365553D2D3}"/>
              </a:ext>
            </a:extLst>
          </p:cNvPr>
          <p:cNvSpPr/>
          <p:nvPr/>
        </p:nvSpPr>
        <p:spPr bwMode="auto">
          <a:xfrm>
            <a:off x="3407079" y="2448837"/>
            <a:ext cx="1440493" cy="363256"/>
          </a:xfrm>
          <a:prstGeom prst="rect">
            <a:avLst/>
          </a:prstGeom>
          <a:solidFill>
            <a:schemeClr val="accent1"/>
          </a:solidFill>
          <a:ln w="12700" cap="sq"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議事録作成</a:t>
            </a:r>
            <a:endParaRPr kumimoji="1" lang="ja-JP" altLang="en-US" sz="12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a:extLst>
              <a:ext uri="{FF2B5EF4-FFF2-40B4-BE49-F238E27FC236}">
                <a16:creationId xmlns:a16="http://schemas.microsoft.com/office/drawing/2014/main" id="{5D3AF3AA-C69A-4A44-AE5E-C7CAB97FF5F3}"/>
              </a:ext>
            </a:extLst>
          </p:cNvPr>
          <p:cNvSpPr/>
          <p:nvPr/>
        </p:nvSpPr>
        <p:spPr bwMode="auto">
          <a:xfrm>
            <a:off x="3407079" y="2874722"/>
            <a:ext cx="1440493" cy="363256"/>
          </a:xfrm>
          <a:prstGeom prst="rect">
            <a:avLst/>
          </a:prstGeom>
          <a:solidFill>
            <a:schemeClr val="accent1"/>
          </a:solidFill>
          <a:ln w="12700" cap="sq"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会議資料修正</a:t>
            </a:r>
            <a:endParaRPr kumimoji="1" lang="ja-JP" altLang="en-US" sz="12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フローチャート : 複数書類 4">
            <a:extLst>
              <a:ext uri="{FF2B5EF4-FFF2-40B4-BE49-F238E27FC236}">
                <a16:creationId xmlns:a16="http://schemas.microsoft.com/office/drawing/2014/main" id="{CBDCACF0-3976-41C7-A9FE-931D452D148A}"/>
              </a:ext>
            </a:extLst>
          </p:cNvPr>
          <p:cNvSpPr/>
          <p:nvPr/>
        </p:nvSpPr>
        <p:spPr bwMode="auto">
          <a:xfrm>
            <a:off x="2104373" y="4665946"/>
            <a:ext cx="1060704" cy="513567"/>
          </a:xfrm>
          <a:prstGeom prst="flowChartMultidocument">
            <a:avLst/>
          </a:prstGeom>
          <a:solidFill>
            <a:schemeClr val="accent4">
              <a:lumMod val="60000"/>
              <a:lumOff val="40000"/>
            </a:schemeClr>
          </a:solidFill>
          <a:ln w="1270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rPr>
              <a:t>会議資料</a:t>
            </a:r>
          </a:p>
        </p:txBody>
      </p:sp>
      <p:sp>
        <p:nvSpPr>
          <p:cNvPr id="10" name="フローチャート : 複数書類 13">
            <a:extLst>
              <a:ext uri="{FF2B5EF4-FFF2-40B4-BE49-F238E27FC236}">
                <a16:creationId xmlns:a16="http://schemas.microsoft.com/office/drawing/2014/main" id="{BD786FEC-6F50-480E-AEFA-0E9D6C0D3E54}"/>
              </a:ext>
            </a:extLst>
          </p:cNvPr>
          <p:cNvSpPr/>
          <p:nvPr/>
        </p:nvSpPr>
        <p:spPr bwMode="auto">
          <a:xfrm>
            <a:off x="3256517" y="3338187"/>
            <a:ext cx="1060704" cy="513567"/>
          </a:xfrm>
          <a:prstGeom prst="flowChartMultidocument">
            <a:avLst/>
          </a:prstGeom>
          <a:solidFill>
            <a:schemeClr val="accent4">
              <a:lumMod val="60000"/>
              <a:lumOff val="40000"/>
            </a:schemeClr>
          </a:solidFill>
          <a:ln w="1270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rPr>
              <a:t>会議資料</a:t>
            </a:r>
            <a:endParaRPr kumimoji="1" lang="en-US" altLang="ja-JP" sz="11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改</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1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フローチャート : 複数書類 14">
            <a:extLst>
              <a:ext uri="{FF2B5EF4-FFF2-40B4-BE49-F238E27FC236}">
                <a16:creationId xmlns:a16="http://schemas.microsoft.com/office/drawing/2014/main" id="{9FAC4B41-757F-410E-B887-08F269605C60}"/>
              </a:ext>
            </a:extLst>
          </p:cNvPr>
          <p:cNvSpPr/>
          <p:nvPr/>
        </p:nvSpPr>
        <p:spPr bwMode="auto">
          <a:xfrm>
            <a:off x="4408912" y="3338187"/>
            <a:ext cx="1060704" cy="513567"/>
          </a:xfrm>
          <a:prstGeom prst="flowChartMultidocument">
            <a:avLst/>
          </a:prstGeom>
          <a:solidFill>
            <a:schemeClr val="accent4">
              <a:lumMod val="60000"/>
              <a:lumOff val="40000"/>
            </a:schemeClr>
          </a:solidFill>
          <a:ln w="1270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rPr>
              <a:t>議事録</a:t>
            </a:r>
          </a:p>
        </p:txBody>
      </p:sp>
      <p:cxnSp>
        <p:nvCxnSpPr>
          <p:cNvPr id="12" name="カギ線コネクタ 6">
            <a:extLst>
              <a:ext uri="{FF2B5EF4-FFF2-40B4-BE49-F238E27FC236}">
                <a16:creationId xmlns:a16="http://schemas.microsoft.com/office/drawing/2014/main" id="{3095D50C-9E0B-4741-935F-2422A21E868B}"/>
              </a:ext>
            </a:extLst>
          </p:cNvPr>
          <p:cNvCxnSpPr>
            <a:stCxn id="6" idx="3"/>
            <a:endCxn id="7" idx="1"/>
          </p:cNvCxnSpPr>
          <p:nvPr/>
        </p:nvCxnSpPr>
        <p:spPr bwMode="auto">
          <a:xfrm flipV="1">
            <a:off x="2981194" y="2630465"/>
            <a:ext cx="425885" cy="1816275"/>
          </a:xfrm>
          <a:prstGeom prst="bentConnector3">
            <a:avLst/>
          </a:prstGeom>
          <a:solidFill>
            <a:schemeClr val="accent1"/>
          </a:solidFill>
          <a:ln w="28575" cap="sq" cmpd="sng" algn="ctr">
            <a:solidFill>
              <a:schemeClr val="accent4">
                <a:lumMod val="50000"/>
              </a:schemeClr>
            </a:solidFill>
            <a:prstDash val="solid"/>
            <a:round/>
            <a:headEnd type="none" w="lg" len="med"/>
            <a:tailEnd type="triangle" w="lg" len="med"/>
          </a:ln>
          <a:effectLst/>
        </p:spPr>
      </p:cxnSp>
      <p:cxnSp>
        <p:nvCxnSpPr>
          <p:cNvPr id="13" name="カギ線コネクタ 17">
            <a:extLst>
              <a:ext uri="{FF2B5EF4-FFF2-40B4-BE49-F238E27FC236}">
                <a16:creationId xmlns:a16="http://schemas.microsoft.com/office/drawing/2014/main" id="{BC3865E2-B653-438A-9D6C-90633A813731}"/>
              </a:ext>
            </a:extLst>
          </p:cNvPr>
          <p:cNvCxnSpPr>
            <a:stCxn id="6" idx="3"/>
            <a:endCxn id="8" idx="1"/>
          </p:cNvCxnSpPr>
          <p:nvPr/>
        </p:nvCxnSpPr>
        <p:spPr bwMode="auto">
          <a:xfrm flipV="1">
            <a:off x="2981194" y="3056350"/>
            <a:ext cx="425885" cy="1390390"/>
          </a:xfrm>
          <a:prstGeom prst="bentConnector3">
            <a:avLst>
              <a:gd name="adj1" fmla="val 50000"/>
            </a:avLst>
          </a:prstGeom>
          <a:solidFill>
            <a:schemeClr val="accent1"/>
          </a:solidFill>
          <a:ln w="28575" cap="sq" cmpd="sng" algn="ctr">
            <a:solidFill>
              <a:schemeClr val="accent4">
                <a:lumMod val="50000"/>
              </a:schemeClr>
            </a:solidFill>
            <a:prstDash val="solid"/>
            <a:round/>
            <a:headEnd type="none" w="lg" len="med"/>
            <a:tailEnd type="triangle" w="lg" len="med"/>
          </a:ln>
          <a:effectLst/>
        </p:spPr>
      </p:cxnSp>
      <p:sp>
        <p:nvSpPr>
          <p:cNvPr id="14" name="正方形/長方形 13">
            <a:extLst>
              <a:ext uri="{FF2B5EF4-FFF2-40B4-BE49-F238E27FC236}">
                <a16:creationId xmlns:a16="http://schemas.microsoft.com/office/drawing/2014/main" id="{4C975159-F419-4F60-B53D-8EE6B4A8BFEC}"/>
              </a:ext>
            </a:extLst>
          </p:cNvPr>
          <p:cNvSpPr/>
          <p:nvPr/>
        </p:nvSpPr>
        <p:spPr bwMode="auto">
          <a:xfrm>
            <a:off x="5285985" y="2448837"/>
            <a:ext cx="1440493" cy="363256"/>
          </a:xfrm>
          <a:prstGeom prst="rect">
            <a:avLst/>
          </a:prstGeom>
          <a:solidFill>
            <a:schemeClr val="accent1"/>
          </a:solidFill>
          <a:ln w="12700" cap="sq"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確認依頼メール</a:t>
            </a:r>
          </a:p>
        </p:txBody>
      </p:sp>
      <p:cxnSp>
        <p:nvCxnSpPr>
          <p:cNvPr id="15" name="カギ線コネクタ 22">
            <a:extLst>
              <a:ext uri="{FF2B5EF4-FFF2-40B4-BE49-F238E27FC236}">
                <a16:creationId xmlns:a16="http://schemas.microsoft.com/office/drawing/2014/main" id="{364FFAE6-72E9-4647-BC43-953FF068DF02}"/>
              </a:ext>
            </a:extLst>
          </p:cNvPr>
          <p:cNvCxnSpPr>
            <a:stCxn id="8" idx="3"/>
            <a:endCxn id="14" idx="1"/>
          </p:cNvCxnSpPr>
          <p:nvPr/>
        </p:nvCxnSpPr>
        <p:spPr bwMode="auto">
          <a:xfrm flipV="1">
            <a:off x="4847572" y="2630465"/>
            <a:ext cx="438413" cy="425885"/>
          </a:xfrm>
          <a:prstGeom prst="bentConnector3">
            <a:avLst>
              <a:gd name="adj1" fmla="val 50000"/>
            </a:avLst>
          </a:prstGeom>
          <a:solidFill>
            <a:schemeClr val="accent1"/>
          </a:solidFill>
          <a:ln w="28575" cap="sq" cmpd="sng" algn="ctr">
            <a:solidFill>
              <a:schemeClr val="accent4">
                <a:lumMod val="50000"/>
              </a:schemeClr>
            </a:solidFill>
            <a:prstDash val="solid"/>
            <a:round/>
            <a:headEnd type="none" w="lg" len="med"/>
            <a:tailEnd type="triangle" w="lg" len="med"/>
          </a:ln>
          <a:effectLst/>
        </p:spPr>
      </p:cxnSp>
      <p:cxnSp>
        <p:nvCxnSpPr>
          <p:cNvPr id="16" name="直線矢印コネクタ 15">
            <a:extLst>
              <a:ext uri="{FF2B5EF4-FFF2-40B4-BE49-F238E27FC236}">
                <a16:creationId xmlns:a16="http://schemas.microsoft.com/office/drawing/2014/main" id="{1FBEB6F8-E74E-451F-AFE9-C163F33398CB}"/>
              </a:ext>
            </a:extLst>
          </p:cNvPr>
          <p:cNvCxnSpPr>
            <a:stCxn id="7" idx="3"/>
            <a:endCxn id="14" idx="1"/>
          </p:cNvCxnSpPr>
          <p:nvPr/>
        </p:nvCxnSpPr>
        <p:spPr bwMode="auto">
          <a:xfrm>
            <a:off x="4847572" y="2630465"/>
            <a:ext cx="438413" cy="0"/>
          </a:xfrm>
          <a:prstGeom prst="straightConnector1">
            <a:avLst/>
          </a:prstGeom>
          <a:solidFill>
            <a:schemeClr val="accent1"/>
          </a:solidFill>
          <a:ln w="28575" cap="sq" cmpd="sng" algn="ctr">
            <a:solidFill>
              <a:schemeClr val="accent4">
                <a:lumMod val="50000"/>
              </a:schemeClr>
            </a:solidFill>
            <a:prstDash val="solid"/>
            <a:round/>
            <a:headEnd type="none" w="lg" len="med"/>
            <a:tailEnd type="triangle"/>
          </a:ln>
          <a:effectLst/>
        </p:spPr>
      </p:cxnSp>
      <p:sp>
        <p:nvSpPr>
          <p:cNvPr id="17" name="正方形/長方形 16">
            <a:extLst>
              <a:ext uri="{FF2B5EF4-FFF2-40B4-BE49-F238E27FC236}">
                <a16:creationId xmlns:a16="http://schemas.microsoft.com/office/drawing/2014/main" id="{13A4B40E-7465-4A89-B3A2-CD2699A6FCAA}"/>
              </a:ext>
            </a:extLst>
          </p:cNvPr>
          <p:cNvSpPr/>
          <p:nvPr/>
        </p:nvSpPr>
        <p:spPr bwMode="auto">
          <a:xfrm>
            <a:off x="5285985" y="4628368"/>
            <a:ext cx="1440493" cy="363256"/>
          </a:xfrm>
          <a:prstGeom prst="rect">
            <a:avLst/>
          </a:prstGeom>
          <a:solidFill>
            <a:schemeClr val="accent1"/>
          </a:solidFill>
          <a:ln w="12700" cap="sq"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資料確認</a:t>
            </a:r>
          </a:p>
        </p:txBody>
      </p:sp>
      <p:cxnSp>
        <p:nvCxnSpPr>
          <p:cNvPr id="18" name="直線矢印コネクタ 17">
            <a:extLst>
              <a:ext uri="{FF2B5EF4-FFF2-40B4-BE49-F238E27FC236}">
                <a16:creationId xmlns:a16="http://schemas.microsoft.com/office/drawing/2014/main" id="{DE97C570-EA46-4CB3-9E15-E97948C253B0}"/>
              </a:ext>
            </a:extLst>
          </p:cNvPr>
          <p:cNvCxnSpPr>
            <a:stCxn id="14" idx="2"/>
            <a:endCxn id="17" idx="0"/>
          </p:cNvCxnSpPr>
          <p:nvPr/>
        </p:nvCxnSpPr>
        <p:spPr bwMode="auto">
          <a:xfrm>
            <a:off x="6006232" y="2812093"/>
            <a:ext cx="0" cy="1816275"/>
          </a:xfrm>
          <a:prstGeom prst="straightConnector1">
            <a:avLst/>
          </a:prstGeom>
          <a:solidFill>
            <a:schemeClr val="accent1"/>
          </a:solidFill>
          <a:ln w="28575" cap="sq" cmpd="sng" algn="ctr">
            <a:solidFill>
              <a:schemeClr val="accent4">
                <a:lumMod val="50000"/>
              </a:schemeClr>
            </a:solidFill>
            <a:prstDash val="solid"/>
            <a:round/>
            <a:headEnd type="none" w="lg" len="med"/>
            <a:tailEnd type="triangle"/>
          </a:ln>
          <a:effectLst/>
        </p:spPr>
      </p:cxnSp>
      <p:sp>
        <p:nvSpPr>
          <p:cNvPr id="19" name="フローチャート : 複数書類 39">
            <a:extLst>
              <a:ext uri="{FF2B5EF4-FFF2-40B4-BE49-F238E27FC236}">
                <a16:creationId xmlns:a16="http://schemas.microsoft.com/office/drawing/2014/main" id="{53D6779C-B28A-46C3-824D-2CED4D19CC62}"/>
              </a:ext>
            </a:extLst>
          </p:cNvPr>
          <p:cNvSpPr/>
          <p:nvPr/>
        </p:nvSpPr>
        <p:spPr bwMode="auto">
          <a:xfrm>
            <a:off x="5060265" y="5141936"/>
            <a:ext cx="1060704" cy="513567"/>
          </a:xfrm>
          <a:prstGeom prst="flowChartMultidocument">
            <a:avLst/>
          </a:prstGeom>
          <a:solidFill>
            <a:schemeClr val="accent4">
              <a:lumMod val="60000"/>
              <a:lumOff val="40000"/>
            </a:schemeClr>
          </a:solidFill>
          <a:ln w="1270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rPr>
              <a:t>会議資料</a:t>
            </a:r>
            <a:endParaRPr kumimoji="1" lang="en-US" altLang="ja-JP" sz="11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改</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1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フローチャート : 複数書類 40">
            <a:extLst>
              <a:ext uri="{FF2B5EF4-FFF2-40B4-BE49-F238E27FC236}">
                <a16:creationId xmlns:a16="http://schemas.microsoft.com/office/drawing/2014/main" id="{7906913D-F18D-4693-BA10-D32026EACC97}"/>
              </a:ext>
            </a:extLst>
          </p:cNvPr>
          <p:cNvSpPr/>
          <p:nvPr/>
        </p:nvSpPr>
        <p:spPr bwMode="auto">
          <a:xfrm>
            <a:off x="6212660" y="5141936"/>
            <a:ext cx="1060704" cy="513567"/>
          </a:xfrm>
          <a:prstGeom prst="flowChartMultidocument">
            <a:avLst/>
          </a:prstGeom>
          <a:solidFill>
            <a:schemeClr val="accent4">
              <a:lumMod val="60000"/>
              <a:lumOff val="40000"/>
            </a:schemeClr>
          </a:solidFill>
          <a:ln w="1270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rPr>
              <a:t>議事録</a:t>
            </a:r>
          </a:p>
        </p:txBody>
      </p:sp>
      <p:sp>
        <p:nvSpPr>
          <p:cNvPr id="21" name="正方形/長方形 20">
            <a:extLst>
              <a:ext uri="{FF2B5EF4-FFF2-40B4-BE49-F238E27FC236}">
                <a16:creationId xmlns:a16="http://schemas.microsoft.com/office/drawing/2014/main" id="{AF9DAEF0-9B63-405D-A972-B379A2A95167}"/>
              </a:ext>
            </a:extLst>
          </p:cNvPr>
          <p:cNvSpPr/>
          <p:nvPr/>
        </p:nvSpPr>
        <p:spPr bwMode="auto">
          <a:xfrm>
            <a:off x="7327477" y="4628368"/>
            <a:ext cx="1440493" cy="363256"/>
          </a:xfrm>
          <a:prstGeom prst="rect">
            <a:avLst/>
          </a:prstGeom>
          <a:solidFill>
            <a:schemeClr val="accent1"/>
          </a:solidFill>
          <a:ln w="12700" cap="sq"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確認結果返信</a:t>
            </a:r>
          </a:p>
        </p:txBody>
      </p:sp>
      <p:cxnSp>
        <p:nvCxnSpPr>
          <p:cNvPr id="22" name="直線矢印コネクタ 21">
            <a:extLst>
              <a:ext uri="{FF2B5EF4-FFF2-40B4-BE49-F238E27FC236}">
                <a16:creationId xmlns:a16="http://schemas.microsoft.com/office/drawing/2014/main" id="{E132193C-592E-498F-8598-384B8BD5544B}"/>
              </a:ext>
            </a:extLst>
          </p:cNvPr>
          <p:cNvCxnSpPr>
            <a:stCxn id="17" idx="3"/>
            <a:endCxn id="21" idx="1"/>
          </p:cNvCxnSpPr>
          <p:nvPr/>
        </p:nvCxnSpPr>
        <p:spPr bwMode="auto">
          <a:xfrm>
            <a:off x="6726478" y="4809996"/>
            <a:ext cx="600999" cy="0"/>
          </a:xfrm>
          <a:prstGeom prst="straightConnector1">
            <a:avLst/>
          </a:prstGeom>
          <a:solidFill>
            <a:schemeClr val="accent1"/>
          </a:solidFill>
          <a:ln w="28575" cap="sq" cmpd="sng" algn="ctr">
            <a:solidFill>
              <a:schemeClr val="accent4">
                <a:lumMod val="50000"/>
              </a:schemeClr>
            </a:solidFill>
            <a:prstDash val="solid"/>
            <a:round/>
            <a:headEnd type="none" w="lg" len="med"/>
            <a:tailEnd type="triangle"/>
          </a:ln>
          <a:effectLst/>
        </p:spPr>
      </p:cxnSp>
      <p:sp>
        <p:nvSpPr>
          <p:cNvPr id="23" name="正方形/長方形 22">
            <a:extLst>
              <a:ext uri="{FF2B5EF4-FFF2-40B4-BE49-F238E27FC236}">
                <a16:creationId xmlns:a16="http://schemas.microsoft.com/office/drawing/2014/main" id="{6B782F43-6B56-42AD-97FB-AB6C6407B203}"/>
              </a:ext>
            </a:extLst>
          </p:cNvPr>
          <p:cNvSpPr/>
          <p:nvPr/>
        </p:nvSpPr>
        <p:spPr bwMode="auto">
          <a:xfrm>
            <a:off x="7327477" y="2448837"/>
            <a:ext cx="1440493" cy="363256"/>
          </a:xfrm>
          <a:prstGeom prst="rect">
            <a:avLst/>
          </a:prstGeom>
          <a:solidFill>
            <a:schemeClr val="accent1"/>
          </a:solidFill>
          <a:ln w="12700" cap="sq"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cs typeface="Meiryo UI" panose="020B0604030504040204" pitchFamily="50" charset="-128"/>
              </a:rPr>
              <a:t>確認結果受領</a:t>
            </a:r>
          </a:p>
        </p:txBody>
      </p:sp>
      <p:cxnSp>
        <p:nvCxnSpPr>
          <p:cNvPr id="24" name="直線矢印コネクタ 23">
            <a:extLst>
              <a:ext uri="{FF2B5EF4-FFF2-40B4-BE49-F238E27FC236}">
                <a16:creationId xmlns:a16="http://schemas.microsoft.com/office/drawing/2014/main" id="{B6CFAEF2-B6B9-4067-B633-9DC7EAB6F674}"/>
              </a:ext>
            </a:extLst>
          </p:cNvPr>
          <p:cNvCxnSpPr>
            <a:stCxn id="21" idx="0"/>
            <a:endCxn id="23" idx="2"/>
          </p:cNvCxnSpPr>
          <p:nvPr/>
        </p:nvCxnSpPr>
        <p:spPr bwMode="auto">
          <a:xfrm flipV="1">
            <a:off x="8047724" y="2812093"/>
            <a:ext cx="0" cy="1816275"/>
          </a:xfrm>
          <a:prstGeom prst="straightConnector1">
            <a:avLst/>
          </a:prstGeom>
          <a:solidFill>
            <a:schemeClr val="accent1"/>
          </a:solidFill>
          <a:ln w="28575" cap="sq" cmpd="sng" algn="ctr">
            <a:solidFill>
              <a:schemeClr val="accent4">
                <a:lumMod val="50000"/>
              </a:schemeClr>
            </a:solidFill>
            <a:prstDash val="solid"/>
            <a:round/>
            <a:headEnd type="none" w="lg" len="med"/>
            <a:tailEnd type="triangle"/>
          </a:ln>
          <a:effectLst/>
        </p:spPr>
      </p:cxnSp>
      <p:cxnSp>
        <p:nvCxnSpPr>
          <p:cNvPr id="25" name="カギ線コネクタ 50">
            <a:extLst>
              <a:ext uri="{FF2B5EF4-FFF2-40B4-BE49-F238E27FC236}">
                <a16:creationId xmlns:a16="http://schemas.microsoft.com/office/drawing/2014/main" id="{9301EB1B-5DCE-464B-BF07-4C71C77FC5D2}"/>
              </a:ext>
            </a:extLst>
          </p:cNvPr>
          <p:cNvCxnSpPr>
            <a:stCxn id="23" idx="0"/>
            <a:endCxn id="7" idx="0"/>
          </p:cNvCxnSpPr>
          <p:nvPr/>
        </p:nvCxnSpPr>
        <p:spPr bwMode="auto">
          <a:xfrm rot="16200000" flipV="1">
            <a:off x="6087525" y="488638"/>
            <a:ext cx="12700" cy="3920398"/>
          </a:xfrm>
          <a:prstGeom prst="bentConnector3">
            <a:avLst>
              <a:gd name="adj1" fmla="val 1800000"/>
            </a:avLst>
          </a:prstGeom>
          <a:solidFill>
            <a:schemeClr val="accent1"/>
          </a:solidFill>
          <a:ln w="28575" cap="sq" cmpd="sng" algn="ctr">
            <a:solidFill>
              <a:schemeClr val="accent4">
                <a:lumMod val="50000"/>
              </a:schemeClr>
            </a:solidFill>
            <a:prstDash val="solid"/>
            <a:round/>
            <a:headEnd type="none" w="lg" len="med"/>
            <a:tailEnd type="triangle" w="lg" len="med"/>
          </a:ln>
          <a:effectLst/>
        </p:spPr>
      </p:cxnSp>
      <p:sp>
        <p:nvSpPr>
          <p:cNvPr id="26" name="テキスト ボックス 25">
            <a:extLst>
              <a:ext uri="{FF2B5EF4-FFF2-40B4-BE49-F238E27FC236}">
                <a16:creationId xmlns:a16="http://schemas.microsoft.com/office/drawing/2014/main" id="{A342CE14-810E-46F1-996D-0AB3ACA031CA}"/>
              </a:ext>
            </a:extLst>
          </p:cNvPr>
          <p:cNvSpPr txBox="1"/>
          <p:nvPr/>
        </p:nvSpPr>
        <p:spPr>
          <a:xfrm>
            <a:off x="5006872" y="1941533"/>
            <a:ext cx="2020105" cy="261610"/>
          </a:xfrm>
          <a:prstGeom prst="rect">
            <a:avLst/>
          </a:prstGeom>
          <a:noFill/>
        </p:spPr>
        <p:txBody>
          <a:bodyPr wrap="none" rtlCol="0">
            <a:spAutoFit/>
          </a:bodyPr>
          <a:lstStyle/>
          <a:p>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議事及び資料に指摘がある場合</a:t>
            </a:r>
          </a:p>
        </p:txBody>
      </p:sp>
      <p:sp>
        <p:nvSpPr>
          <p:cNvPr id="27" name="テキスト ボックス 26">
            <a:extLst>
              <a:ext uri="{FF2B5EF4-FFF2-40B4-BE49-F238E27FC236}">
                <a16:creationId xmlns:a16="http://schemas.microsoft.com/office/drawing/2014/main" id="{239430B6-8DC6-4DDF-BDF7-D4FEC5A6F6C2}"/>
              </a:ext>
            </a:extLst>
          </p:cNvPr>
          <p:cNvSpPr txBox="1"/>
          <p:nvPr/>
        </p:nvSpPr>
        <p:spPr>
          <a:xfrm>
            <a:off x="204535" y="989009"/>
            <a:ext cx="7909538" cy="584775"/>
          </a:xfrm>
          <a:prstGeom prst="rect">
            <a:avLst/>
          </a:prstGeom>
          <a:noFill/>
        </p:spPr>
        <p:txBody>
          <a:bodyPr wrap="none" rtlCol="0">
            <a:spAutoFit/>
          </a:bodyPr>
          <a:lstStyle/>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打ち合わせ結果は使用したドキュメントの修正および議事録にすべて記載されている前提とし、</a:t>
            </a:r>
          </a:p>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両社漏れが無いようにチェックを行うことで認識齟齬の回避を図ります。</a:t>
            </a:r>
          </a:p>
        </p:txBody>
      </p:sp>
      <p:sp>
        <p:nvSpPr>
          <p:cNvPr id="28" name="タイトル 1">
            <a:extLst>
              <a:ext uri="{FF2B5EF4-FFF2-40B4-BE49-F238E27FC236}">
                <a16:creationId xmlns:a16="http://schemas.microsoft.com/office/drawing/2014/main" id="{79AC48C6-2362-4EC0-9DFF-076DAED6A428}"/>
              </a:ext>
            </a:extLst>
          </p:cNvPr>
          <p:cNvSpPr txBox="1">
            <a:spLocks/>
          </p:cNvSpPr>
          <p:nvPr/>
        </p:nvSpPr>
        <p:spPr bwMode="auto">
          <a:xfrm>
            <a:off x="214313" y="131763"/>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eaLnBrk="1" hangingPunct="1"/>
            <a:r>
              <a:rPr lang="ja-JP" altLang="en-US" dirty="0">
                <a:latin typeface="Meiryo UI" panose="020B0604030504040204" pitchFamily="50" charset="-128"/>
                <a:ea typeface="Meiryo UI" panose="020B0604030504040204" pitchFamily="50" charset="-128"/>
                <a:cs typeface="Meiryo UI" panose="020B0604030504040204" pitchFamily="50" charset="-128"/>
              </a:rPr>
              <a:t>打ち合わせ結果の扱いについて</a:t>
            </a:r>
            <a:endParaRPr lang="ja-JP" altLang="en-US" dirty="0"/>
          </a:p>
        </p:txBody>
      </p:sp>
    </p:spTree>
    <p:extLst>
      <p:ext uri="{BB962C8B-B14F-4D97-AF65-F5344CB8AC3E}">
        <p14:creationId xmlns:p14="http://schemas.microsoft.com/office/powerpoint/2010/main" val="1840151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7E59BBA-8793-4A8F-8DCA-708764C0FFFD}"/>
              </a:ext>
            </a:extLst>
          </p:cNvPr>
          <p:cNvSpPr txBox="1"/>
          <p:nvPr/>
        </p:nvSpPr>
        <p:spPr>
          <a:xfrm>
            <a:off x="204535" y="989009"/>
            <a:ext cx="7817589" cy="584775"/>
          </a:xfrm>
          <a:prstGeom prst="rect">
            <a:avLst/>
          </a:prstGeom>
          <a:noFill/>
        </p:spPr>
        <p:txBody>
          <a:bodyPr wrap="none" rtlCol="0">
            <a:spAutoFit/>
          </a:bodyPr>
          <a:lstStyle/>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発生した課題や</a:t>
            </a:r>
            <a:r>
              <a:rPr lang="en-US" altLang="ja-JP" sz="1600" b="1" dirty="0">
                <a:latin typeface="Meiryo UI" panose="020B0604030504040204" pitchFamily="50" charset="-128"/>
                <a:ea typeface="Meiryo UI" panose="020B0604030504040204" pitchFamily="50" charset="-128"/>
                <a:cs typeface="Meiryo UI" panose="020B0604030504040204" pitchFamily="50" charset="-128"/>
              </a:rPr>
              <a:t>TODO</a:t>
            </a: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の管理表を使用して、お互いのタスクに抜け漏れが無いようにします。</a:t>
            </a:r>
          </a:p>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両社期日を設けて、それに向けて作業を行うことが重要なポイントになります。</a:t>
            </a:r>
          </a:p>
        </p:txBody>
      </p:sp>
      <p:pic>
        <p:nvPicPr>
          <p:cNvPr id="5" name="Picture 2">
            <a:extLst>
              <a:ext uri="{FF2B5EF4-FFF2-40B4-BE49-F238E27FC236}">
                <a16:creationId xmlns:a16="http://schemas.microsoft.com/office/drawing/2014/main" id="{A733B00F-53EC-4F48-A3B0-523B5B0EEC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365" y="1906029"/>
            <a:ext cx="8733524" cy="1175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a:extLst>
              <a:ext uri="{FF2B5EF4-FFF2-40B4-BE49-F238E27FC236}">
                <a16:creationId xmlns:a16="http://schemas.microsoft.com/office/drawing/2014/main" id="{7FB48D05-D95C-4799-8056-90EFB9538247}"/>
              </a:ext>
            </a:extLst>
          </p:cNvPr>
          <p:cNvSpPr txBox="1"/>
          <p:nvPr/>
        </p:nvSpPr>
        <p:spPr>
          <a:xfrm>
            <a:off x="332592" y="1042395"/>
            <a:ext cx="184731" cy="307777"/>
          </a:xfrm>
          <a:prstGeom prst="rect">
            <a:avLst/>
          </a:prstGeom>
          <a:noFill/>
        </p:spPr>
        <p:txBody>
          <a:bodyPr wrap="none" rtlCol="0">
            <a:spAutoFit/>
          </a:bodyPr>
          <a:lstStyle/>
          <a:p>
            <a:endParaRPr lang="en-US" altLang="ja-JP" sz="1400" dirty="0">
              <a:solidFill>
                <a:schemeClr val="bg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タイトル 1">
            <a:extLst>
              <a:ext uri="{FF2B5EF4-FFF2-40B4-BE49-F238E27FC236}">
                <a16:creationId xmlns:a16="http://schemas.microsoft.com/office/drawing/2014/main" id="{68F74EFC-DE52-4643-B20E-491DC5C5F167}"/>
              </a:ext>
            </a:extLst>
          </p:cNvPr>
          <p:cNvSpPr txBox="1">
            <a:spLocks/>
          </p:cNvSpPr>
          <p:nvPr/>
        </p:nvSpPr>
        <p:spPr bwMode="auto">
          <a:xfrm>
            <a:off x="214313" y="131763"/>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eaLnBrk="1" hangingPunct="1"/>
            <a:r>
              <a:rPr lang="ja-JP" altLang="en-US" dirty="0">
                <a:latin typeface="Meiryo UI" panose="020B0604030504040204" pitchFamily="50" charset="-128"/>
                <a:ea typeface="Meiryo UI" panose="020B0604030504040204" pitchFamily="50" charset="-128"/>
                <a:cs typeface="Meiryo UI" panose="020B0604030504040204" pitchFamily="50" charset="-128"/>
              </a:rPr>
              <a:t>課題・</a:t>
            </a:r>
            <a:r>
              <a:rPr lang="en-US" altLang="ja-JP" dirty="0">
                <a:latin typeface="Meiryo UI" panose="020B0604030504040204" pitchFamily="50" charset="-128"/>
                <a:ea typeface="Meiryo UI" panose="020B0604030504040204" pitchFamily="50" charset="-128"/>
                <a:cs typeface="Meiryo UI" panose="020B0604030504040204" pitchFamily="50" charset="-128"/>
              </a:rPr>
              <a:t>TODO</a:t>
            </a:r>
            <a:r>
              <a:rPr lang="ja-JP" altLang="en-US" dirty="0">
                <a:latin typeface="Meiryo UI" panose="020B0604030504040204" pitchFamily="50" charset="-128"/>
                <a:ea typeface="Meiryo UI" panose="020B0604030504040204" pitchFamily="50" charset="-128"/>
                <a:cs typeface="Meiryo UI" panose="020B0604030504040204" pitchFamily="50" charset="-128"/>
              </a:rPr>
              <a:t>管理について</a:t>
            </a:r>
            <a:endParaRPr lang="ja-JP" altLang="en-US" dirty="0"/>
          </a:p>
        </p:txBody>
      </p:sp>
    </p:spTree>
    <p:extLst>
      <p:ext uri="{BB962C8B-B14F-4D97-AF65-F5344CB8AC3E}">
        <p14:creationId xmlns:p14="http://schemas.microsoft.com/office/powerpoint/2010/main" val="119944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68F74EFC-DE52-4643-B20E-491DC5C5F167}"/>
              </a:ext>
            </a:extLst>
          </p:cNvPr>
          <p:cNvSpPr txBox="1">
            <a:spLocks/>
          </p:cNvSpPr>
          <p:nvPr/>
        </p:nvSpPr>
        <p:spPr bwMode="auto">
          <a:xfrm>
            <a:off x="214313" y="131763"/>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a:lstStyle>
          <a:p>
            <a:pPr eaLnBrk="1" hangingPunct="1"/>
            <a:r>
              <a:rPr lang="ja-JP" altLang="en-US" dirty="0">
                <a:latin typeface="Meiryo UI" panose="020B0604030504040204" pitchFamily="50" charset="-128"/>
                <a:ea typeface="Meiryo UI" panose="020B0604030504040204" pitchFamily="50" charset="-128"/>
                <a:cs typeface="Meiryo UI" panose="020B0604030504040204" pitchFamily="50" charset="-128"/>
              </a:rPr>
              <a:t>ドキュメント共有場所</a:t>
            </a:r>
            <a:endParaRPr lang="ja-JP" altLang="en-US" dirty="0"/>
          </a:p>
        </p:txBody>
      </p:sp>
      <p:sp>
        <p:nvSpPr>
          <p:cNvPr id="8" name="テキスト ボックス 7">
            <a:extLst>
              <a:ext uri="{FF2B5EF4-FFF2-40B4-BE49-F238E27FC236}">
                <a16:creationId xmlns:a16="http://schemas.microsoft.com/office/drawing/2014/main" id="{6BF45EAA-58BA-403F-AFBE-DB9B06497961}"/>
              </a:ext>
            </a:extLst>
          </p:cNvPr>
          <p:cNvSpPr txBox="1"/>
          <p:nvPr/>
        </p:nvSpPr>
        <p:spPr>
          <a:xfrm>
            <a:off x="204535" y="989009"/>
            <a:ext cx="6667210" cy="584775"/>
          </a:xfrm>
          <a:prstGeom prst="rect">
            <a:avLst/>
          </a:prstGeom>
          <a:noFill/>
        </p:spPr>
        <p:txBody>
          <a:bodyPr wrap="none" rtlCol="0">
            <a:spAutoFit/>
          </a:bodyPr>
          <a:lstStyle/>
          <a:p>
            <a:r>
              <a:rPr lang="en-US" altLang="ja-JP" sz="1600" b="1" dirty="0">
                <a:latin typeface="Meiryo UI" panose="020B0604030504040204" pitchFamily="50" charset="-128"/>
                <a:ea typeface="Meiryo UI" panose="020B0604030504040204" pitchFamily="50" charset="-128"/>
                <a:cs typeface="Meiryo UI" panose="020B0604030504040204" pitchFamily="50" charset="-128"/>
              </a:rPr>
              <a:t>Salesforce</a:t>
            </a: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標準機能であるドキュメント管理を使用します。</a:t>
            </a:r>
          </a:p>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議事録や要件定義書など両社が閲覧可能な場所に格納する必要があります。</a:t>
            </a:r>
          </a:p>
        </p:txBody>
      </p:sp>
      <p:pic>
        <p:nvPicPr>
          <p:cNvPr id="9" name="Picture 2">
            <a:extLst>
              <a:ext uri="{FF2B5EF4-FFF2-40B4-BE49-F238E27FC236}">
                <a16:creationId xmlns:a16="http://schemas.microsoft.com/office/drawing/2014/main" id="{8633DBAD-884B-4EB0-9C80-3FF1ED04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35" y="1742553"/>
            <a:ext cx="7966553" cy="4004964"/>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2695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a:extLst>
              <a:ext uri="{FF2B5EF4-FFF2-40B4-BE49-F238E27FC236}">
                <a16:creationId xmlns:a16="http://schemas.microsoft.com/office/drawing/2014/main" id="{F5C3E275-E1D2-4608-9807-A848E5288D5E}"/>
              </a:ext>
            </a:extLst>
          </p:cNvPr>
          <p:cNvSpPr>
            <a:spLocks noGrp="1"/>
          </p:cNvSpPr>
          <p:nvPr>
            <p:ph type="title"/>
          </p:nvPr>
        </p:nvSpPr>
        <p:spPr/>
        <p:txBody>
          <a:bodyPr/>
          <a:lstStyle/>
          <a:p>
            <a:pPr eaLnBrk="1" hangingPunct="1"/>
            <a:r>
              <a:rPr lang="ja-JP" altLang="en-US" dirty="0"/>
              <a:t>プロジェクトの目的</a:t>
            </a:r>
          </a:p>
        </p:txBody>
      </p:sp>
      <p:sp>
        <p:nvSpPr>
          <p:cNvPr id="4" name="正方形/長方形 3">
            <a:extLst>
              <a:ext uri="{FF2B5EF4-FFF2-40B4-BE49-F238E27FC236}">
                <a16:creationId xmlns:a16="http://schemas.microsoft.com/office/drawing/2014/main" id="{5E9A1B95-9B7C-48E2-B61D-46EA001C409C}"/>
              </a:ext>
            </a:extLst>
          </p:cNvPr>
          <p:cNvSpPr/>
          <p:nvPr/>
        </p:nvSpPr>
        <p:spPr>
          <a:xfrm>
            <a:off x="3112089" y="3994817"/>
            <a:ext cx="2879729" cy="2299531"/>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6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
        <p:nvSpPr>
          <p:cNvPr id="5" name="二等辺三角形 4">
            <a:extLst>
              <a:ext uri="{FF2B5EF4-FFF2-40B4-BE49-F238E27FC236}">
                <a16:creationId xmlns:a16="http://schemas.microsoft.com/office/drawing/2014/main" id="{74D9F1A3-A9E0-482F-82D2-D0527779A42E}"/>
              </a:ext>
            </a:extLst>
          </p:cNvPr>
          <p:cNvSpPr/>
          <p:nvPr/>
        </p:nvSpPr>
        <p:spPr>
          <a:xfrm rot="10800000">
            <a:off x="3805259" y="1981026"/>
            <a:ext cx="1533483" cy="178845"/>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二等辺三角形 5">
            <a:extLst>
              <a:ext uri="{FF2B5EF4-FFF2-40B4-BE49-F238E27FC236}">
                <a16:creationId xmlns:a16="http://schemas.microsoft.com/office/drawing/2014/main" id="{C15896F2-3FFA-498E-BFF3-09F29C8157CB}"/>
              </a:ext>
            </a:extLst>
          </p:cNvPr>
          <p:cNvSpPr/>
          <p:nvPr/>
        </p:nvSpPr>
        <p:spPr>
          <a:xfrm rot="10800000">
            <a:off x="3851920" y="3326913"/>
            <a:ext cx="1533483" cy="162586"/>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DED6540-C792-4B05-8A89-D2C625C7B8A7}"/>
              </a:ext>
            </a:extLst>
          </p:cNvPr>
          <p:cNvSpPr/>
          <p:nvPr/>
        </p:nvSpPr>
        <p:spPr>
          <a:xfrm>
            <a:off x="162879" y="3562769"/>
            <a:ext cx="2880320" cy="359645"/>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6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環境</a:t>
            </a:r>
            <a:endParaRPr kumimoji="1" lang="en-US" altLang="ja-JP" sz="16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
        <p:nvSpPr>
          <p:cNvPr id="8" name="正方形/長方形 7">
            <a:extLst>
              <a:ext uri="{FF2B5EF4-FFF2-40B4-BE49-F238E27FC236}">
                <a16:creationId xmlns:a16="http://schemas.microsoft.com/office/drawing/2014/main" id="{541A8A88-B399-41B1-8E9B-65D2BA884EAD}"/>
              </a:ext>
            </a:extLst>
          </p:cNvPr>
          <p:cNvSpPr/>
          <p:nvPr/>
        </p:nvSpPr>
        <p:spPr>
          <a:xfrm>
            <a:off x="3112089" y="3562769"/>
            <a:ext cx="2880320" cy="3596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ヒト</a:t>
            </a:r>
            <a:endParaRPr kumimoji="1" lang="en-US" altLang="ja-JP" sz="16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
        <p:nvSpPr>
          <p:cNvPr id="9" name="正方形/長方形 8">
            <a:extLst>
              <a:ext uri="{FF2B5EF4-FFF2-40B4-BE49-F238E27FC236}">
                <a16:creationId xmlns:a16="http://schemas.microsoft.com/office/drawing/2014/main" id="{34306CAC-E690-4148-844A-498679368337}"/>
              </a:ext>
            </a:extLst>
          </p:cNvPr>
          <p:cNvSpPr/>
          <p:nvPr/>
        </p:nvSpPr>
        <p:spPr>
          <a:xfrm>
            <a:off x="6105830" y="3562769"/>
            <a:ext cx="2880320" cy="359645"/>
          </a:xfrm>
          <a:prstGeom prst="rect">
            <a:avLst/>
          </a:prstGeom>
          <a:solidFill>
            <a:schemeClr val="bg1"/>
          </a:solidFill>
          <a:ln w="63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6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システム</a:t>
            </a:r>
            <a:endParaRPr kumimoji="1" lang="en-US" altLang="ja-JP" sz="16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
        <p:nvSpPr>
          <p:cNvPr id="10" name="正方形/長方形 9">
            <a:extLst>
              <a:ext uri="{FF2B5EF4-FFF2-40B4-BE49-F238E27FC236}">
                <a16:creationId xmlns:a16="http://schemas.microsoft.com/office/drawing/2014/main" id="{C67B11A7-D9AF-4DBC-8029-E0C156C24032}"/>
              </a:ext>
            </a:extLst>
          </p:cNvPr>
          <p:cNvSpPr/>
          <p:nvPr/>
        </p:nvSpPr>
        <p:spPr>
          <a:xfrm>
            <a:off x="162878" y="3994819"/>
            <a:ext cx="2880320" cy="2299531"/>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6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
        <p:nvSpPr>
          <p:cNvPr id="11" name="正方形/長方形 10">
            <a:extLst>
              <a:ext uri="{FF2B5EF4-FFF2-40B4-BE49-F238E27FC236}">
                <a16:creationId xmlns:a16="http://schemas.microsoft.com/office/drawing/2014/main" id="{65C6808C-DF4F-44FB-AF4E-B06D628787E2}"/>
              </a:ext>
            </a:extLst>
          </p:cNvPr>
          <p:cNvSpPr/>
          <p:nvPr/>
        </p:nvSpPr>
        <p:spPr>
          <a:xfrm>
            <a:off x="6090250" y="3994818"/>
            <a:ext cx="2880320" cy="2299531"/>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6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
        <p:nvSpPr>
          <p:cNvPr id="12" name="正方形/長方形 11">
            <a:extLst>
              <a:ext uri="{FF2B5EF4-FFF2-40B4-BE49-F238E27FC236}">
                <a16:creationId xmlns:a16="http://schemas.microsoft.com/office/drawing/2014/main" id="{CB9FB45C-2948-4128-ABE5-F82F57B92DC7}"/>
              </a:ext>
            </a:extLst>
          </p:cNvPr>
          <p:cNvSpPr/>
          <p:nvPr/>
        </p:nvSpPr>
        <p:spPr>
          <a:xfrm>
            <a:off x="299841" y="4045188"/>
            <a:ext cx="2644925" cy="209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u="sng"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本社・取引先・協力会社・現場の連携</a:t>
            </a:r>
          </a:p>
        </p:txBody>
      </p:sp>
      <p:sp>
        <p:nvSpPr>
          <p:cNvPr id="13" name="正方形/長方形 12">
            <a:extLst>
              <a:ext uri="{FF2B5EF4-FFF2-40B4-BE49-F238E27FC236}">
                <a16:creationId xmlns:a16="http://schemas.microsoft.com/office/drawing/2014/main" id="{1DB02FB0-88EA-4E28-A28B-50A925D3DE92}"/>
              </a:ext>
            </a:extLst>
          </p:cNvPr>
          <p:cNvSpPr/>
          <p:nvPr/>
        </p:nvSpPr>
        <p:spPr>
          <a:xfrm>
            <a:off x="520018" y="5066816"/>
            <a:ext cx="973400" cy="10600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93324" tIns="46662" rIns="93324" bIns="46662" rtlCol="0" anchor="ctr"/>
          <a:lstStyle/>
          <a:p>
            <a:pPr algn="ctr"/>
            <a:r>
              <a:rPr lang="ja-JP" altLang="en-US" sz="900" b="1" dirty="0">
                <a:solidFill>
                  <a:schemeClr val="tx1"/>
                </a:solidFill>
                <a:latin typeface="Meiryo UI" pitchFamily="50" charset="-128"/>
                <a:ea typeface="Meiryo UI" pitchFamily="50" charset="-128"/>
                <a:cs typeface="Meiryo UI" pitchFamily="50" charset="-128"/>
              </a:rPr>
              <a:t>旭シンクロテック</a:t>
            </a:r>
          </a:p>
        </p:txBody>
      </p:sp>
      <p:sp>
        <p:nvSpPr>
          <p:cNvPr id="14" name="正方形/長方形 13">
            <a:extLst>
              <a:ext uri="{FF2B5EF4-FFF2-40B4-BE49-F238E27FC236}">
                <a16:creationId xmlns:a16="http://schemas.microsoft.com/office/drawing/2014/main" id="{C7AE2448-C5F9-4B33-B80E-0818669FEDBE}"/>
              </a:ext>
            </a:extLst>
          </p:cNvPr>
          <p:cNvSpPr/>
          <p:nvPr/>
        </p:nvSpPr>
        <p:spPr>
          <a:xfrm>
            <a:off x="1719817" y="5066816"/>
            <a:ext cx="949976" cy="1447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93324" tIns="46662" rIns="93324" bIns="46662" rtlCol="0" anchor="ctr"/>
          <a:lstStyle/>
          <a:p>
            <a:pPr algn="ctr"/>
            <a:r>
              <a:rPr lang="ja-JP" altLang="en-US" sz="900" b="1" dirty="0">
                <a:solidFill>
                  <a:schemeClr val="tx1"/>
                </a:solidFill>
                <a:latin typeface="Meiryo UI" pitchFamily="50" charset="-128"/>
                <a:ea typeface="Meiryo UI" pitchFamily="50" charset="-128"/>
                <a:cs typeface="Meiryo UI" pitchFamily="50" charset="-128"/>
              </a:rPr>
              <a:t>取引先</a:t>
            </a:r>
          </a:p>
        </p:txBody>
      </p:sp>
      <p:sp>
        <p:nvSpPr>
          <p:cNvPr id="15" name="正方形/長方形 14">
            <a:extLst>
              <a:ext uri="{FF2B5EF4-FFF2-40B4-BE49-F238E27FC236}">
                <a16:creationId xmlns:a16="http://schemas.microsoft.com/office/drawing/2014/main" id="{E3C9B9B6-9920-404E-B666-6E8CE07664B5}"/>
              </a:ext>
            </a:extLst>
          </p:cNvPr>
          <p:cNvSpPr/>
          <p:nvPr/>
        </p:nvSpPr>
        <p:spPr>
          <a:xfrm>
            <a:off x="506178" y="6042196"/>
            <a:ext cx="973400" cy="1547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93324" tIns="46662" rIns="93324" bIns="46662" rtlCol="0" anchor="ctr"/>
          <a:lstStyle/>
          <a:p>
            <a:pPr algn="ctr"/>
            <a:r>
              <a:rPr lang="ja-JP" altLang="en-US" sz="900" b="1" dirty="0">
                <a:solidFill>
                  <a:schemeClr val="tx1"/>
                </a:solidFill>
                <a:latin typeface="Meiryo UI" pitchFamily="50" charset="-128"/>
                <a:ea typeface="Meiryo UI" pitchFamily="50" charset="-128"/>
                <a:cs typeface="Meiryo UI" pitchFamily="50" charset="-128"/>
              </a:rPr>
              <a:t>協力会社</a:t>
            </a:r>
          </a:p>
        </p:txBody>
      </p:sp>
      <p:sp>
        <p:nvSpPr>
          <p:cNvPr id="16" name="正方形/長方形 15">
            <a:extLst>
              <a:ext uri="{FF2B5EF4-FFF2-40B4-BE49-F238E27FC236}">
                <a16:creationId xmlns:a16="http://schemas.microsoft.com/office/drawing/2014/main" id="{C795AA8B-1580-438D-BF39-694B2F721E55}"/>
              </a:ext>
            </a:extLst>
          </p:cNvPr>
          <p:cNvSpPr/>
          <p:nvPr/>
        </p:nvSpPr>
        <p:spPr>
          <a:xfrm>
            <a:off x="1719817" y="6026497"/>
            <a:ext cx="949976" cy="17041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93324" tIns="46662" rIns="93324" bIns="46662" rtlCol="0" anchor="ctr"/>
          <a:lstStyle/>
          <a:p>
            <a:pPr algn="ctr"/>
            <a:r>
              <a:rPr lang="ja-JP" altLang="en-US" sz="900" b="1" dirty="0">
                <a:solidFill>
                  <a:schemeClr val="tx1"/>
                </a:solidFill>
                <a:latin typeface="Meiryo UI" pitchFamily="50" charset="-128"/>
                <a:ea typeface="Meiryo UI" pitchFamily="50" charset="-128"/>
                <a:cs typeface="Meiryo UI" pitchFamily="50" charset="-128"/>
              </a:rPr>
              <a:t>建設現場</a:t>
            </a:r>
          </a:p>
        </p:txBody>
      </p:sp>
      <p:sp>
        <p:nvSpPr>
          <p:cNvPr id="17" name="正方形/長方形 16">
            <a:extLst>
              <a:ext uri="{FF2B5EF4-FFF2-40B4-BE49-F238E27FC236}">
                <a16:creationId xmlns:a16="http://schemas.microsoft.com/office/drawing/2014/main" id="{8C42051B-422D-4444-8DD8-D1FBA40F206F}"/>
              </a:ext>
            </a:extLst>
          </p:cNvPr>
          <p:cNvSpPr/>
          <p:nvPr/>
        </p:nvSpPr>
        <p:spPr>
          <a:xfrm>
            <a:off x="4057110" y="4628910"/>
            <a:ext cx="1774544" cy="3549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93324" tIns="46662" rIns="93324" bIns="46662" rtlCol="0" anchor="ctr"/>
          <a:lstStyle/>
          <a:p>
            <a:r>
              <a:rPr lang="ja-JP" altLang="en-US" sz="900" b="1" dirty="0">
                <a:solidFill>
                  <a:schemeClr val="tx1"/>
                </a:solidFill>
                <a:latin typeface="Meiryo UI" pitchFamily="50" charset="-128"/>
                <a:ea typeface="Meiryo UI" pitchFamily="50" charset="-128"/>
                <a:cs typeface="Meiryo UI" pitchFamily="50" charset="-128"/>
              </a:rPr>
              <a:t>現状業務フロー整理</a:t>
            </a:r>
          </a:p>
        </p:txBody>
      </p:sp>
      <p:sp>
        <p:nvSpPr>
          <p:cNvPr id="18" name="正方形/長方形 17">
            <a:extLst>
              <a:ext uri="{FF2B5EF4-FFF2-40B4-BE49-F238E27FC236}">
                <a16:creationId xmlns:a16="http://schemas.microsoft.com/office/drawing/2014/main" id="{130A1522-AE26-47EB-993B-852C79DC900E}"/>
              </a:ext>
            </a:extLst>
          </p:cNvPr>
          <p:cNvSpPr/>
          <p:nvPr/>
        </p:nvSpPr>
        <p:spPr>
          <a:xfrm>
            <a:off x="4057110" y="5640943"/>
            <a:ext cx="1774544" cy="3549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93324" tIns="46662" rIns="93324" bIns="46662" rtlCol="0" anchor="ctr"/>
          <a:lstStyle/>
          <a:p>
            <a:r>
              <a:rPr lang="ja-JP" altLang="en-US" sz="900" b="1" dirty="0">
                <a:solidFill>
                  <a:schemeClr val="tx1"/>
                </a:solidFill>
                <a:latin typeface="Meiryo UI" pitchFamily="50" charset="-128"/>
                <a:ea typeface="Meiryo UI" pitchFamily="50" charset="-128"/>
                <a:cs typeface="Meiryo UI" pitchFamily="50" charset="-128"/>
              </a:rPr>
              <a:t>新業務フローの検討</a:t>
            </a:r>
          </a:p>
        </p:txBody>
      </p:sp>
      <p:sp>
        <p:nvSpPr>
          <p:cNvPr id="19" name="正方形/長方形 18">
            <a:extLst>
              <a:ext uri="{FF2B5EF4-FFF2-40B4-BE49-F238E27FC236}">
                <a16:creationId xmlns:a16="http://schemas.microsoft.com/office/drawing/2014/main" id="{97022A66-2D4A-4FF3-BCF9-7CECD6C20D3F}"/>
              </a:ext>
            </a:extLst>
          </p:cNvPr>
          <p:cNvSpPr/>
          <p:nvPr/>
        </p:nvSpPr>
        <p:spPr>
          <a:xfrm>
            <a:off x="6180470" y="4045188"/>
            <a:ext cx="2644925" cy="51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u="sng"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旭シンクロテックに関連する</a:t>
            </a:r>
            <a:endParaRPr lang="en-US" altLang="ja-JP" sz="1100" b="1" u="sng"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a:p>
            <a:pPr algn="ctr"/>
            <a:r>
              <a:rPr kumimoji="1" lang="ja-JP" altLang="en-US" sz="1100" b="1" u="sng"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企業を含めた全体の業務効率</a:t>
            </a:r>
            <a:r>
              <a:rPr lang="ja-JP" altLang="en-US" sz="1100" b="1" u="sng"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化</a:t>
            </a:r>
            <a:endParaRPr kumimoji="1" lang="ja-JP" altLang="en-US" sz="1100" b="1" u="sng"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
        <p:nvSpPr>
          <p:cNvPr id="20" name="正方形/長方形 19">
            <a:extLst>
              <a:ext uri="{FF2B5EF4-FFF2-40B4-BE49-F238E27FC236}">
                <a16:creationId xmlns:a16="http://schemas.microsoft.com/office/drawing/2014/main" id="{8D6335BA-AF0A-4182-B3CC-F6F787F27AF4}"/>
              </a:ext>
            </a:extLst>
          </p:cNvPr>
          <p:cNvSpPr/>
          <p:nvPr/>
        </p:nvSpPr>
        <p:spPr>
          <a:xfrm>
            <a:off x="6222535" y="4641131"/>
            <a:ext cx="1272464" cy="49092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見積・受注</a:t>
            </a:r>
            <a:endParaRPr kumimoji="1" lang="en-US" altLang="ja-JP"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a:p>
            <a:pPr algn="ctr"/>
            <a:r>
              <a:rPr kumimoji="1"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システム</a:t>
            </a:r>
          </a:p>
        </p:txBody>
      </p:sp>
      <p:sp>
        <p:nvSpPr>
          <p:cNvPr id="21" name="正方形/長方形 20">
            <a:extLst>
              <a:ext uri="{FF2B5EF4-FFF2-40B4-BE49-F238E27FC236}">
                <a16:creationId xmlns:a16="http://schemas.microsoft.com/office/drawing/2014/main" id="{97ECB780-E326-4A46-9550-21FA3C90C6E2}"/>
              </a:ext>
            </a:extLst>
          </p:cNvPr>
          <p:cNvSpPr/>
          <p:nvPr/>
        </p:nvSpPr>
        <p:spPr>
          <a:xfrm>
            <a:off x="7576959" y="4641131"/>
            <a:ext cx="1272464" cy="49092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CAD</a:t>
            </a:r>
            <a:r>
              <a:rPr kumimoji="1"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システム</a:t>
            </a:r>
            <a:endParaRPr kumimoji="1" lang="en-US" altLang="ja-JP"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
        <p:nvSpPr>
          <p:cNvPr id="22" name="正方形/長方形 21">
            <a:extLst>
              <a:ext uri="{FF2B5EF4-FFF2-40B4-BE49-F238E27FC236}">
                <a16:creationId xmlns:a16="http://schemas.microsoft.com/office/drawing/2014/main" id="{CE04EC3F-C07E-4E8B-8EF5-18A8C11D8CED}"/>
              </a:ext>
            </a:extLst>
          </p:cNvPr>
          <p:cNvSpPr/>
          <p:nvPr/>
        </p:nvSpPr>
        <p:spPr>
          <a:xfrm>
            <a:off x="6230483" y="5177222"/>
            <a:ext cx="1272464" cy="49092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発注・仕入</a:t>
            </a:r>
            <a:endParaRPr kumimoji="1" lang="en-US" altLang="ja-JP"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a:p>
            <a:pPr algn="ctr"/>
            <a:r>
              <a:rPr kumimoji="1"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システム</a:t>
            </a:r>
          </a:p>
        </p:txBody>
      </p:sp>
      <p:sp>
        <p:nvSpPr>
          <p:cNvPr id="23" name="正方形/長方形 22">
            <a:extLst>
              <a:ext uri="{FF2B5EF4-FFF2-40B4-BE49-F238E27FC236}">
                <a16:creationId xmlns:a16="http://schemas.microsoft.com/office/drawing/2014/main" id="{94C99E77-1DAB-4D46-8E39-4CA141C52398}"/>
              </a:ext>
            </a:extLst>
          </p:cNvPr>
          <p:cNvSpPr/>
          <p:nvPr/>
        </p:nvSpPr>
        <p:spPr>
          <a:xfrm>
            <a:off x="7584907" y="5177222"/>
            <a:ext cx="1272464" cy="49092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在庫管理</a:t>
            </a:r>
            <a:endParaRPr kumimoji="1" lang="en-US" altLang="ja-JP"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a:p>
            <a:pPr algn="ctr"/>
            <a:r>
              <a:rPr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システム</a:t>
            </a:r>
            <a:endParaRPr kumimoji="1"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
        <p:nvSpPr>
          <p:cNvPr id="24" name="正方形/長方形 23">
            <a:extLst>
              <a:ext uri="{FF2B5EF4-FFF2-40B4-BE49-F238E27FC236}">
                <a16:creationId xmlns:a16="http://schemas.microsoft.com/office/drawing/2014/main" id="{409B11E3-D90F-49CC-B3E5-9085C4092F14}"/>
              </a:ext>
            </a:extLst>
          </p:cNvPr>
          <p:cNvSpPr/>
          <p:nvPr/>
        </p:nvSpPr>
        <p:spPr>
          <a:xfrm>
            <a:off x="6212080" y="5730493"/>
            <a:ext cx="1272464" cy="49092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施工管理</a:t>
            </a:r>
            <a:endParaRPr kumimoji="1" lang="en-US" altLang="ja-JP"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a:p>
            <a:pPr algn="ctr"/>
            <a:r>
              <a:rPr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システム</a:t>
            </a:r>
            <a:endParaRPr kumimoji="1"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
        <p:nvSpPr>
          <p:cNvPr id="25" name="正方形/長方形 24">
            <a:extLst>
              <a:ext uri="{FF2B5EF4-FFF2-40B4-BE49-F238E27FC236}">
                <a16:creationId xmlns:a16="http://schemas.microsoft.com/office/drawing/2014/main" id="{2807AC4B-3DE4-4DB1-BC78-AF9392279D12}"/>
              </a:ext>
            </a:extLst>
          </p:cNvPr>
          <p:cNvSpPr/>
          <p:nvPr/>
        </p:nvSpPr>
        <p:spPr>
          <a:xfrm>
            <a:off x="7566504" y="5730493"/>
            <a:ext cx="1272464" cy="49092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請求</a:t>
            </a:r>
            <a:r>
              <a:rPr kumimoji="1"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システム</a:t>
            </a:r>
          </a:p>
        </p:txBody>
      </p:sp>
      <p:sp>
        <p:nvSpPr>
          <p:cNvPr id="26" name="左右矢印 51">
            <a:extLst>
              <a:ext uri="{FF2B5EF4-FFF2-40B4-BE49-F238E27FC236}">
                <a16:creationId xmlns:a16="http://schemas.microsoft.com/office/drawing/2014/main" id="{FFEB875B-1079-42E9-A526-8D7C539B777C}"/>
              </a:ext>
            </a:extLst>
          </p:cNvPr>
          <p:cNvSpPr/>
          <p:nvPr/>
        </p:nvSpPr>
        <p:spPr>
          <a:xfrm>
            <a:off x="2692005" y="4887845"/>
            <a:ext cx="654618" cy="444548"/>
          </a:xfrm>
          <a:prstGeom prst="lef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左右矢印 11">
            <a:extLst>
              <a:ext uri="{FF2B5EF4-FFF2-40B4-BE49-F238E27FC236}">
                <a16:creationId xmlns:a16="http://schemas.microsoft.com/office/drawing/2014/main" id="{146FA522-AC7A-4AF6-9512-44C2B074C648}"/>
              </a:ext>
            </a:extLst>
          </p:cNvPr>
          <p:cNvSpPr/>
          <p:nvPr/>
        </p:nvSpPr>
        <p:spPr>
          <a:xfrm>
            <a:off x="5684633" y="4868288"/>
            <a:ext cx="654618" cy="430269"/>
          </a:xfrm>
          <a:prstGeom prst="lef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EECCB14B-2D96-490C-9138-37B85F7A21E3}"/>
              </a:ext>
            </a:extLst>
          </p:cNvPr>
          <p:cNvSpPr/>
          <p:nvPr/>
        </p:nvSpPr>
        <p:spPr>
          <a:xfrm>
            <a:off x="175041" y="1079973"/>
            <a:ext cx="8795529" cy="74146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18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アナログ作業</a:t>
            </a:r>
            <a:r>
              <a:rPr lang="en-US" altLang="ja-JP" sz="18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a:t>
            </a:r>
            <a:r>
              <a:rPr lang="ja-JP" altLang="en-US" sz="18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人海戦術での対応により業務効率化が図れていない点を、システム導入を</a:t>
            </a:r>
            <a:endParaRPr lang="en-US" altLang="ja-JP" sz="18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a:p>
            <a:r>
              <a:rPr lang="ja-JP" altLang="en-US" sz="18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機に合理化を図る必要がある。</a:t>
            </a:r>
            <a:endParaRPr lang="en-US" altLang="ja-JP" sz="18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
        <p:nvSpPr>
          <p:cNvPr id="29" name="タイトル 4">
            <a:extLst>
              <a:ext uri="{FF2B5EF4-FFF2-40B4-BE49-F238E27FC236}">
                <a16:creationId xmlns:a16="http://schemas.microsoft.com/office/drawing/2014/main" id="{C3028397-1C07-4A85-A7EF-580520C7AA74}"/>
              </a:ext>
            </a:extLst>
          </p:cNvPr>
          <p:cNvSpPr txBox="1">
            <a:spLocks/>
          </p:cNvSpPr>
          <p:nvPr/>
        </p:nvSpPr>
        <p:spPr>
          <a:xfrm>
            <a:off x="100414" y="2020142"/>
            <a:ext cx="9036496" cy="292216"/>
          </a:xfrm>
          <a:prstGeom prst="rect">
            <a:avLst/>
          </a:prstGeom>
        </p:spPr>
        <p:txBody>
          <a:bodyPr anchor="ctr" anchorCtr="0">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1600" b="1" dirty="0">
                <a:latin typeface="Meiryo UI" pitchFamily="50" charset="-128"/>
                <a:ea typeface="Meiryo UI" pitchFamily="50" charset="-128"/>
                <a:cs typeface="Meiryo UI" pitchFamily="50" charset="-128"/>
              </a:rPr>
              <a:t>旭シンクロテックの現状と課題について　</a:t>
            </a:r>
            <a:r>
              <a:rPr lang="ja-JP" altLang="en-US" sz="2000" b="1" dirty="0">
                <a:latin typeface="Meiryo UI" pitchFamily="50" charset="-128"/>
                <a:ea typeface="Meiryo UI" pitchFamily="50" charset="-128"/>
                <a:cs typeface="Meiryo UI" pitchFamily="50" charset="-128"/>
              </a:rPr>
              <a:t>　　　　</a:t>
            </a:r>
            <a:r>
              <a:rPr lang="ja-JP" altLang="en-US" sz="1400" b="1" dirty="0">
                <a:latin typeface="Meiryo UI" pitchFamily="50" charset="-128"/>
                <a:ea typeface="Meiryo UI" pitchFamily="50" charset="-128"/>
                <a:cs typeface="Meiryo UI" pitchFamily="50" charset="-128"/>
              </a:rPr>
              <a:t>　　　　　　　　　　　　　　　　　　　　　　　　　　　　　　　　　　　　　　　　</a:t>
            </a:r>
            <a:endParaRPr lang="en-US" altLang="ja-JP" sz="2800" b="1" dirty="0">
              <a:latin typeface="Meiryo UI" pitchFamily="50" charset="-128"/>
              <a:ea typeface="Meiryo UI" pitchFamily="50" charset="-128"/>
              <a:cs typeface="Meiryo UI" pitchFamily="50" charset="-128"/>
            </a:endParaRPr>
          </a:p>
        </p:txBody>
      </p:sp>
      <p:sp>
        <p:nvSpPr>
          <p:cNvPr id="30" name="正方形/長方形 29">
            <a:extLst>
              <a:ext uri="{FF2B5EF4-FFF2-40B4-BE49-F238E27FC236}">
                <a16:creationId xmlns:a16="http://schemas.microsoft.com/office/drawing/2014/main" id="{104EEB2A-3A84-4F36-971B-2A7DDBE22C0D}"/>
              </a:ext>
            </a:extLst>
          </p:cNvPr>
          <p:cNvSpPr/>
          <p:nvPr/>
        </p:nvSpPr>
        <p:spPr>
          <a:xfrm>
            <a:off x="180143" y="2327085"/>
            <a:ext cx="8795529" cy="8794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14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・業務の流れに対して情報が一気通貫になっているのが理想だが、情報が分断している。</a:t>
            </a:r>
            <a:endParaRPr lang="en-US" altLang="ja-JP" sz="14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a:p>
            <a:r>
              <a:rPr lang="ja-JP" altLang="en-US" sz="14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・上記の情報が分断されている現状のままで業務効率化を検討することが出来ない。</a:t>
            </a:r>
            <a:endParaRPr lang="en-US" altLang="ja-JP" sz="14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a:p>
            <a:r>
              <a:rPr lang="ja-JP" altLang="en-US" sz="14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・旭シンクロテック社内の業務効率化を図れば、取引先</a:t>
            </a:r>
            <a:r>
              <a:rPr lang="en-US" altLang="ja-JP" sz="14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a:t>
            </a:r>
            <a:r>
              <a:rPr lang="ja-JP" altLang="en-US" sz="14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協力会社の業務効率化にもつながる。</a:t>
            </a:r>
            <a:endParaRPr lang="en-US" altLang="ja-JP" sz="14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pic>
        <p:nvPicPr>
          <p:cNvPr id="31" name="Picture 4" descr="ãæ­ã·ã³ã¯ã­ããã¯ãã®ç»åæ¤ç´¢çµæ">
            <a:extLst>
              <a:ext uri="{FF2B5EF4-FFF2-40B4-BE49-F238E27FC236}">
                <a16:creationId xmlns:a16="http://schemas.microsoft.com/office/drawing/2014/main" id="{90D38104-98C3-4097-AB8E-9E27302474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178" y="4338663"/>
            <a:ext cx="963816" cy="64484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ãä¼ç¤¾ãã®ç»åæ¤ç´¢çµæ">
            <a:extLst>
              <a:ext uri="{FF2B5EF4-FFF2-40B4-BE49-F238E27FC236}">
                <a16:creationId xmlns:a16="http://schemas.microsoft.com/office/drawing/2014/main" id="{DF72F026-0B16-435D-80D8-1C7FC21A4D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5978" y="4339953"/>
            <a:ext cx="963815" cy="64355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ãä¼ç¤¾ãã®ç»åæ¤ç´¢çµæ">
            <a:extLst>
              <a:ext uri="{FF2B5EF4-FFF2-40B4-BE49-F238E27FC236}">
                <a16:creationId xmlns:a16="http://schemas.microsoft.com/office/drawing/2014/main" id="{ADBCD857-59A8-40FE-99EA-0DF570A0852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018" y="5326231"/>
            <a:ext cx="955517" cy="64355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descr="ãå»ºè¨­ç¾å ´ãæ­ã·ã³ã¯ã­ããã¯ãã®ç»åæ¤ç´¢çµæ">
            <a:extLst>
              <a:ext uri="{FF2B5EF4-FFF2-40B4-BE49-F238E27FC236}">
                <a16:creationId xmlns:a16="http://schemas.microsoft.com/office/drawing/2014/main" id="{81D847BC-462C-4BDC-98B4-4404CC1BE6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9817" y="5310534"/>
            <a:ext cx="949976" cy="64355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2" descr="ãæ¤è¨ãã®ç»åæ¤ç´¢çµæ">
            <a:extLst>
              <a:ext uri="{FF2B5EF4-FFF2-40B4-BE49-F238E27FC236}">
                <a16:creationId xmlns:a16="http://schemas.microsoft.com/office/drawing/2014/main" id="{05926FE6-23D9-4FB3-8F1D-9E920D81A06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6498" y="4598512"/>
            <a:ext cx="621396" cy="405761"/>
          </a:xfrm>
          <a:prstGeom prst="rect">
            <a:avLst/>
          </a:prstGeom>
          <a:noFill/>
          <a:extLst>
            <a:ext uri="{909E8E84-426E-40DD-AFC4-6F175D3DCCD1}">
              <a14:hiddenFill xmlns:a14="http://schemas.microsoft.com/office/drawing/2010/main">
                <a:solidFill>
                  <a:srgbClr val="FFFFFF"/>
                </a:solidFill>
              </a14:hiddenFill>
            </a:ext>
          </a:extLst>
        </p:spPr>
      </p:pic>
      <p:sp>
        <p:nvSpPr>
          <p:cNvPr id="36" name="正方形/長方形 35">
            <a:extLst>
              <a:ext uri="{FF2B5EF4-FFF2-40B4-BE49-F238E27FC236}">
                <a16:creationId xmlns:a16="http://schemas.microsoft.com/office/drawing/2014/main" id="{A6701010-05D6-42C6-8FB1-D26823C40931}"/>
              </a:ext>
            </a:extLst>
          </p:cNvPr>
          <p:cNvSpPr/>
          <p:nvPr/>
        </p:nvSpPr>
        <p:spPr>
          <a:xfrm>
            <a:off x="3220333" y="4045187"/>
            <a:ext cx="2644925" cy="447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u="sng"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業務のやり方・情報の流れを</a:t>
            </a:r>
            <a:endParaRPr kumimoji="1" lang="en-US" altLang="ja-JP" sz="1100" b="1" u="sng"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a:p>
            <a:pPr algn="ctr"/>
            <a:r>
              <a:rPr kumimoji="1" lang="ja-JP" altLang="en-US" sz="1100" b="1" u="sng"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抜本的に見直し</a:t>
            </a:r>
          </a:p>
        </p:txBody>
      </p:sp>
      <p:pic>
        <p:nvPicPr>
          <p:cNvPr id="37" name="Picture 14" descr="ãä¼è­°ãæ­ã·ã³ã¯ã­ããã¯ãã®ç»åæ¤ç´¢çµæ">
            <a:extLst>
              <a:ext uri="{FF2B5EF4-FFF2-40B4-BE49-F238E27FC236}">
                <a16:creationId xmlns:a16="http://schemas.microsoft.com/office/drawing/2014/main" id="{33539160-0026-40C4-A33E-3DEC265FBBA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84862" y="5643172"/>
            <a:ext cx="619800" cy="4068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6" descr="ãææ°ãã¯ãã­ã¸ã¼ãã®ç»åæ¤ç´¢çµæ">
            <a:extLst>
              <a:ext uri="{FF2B5EF4-FFF2-40B4-BE49-F238E27FC236}">
                <a16:creationId xmlns:a16="http://schemas.microsoft.com/office/drawing/2014/main" id="{F191F7F9-18D8-4B38-BBDC-A401CB0A444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80235" y="5111670"/>
            <a:ext cx="619800" cy="406800"/>
          </a:xfrm>
          <a:prstGeom prst="rect">
            <a:avLst/>
          </a:prstGeom>
          <a:noFill/>
          <a:extLst>
            <a:ext uri="{909E8E84-426E-40DD-AFC4-6F175D3DCCD1}">
              <a14:hiddenFill xmlns:a14="http://schemas.microsoft.com/office/drawing/2010/main">
                <a:solidFill>
                  <a:srgbClr val="FFFFFF"/>
                </a:solidFill>
              </a14:hiddenFill>
            </a:ext>
          </a:extLst>
        </p:spPr>
      </p:pic>
      <p:sp>
        <p:nvSpPr>
          <p:cNvPr id="39" name="正方形/長方形 38">
            <a:extLst>
              <a:ext uri="{FF2B5EF4-FFF2-40B4-BE49-F238E27FC236}">
                <a16:creationId xmlns:a16="http://schemas.microsoft.com/office/drawing/2014/main" id="{674E9670-EAF7-4169-BE75-25320742D5C6}"/>
              </a:ext>
            </a:extLst>
          </p:cNvPr>
          <p:cNvSpPr/>
          <p:nvPr/>
        </p:nvSpPr>
        <p:spPr>
          <a:xfrm>
            <a:off x="4057110" y="5145210"/>
            <a:ext cx="1774544" cy="3549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93324" tIns="46662" rIns="93324" bIns="46662" rtlCol="0" anchor="ctr"/>
          <a:lstStyle/>
          <a:p>
            <a:r>
              <a:rPr lang="ja-JP" altLang="en-US" sz="900" b="1" dirty="0">
                <a:solidFill>
                  <a:schemeClr val="tx1"/>
                </a:solidFill>
                <a:latin typeface="Meiryo UI" pitchFamily="50" charset="-128"/>
                <a:ea typeface="Meiryo UI" pitchFamily="50" charset="-128"/>
                <a:cs typeface="Meiryo UI" pitchFamily="50" charset="-128"/>
              </a:rPr>
              <a:t>最新テクノロジー・他社事例</a:t>
            </a:r>
            <a:endParaRPr lang="en-US" altLang="ja-JP" sz="900" b="1" dirty="0">
              <a:solidFill>
                <a:schemeClr val="tx1"/>
              </a:solidFill>
              <a:latin typeface="Meiryo UI" pitchFamily="50" charset="-128"/>
              <a:ea typeface="Meiryo UI" pitchFamily="50" charset="-128"/>
              <a:cs typeface="Meiryo UI" pitchFamily="50" charset="-128"/>
            </a:endParaRPr>
          </a:p>
          <a:p>
            <a:r>
              <a:rPr lang="ja-JP" altLang="en-US" sz="900" b="1" dirty="0">
                <a:solidFill>
                  <a:schemeClr val="tx1"/>
                </a:solidFill>
                <a:latin typeface="Meiryo UI" pitchFamily="50" charset="-128"/>
                <a:ea typeface="Meiryo UI" pitchFamily="50" charset="-128"/>
                <a:cs typeface="Meiryo UI" pitchFamily="50" charset="-128"/>
              </a:rPr>
              <a:t>の調査</a:t>
            </a:r>
            <a:r>
              <a:rPr lang="en-US" altLang="ja-JP" sz="900" b="1" dirty="0">
                <a:solidFill>
                  <a:schemeClr val="tx1"/>
                </a:solidFill>
                <a:latin typeface="Meiryo UI" pitchFamily="50" charset="-128"/>
                <a:ea typeface="Meiryo UI" pitchFamily="50" charset="-128"/>
                <a:cs typeface="Meiryo UI" pitchFamily="50" charset="-128"/>
              </a:rPr>
              <a:t>/</a:t>
            </a:r>
            <a:r>
              <a:rPr lang="ja-JP" altLang="en-US" sz="900" b="1" dirty="0">
                <a:solidFill>
                  <a:schemeClr val="tx1"/>
                </a:solidFill>
                <a:latin typeface="Meiryo UI" pitchFamily="50" charset="-128"/>
                <a:ea typeface="Meiryo UI" pitchFamily="50" charset="-128"/>
                <a:cs typeface="Meiryo UI" pitchFamily="50" charset="-128"/>
              </a:rPr>
              <a:t>模倣</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4689476B-F99A-4403-989D-A6CC6A4ACDB1}"/>
              </a:ext>
            </a:extLst>
          </p:cNvPr>
          <p:cNvSpPr>
            <a:spLocks noGrp="1"/>
          </p:cNvSpPr>
          <p:nvPr>
            <p:ph type="title"/>
          </p:nvPr>
        </p:nvSpPr>
        <p:spPr>
          <a:xfrm>
            <a:off x="214313" y="131763"/>
            <a:ext cx="8229600" cy="725487"/>
          </a:xfrm>
        </p:spPr>
        <p:txBody>
          <a:bodyPr/>
          <a:lstStyle/>
          <a:p>
            <a:pPr eaLnBrk="1" hangingPunct="1"/>
            <a:r>
              <a:rPr lang="ja-JP" altLang="en-US" dirty="0"/>
              <a:t>プロジェクトのスコープ</a:t>
            </a:r>
          </a:p>
        </p:txBody>
      </p:sp>
      <p:grpSp>
        <p:nvGrpSpPr>
          <p:cNvPr id="7" name="グループ化 6">
            <a:extLst>
              <a:ext uri="{FF2B5EF4-FFF2-40B4-BE49-F238E27FC236}">
                <a16:creationId xmlns:a16="http://schemas.microsoft.com/office/drawing/2014/main" id="{46F20433-EABF-4C05-A163-664CDB6C0E7C}"/>
              </a:ext>
            </a:extLst>
          </p:cNvPr>
          <p:cNvGrpSpPr/>
          <p:nvPr/>
        </p:nvGrpSpPr>
        <p:grpSpPr>
          <a:xfrm>
            <a:off x="341784" y="1124744"/>
            <a:ext cx="8460432" cy="5235569"/>
            <a:chOff x="341784" y="1124744"/>
            <a:chExt cx="8460432" cy="5235569"/>
          </a:xfrm>
        </p:grpSpPr>
        <p:pic>
          <p:nvPicPr>
            <p:cNvPr id="5" name="図 4">
              <a:extLst>
                <a:ext uri="{FF2B5EF4-FFF2-40B4-BE49-F238E27FC236}">
                  <a16:creationId xmlns:a16="http://schemas.microsoft.com/office/drawing/2014/main" id="{D8F2C8A9-50BE-4413-9964-ED09717FFF1B}"/>
                </a:ext>
              </a:extLst>
            </p:cNvPr>
            <p:cNvPicPr>
              <a:picLocks noChangeAspect="1"/>
            </p:cNvPicPr>
            <p:nvPr/>
          </p:nvPicPr>
          <p:blipFill>
            <a:blip r:embed="rId2"/>
            <a:stretch>
              <a:fillRect/>
            </a:stretch>
          </p:blipFill>
          <p:spPr>
            <a:xfrm>
              <a:off x="341784" y="1124744"/>
              <a:ext cx="8460432" cy="5235569"/>
            </a:xfrm>
            <a:prstGeom prst="rect">
              <a:avLst/>
            </a:prstGeom>
          </p:spPr>
        </p:pic>
        <p:sp>
          <p:nvSpPr>
            <p:cNvPr id="6" name="正方形/長方形 5">
              <a:extLst>
                <a:ext uri="{FF2B5EF4-FFF2-40B4-BE49-F238E27FC236}">
                  <a16:creationId xmlns:a16="http://schemas.microsoft.com/office/drawing/2014/main" id="{DF82F2C4-988F-4713-BA29-EADAED775B8A}"/>
                </a:ext>
              </a:extLst>
            </p:cNvPr>
            <p:cNvSpPr/>
            <p:nvPr/>
          </p:nvSpPr>
          <p:spPr>
            <a:xfrm>
              <a:off x="7020272" y="6165304"/>
              <a:ext cx="1781944" cy="1950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3430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48">
            <a:extLst>
              <a:ext uri="{FF2B5EF4-FFF2-40B4-BE49-F238E27FC236}">
                <a16:creationId xmlns:a16="http://schemas.microsoft.com/office/drawing/2014/main" id="{EE3F1728-7D29-457E-935E-182B8840D900}"/>
              </a:ext>
            </a:extLst>
          </p:cNvPr>
          <p:cNvSpPr txBox="1">
            <a:spLocks noChangeArrowheads="1"/>
          </p:cNvSpPr>
          <p:nvPr/>
        </p:nvSpPr>
        <p:spPr bwMode="auto">
          <a:xfrm>
            <a:off x="341313" y="1539875"/>
            <a:ext cx="1841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endParaRPr lang="en-US" altLang="ja-JP" sz="1400">
              <a:latin typeface="Meiryo UI" pitchFamily="50" charset="-128"/>
              <a:ea typeface="Meiryo UI" pitchFamily="50" charset="-128"/>
              <a:cs typeface="Meiryo UI" pitchFamily="50" charset="-128"/>
            </a:endParaRPr>
          </a:p>
          <a:p>
            <a:pPr eaLnBrk="1" hangingPunct="1"/>
            <a:endParaRPr lang="en-US" altLang="ja-JP" sz="1400">
              <a:latin typeface="Meiryo UI" pitchFamily="50" charset="-128"/>
              <a:ea typeface="Meiryo UI" pitchFamily="50" charset="-128"/>
              <a:cs typeface="Meiryo UI" pitchFamily="50" charset="-128"/>
            </a:endParaRPr>
          </a:p>
          <a:p>
            <a:pPr eaLnBrk="1" hangingPunct="1"/>
            <a:endParaRPr lang="ja-JP" altLang="en-US" sz="1400">
              <a:latin typeface="Meiryo UI" pitchFamily="50" charset="-128"/>
              <a:ea typeface="Meiryo UI" pitchFamily="50" charset="-128"/>
              <a:cs typeface="Meiryo UI" pitchFamily="50" charset="-128"/>
            </a:endParaRPr>
          </a:p>
        </p:txBody>
      </p:sp>
      <p:sp>
        <p:nvSpPr>
          <p:cNvPr id="5" name="正方形/長方形 4">
            <a:extLst>
              <a:ext uri="{FF2B5EF4-FFF2-40B4-BE49-F238E27FC236}">
                <a16:creationId xmlns:a16="http://schemas.microsoft.com/office/drawing/2014/main" id="{413E8B16-8FF9-4165-8CF0-D6E0EF4AE51B}"/>
              </a:ext>
            </a:extLst>
          </p:cNvPr>
          <p:cNvSpPr>
            <a:spLocks noChangeArrowheads="1"/>
          </p:cNvSpPr>
          <p:nvPr/>
        </p:nvSpPr>
        <p:spPr bwMode="auto">
          <a:xfrm>
            <a:off x="307975" y="1639885"/>
            <a:ext cx="8494712" cy="4523524"/>
          </a:xfrm>
          <a:prstGeom prst="rect">
            <a:avLst/>
          </a:prstGeom>
          <a:noFill/>
          <a:ln w="12700" cap="sq" algn="ctr">
            <a:solidFill>
              <a:srgbClr val="00CCFF"/>
            </a:solidFill>
            <a:round/>
            <a:headEnd type="none" w="lg" len="med"/>
            <a:tailEnd type="none" w="lg" len="me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endParaRPr lang="ja-JP" altLang="en-US"/>
          </a:p>
        </p:txBody>
      </p:sp>
      <p:pic>
        <p:nvPicPr>
          <p:cNvPr id="6" name="Picture 2" descr="C:\Users\t-arai.MIS-CORP\Desktop\salesforce_logo.jpg">
            <a:extLst>
              <a:ext uri="{FF2B5EF4-FFF2-40B4-BE49-F238E27FC236}">
                <a16:creationId xmlns:a16="http://schemas.microsoft.com/office/drawing/2014/main" id="{574C66FB-02D3-4EED-955F-BBA4E90DB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969" y="1313225"/>
            <a:ext cx="144303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フローチャート : 磁気ディスク 11">
            <a:extLst>
              <a:ext uri="{FF2B5EF4-FFF2-40B4-BE49-F238E27FC236}">
                <a16:creationId xmlns:a16="http://schemas.microsoft.com/office/drawing/2014/main" id="{8633F239-4F14-4644-AF21-F73D643DC575}"/>
              </a:ext>
            </a:extLst>
          </p:cNvPr>
          <p:cNvSpPr>
            <a:spLocks noChangeArrowheads="1"/>
          </p:cNvSpPr>
          <p:nvPr/>
        </p:nvSpPr>
        <p:spPr bwMode="auto">
          <a:xfrm>
            <a:off x="4501792" y="2855078"/>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調達</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ヘッダ</a:t>
            </a:r>
          </a:p>
        </p:txBody>
      </p:sp>
      <p:pic>
        <p:nvPicPr>
          <p:cNvPr id="8" name="Picture 3">
            <a:extLst>
              <a:ext uri="{FF2B5EF4-FFF2-40B4-BE49-F238E27FC236}">
                <a16:creationId xmlns:a16="http://schemas.microsoft.com/office/drawing/2014/main" id="{F557323B-93EE-4CD9-87E2-20850BCB90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3138" y="5101861"/>
            <a:ext cx="314099" cy="422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a:extLst>
              <a:ext uri="{FF2B5EF4-FFF2-40B4-BE49-F238E27FC236}">
                <a16:creationId xmlns:a16="http://schemas.microsoft.com/office/drawing/2014/main" id="{A24BE679-DFDD-4510-BA80-B53857E4B7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9395" y="4959572"/>
            <a:ext cx="276218" cy="295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吹き出し: 角を丸めた四角形 9">
            <a:extLst>
              <a:ext uri="{FF2B5EF4-FFF2-40B4-BE49-F238E27FC236}">
                <a16:creationId xmlns:a16="http://schemas.microsoft.com/office/drawing/2014/main" id="{9285CE5F-15E7-4C6D-A359-E9D4999BB2E9}"/>
              </a:ext>
            </a:extLst>
          </p:cNvPr>
          <p:cNvSpPr/>
          <p:nvPr/>
        </p:nvSpPr>
        <p:spPr bwMode="auto">
          <a:xfrm>
            <a:off x="3649734" y="1937246"/>
            <a:ext cx="2556562" cy="572323"/>
          </a:xfrm>
          <a:prstGeom prst="wedgeRoundRectCallout">
            <a:avLst>
              <a:gd name="adj1" fmla="val -4926"/>
              <a:gd name="adj2" fmla="val 118401"/>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調達情報全体を管理するデータベース。</a:t>
            </a:r>
            <a:endParaRPr kumimoji="1" lang="en-US" altLang="ja-JP"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050" dirty="0">
                <a:solidFill>
                  <a:schemeClr val="bg1"/>
                </a:solidFill>
                <a:latin typeface="Meiryo UI" panose="020B0604030504040204" pitchFamily="50" charset="-128"/>
                <a:ea typeface="Meiryo UI" panose="020B0604030504040204" pitchFamily="50" charset="-128"/>
              </a:rPr>
              <a:t>見積依頼先や各種日付、ステータスを管理。</a:t>
            </a:r>
            <a:endPar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11" name="フローチャート : 磁気ディスク 11">
            <a:extLst>
              <a:ext uri="{FF2B5EF4-FFF2-40B4-BE49-F238E27FC236}">
                <a16:creationId xmlns:a16="http://schemas.microsoft.com/office/drawing/2014/main" id="{079E5365-5137-43F3-B186-99C9657EA35F}"/>
              </a:ext>
            </a:extLst>
          </p:cNvPr>
          <p:cNvSpPr>
            <a:spLocks noChangeArrowheads="1"/>
          </p:cNvSpPr>
          <p:nvPr/>
        </p:nvSpPr>
        <p:spPr bwMode="auto">
          <a:xfrm>
            <a:off x="4501792" y="3780678"/>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調達</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明細</a:t>
            </a:r>
          </a:p>
        </p:txBody>
      </p:sp>
      <p:sp>
        <p:nvSpPr>
          <p:cNvPr id="12" name="フローチャート : 磁気ディスク 11">
            <a:extLst>
              <a:ext uri="{FF2B5EF4-FFF2-40B4-BE49-F238E27FC236}">
                <a16:creationId xmlns:a16="http://schemas.microsoft.com/office/drawing/2014/main" id="{262EEC92-B7CE-4253-9766-AFB6B493CB73}"/>
              </a:ext>
            </a:extLst>
          </p:cNvPr>
          <p:cNvSpPr>
            <a:spLocks noChangeArrowheads="1"/>
          </p:cNvSpPr>
          <p:nvPr/>
        </p:nvSpPr>
        <p:spPr bwMode="auto">
          <a:xfrm>
            <a:off x="5690581" y="3780678"/>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見積</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回答</a:t>
            </a:r>
          </a:p>
        </p:txBody>
      </p:sp>
      <p:cxnSp>
        <p:nvCxnSpPr>
          <p:cNvPr id="13" name="直線コネクタ 12">
            <a:extLst>
              <a:ext uri="{FF2B5EF4-FFF2-40B4-BE49-F238E27FC236}">
                <a16:creationId xmlns:a16="http://schemas.microsoft.com/office/drawing/2014/main" id="{AA2C207A-127A-4F63-B323-11E89F2B0C67}"/>
              </a:ext>
            </a:extLst>
          </p:cNvPr>
          <p:cNvCxnSpPr>
            <a:stCxn id="11" idx="4"/>
            <a:endCxn id="12" idx="2"/>
          </p:cNvCxnSpPr>
          <p:nvPr/>
        </p:nvCxnSpPr>
        <p:spPr bwMode="auto">
          <a:xfrm>
            <a:off x="5217168" y="4066840"/>
            <a:ext cx="473413" cy="0"/>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14" name="フローチャート : 磁気ディスク 11">
            <a:extLst>
              <a:ext uri="{FF2B5EF4-FFF2-40B4-BE49-F238E27FC236}">
                <a16:creationId xmlns:a16="http://schemas.microsoft.com/office/drawing/2014/main" id="{EE842D51-B63A-44DF-863B-4A7F556F6321}"/>
              </a:ext>
            </a:extLst>
          </p:cNvPr>
          <p:cNvSpPr>
            <a:spLocks noChangeArrowheads="1"/>
          </p:cNvSpPr>
          <p:nvPr/>
        </p:nvSpPr>
        <p:spPr bwMode="auto">
          <a:xfrm>
            <a:off x="2082301" y="4790449"/>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部材</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マスタ</a:t>
            </a:r>
          </a:p>
        </p:txBody>
      </p:sp>
      <p:cxnSp>
        <p:nvCxnSpPr>
          <p:cNvPr id="15" name="コネクタ: カギ線 14">
            <a:extLst>
              <a:ext uri="{FF2B5EF4-FFF2-40B4-BE49-F238E27FC236}">
                <a16:creationId xmlns:a16="http://schemas.microsoft.com/office/drawing/2014/main" id="{1B127ACF-B42A-464D-B4B1-138C80B40910}"/>
              </a:ext>
            </a:extLst>
          </p:cNvPr>
          <p:cNvCxnSpPr>
            <a:cxnSpLocks/>
            <a:stCxn id="16" idx="4"/>
            <a:endCxn id="31" idx="2"/>
          </p:cNvCxnSpPr>
          <p:nvPr/>
        </p:nvCxnSpPr>
        <p:spPr bwMode="auto">
          <a:xfrm flipV="1">
            <a:off x="2797677" y="5076409"/>
            <a:ext cx="1704115" cy="701289"/>
          </a:xfrm>
          <a:prstGeom prst="bentConnector3">
            <a:avLst>
              <a:gd name="adj1" fmla="val 50000"/>
            </a:avLst>
          </a:prstGeom>
          <a:solidFill>
            <a:schemeClr val="accent1"/>
          </a:solidFill>
          <a:ln w="12700" cap="sq" cmpd="sng" algn="ctr">
            <a:solidFill>
              <a:schemeClr val="bg1">
                <a:lumMod val="85000"/>
              </a:schemeClr>
            </a:solidFill>
            <a:prstDash val="solid"/>
            <a:round/>
            <a:headEnd type="none" w="lg" len="med"/>
            <a:tailEnd type="none"/>
          </a:ln>
          <a:effectLst/>
        </p:spPr>
      </p:cxnSp>
      <p:sp>
        <p:nvSpPr>
          <p:cNvPr id="16" name="フローチャート : 磁気ディスク 11">
            <a:extLst>
              <a:ext uri="{FF2B5EF4-FFF2-40B4-BE49-F238E27FC236}">
                <a16:creationId xmlns:a16="http://schemas.microsoft.com/office/drawing/2014/main" id="{3ACFB7AD-B30B-4789-9322-CCD5FB10AEA6}"/>
              </a:ext>
            </a:extLst>
          </p:cNvPr>
          <p:cNvSpPr>
            <a:spLocks noChangeArrowheads="1"/>
          </p:cNvSpPr>
          <p:nvPr/>
        </p:nvSpPr>
        <p:spPr bwMode="auto">
          <a:xfrm>
            <a:off x="2082301" y="5491536"/>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場所</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マスタ</a:t>
            </a:r>
          </a:p>
        </p:txBody>
      </p:sp>
      <p:cxnSp>
        <p:nvCxnSpPr>
          <p:cNvPr id="17" name="直線コネクタ 16">
            <a:extLst>
              <a:ext uri="{FF2B5EF4-FFF2-40B4-BE49-F238E27FC236}">
                <a16:creationId xmlns:a16="http://schemas.microsoft.com/office/drawing/2014/main" id="{24B4EFF2-C1B8-41B6-8A98-97A0BC5D86DF}"/>
              </a:ext>
            </a:extLst>
          </p:cNvPr>
          <p:cNvCxnSpPr>
            <a:cxnSpLocks/>
            <a:stCxn id="14" idx="4"/>
            <a:endCxn id="31" idx="2"/>
          </p:cNvCxnSpPr>
          <p:nvPr/>
        </p:nvCxnSpPr>
        <p:spPr bwMode="auto">
          <a:xfrm flipV="1">
            <a:off x="2797677" y="5076409"/>
            <a:ext cx="1704115" cy="202"/>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cxnSp>
        <p:nvCxnSpPr>
          <p:cNvPr id="18" name="直線コネクタ 17">
            <a:extLst>
              <a:ext uri="{FF2B5EF4-FFF2-40B4-BE49-F238E27FC236}">
                <a16:creationId xmlns:a16="http://schemas.microsoft.com/office/drawing/2014/main" id="{B6BD1DEA-8AB8-4826-B34B-4C8E21133EE9}"/>
              </a:ext>
            </a:extLst>
          </p:cNvPr>
          <p:cNvCxnSpPr>
            <a:cxnSpLocks/>
            <a:stCxn id="11" idx="3"/>
            <a:endCxn id="31" idx="1"/>
          </p:cNvCxnSpPr>
          <p:nvPr/>
        </p:nvCxnSpPr>
        <p:spPr bwMode="auto">
          <a:xfrm>
            <a:off x="4859480" y="4353001"/>
            <a:ext cx="0" cy="437246"/>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19" name="正方形/長方形 18">
            <a:extLst>
              <a:ext uri="{FF2B5EF4-FFF2-40B4-BE49-F238E27FC236}">
                <a16:creationId xmlns:a16="http://schemas.microsoft.com/office/drawing/2014/main" id="{69B886B1-FA33-458F-B487-FD626D2793BA}"/>
              </a:ext>
            </a:extLst>
          </p:cNvPr>
          <p:cNvSpPr/>
          <p:nvPr/>
        </p:nvSpPr>
        <p:spPr bwMode="auto">
          <a:xfrm>
            <a:off x="7017561" y="4945475"/>
            <a:ext cx="843173" cy="276999"/>
          </a:xfrm>
          <a:prstGeom prst="rect">
            <a:avLst/>
          </a:prstGeom>
          <a:solidFill>
            <a:srgbClr val="00B0F0">
              <a:alpha val="59000"/>
            </a:srgb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a:solidFill>
                  <a:schemeClr val="bg1"/>
                </a:solidFill>
                <a:latin typeface="Meiryo UI" panose="020B0604030504040204" pitchFamily="50" charset="-128"/>
                <a:ea typeface="Meiryo UI" panose="020B0604030504040204" pitchFamily="50" charset="-128"/>
              </a:rPr>
              <a:t>仕入画面</a:t>
            </a:r>
            <a:endParaRPr kumimoji="1" lang="ja-JP" altLang="en-US" sz="9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703DF83A-6796-4432-830E-E2E4155EA16C}"/>
              </a:ext>
            </a:extLst>
          </p:cNvPr>
          <p:cNvSpPr/>
          <p:nvPr/>
        </p:nvSpPr>
        <p:spPr bwMode="auto">
          <a:xfrm>
            <a:off x="7017561" y="5236316"/>
            <a:ext cx="843173" cy="276999"/>
          </a:xfrm>
          <a:prstGeom prst="rect">
            <a:avLst/>
          </a:prstGeom>
          <a:solidFill>
            <a:srgbClr val="00B0F0">
              <a:alpha val="59000"/>
            </a:srgb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a:solidFill>
                  <a:schemeClr val="bg1"/>
                </a:solidFill>
                <a:latin typeface="Meiryo UI" panose="020B0604030504040204" pitchFamily="50" charset="-128"/>
                <a:ea typeface="Meiryo UI" panose="020B0604030504040204" pitchFamily="50" charset="-128"/>
              </a:rPr>
              <a:t>入出庫画面</a:t>
            </a:r>
            <a:endParaRPr kumimoji="1" lang="ja-JP" altLang="en-US" sz="9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21" name="吹き出し: 四角形 20">
            <a:extLst>
              <a:ext uri="{FF2B5EF4-FFF2-40B4-BE49-F238E27FC236}">
                <a16:creationId xmlns:a16="http://schemas.microsoft.com/office/drawing/2014/main" id="{3B512EF1-6A3D-4B50-A255-7C259DF86394}"/>
              </a:ext>
            </a:extLst>
          </p:cNvPr>
          <p:cNvSpPr/>
          <p:nvPr/>
        </p:nvSpPr>
        <p:spPr bwMode="auto">
          <a:xfrm>
            <a:off x="5408116" y="2575800"/>
            <a:ext cx="1977418" cy="598283"/>
          </a:xfrm>
          <a:prstGeom prst="wedgeRectCallout">
            <a:avLst>
              <a:gd name="adj1" fmla="val -63823"/>
              <a:gd name="adj2" fmla="val 6398"/>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ヘッダ</a:t>
            </a:r>
            <a:r>
              <a:rPr kumimoji="1" lang="ja-JP" altLang="en-US" sz="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ステータスにて注文全体を管理</a:t>
            </a:r>
            <a:endParaRPr kumimoji="1" lang="en-US" altLang="ja-JP" sz="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・承認前・承認済・見積依頼中</a:t>
            </a:r>
            <a:endParaRPr lang="en-US" altLang="ja-JP" sz="800" dirty="0">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・仕入先決定・注文済・全数納入済</a:t>
            </a:r>
            <a:endParaRPr lang="en-US" altLang="ja-JP" sz="800" dirty="0">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・請求済　等・・・</a:t>
            </a:r>
            <a:endParaRPr lang="en-US" altLang="ja-JP" sz="800" dirty="0">
              <a:latin typeface="Meiryo UI" panose="020B0604030504040204" pitchFamily="50" charset="-128"/>
              <a:ea typeface="Meiryo UI" panose="020B0604030504040204" pitchFamily="50" charset="-128"/>
            </a:endParaRPr>
          </a:p>
        </p:txBody>
      </p:sp>
      <p:sp>
        <p:nvSpPr>
          <p:cNvPr id="22" name="フローチャート : 磁気ディスク 11">
            <a:extLst>
              <a:ext uri="{FF2B5EF4-FFF2-40B4-BE49-F238E27FC236}">
                <a16:creationId xmlns:a16="http://schemas.microsoft.com/office/drawing/2014/main" id="{F067B125-E4D5-4D2C-9235-C74265778881}"/>
              </a:ext>
            </a:extLst>
          </p:cNvPr>
          <p:cNvSpPr>
            <a:spLocks noChangeArrowheads="1"/>
          </p:cNvSpPr>
          <p:nvPr/>
        </p:nvSpPr>
        <p:spPr bwMode="auto">
          <a:xfrm>
            <a:off x="2082301" y="2601763"/>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取引先</a:t>
            </a:r>
            <a:endParaRPr lang="en-US" altLang="ja-JP" sz="900" dirty="0">
              <a:solidFill>
                <a:schemeClr val="bg1"/>
              </a:solidFill>
              <a:latin typeface="Meiryo UI" pitchFamily="50" charset="-128"/>
              <a:ea typeface="Meiryo UI" pitchFamily="50" charset="-128"/>
              <a:cs typeface="Meiryo UI" pitchFamily="50" charset="-128"/>
            </a:endParaRPr>
          </a:p>
        </p:txBody>
      </p:sp>
      <p:sp>
        <p:nvSpPr>
          <p:cNvPr id="23" name="フローチャート : 磁気ディスク 11">
            <a:extLst>
              <a:ext uri="{FF2B5EF4-FFF2-40B4-BE49-F238E27FC236}">
                <a16:creationId xmlns:a16="http://schemas.microsoft.com/office/drawing/2014/main" id="{302964C0-DF4C-468E-8CB3-F763666E3C08}"/>
              </a:ext>
            </a:extLst>
          </p:cNvPr>
          <p:cNvSpPr>
            <a:spLocks noChangeArrowheads="1"/>
          </p:cNvSpPr>
          <p:nvPr/>
        </p:nvSpPr>
        <p:spPr bwMode="auto">
          <a:xfrm>
            <a:off x="2082301" y="3336597"/>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取引先</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責任者</a:t>
            </a:r>
          </a:p>
        </p:txBody>
      </p:sp>
      <p:cxnSp>
        <p:nvCxnSpPr>
          <p:cNvPr id="24" name="直線コネクタ 23">
            <a:extLst>
              <a:ext uri="{FF2B5EF4-FFF2-40B4-BE49-F238E27FC236}">
                <a16:creationId xmlns:a16="http://schemas.microsoft.com/office/drawing/2014/main" id="{AD23CF1A-4011-4D7F-ACD7-EBBFD91B2274}"/>
              </a:ext>
            </a:extLst>
          </p:cNvPr>
          <p:cNvCxnSpPr>
            <a:cxnSpLocks/>
            <a:stCxn id="22" idx="3"/>
            <a:endCxn id="23" idx="1"/>
          </p:cNvCxnSpPr>
          <p:nvPr/>
        </p:nvCxnSpPr>
        <p:spPr bwMode="auto">
          <a:xfrm>
            <a:off x="2439989" y="3174086"/>
            <a:ext cx="0" cy="162511"/>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cxnSp>
        <p:nvCxnSpPr>
          <p:cNvPr id="25" name="コネクタ: カギ線 24">
            <a:extLst>
              <a:ext uri="{FF2B5EF4-FFF2-40B4-BE49-F238E27FC236}">
                <a16:creationId xmlns:a16="http://schemas.microsoft.com/office/drawing/2014/main" id="{A2B663DC-B565-4A01-BBBB-23B594CFD565}"/>
              </a:ext>
            </a:extLst>
          </p:cNvPr>
          <p:cNvCxnSpPr>
            <a:cxnSpLocks/>
            <a:stCxn id="22" idx="4"/>
            <a:endCxn id="7" idx="2"/>
          </p:cNvCxnSpPr>
          <p:nvPr/>
        </p:nvCxnSpPr>
        <p:spPr bwMode="auto">
          <a:xfrm>
            <a:off x="2797677" y="2887925"/>
            <a:ext cx="1704115" cy="253315"/>
          </a:xfrm>
          <a:prstGeom prst="bentConnector3">
            <a:avLst>
              <a:gd name="adj1" fmla="val 50000"/>
            </a:avLst>
          </a:prstGeom>
          <a:solidFill>
            <a:schemeClr val="accent1"/>
          </a:solidFill>
          <a:ln w="12700" cap="sq" cmpd="sng" algn="ctr">
            <a:solidFill>
              <a:schemeClr val="bg1">
                <a:lumMod val="85000"/>
              </a:schemeClr>
            </a:solidFill>
            <a:prstDash val="solid"/>
            <a:round/>
            <a:headEnd type="none" w="lg" len="med"/>
            <a:tailEnd type="none"/>
          </a:ln>
          <a:effectLst/>
        </p:spPr>
      </p:cxnSp>
      <p:cxnSp>
        <p:nvCxnSpPr>
          <p:cNvPr id="26" name="コネクタ: カギ線 25">
            <a:extLst>
              <a:ext uri="{FF2B5EF4-FFF2-40B4-BE49-F238E27FC236}">
                <a16:creationId xmlns:a16="http://schemas.microsoft.com/office/drawing/2014/main" id="{17B846BB-8E41-4C8A-B4ED-265FE45149FE}"/>
              </a:ext>
            </a:extLst>
          </p:cNvPr>
          <p:cNvCxnSpPr>
            <a:cxnSpLocks/>
            <a:stCxn id="23" idx="4"/>
            <a:endCxn id="7" idx="2"/>
          </p:cNvCxnSpPr>
          <p:nvPr/>
        </p:nvCxnSpPr>
        <p:spPr bwMode="auto">
          <a:xfrm flipV="1">
            <a:off x="2797677" y="3141240"/>
            <a:ext cx="1704115" cy="481519"/>
          </a:xfrm>
          <a:prstGeom prst="bentConnector3">
            <a:avLst>
              <a:gd name="adj1" fmla="val 50000"/>
            </a:avLst>
          </a:prstGeom>
          <a:solidFill>
            <a:schemeClr val="accent1"/>
          </a:solidFill>
          <a:ln w="12700" cap="sq" cmpd="sng" algn="ctr">
            <a:solidFill>
              <a:schemeClr val="bg1">
                <a:lumMod val="85000"/>
              </a:schemeClr>
            </a:solidFill>
            <a:prstDash val="solid"/>
            <a:round/>
            <a:headEnd type="none" w="lg" len="med"/>
            <a:tailEnd type="none"/>
          </a:ln>
          <a:effectLst/>
        </p:spPr>
      </p:cxnSp>
      <p:cxnSp>
        <p:nvCxnSpPr>
          <p:cNvPr id="27" name="直線コネクタ 26">
            <a:extLst>
              <a:ext uri="{FF2B5EF4-FFF2-40B4-BE49-F238E27FC236}">
                <a16:creationId xmlns:a16="http://schemas.microsoft.com/office/drawing/2014/main" id="{2CC49E68-A404-4E82-AE5F-F5844EA6E8FD}"/>
              </a:ext>
            </a:extLst>
          </p:cNvPr>
          <p:cNvCxnSpPr>
            <a:cxnSpLocks/>
            <a:stCxn id="7" idx="3"/>
            <a:endCxn id="11" idx="1"/>
          </p:cNvCxnSpPr>
          <p:nvPr/>
        </p:nvCxnSpPr>
        <p:spPr bwMode="auto">
          <a:xfrm>
            <a:off x="4859480" y="3427401"/>
            <a:ext cx="0" cy="353277"/>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28" name="フローチャート : 磁気ディスク 11">
            <a:extLst>
              <a:ext uri="{FF2B5EF4-FFF2-40B4-BE49-F238E27FC236}">
                <a16:creationId xmlns:a16="http://schemas.microsoft.com/office/drawing/2014/main" id="{3C4BE726-0A00-4AED-BE02-11B7C2773B74}"/>
              </a:ext>
            </a:extLst>
          </p:cNvPr>
          <p:cNvSpPr>
            <a:spLocks noChangeArrowheads="1"/>
          </p:cNvSpPr>
          <p:nvPr/>
        </p:nvSpPr>
        <p:spPr bwMode="auto">
          <a:xfrm>
            <a:off x="5690581" y="4790247"/>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仕入</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履歴</a:t>
            </a:r>
          </a:p>
        </p:txBody>
      </p:sp>
      <p:cxnSp>
        <p:nvCxnSpPr>
          <p:cNvPr id="29" name="直線コネクタ 28">
            <a:extLst>
              <a:ext uri="{FF2B5EF4-FFF2-40B4-BE49-F238E27FC236}">
                <a16:creationId xmlns:a16="http://schemas.microsoft.com/office/drawing/2014/main" id="{8665E44B-3247-42DC-A966-E9C517940698}"/>
              </a:ext>
            </a:extLst>
          </p:cNvPr>
          <p:cNvCxnSpPr>
            <a:cxnSpLocks/>
            <a:stCxn id="31" idx="4"/>
            <a:endCxn id="28" idx="2"/>
          </p:cNvCxnSpPr>
          <p:nvPr/>
        </p:nvCxnSpPr>
        <p:spPr bwMode="auto">
          <a:xfrm>
            <a:off x="5217168" y="5076409"/>
            <a:ext cx="473413" cy="0"/>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cxnSp>
        <p:nvCxnSpPr>
          <p:cNvPr id="30" name="コネクタ: カギ線 29">
            <a:extLst>
              <a:ext uri="{FF2B5EF4-FFF2-40B4-BE49-F238E27FC236}">
                <a16:creationId xmlns:a16="http://schemas.microsoft.com/office/drawing/2014/main" id="{7E2F1B1B-C72B-4B3B-B61E-A4713BB216EE}"/>
              </a:ext>
            </a:extLst>
          </p:cNvPr>
          <p:cNvCxnSpPr>
            <a:cxnSpLocks/>
            <a:stCxn id="11" idx="3"/>
            <a:endCxn id="28" idx="2"/>
          </p:cNvCxnSpPr>
          <p:nvPr/>
        </p:nvCxnSpPr>
        <p:spPr bwMode="auto">
          <a:xfrm rot="16200000" flipH="1">
            <a:off x="4913326" y="4299154"/>
            <a:ext cx="723408" cy="831101"/>
          </a:xfrm>
          <a:prstGeom prst="bentConnector2">
            <a:avLst/>
          </a:prstGeom>
          <a:solidFill>
            <a:schemeClr val="accent1"/>
          </a:solidFill>
          <a:ln w="12700" cap="sq" cmpd="sng" algn="ctr">
            <a:solidFill>
              <a:schemeClr val="bg1">
                <a:lumMod val="85000"/>
              </a:schemeClr>
            </a:solidFill>
            <a:prstDash val="solid"/>
            <a:round/>
            <a:headEnd type="none" w="lg" len="med"/>
            <a:tailEnd type="none"/>
          </a:ln>
          <a:effectLst/>
        </p:spPr>
      </p:cxnSp>
      <p:sp>
        <p:nvSpPr>
          <p:cNvPr id="31" name="フローチャート : 磁気ディスク 11">
            <a:extLst>
              <a:ext uri="{FF2B5EF4-FFF2-40B4-BE49-F238E27FC236}">
                <a16:creationId xmlns:a16="http://schemas.microsoft.com/office/drawing/2014/main" id="{8CCC5519-C8F3-418C-AE9F-71CA242F2C01}"/>
              </a:ext>
            </a:extLst>
          </p:cNvPr>
          <p:cNvSpPr>
            <a:spLocks noChangeArrowheads="1"/>
          </p:cNvSpPr>
          <p:nvPr/>
        </p:nvSpPr>
        <p:spPr bwMode="auto">
          <a:xfrm>
            <a:off x="4501792" y="4790247"/>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在庫</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管理</a:t>
            </a:r>
          </a:p>
        </p:txBody>
      </p:sp>
      <p:cxnSp>
        <p:nvCxnSpPr>
          <p:cNvPr id="32" name="直線コネクタ 31">
            <a:extLst>
              <a:ext uri="{FF2B5EF4-FFF2-40B4-BE49-F238E27FC236}">
                <a16:creationId xmlns:a16="http://schemas.microsoft.com/office/drawing/2014/main" id="{73EA546C-9487-43A1-A77E-6D557CC61354}"/>
              </a:ext>
            </a:extLst>
          </p:cNvPr>
          <p:cNvCxnSpPr>
            <a:cxnSpLocks/>
            <a:stCxn id="28" idx="4"/>
            <a:endCxn id="19" idx="1"/>
          </p:cNvCxnSpPr>
          <p:nvPr/>
        </p:nvCxnSpPr>
        <p:spPr bwMode="auto">
          <a:xfrm>
            <a:off x="6405957" y="5076409"/>
            <a:ext cx="611604" cy="7566"/>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33" name="吹き出し: 角を丸めた四角形 32">
            <a:extLst>
              <a:ext uri="{FF2B5EF4-FFF2-40B4-BE49-F238E27FC236}">
                <a16:creationId xmlns:a16="http://schemas.microsoft.com/office/drawing/2014/main" id="{E11C0B17-22DE-47EE-A5B4-D7A78D399AFB}"/>
              </a:ext>
            </a:extLst>
          </p:cNvPr>
          <p:cNvSpPr/>
          <p:nvPr/>
        </p:nvSpPr>
        <p:spPr bwMode="auto">
          <a:xfrm>
            <a:off x="1213857" y="2211185"/>
            <a:ext cx="2068156" cy="291980"/>
          </a:xfrm>
          <a:prstGeom prst="wedgeRoundRectCallout">
            <a:avLst>
              <a:gd name="adj1" fmla="val -4926"/>
              <a:gd name="adj2" fmla="val 118401"/>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施主・仕入先等関連企業を管理</a:t>
            </a:r>
          </a:p>
        </p:txBody>
      </p:sp>
      <p:sp>
        <p:nvSpPr>
          <p:cNvPr id="34" name="吹き出し: 角を丸めた四角形 33">
            <a:extLst>
              <a:ext uri="{FF2B5EF4-FFF2-40B4-BE49-F238E27FC236}">
                <a16:creationId xmlns:a16="http://schemas.microsoft.com/office/drawing/2014/main" id="{58A677AB-CCBA-4B17-9BC8-5E196A7D10A5}"/>
              </a:ext>
            </a:extLst>
          </p:cNvPr>
          <p:cNvSpPr/>
          <p:nvPr/>
        </p:nvSpPr>
        <p:spPr bwMode="auto">
          <a:xfrm>
            <a:off x="227380" y="3262271"/>
            <a:ext cx="1782503" cy="407361"/>
          </a:xfrm>
          <a:prstGeom prst="wedgeRoundRectCallout">
            <a:avLst>
              <a:gd name="adj1" fmla="val 57718"/>
              <a:gd name="adj2" fmla="val 41658"/>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関連企業の担当者を管理。</a:t>
            </a:r>
            <a:endParaRPr kumimoji="1" lang="en-US" altLang="ja-JP"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050" dirty="0">
                <a:solidFill>
                  <a:schemeClr val="bg1"/>
                </a:solidFill>
                <a:latin typeface="Meiryo UI" panose="020B0604030504040204" pitchFamily="50" charset="-128"/>
                <a:ea typeface="Meiryo UI" panose="020B0604030504040204" pitchFamily="50" charset="-128"/>
              </a:rPr>
              <a:t>各メール配信先となる。</a:t>
            </a:r>
            <a:endPar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35" name="吹き出し: 角を丸めた四角形 34">
            <a:extLst>
              <a:ext uri="{FF2B5EF4-FFF2-40B4-BE49-F238E27FC236}">
                <a16:creationId xmlns:a16="http://schemas.microsoft.com/office/drawing/2014/main" id="{D0398567-F961-474E-B1A9-03C3BBF05683}"/>
              </a:ext>
            </a:extLst>
          </p:cNvPr>
          <p:cNvSpPr/>
          <p:nvPr/>
        </p:nvSpPr>
        <p:spPr bwMode="auto">
          <a:xfrm>
            <a:off x="227381" y="5436960"/>
            <a:ext cx="1714480" cy="572323"/>
          </a:xfrm>
          <a:prstGeom prst="wedgeRoundRectCallout">
            <a:avLst>
              <a:gd name="adj1" fmla="val 63353"/>
              <a:gd name="adj2" fmla="val -5185"/>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050" dirty="0">
                <a:solidFill>
                  <a:schemeClr val="bg1"/>
                </a:solidFill>
                <a:latin typeface="Meiryo UI" panose="020B0604030504040204" pitchFamily="50" charset="-128"/>
                <a:ea typeface="Meiryo UI" panose="020B0604030504040204" pitchFamily="50" charset="-128"/>
              </a:rPr>
              <a:t>施工現場のマスタ</a:t>
            </a:r>
            <a:endParaRPr lang="en-US" altLang="ja-JP" sz="1050" dirty="0">
              <a:solidFill>
                <a:schemeClr val="bg1"/>
              </a:solidFill>
              <a:latin typeface="Meiryo UI" panose="020B0604030504040204" pitchFamily="50" charset="-128"/>
              <a:ea typeface="Meiryo UI" panose="020B0604030504040204"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a:t>
            </a:r>
            <a:r>
              <a:rPr lang="ja-JP" altLang="en-US" sz="1050" dirty="0">
                <a:solidFill>
                  <a:schemeClr val="bg1"/>
                </a:solidFill>
                <a:latin typeface="Meiryo UI" panose="020B0604030504040204" pitchFamily="50" charset="-128"/>
                <a:ea typeface="Meiryo UI" panose="020B0604030504040204" pitchFamily="50" charset="-128"/>
              </a:rPr>
              <a:t>要件定義時</a:t>
            </a:r>
            <a:r>
              <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不要と判断する可能性あり</a:t>
            </a:r>
          </a:p>
        </p:txBody>
      </p:sp>
      <p:sp>
        <p:nvSpPr>
          <p:cNvPr id="36" name="吹き出し: 角を丸めた四角形 35">
            <a:extLst>
              <a:ext uri="{FF2B5EF4-FFF2-40B4-BE49-F238E27FC236}">
                <a16:creationId xmlns:a16="http://schemas.microsoft.com/office/drawing/2014/main" id="{BDEED512-F1FC-4585-8893-A7DB60D0E0D8}"/>
              </a:ext>
            </a:extLst>
          </p:cNvPr>
          <p:cNvSpPr/>
          <p:nvPr/>
        </p:nvSpPr>
        <p:spPr bwMode="auto">
          <a:xfrm>
            <a:off x="2952997" y="5423620"/>
            <a:ext cx="1714480" cy="572323"/>
          </a:xfrm>
          <a:prstGeom prst="wedgeRoundRectCallout">
            <a:avLst>
              <a:gd name="adj1" fmla="val 50532"/>
              <a:gd name="adj2" fmla="val -77389"/>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050" dirty="0">
                <a:solidFill>
                  <a:schemeClr val="bg1"/>
                </a:solidFill>
                <a:latin typeface="Meiryo UI" panose="020B0604030504040204" pitchFamily="50" charset="-128"/>
                <a:ea typeface="Meiryo UI" panose="020B0604030504040204" pitchFamily="50" charset="-128"/>
              </a:rPr>
              <a:t>GPS</a:t>
            </a:r>
            <a:r>
              <a:rPr lang="ja-JP" altLang="en-US" sz="1050" dirty="0">
                <a:solidFill>
                  <a:schemeClr val="bg1"/>
                </a:solidFill>
                <a:latin typeface="Meiryo UI" panose="020B0604030504040204" pitchFamily="50" charset="-128"/>
                <a:ea typeface="Meiryo UI" panose="020B0604030504040204" pitchFamily="50" charset="-128"/>
              </a:rPr>
              <a:t>＋階数情報も付与した形で管理可能とする。</a:t>
            </a:r>
            <a:endPar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37" name="吹き出し: 四角形 36">
            <a:extLst>
              <a:ext uri="{FF2B5EF4-FFF2-40B4-BE49-F238E27FC236}">
                <a16:creationId xmlns:a16="http://schemas.microsoft.com/office/drawing/2014/main" id="{704F9472-C513-48F5-AAA7-EBD9EFAD1EEF}"/>
              </a:ext>
            </a:extLst>
          </p:cNvPr>
          <p:cNvSpPr/>
          <p:nvPr/>
        </p:nvSpPr>
        <p:spPr bwMode="auto">
          <a:xfrm>
            <a:off x="5378401" y="3174083"/>
            <a:ext cx="2007133" cy="468023"/>
          </a:xfrm>
          <a:prstGeom prst="wedgeRectCallout">
            <a:avLst>
              <a:gd name="adj1" fmla="val -65384"/>
              <a:gd name="adj2" fmla="val 93437"/>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明細</a:t>
            </a:r>
            <a:r>
              <a:rPr kumimoji="1" lang="ja-JP" altLang="en-US" sz="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ステータスにて部材別ステータスを管理</a:t>
            </a:r>
            <a:endParaRPr kumimoji="1" lang="en-US" altLang="ja-JP" sz="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・注文前・注文済・部分仕入・全数仕入</a:t>
            </a:r>
            <a:endParaRPr lang="en-US" altLang="ja-JP" sz="800" dirty="0">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等・・・</a:t>
            </a:r>
            <a:endParaRPr lang="en-US" altLang="ja-JP" sz="800" dirty="0">
              <a:latin typeface="Meiryo UI" panose="020B0604030504040204" pitchFamily="50" charset="-128"/>
              <a:ea typeface="Meiryo UI" panose="020B0604030504040204" pitchFamily="50" charset="-128"/>
            </a:endParaRPr>
          </a:p>
        </p:txBody>
      </p:sp>
      <p:cxnSp>
        <p:nvCxnSpPr>
          <p:cNvPr id="38" name="直線コネクタ 37">
            <a:extLst>
              <a:ext uri="{FF2B5EF4-FFF2-40B4-BE49-F238E27FC236}">
                <a16:creationId xmlns:a16="http://schemas.microsoft.com/office/drawing/2014/main" id="{0A344D39-98C2-4450-9A5E-9AB3985C3F03}"/>
              </a:ext>
            </a:extLst>
          </p:cNvPr>
          <p:cNvCxnSpPr>
            <a:cxnSpLocks/>
            <a:stCxn id="11" idx="3"/>
            <a:endCxn id="28" idx="2"/>
          </p:cNvCxnSpPr>
          <p:nvPr/>
        </p:nvCxnSpPr>
        <p:spPr bwMode="auto">
          <a:xfrm>
            <a:off x="4859480" y="4353001"/>
            <a:ext cx="831101" cy="723408"/>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pic>
        <p:nvPicPr>
          <p:cNvPr id="39" name="図 81" descr="MC900432621.PNG">
            <a:extLst>
              <a:ext uri="{FF2B5EF4-FFF2-40B4-BE49-F238E27FC236}">
                <a16:creationId xmlns:a16="http://schemas.microsoft.com/office/drawing/2014/main" id="{25E68F4A-C070-44B6-99C9-E72B57E83CB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flipH="1">
            <a:off x="7307333" y="3895447"/>
            <a:ext cx="404000" cy="429101"/>
          </a:xfrm>
          <a:prstGeom prst="rect">
            <a:avLst/>
          </a:prstGeom>
        </p:spPr>
      </p:pic>
      <p:grpSp>
        <p:nvGrpSpPr>
          <p:cNvPr id="40" name="図形グループ 101">
            <a:extLst>
              <a:ext uri="{FF2B5EF4-FFF2-40B4-BE49-F238E27FC236}">
                <a16:creationId xmlns:a16="http://schemas.microsoft.com/office/drawing/2014/main" id="{F108475A-4774-4A3B-B821-3AABFE181647}"/>
              </a:ext>
            </a:extLst>
          </p:cNvPr>
          <p:cNvGrpSpPr/>
          <p:nvPr/>
        </p:nvGrpSpPr>
        <p:grpSpPr>
          <a:xfrm>
            <a:off x="7584237" y="5785034"/>
            <a:ext cx="513524" cy="550082"/>
            <a:chOff x="8424744" y="2517616"/>
            <a:chExt cx="719256" cy="774746"/>
          </a:xfrm>
        </p:grpSpPr>
        <p:pic>
          <p:nvPicPr>
            <p:cNvPr id="41" name="図 46">
              <a:extLst>
                <a:ext uri="{FF2B5EF4-FFF2-40B4-BE49-F238E27FC236}">
                  <a16:creationId xmlns:a16="http://schemas.microsoft.com/office/drawing/2014/main" id="{EC7A0DF8-1B69-426F-AD7B-3F4FA5727F85}"/>
                </a:ext>
              </a:extLst>
            </p:cNvPr>
            <p:cNvPicPr>
              <a:picLocks noChangeAspect="1"/>
            </p:cNvPicPr>
            <p:nvPr/>
          </p:nvPicPr>
          <p:blipFill>
            <a:blip r:embed="rId6" cstate="print"/>
            <a:srcRect t="44277"/>
            <a:stretch>
              <a:fillRect/>
            </a:stretch>
          </p:blipFill>
          <p:spPr>
            <a:xfrm>
              <a:off x="8424744" y="2896374"/>
              <a:ext cx="719256" cy="395988"/>
            </a:xfrm>
            <a:prstGeom prst="rect">
              <a:avLst/>
            </a:prstGeom>
          </p:spPr>
        </p:pic>
        <p:pic>
          <p:nvPicPr>
            <p:cNvPr id="42" name="図 47">
              <a:extLst>
                <a:ext uri="{FF2B5EF4-FFF2-40B4-BE49-F238E27FC236}">
                  <a16:creationId xmlns:a16="http://schemas.microsoft.com/office/drawing/2014/main" id="{B9819679-A029-446E-BD98-7DDFC9C27692}"/>
                </a:ext>
              </a:extLst>
            </p:cNvPr>
            <p:cNvPicPr>
              <a:picLocks noChangeAspect="1"/>
            </p:cNvPicPr>
            <p:nvPr/>
          </p:nvPicPr>
          <p:blipFill>
            <a:blip r:embed="rId7" cstate="print"/>
            <a:srcRect b="47180"/>
            <a:stretch>
              <a:fillRect/>
            </a:stretch>
          </p:blipFill>
          <p:spPr>
            <a:xfrm>
              <a:off x="8487239" y="2517616"/>
              <a:ext cx="623338" cy="401037"/>
            </a:xfrm>
            <a:prstGeom prst="rect">
              <a:avLst/>
            </a:prstGeom>
          </p:spPr>
        </p:pic>
      </p:grpSp>
      <p:sp>
        <p:nvSpPr>
          <p:cNvPr id="43" name="テキスト ボックス 42">
            <a:extLst>
              <a:ext uri="{FF2B5EF4-FFF2-40B4-BE49-F238E27FC236}">
                <a16:creationId xmlns:a16="http://schemas.microsoft.com/office/drawing/2014/main" id="{424FF1A7-888E-4CBC-A2EE-E29787400F92}"/>
              </a:ext>
            </a:extLst>
          </p:cNvPr>
          <p:cNvSpPr txBox="1"/>
          <p:nvPr/>
        </p:nvSpPr>
        <p:spPr>
          <a:xfrm>
            <a:off x="7617024" y="4022041"/>
            <a:ext cx="646331" cy="276999"/>
          </a:xfrm>
          <a:prstGeom prst="rect">
            <a:avLst/>
          </a:prstGeom>
          <a:noFill/>
        </p:spPr>
        <p:txBody>
          <a:bodyPr wrap="none" rtlCol="0">
            <a:spAutoFit/>
          </a:bodyPr>
          <a:lstStyle/>
          <a:p>
            <a:r>
              <a:rPr kumimoji="1" lang="ja-JP" altLang="en-US" sz="1200" b="1" dirty="0">
                <a:latin typeface="Meiryo UI" panose="020B0604030504040204" pitchFamily="50" charset="-128"/>
                <a:ea typeface="Meiryo UI" panose="020B0604030504040204" pitchFamily="50" charset="-128"/>
              </a:rPr>
              <a:t>仕入先</a:t>
            </a:r>
          </a:p>
        </p:txBody>
      </p:sp>
      <p:sp>
        <p:nvSpPr>
          <p:cNvPr id="44" name="矢印: 左 43">
            <a:extLst>
              <a:ext uri="{FF2B5EF4-FFF2-40B4-BE49-F238E27FC236}">
                <a16:creationId xmlns:a16="http://schemas.microsoft.com/office/drawing/2014/main" id="{7CDD953A-9892-4376-B1BB-7A5BC4F585D7}"/>
              </a:ext>
            </a:extLst>
          </p:cNvPr>
          <p:cNvSpPr/>
          <p:nvPr/>
        </p:nvSpPr>
        <p:spPr bwMode="auto">
          <a:xfrm>
            <a:off x="6486551" y="3908920"/>
            <a:ext cx="763245" cy="325103"/>
          </a:xfrm>
          <a:prstGeom prst="leftArrow">
            <a:avLst/>
          </a:prstGeom>
          <a:solidFill>
            <a:schemeClr val="accent1">
              <a:lumMod val="20000"/>
              <a:lumOff val="80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a:latin typeface="Meiryo UI" panose="020B0604030504040204" pitchFamily="50" charset="-128"/>
                <a:ea typeface="Meiryo UI" panose="020B0604030504040204" pitchFamily="50" charset="-128"/>
              </a:rPr>
              <a:t>見積入力</a:t>
            </a:r>
            <a:endParaRPr kumimoji="1" lang="ja-JP" altLang="en-US" sz="9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
        <p:nvSpPr>
          <p:cNvPr id="45" name="吹き出し: 四角形 44">
            <a:extLst>
              <a:ext uri="{FF2B5EF4-FFF2-40B4-BE49-F238E27FC236}">
                <a16:creationId xmlns:a16="http://schemas.microsoft.com/office/drawing/2014/main" id="{C288747D-D482-4594-BCD6-18D118D62C02}"/>
              </a:ext>
            </a:extLst>
          </p:cNvPr>
          <p:cNvSpPr/>
          <p:nvPr/>
        </p:nvSpPr>
        <p:spPr bwMode="auto">
          <a:xfrm>
            <a:off x="6664578" y="4340764"/>
            <a:ext cx="2007133" cy="373061"/>
          </a:xfrm>
          <a:prstGeom prst="wedgeRectCallout">
            <a:avLst>
              <a:gd name="adj1" fmla="val -64069"/>
              <a:gd name="adj2" fmla="val -93570"/>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調達明細に対して見積依頼を受けた仕入先は見積回答情報を入力する。</a:t>
            </a:r>
            <a:endParaRPr lang="en-US" altLang="ja-JP" sz="800" dirty="0">
              <a:latin typeface="Meiryo UI" panose="020B0604030504040204" pitchFamily="50" charset="-128"/>
              <a:ea typeface="Meiryo UI" panose="020B0604030504040204" pitchFamily="50" charset="-128"/>
            </a:endParaRPr>
          </a:p>
        </p:txBody>
      </p:sp>
      <p:sp>
        <p:nvSpPr>
          <p:cNvPr id="46" name="テキスト ボックス 45">
            <a:extLst>
              <a:ext uri="{FF2B5EF4-FFF2-40B4-BE49-F238E27FC236}">
                <a16:creationId xmlns:a16="http://schemas.microsoft.com/office/drawing/2014/main" id="{C7036CFE-65C7-444E-A010-660DC8ED39CF}"/>
              </a:ext>
            </a:extLst>
          </p:cNvPr>
          <p:cNvSpPr txBox="1"/>
          <p:nvPr/>
        </p:nvSpPr>
        <p:spPr>
          <a:xfrm>
            <a:off x="8045009" y="5948987"/>
            <a:ext cx="800219" cy="276999"/>
          </a:xfrm>
          <a:prstGeom prst="rect">
            <a:avLst/>
          </a:prstGeom>
          <a:noFill/>
        </p:spPr>
        <p:txBody>
          <a:bodyPr wrap="none" rtlCol="0">
            <a:spAutoFit/>
          </a:bodyPr>
          <a:lstStyle/>
          <a:p>
            <a:r>
              <a:rPr kumimoji="1" lang="ja-JP" altLang="en-US" sz="1200" b="1" dirty="0">
                <a:latin typeface="Meiryo UI" panose="020B0604030504040204" pitchFamily="50" charset="-128"/>
                <a:ea typeface="Meiryo UI" panose="020B0604030504040204" pitchFamily="50" charset="-128"/>
              </a:rPr>
              <a:t>現場担当</a:t>
            </a:r>
          </a:p>
        </p:txBody>
      </p:sp>
      <p:cxnSp>
        <p:nvCxnSpPr>
          <p:cNvPr id="47" name="コネクタ: カギ線 46">
            <a:extLst>
              <a:ext uri="{FF2B5EF4-FFF2-40B4-BE49-F238E27FC236}">
                <a16:creationId xmlns:a16="http://schemas.microsoft.com/office/drawing/2014/main" id="{5E17B42B-A67E-4753-A13D-97A5A265EFA4}"/>
              </a:ext>
            </a:extLst>
          </p:cNvPr>
          <p:cNvCxnSpPr>
            <a:cxnSpLocks/>
            <a:stCxn id="31" idx="4"/>
            <a:endCxn id="20" idx="1"/>
          </p:cNvCxnSpPr>
          <p:nvPr/>
        </p:nvCxnSpPr>
        <p:spPr bwMode="auto">
          <a:xfrm>
            <a:off x="5217168" y="5076409"/>
            <a:ext cx="1800393" cy="298407"/>
          </a:xfrm>
          <a:prstGeom prst="bentConnector3">
            <a:avLst>
              <a:gd name="adj1" fmla="val 11908"/>
            </a:avLst>
          </a:prstGeom>
          <a:solidFill>
            <a:schemeClr val="accent1"/>
          </a:solidFill>
          <a:ln w="12700" cap="sq" cmpd="sng" algn="ctr">
            <a:solidFill>
              <a:schemeClr val="bg1">
                <a:lumMod val="85000"/>
              </a:schemeClr>
            </a:solidFill>
            <a:prstDash val="solid"/>
            <a:round/>
            <a:headEnd type="none" w="lg" len="med"/>
            <a:tailEnd type="none"/>
          </a:ln>
          <a:effectLst/>
        </p:spPr>
      </p:cxnSp>
      <p:sp>
        <p:nvSpPr>
          <p:cNvPr id="48" name="吹き出し: 四角形 47">
            <a:extLst>
              <a:ext uri="{FF2B5EF4-FFF2-40B4-BE49-F238E27FC236}">
                <a16:creationId xmlns:a16="http://schemas.microsoft.com/office/drawing/2014/main" id="{6AF810D2-2B9B-4228-9746-A3EEC95C1F90}"/>
              </a:ext>
            </a:extLst>
          </p:cNvPr>
          <p:cNvSpPr/>
          <p:nvPr/>
        </p:nvSpPr>
        <p:spPr bwMode="auto">
          <a:xfrm>
            <a:off x="4973451" y="5437581"/>
            <a:ext cx="2007133" cy="373061"/>
          </a:xfrm>
          <a:prstGeom prst="wedgeRectCallout">
            <a:avLst>
              <a:gd name="adj1" fmla="val 51138"/>
              <a:gd name="adj2" fmla="val -119495"/>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スキャンした調達番号から注文済部材を検索し、検品処理＋入庫処理を行う。</a:t>
            </a:r>
            <a:endParaRPr lang="en-US" altLang="ja-JP" sz="800" dirty="0">
              <a:latin typeface="Meiryo UI" panose="020B0604030504040204" pitchFamily="50" charset="-128"/>
              <a:ea typeface="Meiryo UI" panose="020B0604030504040204" pitchFamily="50" charset="-128"/>
            </a:endParaRPr>
          </a:p>
        </p:txBody>
      </p:sp>
      <p:cxnSp>
        <p:nvCxnSpPr>
          <p:cNvPr id="49" name="直線コネクタ 48">
            <a:extLst>
              <a:ext uri="{FF2B5EF4-FFF2-40B4-BE49-F238E27FC236}">
                <a16:creationId xmlns:a16="http://schemas.microsoft.com/office/drawing/2014/main" id="{AA3D07A7-C975-47D2-AC8E-8D3BC9D74B4D}"/>
              </a:ext>
            </a:extLst>
          </p:cNvPr>
          <p:cNvCxnSpPr>
            <a:cxnSpLocks/>
            <a:stCxn id="11" idx="4"/>
            <a:endCxn id="48" idx="4"/>
          </p:cNvCxnSpPr>
          <p:nvPr/>
        </p:nvCxnSpPr>
        <p:spPr bwMode="auto">
          <a:xfrm>
            <a:off x="5217168" y="4066840"/>
            <a:ext cx="1786257" cy="1111482"/>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50" name="吹き出し: 四角形 49">
            <a:extLst>
              <a:ext uri="{FF2B5EF4-FFF2-40B4-BE49-F238E27FC236}">
                <a16:creationId xmlns:a16="http://schemas.microsoft.com/office/drawing/2014/main" id="{456D1C33-45B2-4B97-9F0F-D5602AA183AA}"/>
              </a:ext>
            </a:extLst>
          </p:cNvPr>
          <p:cNvSpPr/>
          <p:nvPr/>
        </p:nvSpPr>
        <p:spPr bwMode="auto">
          <a:xfrm>
            <a:off x="4973451" y="5860918"/>
            <a:ext cx="2007133" cy="318707"/>
          </a:xfrm>
          <a:prstGeom prst="wedgeRectCallout">
            <a:avLst>
              <a:gd name="adj1" fmla="val 78298"/>
              <a:gd name="adj2" fmla="val -172180"/>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使用した場合の出庫処理や入力ミスの修正などにて使用。</a:t>
            </a:r>
            <a:endParaRPr lang="en-US" altLang="ja-JP" sz="800" dirty="0">
              <a:latin typeface="Meiryo UI" panose="020B0604030504040204" pitchFamily="50" charset="-128"/>
              <a:ea typeface="Meiryo UI" panose="020B0604030504040204" pitchFamily="50" charset="-128"/>
            </a:endParaRPr>
          </a:p>
        </p:txBody>
      </p:sp>
      <p:pic>
        <p:nvPicPr>
          <p:cNvPr id="51" name="図 81" descr="MC900432621.PNG">
            <a:extLst>
              <a:ext uri="{FF2B5EF4-FFF2-40B4-BE49-F238E27FC236}">
                <a16:creationId xmlns:a16="http://schemas.microsoft.com/office/drawing/2014/main" id="{2F368BD2-A7D9-4BE9-98CA-594EAD095AC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flipH="1">
            <a:off x="2298530" y="4201047"/>
            <a:ext cx="404000" cy="429101"/>
          </a:xfrm>
          <a:prstGeom prst="rect">
            <a:avLst/>
          </a:prstGeom>
        </p:spPr>
      </p:pic>
      <p:sp>
        <p:nvSpPr>
          <p:cNvPr id="52" name="テキスト ボックス 51">
            <a:extLst>
              <a:ext uri="{FF2B5EF4-FFF2-40B4-BE49-F238E27FC236}">
                <a16:creationId xmlns:a16="http://schemas.microsoft.com/office/drawing/2014/main" id="{F446C935-C709-4CD4-BA96-0CE509EF7D30}"/>
              </a:ext>
            </a:extLst>
          </p:cNvPr>
          <p:cNvSpPr txBox="1"/>
          <p:nvPr/>
        </p:nvSpPr>
        <p:spPr>
          <a:xfrm>
            <a:off x="2702530" y="4500427"/>
            <a:ext cx="800219" cy="276999"/>
          </a:xfrm>
          <a:prstGeom prst="rect">
            <a:avLst/>
          </a:prstGeom>
          <a:noFill/>
        </p:spPr>
        <p:txBody>
          <a:bodyPr wrap="none" rtlCol="0">
            <a:spAutoFit/>
          </a:bodyPr>
          <a:lstStyle/>
          <a:p>
            <a:r>
              <a:rPr kumimoji="1" lang="ja-JP" altLang="en-US" sz="1200" b="1" dirty="0">
                <a:latin typeface="Meiryo UI" panose="020B0604030504040204" pitchFamily="50" charset="-128"/>
                <a:ea typeface="Meiryo UI" panose="020B0604030504040204" pitchFamily="50" charset="-128"/>
              </a:rPr>
              <a:t>購買部門</a:t>
            </a:r>
          </a:p>
        </p:txBody>
      </p:sp>
      <p:sp>
        <p:nvSpPr>
          <p:cNvPr id="53" name="吹き出し: 四角形 52">
            <a:extLst>
              <a:ext uri="{FF2B5EF4-FFF2-40B4-BE49-F238E27FC236}">
                <a16:creationId xmlns:a16="http://schemas.microsoft.com/office/drawing/2014/main" id="{9B1443B9-D838-43DC-A49F-3E6BFF12373F}"/>
              </a:ext>
            </a:extLst>
          </p:cNvPr>
          <p:cNvSpPr/>
          <p:nvPr/>
        </p:nvSpPr>
        <p:spPr bwMode="auto">
          <a:xfrm>
            <a:off x="2686951" y="4043615"/>
            <a:ext cx="1628842" cy="468023"/>
          </a:xfrm>
          <a:prstGeom prst="wedgeRectCallout">
            <a:avLst>
              <a:gd name="adj1" fmla="val 67944"/>
              <a:gd name="adj2" fmla="val -41823"/>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ja-JP" sz="800" dirty="0">
                <a:latin typeface="Meiryo UI" panose="020B0604030504040204" pitchFamily="50" charset="-128"/>
                <a:ea typeface="Meiryo UI" panose="020B0604030504040204" pitchFamily="50" charset="-128"/>
              </a:rPr>
              <a:t>OCR</a:t>
            </a:r>
            <a:r>
              <a:rPr lang="ja-JP" altLang="en-US" sz="800" dirty="0">
                <a:latin typeface="Meiryo UI" panose="020B0604030504040204" pitchFamily="50" charset="-128"/>
                <a:ea typeface="Meiryo UI" panose="020B0604030504040204" pitchFamily="50" charset="-128"/>
              </a:rPr>
              <a:t>リーダーにて仕入先からの請求書を読み、支払予定金額とのチェックを行う。</a:t>
            </a:r>
            <a:endParaRPr lang="en-US" altLang="ja-JP" sz="800" dirty="0">
              <a:latin typeface="Meiryo UI" panose="020B0604030504040204" pitchFamily="50" charset="-128"/>
              <a:ea typeface="Meiryo UI" panose="020B0604030504040204" pitchFamily="50" charset="-128"/>
            </a:endParaRPr>
          </a:p>
        </p:txBody>
      </p:sp>
      <p:sp>
        <p:nvSpPr>
          <p:cNvPr id="54" name="正方形/長方形 53">
            <a:extLst>
              <a:ext uri="{FF2B5EF4-FFF2-40B4-BE49-F238E27FC236}">
                <a16:creationId xmlns:a16="http://schemas.microsoft.com/office/drawing/2014/main" id="{CD56AB13-D93C-43D3-978D-F68C661E9E01}"/>
              </a:ext>
            </a:extLst>
          </p:cNvPr>
          <p:cNvSpPr/>
          <p:nvPr/>
        </p:nvSpPr>
        <p:spPr bwMode="auto">
          <a:xfrm>
            <a:off x="3036320" y="3722769"/>
            <a:ext cx="843173" cy="276999"/>
          </a:xfrm>
          <a:prstGeom prst="rect">
            <a:avLst/>
          </a:prstGeom>
          <a:solidFill>
            <a:srgbClr val="00B0F0">
              <a:alpha val="59000"/>
            </a:srgb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a:solidFill>
                  <a:schemeClr val="bg1"/>
                </a:solidFill>
                <a:latin typeface="Meiryo UI" panose="020B0604030504040204" pitchFamily="50" charset="-128"/>
                <a:ea typeface="Meiryo UI" panose="020B0604030504040204" pitchFamily="50" charset="-128"/>
              </a:rPr>
              <a:t>請求書照合画面</a:t>
            </a:r>
            <a:endParaRPr kumimoji="1" lang="ja-JP" altLang="en-US" sz="9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cxnSp>
        <p:nvCxnSpPr>
          <p:cNvPr id="55" name="直線コネクタ 54">
            <a:extLst>
              <a:ext uri="{FF2B5EF4-FFF2-40B4-BE49-F238E27FC236}">
                <a16:creationId xmlns:a16="http://schemas.microsoft.com/office/drawing/2014/main" id="{889A6890-5CF9-4C15-9C54-A20939E3705C}"/>
              </a:ext>
            </a:extLst>
          </p:cNvPr>
          <p:cNvCxnSpPr>
            <a:cxnSpLocks/>
            <a:stCxn id="54" idx="3"/>
            <a:endCxn id="11" idx="2"/>
          </p:cNvCxnSpPr>
          <p:nvPr/>
        </p:nvCxnSpPr>
        <p:spPr bwMode="auto">
          <a:xfrm>
            <a:off x="3879493" y="3861269"/>
            <a:ext cx="622299" cy="205571"/>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56" name="テキスト ボックス 55">
            <a:extLst>
              <a:ext uri="{FF2B5EF4-FFF2-40B4-BE49-F238E27FC236}">
                <a16:creationId xmlns:a16="http://schemas.microsoft.com/office/drawing/2014/main" id="{ECB166D2-97CD-424C-8451-97C1B15FBCF3}"/>
              </a:ext>
            </a:extLst>
          </p:cNvPr>
          <p:cNvSpPr txBox="1"/>
          <p:nvPr/>
        </p:nvSpPr>
        <p:spPr>
          <a:xfrm>
            <a:off x="7385534" y="3507325"/>
            <a:ext cx="1683474" cy="430887"/>
          </a:xfrm>
          <a:prstGeom prst="rect">
            <a:avLst/>
          </a:prstGeom>
          <a:noFill/>
        </p:spPr>
        <p:txBody>
          <a:bodyPr wrap="none" rtlCol="0">
            <a:spAutoFit/>
          </a:bodyPr>
          <a:lstStyle/>
          <a:p>
            <a:r>
              <a:rPr kumimoji="1" lang="ja-JP" altLang="en-US" sz="1100" b="1" dirty="0">
                <a:solidFill>
                  <a:srgbClr val="FF0000"/>
                </a:solidFill>
                <a:latin typeface="Meiryo UI" panose="020B0604030504040204" pitchFamily="50" charset="-128"/>
                <a:ea typeface="Meiryo UI" panose="020B0604030504040204" pitchFamily="50" charset="-128"/>
              </a:rPr>
              <a:t>ポイント①</a:t>
            </a:r>
            <a:endParaRPr kumimoji="1" lang="en-US" altLang="ja-JP" sz="1100" b="1" dirty="0">
              <a:solidFill>
                <a:srgbClr val="FF0000"/>
              </a:solidFill>
              <a:latin typeface="Meiryo UI" panose="020B0604030504040204" pitchFamily="50" charset="-128"/>
              <a:ea typeface="Meiryo UI" panose="020B0604030504040204" pitchFamily="50" charset="-128"/>
            </a:endParaRPr>
          </a:p>
          <a:p>
            <a:r>
              <a:rPr lang="ja-JP" altLang="en-US" sz="1100" b="1" dirty="0">
                <a:solidFill>
                  <a:srgbClr val="FF0000"/>
                </a:solidFill>
                <a:latin typeface="Meiryo UI" panose="020B0604030504040204" pitchFamily="50" charset="-128"/>
                <a:ea typeface="Meiryo UI" panose="020B0604030504040204" pitchFamily="50" charset="-128"/>
              </a:rPr>
              <a:t>御社と仕入先の情報共有</a:t>
            </a:r>
            <a:endParaRPr kumimoji="1" lang="ja-JP" altLang="en-US" sz="1100" b="1" dirty="0">
              <a:solidFill>
                <a:srgbClr val="FF0000"/>
              </a:solidFill>
              <a:latin typeface="Meiryo UI" panose="020B0604030504040204" pitchFamily="50" charset="-128"/>
              <a:ea typeface="Meiryo UI" panose="020B0604030504040204" pitchFamily="50" charset="-128"/>
            </a:endParaRPr>
          </a:p>
        </p:txBody>
      </p:sp>
      <p:cxnSp>
        <p:nvCxnSpPr>
          <p:cNvPr id="57" name="直線矢印コネクタ 56">
            <a:extLst>
              <a:ext uri="{FF2B5EF4-FFF2-40B4-BE49-F238E27FC236}">
                <a16:creationId xmlns:a16="http://schemas.microsoft.com/office/drawing/2014/main" id="{A793ACA3-BD91-4866-AD09-A97F5FB31CD0}"/>
              </a:ext>
            </a:extLst>
          </p:cNvPr>
          <p:cNvCxnSpPr>
            <a:stCxn id="56" idx="1"/>
          </p:cNvCxnSpPr>
          <p:nvPr/>
        </p:nvCxnSpPr>
        <p:spPr bwMode="auto">
          <a:xfrm flipH="1" flipV="1">
            <a:off x="7017561" y="2933974"/>
            <a:ext cx="367973" cy="788795"/>
          </a:xfrm>
          <a:prstGeom prst="straightConnector1">
            <a:avLst/>
          </a:prstGeom>
          <a:solidFill>
            <a:schemeClr val="accent1"/>
          </a:solidFill>
          <a:ln w="6350" cap="sq" cmpd="sng" algn="ctr">
            <a:solidFill>
              <a:srgbClr val="FF0000"/>
            </a:solidFill>
            <a:prstDash val="solid"/>
            <a:round/>
            <a:headEnd type="none" w="lg" len="med"/>
            <a:tailEnd type="triangle"/>
          </a:ln>
          <a:effectLst/>
        </p:spPr>
      </p:cxnSp>
      <p:cxnSp>
        <p:nvCxnSpPr>
          <p:cNvPr id="58" name="直線矢印コネクタ 57">
            <a:extLst>
              <a:ext uri="{FF2B5EF4-FFF2-40B4-BE49-F238E27FC236}">
                <a16:creationId xmlns:a16="http://schemas.microsoft.com/office/drawing/2014/main" id="{E147ED9F-4169-4A24-82DF-7EAA4BFE7C55}"/>
              </a:ext>
            </a:extLst>
          </p:cNvPr>
          <p:cNvCxnSpPr>
            <a:cxnSpLocks/>
            <a:stCxn id="56" idx="1"/>
          </p:cNvCxnSpPr>
          <p:nvPr/>
        </p:nvCxnSpPr>
        <p:spPr bwMode="auto">
          <a:xfrm flipH="1" flipV="1">
            <a:off x="7003425" y="3457316"/>
            <a:ext cx="382109" cy="265453"/>
          </a:xfrm>
          <a:prstGeom prst="straightConnector1">
            <a:avLst/>
          </a:prstGeom>
          <a:solidFill>
            <a:schemeClr val="accent1"/>
          </a:solidFill>
          <a:ln w="6350" cap="sq" cmpd="sng" algn="ctr">
            <a:solidFill>
              <a:srgbClr val="FF0000"/>
            </a:solidFill>
            <a:prstDash val="solid"/>
            <a:round/>
            <a:headEnd type="none" w="lg" len="med"/>
            <a:tailEnd type="triangle"/>
          </a:ln>
          <a:effectLst/>
        </p:spPr>
      </p:cxnSp>
      <p:cxnSp>
        <p:nvCxnSpPr>
          <p:cNvPr id="59" name="直線矢印コネクタ 58">
            <a:extLst>
              <a:ext uri="{FF2B5EF4-FFF2-40B4-BE49-F238E27FC236}">
                <a16:creationId xmlns:a16="http://schemas.microsoft.com/office/drawing/2014/main" id="{A610AD01-7E0C-42BE-9085-E24855B7C28A}"/>
              </a:ext>
            </a:extLst>
          </p:cNvPr>
          <p:cNvCxnSpPr>
            <a:cxnSpLocks/>
            <a:stCxn id="56" idx="1"/>
          </p:cNvCxnSpPr>
          <p:nvPr/>
        </p:nvCxnSpPr>
        <p:spPr bwMode="auto">
          <a:xfrm flipH="1">
            <a:off x="7291951" y="3722769"/>
            <a:ext cx="93583" cy="570553"/>
          </a:xfrm>
          <a:prstGeom prst="straightConnector1">
            <a:avLst/>
          </a:prstGeom>
          <a:solidFill>
            <a:schemeClr val="accent1"/>
          </a:solidFill>
          <a:ln w="6350" cap="sq" cmpd="sng" algn="ctr">
            <a:solidFill>
              <a:srgbClr val="FF0000"/>
            </a:solidFill>
            <a:prstDash val="solid"/>
            <a:round/>
            <a:headEnd type="none" w="lg" len="med"/>
            <a:tailEnd type="triangle"/>
          </a:ln>
          <a:effectLst/>
        </p:spPr>
      </p:cxnSp>
      <p:sp>
        <p:nvSpPr>
          <p:cNvPr id="60" name="テキスト ボックス 59">
            <a:extLst>
              <a:ext uri="{FF2B5EF4-FFF2-40B4-BE49-F238E27FC236}">
                <a16:creationId xmlns:a16="http://schemas.microsoft.com/office/drawing/2014/main" id="{865B3802-D4F8-41D1-BF6C-5D37572D307E}"/>
              </a:ext>
            </a:extLst>
          </p:cNvPr>
          <p:cNvSpPr txBox="1"/>
          <p:nvPr/>
        </p:nvSpPr>
        <p:spPr>
          <a:xfrm>
            <a:off x="3140866" y="6003523"/>
            <a:ext cx="1598515" cy="430887"/>
          </a:xfrm>
          <a:prstGeom prst="rect">
            <a:avLst/>
          </a:prstGeom>
          <a:solidFill>
            <a:schemeClr val="bg1"/>
          </a:solidFill>
        </p:spPr>
        <p:txBody>
          <a:bodyPr wrap="none" rtlCol="0">
            <a:spAutoFit/>
          </a:bodyPr>
          <a:lstStyle/>
          <a:p>
            <a:r>
              <a:rPr kumimoji="1" lang="ja-JP" altLang="en-US" sz="1100" b="1" dirty="0">
                <a:solidFill>
                  <a:srgbClr val="FF0000"/>
                </a:solidFill>
                <a:latin typeface="Meiryo UI" panose="020B0604030504040204" pitchFamily="50" charset="-128"/>
                <a:ea typeface="Meiryo UI" panose="020B0604030504040204" pitchFamily="50" charset="-128"/>
              </a:rPr>
              <a:t>ポイント</a:t>
            </a:r>
            <a:r>
              <a:rPr lang="ja-JP" altLang="en-US" sz="1100" b="1" dirty="0">
                <a:solidFill>
                  <a:srgbClr val="FF0000"/>
                </a:solidFill>
                <a:latin typeface="Meiryo UI" panose="020B0604030504040204" pitchFamily="50" charset="-128"/>
                <a:ea typeface="Meiryo UI" panose="020B0604030504040204" pitchFamily="50" charset="-128"/>
              </a:rPr>
              <a:t>②</a:t>
            </a:r>
            <a:endParaRPr kumimoji="1" lang="en-US" altLang="ja-JP" sz="1100" b="1" dirty="0">
              <a:solidFill>
                <a:srgbClr val="FF0000"/>
              </a:solidFill>
              <a:latin typeface="Meiryo UI" panose="020B0604030504040204" pitchFamily="50" charset="-128"/>
              <a:ea typeface="Meiryo UI" panose="020B0604030504040204" pitchFamily="50" charset="-128"/>
            </a:endParaRPr>
          </a:p>
          <a:p>
            <a:r>
              <a:rPr lang="ja-JP" altLang="en-US" sz="1100" b="1" dirty="0">
                <a:solidFill>
                  <a:srgbClr val="FF0000"/>
                </a:solidFill>
                <a:latin typeface="Meiryo UI" panose="020B0604030504040204" pitchFamily="50" charset="-128"/>
                <a:ea typeface="Meiryo UI" panose="020B0604030504040204" pitchFamily="50" charset="-128"/>
              </a:rPr>
              <a:t>確実な検品と在庫管理</a:t>
            </a:r>
            <a:endParaRPr kumimoji="1" lang="ja-JP" altLang="en-US" sz="1100" b="1" dirty="0">
              <a:solidFill>
                <a:srgbClr val="FF0000"/>
              </a:solidFill>
              <a:latin typeface="Meiryo UI" panose="020B0604030504040204" pitchFamily="50" charset="-128"/>
              <a:ea typeface="Meiryo UI" panose="020B0604030504040204" pitchFamily="50" charset="-128"/>
            </a:endParaRPr>
          </a:p>
        </p:txBody>
      </p:sp>
      <p:cxnSp>
        <p:nvCxnSpPr>
          <p:cNvPr id="61" name="直線矢印コネクタ 60">
            <a:extLst>
              <a:ext uri="{FF2B5EF4-FFF2-40B4-BE49-F238E27FC236}">
                <a16:creationId xmlns:a16="http://schemas.microsoft.com/office/drawing/2014/main" id="{7F9E83B4-0C25-4D30-8E23-20FCDDD411BA}"/>
              </a:ext>
            </a:extLst>
          </p:cNvPr>
          <p:cNvCxnSpPr>
            <a:cxnSpLocks/>
            <a:endCxn id="50" idx="1"/>
          </p:cNvCxnSpPr>
          <p:nvPr/>
        </p:nvCxnSpPr>
        <p:spPr bwMode="auto">
          <a:xfrm flipV="1">
            <a:off x="4639174" y="6020272"/>
            <a:ext cx="334277" cy="281710"/>
          </a:xfrm>
          <a:prstGeom prst="straightConnector1">
            <a:avLst/>
          </a:prstGeom>
          <a:solidFill>
            <a:schemeClr val="accent1"/>
          </a:solidFill>
          <a:ln w="6350" cap="sq" cmpd="sng" algn="ctr">
            <a:solidFill>
              <a:srgbClr val="FF0000"/>
            </a:solidFill>
            <a:prstDash val="solid"/>
            <a:round/>
            <a:headEnd type="none" w="lg" len="med"/>
            <a:tailEnd type="triangle"/>
          </a:ln>
          <a:effectLst/>
        </p:spPr>
      </p:cxnSp>
      <p:cxnSp>
        <p:nvCxnSpPr>
          <p:cNvPr id="62" name="直線矢印コネクタ 61">
            <a:extLst>
              <a:ext uri="{FF2B5EF4-FFF2-40B4-BE49-F238E27FC236}">
                <a16:creationId xmlns:a16="http://schemas.microsoft.com/office/drawing/2014/main" id="{982578BF-50F6-4505-9A29-3455B6218452}"/>
              </a:ext>
            </a:extLst>
          </p:cNvPr>
          <p:cNvCxnSpPr>
            <a:cxnSpLocks/>
            <a:endCxn id="48" idx="1"/>
          </p:cNvCxnSpPr>
          <p:nvPr/>
        </p:nvCxnSpPr>
        <p:spPr bwMode="auto">
          <a:xfrm flipV="1">
            <a:off x="4648443" y="5624112"/>
            <a:ext cx="325008" cy="694620"/>
          </a:xfrm>
          <a:prstGeom prst="straightConnector1">
            <a:avLst/>
          </a:prstGeom>
          <a:solidFill>
            <a:schemeClr val="accent1"/>
          </a:solidFill>
          <a:ln w="6350" cap="sq" cmpd="sng" algn="ctr">
            <a:solidFill>
              <a:srgbClr val="FF0000"/>
            </a:solidFill>
            <a:prstDash val="solid"/>
            <a:round/>
            <a:headEnd type="none" w="lg" len="med"/>
            <a:tailEnd type="triangle"/>
          </a:ln>
          <a:effectLst/>
        </p:spPr>
      </p:cxnSp>
      <p:sp>
        <p:nvSpPr>
          <p:cNvPr id="63" name="テキスト ボックス 62">
            <a:extLst>
              <a:ext uri="{FF2B5EF4-FFF2-40B4-BE49-F238E27FC236}">
                <a16:creationId xmlns:a16="http://schemas.microsoft.com/office/drawing/2014/main" id="{EA485A18-A5DD-413A-835E-B8E2C98F9E06}"/>
              </a:ext>
            </a:extLst>
          </p:cNvPr>
          <p:cNvSpPr txBox="1"/>
          <p:nvPr/>
        </p:nvSpPr>
        <p:spPr>
          <a:xfrm>
            <a:off x="444969" y="4335295"/>
            <a:ext cx="1454244" cy="430887"/>
          </a:xfrm>
          <a:prstGeom prst="rect">
            <a:avLst/>
          </a:prstGeom>
          <a:solidFill>
            <a:schemeClr val="bg1"/>
          </a:solidFill>
        </p:spPr>
        <p:txBody>
          <a:bodyPr wrap="none" rtlCol="0">
            <a:spAutoFit/>
          </a:bodyPr>
          <a:lstStyle/>
          <a:p>
            <a:r>
              <a:rPr kumimoji="1" lang="ja-JP" altLang="en-US" sz="1100" b="1" dirty="0">
                <a:solidFill>
                  <a:srgbClr val="FF0000"/>
                </a:solidFill>
                <a:latin typeface="Meiryo UI" panose="020B0604030504040204" pitchFamily="50" charset="-128"/>
                <a:ea typeface="Meiryo UI" panose="020B0604030504040204" pitchFamily="50" charset="-128"/>
              </a:rPr>
              <a:t>ポイント</a:t>
            </a:r>
            <a:r>
              <a:rPr lang="ja-JP" altLang="en-US" sz="1100" b="1" dirty="0">
                <a:solidFill>
                  <a:srgbClr val="FF0000"/>
                </a:solidFill>
                <a:latin typeface="Meiryo UI" panose="020B0604030504040204" pitchFamily="50" charset="-128"/>
                <a:ea typeface="Meiryo UI" panose="020B0604030504040204" pitchFamily="50" charset="-128"/>
              </a:rPr>
              <a:t>③</a:t>
            </a:r>
            <a:endParaRPr kumimoji="1" lang="en-US" altLang="ja-JP" sz="1100" b="1" dirty="0">
              <a:solidFill>
                <a:srgbClr val="FF0000"/>
              </a:solidFill>
              <a:latin typeface="Meiryo UI" panose="020B0604030504040204" pitchFamily="50" charset="-128"/>
              <a:ea typeface="Meiryo UI" panose="020B0604030504040204" pitchFamily="50" charset="-128"/>
            </a:endParaRPr>
          </a:p>
          <a:p>
            <a:r>
              <a:rPr lang="ja-JP" altLang="en-US" sz="1100" b="1" dirty="0">
                <a:solidFill>
                  <a:srgbClr val="FF0000"/>
                </a:solidFill>
                <a:latin typeface="Meiryo UI" panose="020B0604030504040204" pitchFamily="50" charset="-128"/>
                <a:ea typeface="Meiryo UI" panose="020B0604030504040204" pitchFamily="50" charset="-128"/>
              </a:rPr>
              <a:t>請求内容確認簡素化</a:t>
            </a:r>
            <a:endParaRPr kumimoji="1" lang="ja-JP" altLang="en-US" sz="1100" b="1" dirty="0">
              <a:solidFill>
                <a:srgbClr val="FF0000"/>
              </a:solidFill>
              <a:latin typeface="Meiryo UI" panose="020B0604030504040204" pitchFamily="50" charset="-128"/>
              <a:ea typeface="Meiryo UI" panose="020B0604030504040204" pitchFamily="50" charset="-128"/>
            </a:endParaRPr>
          </a:p>
        </p:txBody>
      </p:sp>
      <p:cxnSp>
        <p:nvCxnSpPr>
          <p:cNvPr id="64" name="直線矢印コネクタ 63">
            <a:extLst>
              <a:ext uri="{FF2B5EF4-FFF2-40B4-BE49-F238E27FC236}">
                <a16:creationId xmlns:a16="http://schemas.microsoft.com/office/drawing/2014/main" id="{C373DFAC-9B4A-4172-B172-10E3D01326E1}"/>
              </a:ext>
            </a:extLst>
          </p:cNvPr>
          <p:cNvCxnSpPr>
            <a:cxnSpLocks/>
          </p:cNvCxnSpPr>
          <p:nvPr/>
        </p:nvCxnSpPr>
        <p:spPr bwMode="auto">
          <a:xfrm flipV="1">
            <a:off x="1943277" y="4352044"/>
            <a:ext cx="334277" cy="281710"/>
          </a:xfrm>
          <a:prstGeom prst="straightConnector1">
            <a:avLst/>
          </a:prstGeom>
          <a:solidFill>
            <a:schemeClr val="accent1"/>
          </a:solidFill>
          <a:ln w="6350" cap="sq" cmpd="sng" algn="ctr">
            <a:solidFill>
              <a:srgbClr val="FF0000"/>
            </a:solidFill>
            <a:prstDash val="solid"/>
            <a:round/>
            <a:headEnd type="none" w="lg" len="med"/>
            <a:tailEnd type="triangle"/>
          </a:ln>
          <a:effectLst/>
        </p:spPr>
      </p:cxnSp>
      <p:sp>
        <p:nvSpPr>
          <p:cNvPr id="65" name="タイトル 1">
            <a:extLst>
              <a:ext uri="{FF2B5EF4-FFF2-40B4-BE49-F238E27FC236}">
                <a16:creationId xmlns:a16="http://schemas.microsoft.com/office/drawing/2014/main" id="{C0AE7554-09E1-4A81-84EF-2C6913E44C98}"/>
              </a:ext>
            </a:extLst>
          </p:cNvPr>
          <p:cNvSpPr>
            <a:spLocks noGrp="1"/>
          </p:cNvSpPr>
          <p:nvPr>
            <p:ph type="title"/>
          </p:nvPr>
        </p:nvSpPr>
        <p:spPr>
          <a:xfrm>
            <a:off x="214313" y="131763"/>
            <a:ext cx="8229600" cy="725487"/>
          </a:xfrm>
        </p:spPr>
        <p:txBody>
          <a:bodyPr/>
          <a:lstStyle/>
          <a:p>
            <a:pPr eaLnBrk="1" hangingPunct="1"/>
            <a:r>
              <a:rPr lang="ja-JP" altLang="en-US" dirty="0"/>
              <a:t>プロジェクトのスコープ</a:t>
            </a:r>
          </a:p>
        </p:txBody>
      </p:sp>
    </p:spTree>
    <p:extLst>
      <p:ext uri="{BB962C8B-B14F-4D97-AF65-F5344CB8AC3E}">
        <p14:creationId xmlns:p14="http://schemas.microsoft.com/office/powerpoint/2010/main" val="3341529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タイトル 1">
            <a:extLst>
              <a:ext uri="{FF2B5EF4-FFF2-40B4-BE49-F238E27FC236}">
                <a16:creationId xmlns:a16="http://schemas.microsoft.com/office/drawing/2014/main" id="{7694B7FD-6322-40EF-9655-611188C6ACEB}"/>
              </a:ext>
            </a:extLst>
          </p:cNvPr>
          <p:cNvSpPr>
            <a:spLocks noGrp="1"/>
          </p:cNvSpPr>
          <p:nvPr>
            <p:ph type="title"/>
          </p:nvPr>
        </p:nvSpPr>
        <p:spPr>
          <a:xfrm>
            <a:off x="214313" y="131763"/>
            <a:ext cx="8229600" cy="725487"/>
          </a:xfrm>
        </p:spPr>
        <p:txBody>
          <a:bodyPr/>
          <a:lstStyle/>
          <a:p>
            <a:pPr eaLnBrk="1" hangingPunct="1"/>
            <a:r>
              <a:rPr lang="ja-JP" altLang="en-US" dirty="0"/>
              <a:t>体制図</a:t>
            </a:r>
          </a:p>
        </p:txBody>
      </p:sp>
      <p:sp>
        <p:nvSpPr>
          <p:cNvPr id="33" name="Rectangle 9">
            <a:extLst>
              <a:ext uri="{FF2B5EF4-FFF2-40B4-BE49-F238E27FC236}">
                <a16:creationId xmlns:a16="http://schemas.microsoft.com/office/drawing/2014/main" id="{D88A20B7-F155-4EC3-9CB2-219FD27DC568}"/>
              </a:ext>
            </a:extLst>
          </p:cNvPr>
          <p:cNvSpPr>
            <a:spLocks noChangeArrowheads="1"/>
          </p:cNvSpPr>
          <p:nvPr/>
        </p:nvSpPr>
        <p:spPr bwMode="auto">
          <a:xfrm>
            <a:off x="314666" y="3896202"/>
            <a:ext cx="8062946" cy="2195412"/>
          </a:xfrm>
          <a:prstGeom prst="rect">
            <a:avLst/>
          </a:prstGeom>
          <a:noFill/>
          <a:ln w="28575">
            <a:solidFill>
              <a:schemeClr val="tx1">
                <a:lumMod val="50000"/>
                <a:lumOff val="50000"/>
              </a:schemeClr>
            </a:solidFill>
            <a:miter lim="800000"/>
            <a:headEnd/>
            <a:tailEnd/>
          </a:ln>
          <a:effectLst/>
        </p:spPr>
        <p:txBody>
          <a:bodyPr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endParaRPr lang="ja-JP" altLang="en-US" sz="1400" b="1">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4" name="AutoShape 22">
            <a:extLst>
              <a:ext uri="{FF2B5EF4-FFF2-40B4-BE49-F238E27FC236}">
                <a16:creationId xmlns:a16="http://schemas.microsoft.com/office/drawing/2014/main" id="{610D5D47-42D0-4E7A-9329-6087B3E9645E}"/>
              </a:ext>
            </a:extLst>
          </p:cNvPr>
          <p:cNvCxnSpPr>
            <a:cxnSpLocks noChangeShapeType="1"/>
          </p:cNvCxnSpPr>
          <p:nvPr/>
        </p:nvCxnSpPr>
        <p:spPr bwMode="auto">
          <a:xfrm rot="5400000" flipH="1" flipV="1">
            <a:off x="2699091" y="3910489"/>
            <a:ext cx="1588" cy="1588"/>
          </a:xfrm>
          <a:prstGeom prst="straightConnector1">
            <a:avLst/>
          </a:prstGeom>
          <a:ln>
            <a:headEnd/>
            <a:tailEnd/>
          </a:ln>
        </p:spPr>
        <p:style>
          <a:lnRef idx="1">
            <a:schemeClr val="accent2"/>
          </a:lnRef>
          <a:fillRef idx="3">
            <a:schemeClr val="accent2"/>
          </a:fillRef>
          <a:effectRef idx="2">
            <a:schemeClr val="accent2"/>
          </a:effectRef>
          <a:fontRef idx="minor">
            <a:schemeClr val="lt1"/>
          </a:fontRef>
        </p:style>
      </p:cxnSp>
      <p:cxnSp>
        <p:nvCxnSpPr>
          <p:cNvPr id="35" name="直線コネクタ 34">
            <a:extLst>
              <a:ext uri="{FF2B5EF4-FFF2-40B4-BE49-F238E27FC236}">
                <a16:creationId xmlns:a16="http://schemas.microsoft.com/office/drawing/2014/main" id="{5C997789-44CF-4331-BC5A-080C6FFD7618}"/>
              </a:ext>
            </a:extLst>
          </p:cNvPr>
          <p:cNvCxnSpPr>
            <a:cxnSpLocks/>
            <a:stCxn id="43" idx="2"/>
            <a:endCxn id="45" idx="0"/>
          </p:cNvCxnSpPr>
          <p:nvPr/>
        </p:nvCxnSpPr>
        <p:spPr>
          <a:xfrm>
            <a:off x="2433979" y="4897914"/>
            <a:ext cx="794" cy="307210"/>
          </a:xfrm>
          <a:prstGeom prst="line">
            <a:avLst/>
          </a:prstGeom>
          <a:ln/>
        </p:spPr>
        <p:style>
          <a:lnRef idx="1">
            <a:schemeClr val="accent2"/>
          </a:lnRef>
          <a:fillRef idx="3">
            <a:schemeClr val="accent2"/>
          </a:fillRef>
          <a:effectRef idx="2">
            <a:schemeClr val="accent2"/>
          </a:effectRef>
          <a:fontRef idx="minor">
            <a:schemeClr val="lt1"/>
          </a:fontRef>
        </p:style>
      </p:cxnSp>
      <p:sp>
        <p:nvSpPr>
          <p:cNvPr id="36" name="テキスト ボックス 64">
            <a:extLst>
              <a:ext uri="{FF2B5EF4-FFF2-40B4-BE49-F238E27FC236}">
                <a16:creationId xmlns:a16="http://schemas.microsoft.com/office/drawing/2014/main" id="{5F4E7699-77A6-48D4-BC09-0F6F27F89F15}"/>
              </a:ext>
            </a:extLst>
          </p:cNvPr>
          <p:cNvSpPr txBox="1">
            <a:spLocks noChangeArrowheads="1"/>
          </p:cNvSpPr>
          <p:nvPr/>
        </p:nvSpPr>
        <p:spPr bwMode="auto">
          <a:xfrm>
            <a:off x="406741" y="1602968"/>
            <a:ext cx="4575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eaLnBrk="1" hangingPunct="1">
              <a:spcBef>
                <a:spcPct val="0"/>
              </a:spcBef>
            </a:pPr>
            <a:r>
              <a:rPr lang="ja-JP" altLang="en-US" sz="1600" u="sng"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旭シンクロテック</a:t>
            </a:r>
            <a:r>
              <a:rPr lang="ja-JP" altLang="en-US" sz="1600" b="0" u="sng"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様</a:t>
            </a:r>
          </a:p>
        </p:txBody>
      </p:sp>
      <p:sp>
        <p:nvSpPr>
          <p:cNvPr id="37" name="テキスト ボックス 64">
            <a:extLst>
              <a:ext uri="{FF2B5EF4-FFF2-40B4-BE49-F238E27FC236}">
                <a16:creationId xmlns:a16="http://schemas.microsoft.com/office/drawing/2014/main" id="{973DBAEF-FA34-4095-93E4-80F30E049590}"/>
              </a:ext>
            </a:extLst>
          </p:cNvPr>
          <p:cNvSpPr txBox="1">
            <a:spLocks noChangeArrowheads="1"/>
          </p:cNvSpPr>
          <p:nvPr/>
        </p:nvSpPr>
        <p:spPr bwMode="auto">
          <a:xfrm>
            <a:off x="416266" y="3896202"/>
            <a:ext cx="4575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eaLnBrk="1" hangingPunct="1">
              <a:spcBef>
                <a:spcPct val="0"/>
              </a:spcBef>
            </a:pPr>
            <a:r>
              <a:rPr lang="ja-JP" altLang="en-US" sz="1600" b="0" u="sng"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弊社</a:t>
            </a:r>
          </a:p>
        </p:txBody>
      </p:sp>
      <p:sp>
        <p:nvSpPr>
          <p:cNvPr id="38" name="Rectangle 9">
            <a:extLst>
              <a:ext uri="{FF2B5EF4-FFF2-40B4-BE49-F238E27FC236}">
                <a16:creationId xmlns:a16="http://schemas.microsoft.com/office/drawing/2014/main" id="{7D498258-0629-4466-AF46-8AB54F5B9DF5}"/>
              </a:ext>
            </a:extLst>
          </p:cNvPr>
          <p:cNvSpPr>
            <a:spLocks noChangeArrowheads="1"/>
          </p:cNvSpPr>
          <p:nvPr/>
        </p:nvSpPr>
        <p:spPr bwMode="auto">
          <a:xfrm>
            <a:off x="314665" y="1602968"/>
            <a:ext cx="8062947" cy="1969383"/>
          </a:xfrm>
          <a:prstGeom prst="rect">
            <a:avLst/>
          </a:prstGeom>
          <a:noFill/>
          <a:ln w="28575">
            <a:solidFill>
              <a:schemeClr val="tx1">
                <a:lumMod val="50000"/>
                <a:lumOff val="50000"/>
              </a:schemeClr>
            </a:solidFill>
            <a:miter lim="800000"/>
            <a:headEnd/>
            <a:tailEnd/>
          </a:ln>
          <a:effectLst/>
        </p:spPr>
        <p:txBody>
          <a:bodyPr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endParaRPr lang="ja-JP" altLang="en-US" sz="1400" b="1">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Rectangle 30">
            <a:extLst>
              <a:ext uri="{FF2B5EF4-FFF2-40B4-BE49-F238E27FC236}">
                <a16:creationId xmlns:a16="http://schemas.microsoft.com/office/drawing/2014/main" id="{AC2583F5-511E-4BA0-A873-83EA3E6CD077}"/>
              </a:ext>
            </a:extLst>
          </p:cNvPr>
          <p:cNvSpPr>
            <a:spLocks noChangeArrowheads="1"/>
          </p:cNvSpPr>
          <p:nvPr/>
        </p:nvSpPr>
        <p:spPr bwMode="auto">
          <a:xfrm>
            <a:off x="1576729" y="1955429"/>
            <a:ext cx="1690687" cy="228600"/>
          </a:xfrm>
          <a:prstGeom prst="rect">
            <a:avLst/>
          </a:prstGeom>
          <a:solidFill>
            <a:srgbClr val="FFCC00"/>
          </a:solidFill>
          <a:ln w="25400" algn="ctr">
            <a:solidFill>
              <a:srgbClr val="000000"/>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en-US" altLang="ja-JP" sz="127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PM/PL</a:t>
            </a:r>
            <a:endParaRPr kumimoji="0" lang="ja-JP" altLang="en-US" sz="127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Rectangle 20">
            <a:extLst>
              <a:ext uri="{FF2B5EF4-FFF2-40B4-BE49-F238E27FC236}">
                <a16:creationId xmlns:a16="http://schemas.microsoft.com/office/drawing/2014/main" id="{39FC9179-B781-4E02-8AD9-23D31684C1B9}"/>
              </a:ext>
            </a:extLst>
          </p:cNvPr>
          <p:cNvSpPr>
            <a:spLocks noChangeArrowheads="1"/>
          </p:cNvSpPr>
          <p:nvPr/>
        </p:nvSpPr>
        <p:spPr bwMode="auto">
          <a:xfrm>
            <a:off x="1576729" y="2184029"/>
            <a:ext cx="1690687" cy="358775"/>
          </a:xfrm>
          <a:prstGeom prst="rect">
            <a:avLst/>
          </a:prstGeom>
          <a:solidFill>
            <a:srgbClr val="FFFFFF"/>
          </a:solidFill>
          <a:ln w="25400">
            <a:solidFill>
              <a:srgbClr val="000000"/>
            </a:solidFill>
            <a:miter lim="800000"/>
            <a:headEnd/>
            <a:tailEnd/>
          </a:ln>
        </p:spPr>
        <p:txBody>
          <a:bodyPr wrap="none" anchor="b"/>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玉置</a:t>
            </a:r>
            <a:r>
              <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様</a:t>
            </a:r>
          </a:p>
        </p:txBody>
      </p:sp>
      <p:grpSp>
        <p:nvGrpSpPr>
          <p:cNvPr id="41" name="グループ化 40">
            <a:extLst>
              <a:ext uri="{FF2B5EF4-FFF2-40B4-BE49-F238E27FC236}">
                <a16:creationId xmlns:a16="http://schemas.microsoft.com/office/drawing/2014/main" id="{F8B3C801-AC19-412B-AC14-06C79FE89BE0}"/>
              </a:ext>
            </a:extLst>
          </p:cNvPr>
          <p:cNvGrpSpPr>
            <a:grpSpLocks/>
          </p:cNvGrpSpPr>
          <p:nvPr/>
        </p:nvGrpSpPr>
        <p:grpSpPr bwMode="auto">
          <a:xfrm>
            <a:off x="1584666" y="4293077"/>
            <a:ext cx="1698625" cy="604837"/>
            <a:chOff x="6041346" y="1738561"/>
            <a:chExt cx="1501920" cy="604800"/>
          </a:xfrm>
        </p:grpSpPr>
        <p:sp>
          <p:nvSpPr>
            <p:cNvPr id="42" name="Rectangle 30">
              <a:extLst>
                <a:ext uri="{FF2B5EF4-FFF2-40B4-BE49-F238E27FC236}">
                  <a16:creationId xmlns:a16="http://schemas.microsoft.com/office/drawing/2014/main" id="{FE71C30F-FC89-4EA5-A1EF-12CDE445C5F7}"/>
                </a:ext>
              </a:extLst>
            </p:cNvPr>
            <p:cNvSpPr>
              <a:spLocks noChangeArrowheads="1"/>
            </p:cNvSpPr>
            <p:nvPr/>
          </p:nvSpPr>
          <p:spPr bwMode="auto">
            <a:xfrm>
              <a:off x="6041346" y="1738561"/>
              <a:ext cx="1501920" cy="228586"/>
            </a:xfrm>
            <a:prstGeom prst="rect">
              <a:avLst/>
            </a:prstGeom>
            <a:solidFill>
              <a:srgbClr val="FFCC00"/>
            </a:solidFill>
            <a:ln w="25400" algn="ctr">
              <a:solidFill>
                <a:srgbClr val="000000"/>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プロジェクト実施責任者</a:t>
              </a:r>
            </a:p>
          </p:txBody>
        </p:sp>
        <p:sp>
          <p:nvSpPr>
            <p:cNvPr id="43" name="Rectangle 20">
              <a:extLst>
                <a:ext uri="{FF2B5EF4-FFF2-40B4-BE49-F238E27FC236}">
                  <a16:creationId xmlns:a16="http://schemas.microsoft.com/office/drawing/2014/main" id="{437D7DFF-08DB-45EF-91BC-DADC8FD104E3}"/>
                </a:ext>
              </a:extLst>
            </p:cNvPr>
            <p:cNvSpPr>
              <a:spLocks noChangeArrowheads="1"/>
            </p:cNvSpPr>
            <p:nvPr/>
          </p:nvSpPr>
          <p:spPr bwMode="auto">
            <a:xfrm>
              <a:off x="6041346" y="1967147"/>
              <a:ext cx="1501920" cy="376214"/>
            </a:xfrm>
            <a:prstGeom prst="rect">
              <a:avLst/>
            </a:prstGeom>
            <a:solidFill>
              <a:srgbClr val="FFFFFF"/>
            </a:solidFill>
            <a:ln w="25400">
              <a:solidFill>
                <a:srgbClr val="000000"/>
              </a:solidFill>
              <a:miter lim="800000"/>
              <a:headEnd/>
              <a:tailEnd/>
            </a:ln>
          </p:spPr>
          <p:txBody>
            <a:bodyPr wrap="none" anchor="b"/>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新井</a:t>
              </a:r>
            </a:p>
          </p:txBody>
        </p:sp>
      </p:grpSp>
      <p:grpSp>
        <p:nvGrpSpPr>
          <p:cNvPr id="44" name="グループ化 43">
            <a:extLst>
              <a:ext uri="{FF2B5EF4-FFF2-40B4-BE49-F238E27FC236}">
                <a16:creationId xmlns:a16="http://schemas.microsoft.com/office/drawing/2014/main" id="{7B639D40-719C-4C69-A6F2-44F7BCA113EA}"/>
              </a:ext>
            </a:extLst>
          </p:cNvPr>
          <p:cNvGrpSpPr>
            <a:grpSpLocks/>
          </p:cNvGrpSpPr>
          <p:nvPr/>
        </p:nvGrpSpPr>
        <p:grpSpPr bwMode="auto">
          <a:xfrm>
            <a:off x="1595779" y="5205124"/>
            <a:ext cx="1677987" cy="604837"/>
            <a:chOff x="6041346" y="1738561"/>
            <a:chExt cx="1501920" cy="604800"/>
          </a:xfrm>
        </p:grpSpPr>
        <p:sp>
          <p:nvSpPr>
            <p:cNvPr id="45" name="Rectangle 30">
              <a:extLst>
                <a:ext uri="{FF2B5EF4-FFF2-40B4-BE49-F238E27FC236}">
                  <a16:creationId xmlns:a16="http://schemas.microsoft.com/office/drawing/2014/main" id="{708E8E7D-1541-4F94-AA1A-9E70991510B3}"/>
                </a:ext>
              </a:extLst>
            </p:cNvPr>
            <p:cNvSpPr>
              <a:spLocks noChangeArrowheads="1"/>
            </p:cNvSpPr>
            <p:nvPr/>
          </p:nvSpPr>
          <p:spPr bwMode="auto">
            <a:xfrm>
              <a:off x="6041346" y="1738561"/>
              <a:ext cx="1501920" cy="228586"/>
            </a:xfrm>
            <a:prstGeom prst="rect">
              <a:avLst/>
            </a:prstGeom>
            <a:solidFill>
              <a:srgbClr val="FFCC00"/>
            </a:solidFill>
            <a:ln w="25400" algn="ctr">
              <a:solidFill>
                <a:srgbClr val="000000"/>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要件定義者</a:t>
              </a:r>
            </a:p>
          </p:txBody>
        </p:sp>
        <p:sp>
          <p:nvSpPr>
            <p:cNvPr id="46" name="Rectangle 20">
              <a:extLst>
                <a:ext uri="{FF2B5EF4-FFF2-40B4-BE49-F238E27FC236}">
                  <a16:creationId xmlns:a16="http://schemas.microsoft.com/office/drawing/2014/main" id="{2B890B3D-350A-440F-898D-E34E3AB7AD9F}"/>
                </a:ext>
              </a:extLst>
            </p:cNvPr>
            <p:cNvSpPr>
              <a:spLocks noChangeArrowheads="1"/>
            </p:cNvSpPr>
            <p:nvPr/>
          </p:nvSpPr>
          <p:spPr bwMode="auto">
            <a:xfrm>
              <a:off x="6041346" y="1967147"/>
              <a:ext cx="1501920" cy="376214"/>
            </a:xfrm>
            <a:prstGeom prst="rect">
              <a:avLst/>
            </a:prstGeom>
            <a:solidFill>
              <a:srgbClr val="FFFFFF"/>
            </a:solidFill>
            <a:ln w="25400">
              <a:solidFill>
                <a:srgbClr val="000000"/>
              </a:solidFill>
              <a:miter lim="800000"/>
              <a:headEnd/>
              <a:tailEnd/>
            </a:ln>
          </p:spPr>
          <p:txBody>
            <a:bodyPr wrap="none" anchor="b"/>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星原　新井</a:t>
              </a:r>
            </a:p>
          </p:txBody>
        </p:sp>
      </p:grpSp>
      <p:grpSp>
        <p:nvGrpSpPr>
          <p:cNvPr id="47" name="グループ化 46">
            <a:extLst>
              <a:ext uri="{FF2B5EF4-FFF2-40B4-BE49-F238E27FC236}">
                <a16:creationId xmlns:a16="http://schemas.microsoft.com/office/drawing/2014/main" id="{6F148BF7-596C-4E07-8B80-B2A82B9DB337}"/>
              </a:ext>
            </a:extLst>
          </p:cNvPr>
          <p:cNvGrpSpPr>
            <a:grpSpLocks/>
          </p:cNvGrpSpPr>
          <p:nvPr/>
        </p:nvGrpSpPr>
        <p:grpSpPr bwMode="auto">
          <a:xfrm>
            <a:off x="3743666" y="5202124"/>
            <a:ext cx="1690688" cy="604837"/>
            <a:chOff x="6041346" y="1738561"/>
            <a:chExt cx="1501920" cy="604800"/>
          </a:xfrm>
        </p:grpSpPr>
        <p:sp>
          <p:nvSpPr>
            <p:cNvPr id="48" name="Rectangle 30">
              <a:extLst>
                <a:ext uri="{FF2B5EF4-FFF2-40B4-BE49-F238E27FC236}">
                  <a16:creationId xmlns:a16="http://schemas.microsoft.com/office/drawing/2014/main" id="{53D67588-8D47-4262-B6C7-925ACC54DB96}"/>
                </a:ext>
              </a:extLst>
            </p:cNvPr>
            <p:cNvSpPr>
              <a:spLocks noChangeArrowheads="1"/>
            </p:cNvSpPr>
            <p:nvPr/>
          </p:nvSpPr>
          <p:spPr bwMode="auto">
            <a:xfrm>
              <a:off x="6041346" y="1738561"/>
              <a:ext cx="1501920" cy="228586"/>
            </a:xfrm>
            <a:prstGeom prst="rect">
              <a:avLst/>
            </a:prstGeom>
            <a:solidFill>
              <a:srgbClr val="FFCC00"/>
            </a:solidFill>
            <a:ln w="25400" algn="ctr">
              <a:solidFill>
                <a:srgbClr val="000000"/>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設計・開発</a:t>
              </a:r>
              <a:endPar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Rectangle 20">
              <a:extLst>
                <a:ext uri="{FF2B5EF4-FFF2-40B4-BE49-F238E27FC236}">
                  <a16:creationId xmlns:a16="http://schemas.microsoft.com/office/drawing/2014/main" id="{D21B8484-D48B-4429-A9E1-5D947171337F}"/>
                </a:ext>
              </a:extLst>
            </p:cNvPr>
            <p:cNvSpPr>
              <a:spLocks noChangeArrowheads="1"/>
            </p:cNvSpPr>
            <p:nvPr/>
          </p:nvSpPr>
          <p:spPr bwMode="auto">
            <a:xfrm>
              <a:off x="6041346" y="1967147"/>
              <a:ext cx="1501920" cy="376214"/>
            </a:xfrm>
            <a:prstGeom prst="rect">
              <a:avLst/>
            </a:prstGeom>
            <a:solidFill>
              <a:srgbClr val="FFFFFF"/>
            </a:solidFill>
            <a:ln w="25400">
              <a:solidFill>
                <a:srgbClr val="000000"/>
              </a:solidFill>
              <a:miter lim="800000"/>
              <a:headEnd/>
              <a:tailEnd/>
            </a:ln>
          </p:spPr>
          <p:txBody>
            <a:bodyPr wrap="none" anchor="b"/>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植松</a:t>
              </a:r>
            </a:p>
          </p:txBody>
        </p:sp>
      </p:grpSp>
      <p:sp>
        <p:nvSpPr>
          <p:cNvPr id="50" name="Rectangle 30">
            <a:extLst>
              <a:ext uri="{FF2B5EF4-FFF2-40B4-BE49-F238E27FC236}">
                <a16:creationId xmlns:a16="http://schemas.microsoft.com/office/drawing/2014/main" id="{FEBBCB8C-8585-4CE7-AE17-E5FB2BF2DEF5}"/>
              </a:ext>
            </a:extLst>
          </p:cNvPr>
          <p:cNvSpPr>
            <a:spLocks noChangeArrowheads="1"/>
          </p:cNvSpPr>
          <p:nvPr/>
        </p:nvSpPr>
        <p:spPr bwMode="auto">
          <a:xfrm>
            <a:off x="1576729" y="2857129"/>
            <a:ext cx="1690687" cy="228600"/>
          </a:xfrm>
          <a:prstGeom prst="rect">
            <a:avLst/>
          </a:prstGeom>
          <a:solidFill>
            <a:srgbClr val="FFCC00"/>
          </a:solidFill>
          <a:ln w="25400" algn="ctr">
            <a:solidFill>
              <a:srgbClr val="000000"/>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7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事務局</a:t>
            </a:r>
            <a:endParaRPr kumimoji="0" lang="en-US" altLang="ja-JP" sz="127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Rectangle 20">
            <a:extLst>
              <a:ext uri="{FF2B5EF4-FFF2-40B4-BE49-F238E27FC236}">
                <a16:creationId xmlns:a16="http://schemas.microsoft.com/office/drawing/2014/main" id="{6E091635-4CA8-4A48-8783-CA5909CC8361}"/>
              </a:ext>
            </a:extLst>
          </p:cNvPr>
          <p:cNvSpPr>
            <a:spLocks noChangeArrowheads="1"/>
          </p:cNvSpPr>
          <p:nvPr/>
        </p:nvSpPr>
        <p:spPr bwMode="auto">
          <a:xfrm>
            <a:off x="1576729" y="3085729"/>
            <a:ext cx="1690687" cy="374683"/>
          </a:xfrm>
          <a:prstGeom prst="rect">
            <a:avLst/>
          </a:prstGeom>
          <a:solidFill>
            <a:srgbClr val="FFFFFF"/>
          </a:solidFill>
          <a:ln w="25400">
            <a:solidFill>
              <a:srgbClr val="000000"/>
            </a:solidFill>
            <a:miter lim="800000"/>
            <a:headEnd/>
            <a:tailEnd/>
          </a:ln>
        </p:spPr>
        <p:txBody>
          <a:bodyPr wrap="none" anchor="b"/>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福岡様　藤山様</a:t>
            </a:r>
            <a:endPar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2" name="直線コネクタ 51">
            <a:extLst>
              <a:ext uri="{FF2B5EF4-FFF2-40B4-BE49-F238E27FC236}">
                <a16:creationId xmlns:a16="http://schemas.microsoft.com/office/drawing/2014/main" id="{94E90769-A02F-4C04-8681-4A352B2601B1}"/>
              </a:ext>
            </a:extLst>
          </p:cNvPr>
          <p:cNvCxnSpPr>
            <a:cxnSpLocks/>
            <a:stCxn id="40" idx="2"/>
            <a:endCxn id="50" idx="0"/>
          </p:cNvCxnSpPr>
          <p:nvPr/>
        </p:nvCxnSpPr>
        <p:spPr>
          <a:xfrm>
            <a:off x="2422073" y="2542804"/>
            <a:ext cx="0" cy="314325"/>
          </a:xfrm>
          <a:prstGeom prst="line">
            <a:avLst/>
          </a:prstGeom>
          <a:ln/>
        </p:spPr>
        <p:style>
          <a:lnRef idx="1">
            <a:schemeClr val="accent2"/>
          </a:lnRef>
          <a:fillRef idx="3">
            <a:schemeClr val="accent2"/>
          </a:fillRef>
          <a:effectRef idx="2">
            <a:schemeClr val="accent2"/>
          </a:effectRef>
          <a:fontRef idx="minor">
            <a:schemeClr val="lt1"/>
          </a:fontRef>
        </p:style>
      </p:cxnSp>
      <p:sp>
        <p:nvSpPr>
          <p:cNvPr id="53" name="Rectangle 30">
            <a:extLst>
              <a:ext uri="{FF2B5EF4-FFF2-40B4-BE49-F238E27FC236}">
                <a16:creationId xmlns:a16="http://schemas.microsoft.com/office/drawing/2014/main" id="{B4895922-9DB4-479C-A4E6-D6C7FE68D2AC}"/>
              </a:ext>
            </a:extLst>
          </p:cNvPr>
          <p:cNvSpPr>
            <a:spLocks noChangeArrowheads="1"/>
          </p:cNvSpPr>
          <p:nvPr/>
        </p:nvSpPr>
        <p:spPr bwMode="auto">
          <a:xfrm>
            <a:off x="3743666" y="2857129"/>
            <a:ext cx="1690688" cy="228600"/>
          </a:xfrm>
          <a:prstGeom prst="rect">
            <a:avLst/>
          </a:prstGeom>
          <a:solidFill>
            <a:srgbClr val="FFCC00"/>
          </a:solidFill>
          <a:ln w="25400" algn="ctr">
            <a:solidFill>
              <a:srgbClr val="000000"/>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7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購買</a:t>
            </a:r>
            <a:endParaRPr kumimoji="0" lang="ja-JP" altLang="en-US" sz="127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Rectangle 20">
            <a:extLst>
              <a:ext uri="{FF2B5EF4-FFF2-40B4-BE49-F238E27FC236}">
                <a16:creationId xmlns:a16="http://schemas.microsoft.com/office/drawing/2014/main" id="{903702F6-40A1-4BDC-8546-55853FF51494}"/>
              </a:ext>
            </a:extLst>
          </p:cNvPr>
          <p:cNvSpPr>
            <a:spLocks noChangeArrowheads="1"/>
          </p:cNvSpPr>
          <p:nvPr/>
        </p:nvSpPr>
        <p:spPr bwMode="auto">
          <a:xfrm>
            <a:off x="3743666" y="3085729"/>
            <a:ext cx="1690688" cy="374683"/>
          </a:xfrm>
          <a:prstGeom prst="rect">
            <a:avLst/>
          </a:prstGeom>
          <a:solidFill>
            <a:srgbClr val="FFFFFF"/>
          </a:solidFill>
          <a:ln w="25400">
            <a:solidFill>
              <a:srgbClr val="000000"/>
            </a:solidFill>
            <a:miter lim="800000"/>
            <a:headEnd/>
            <a:tailEnd/>
          </a:ln>
        </p:spPr>
        <p:txBody>
          <a:bodyPr wrap="none" anchor="b"/>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中島様　渡部様</a:t>
            </a:r>
            <a:endPar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5" name="カギ線コネクタ 2">
            <a:extLst>
              <a:ext uri="{FF2B5EF4-FFF2-40B4-BE49-F238E27FC236}">
                <a16:creationId xmlns:a16="http://schemas.microsoft.com/office/drawing/2014/main" id="{B372519A-59F8-4E15-968A-DA179C20765C}"/>
              </a:ext>
            </a:extLst>
          </p:cNvPr>
          <p:cNvCxnSpPr>
            <a:cxnSpLocks noChangeShapeType="1"/>
            <a:stCxn id="40" idx="2"/>
            <a:endCxn id="53" idx="0"/>
          </p:cNvCxnSpPr>
          <p:nvPr/>
        </p:nvCxnSpPr>
        <p:spPr bwMode="auto">
          <a:xfrm rot="16200000" flipH="1">
            <a:off x="3348379" y="1616497"/>
            <a:ext cx="314325" cy="2166937"/>
          </a:xfrm>
          <a:prstGeom prst="bentConnector3">
            <a:avLst>
              <a:gd name="adj1" fmla="val 50000"/>
            </a:avLst>
          </a:prstGeom>
          <a:noFill/>
          <a:ln w="12700" cap="sq" algn="ctr">
            <a:solidFill>
              <a:schemeClr val="tx1"/>
            </a:solidFill>
            <a:round/>
            <a:headEnd type="none" w="lg" len="med"/>
            <a:tailEnd type="none" w="lg" len="med"/>
          </a:ln>
          <a:extLst>
            <a:ext uri="{909E8E84-426E-40DD-AFC4-6F175D3DCCD1}">
              <a14:hiddenFill xmlns:a14="http://schemas.microsoft.com/office/drawing/2010/main">
                <a:noFill/>
              </a14:hiddenFill>
            </a:ext>
          </a:extLst>
        </p:spPr>
      </p:cxnSp>
      <p:sp>
        <p:nvSpPr>
          <p:cNvPr id="56" name="線吹き出し 2 (枠付き) 1">
            <a:extLst>
              <a:ext uri="{FF2B5EF4-FFF2-40B4-BE49-F238E27FC236}">
                <a16:creationId xmlns:a16="http://schemas.microsoft.com/office/drawing/2014/main" id="{7CB238A5-DEA1-4F79-8555-00A494ED7ED5}"/>
              </a:ext>
            </a:extLst>
          </p:cNvPr>
          <p:cNvSpPr/>
          <p:nvPr/>
        </p:nvSpPr>
        <p:spPr bwMode="auto">
          <a:xfrm>
            <a:off x="3506335" y="1858961"/>
            <a:ext cx="2947091" cy="709243"/>
          </a:xfrm>
          <a:prstGeom prst="borderCallout2">
            <a:avLst>
              <a:gd name="adj1" fmla="val 18750"/>
              <a:gd name="adj2" fmla="val -3090"/>
              <a:gd name="adj3" fmla="val 18750"/>
              <a:gd name="adj4" fmla="val -16667"/>
              <a:gd name="adj5" fmla="val 12304"/>
              <a:gd name="adj6" fmla="val -28208"/>
            </a:avLst>
          </a:prstGeom>
          <a:solidFill>
            <a:schemeClr val="tx2">
              <a:lumMod val="75000"/>
            </a:schemeClr>
          </a:solidFill>
          <a:ln w="12700" cap="sq" cmpd="sng" algn="ctr">
            <a:solidFill>
              <a:schemeClr val="tx1">
                <a:lumMod val="50000"/>
                <a:lumOff val="50000"/>
              </a:schemeClr>
            </a:solidFill>
            <a:prstDash val="solid"/>
            <a:round/>
            <a:headEnd type="none" w="lg" len="med"/>
            <a:tailEnd type="none" w="lg"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【PM/PL】</a:t>
            </a: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a:solidFill>
                  <a:schemeClr val="bg1"/>
                </a:solidFill>
                <a:latin typeface="Meiryo UI" panose="020B0604030504040204" pitchFamily="50" charset="-128"/>
                <a:ea typeface="Meiryo UI" panose="020B0604030504040204" pitchFamily="50" charset="-128"/>
              </a:rPr>
              <a:t>旭シンクロテック</a:t>
            </a:r>
            <a:r>
              <a:rPr kumimoji="1" lang="ja-JP" altLang="en-US" sz="12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様側の要件の取り纏め、スケジュールに則った調整をお願いします。</a:t>
            </a:r>
          </a:p>
        </p:txBody>
      </p:sp>
      <p:sp>
        <p:nvSpPr>
          <p:cNvPr id="57" name="Rectangle 30">
            <a:extLst>
              <a:ext uri="{FF2B5EF4-FFF2-40B4-BE49-F238E27FC236}">
                <a16:creationId xmlns:a16="http://schemas.microsoft.com/office/drawing/2014/main" id="{650D540F-21CD-43BE-98D1-751D87B25E3A}"/>
              </a:ext>
            </a:extLst>
          </p:cNvPr>
          <p:cNvSpPr>
            <a:spLocks noChangeArrowheads="1"/>
          </p:cNvSpPr>
          <p:nvPr/>
        </p:nvSpPr>
        <p:spPr bwMode="auto">
          <a:xfrm>
            <a:off x="5910604" y="2857129"/>
            <a:ext cx="1690688" cy="228600"/>
          </a:xfrm>
          <a:prstGeom prst="rect">
            <a:avLst/>
          </a:prstGeom>
          <a:solidFill>
            <a:srgbClr val="FFCC00"/>
          </a:solidFill>
          <a:ln w="25400" algn="ctr">
            <a:solidFill>
              <a:srgbClr val="000000"/>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7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施工現場</a:t>
            </a:r>
            <a:endParaRPr kumimoji="0" lang="ja-JP" altLang="en-US" sz="127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Rectangle 20">
            <a:extLst>
              <a:ext uri="{FF2B5EF4-FFF2-40B4-BE49-F238E27FC236}">
                <a16:creationId xmlns:a16="http://schemas.microsoft.com/office/drawing/2014/main" id="{04B1C64D-47A5-400F-BFC4-6FF9BE24E0E2}"/>
              </a:ext>
            </a:extLst>
          </p:cNvPr>
          <p:cNvSpPr>
            <a:spLocks noChangeArrowheads="1"/>
          </p:cNvSpPr>
          <p:nvPr/>
        </p:nvSpPr>
        <p:spPr bwMode="auto">
          <a:xfrm>
            <a:off x="5910604" y="3085729"/>
            <a:ext cx="1690688" cy="374683"/>
          </a:xfrm>
          <a:prstGeom prst="rect">
            <a:avLst/>
          </a:prstGeom>
          <a:solidFill>
            <a:srgbClr val="FFFFFF"/>
          </a:solidFill>
          <a:ln w="25400">
            <a:solidFill>
              <a:srgbClr val="000000"/>
            </a:solidFill>
            <a:miter lim="800000"/>
            <a:headEnd/>
            <a:tailEnd/>
          </a:ln>
        </p:spPr>
        <p:txBody>
          <a:bodyPr wrap="none" anchor="b"/>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貝沼様</a:t>
            </a:r>
            <a:endPar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9" name="カギ線コネクタ 2">
            <a:extLst>
              <a:ext uri="{FF2B5EF4-FFF2-40B4-BE49-F238E27FC236}">
                <a16:creationId xmlns:a16="http://schemas.microsoft.com/office/drawing/2014/main" id="{ABD24DBD-D8CF-402C-8F02-932F8D80033A}"/>
              </a:ext>
            </a:extLst>
          </p:cNvPr>
          <p:cNvCxnSpPr>
            <a:cxnSpLocks noChangeShapeType="1"/>
            <a:stCxn id="43" idx="2"/>
            <a:endCxn id="48" idx="0"/>
          </p:cNvCxnSpPr>
          <p:nvPr/>
        </p:nvCxnSpPr>
        <p:spPr bwMode="auto">
          <a:xfrm rot="16200000" flipH="1">
            <a:off x="3359389" y="3972503"/>
            <a:ext cx="304210" cy="2155031"/>
          </a:xfrm>
          <a:prstGeom prst="bentConnector3">
            <a:avLst>
              <a:gd name="adj1" fmla="val 50000"/>
            </a:avLst>
          </a:prstGeom>
          <a:noFill/>
          <a:ln w="12700" cap="sq" algn="ctr">
            <a:solidFill>
              <a:schemeClr val="tx1"/>
            </a:solidFill>
            <a:round/>
            <a:headEnd type="none" w="lg" len="med"/>
            <a:tailEnd type="none" w="lg" len="med"/>
          </a:ln>
          <a:extLst>
            <a:ext uri="{909E8E84-426E-40DD-AFC4-6F175D3DCCD1}">
              <a14:hiddenFill xmlns:a14="http://schemas.microsoft.com/office/drawing/2010/main">
                <a:noFill/>
              </a14:hiddenFill>
            </a:ext>
          </a:extLst>
        </p:spPr>
      </p:cxnSp>
      <p:grpSp>
        <p:nvGrpSpPr>
          <p:cNvPr id="60" name="グループ化 59">
            <a:extLst>
              <a:ext uri="{FF2B5EF4-FFF2-40B4-BE49-F238E27FC236}">
                <a16:creationId xmlns:a16="http://schemas.microsoft.com/office/drawing/2014/main" id="{4F519C59-5508-42B8-ABB8-105363E7464D}"/>
              </a:ext>
            </a:extLst>
          </p:cNvPr>
          <p:cNvGrpSpPr>
            <a:grpSpLocks/>
          </p:cNvGrpSpPr>
          <p:nvPr/>
        </p:nvGrpSpPr>
        <p:grpSpPr bwMode="auto">
          <a:xfrm>
            <a:off x="5910604" y="5202124"/>
            <a:ext cx="1690688" cy="604837"/>
            <a:chOff x="6041346" y="1738561"/>
            <a:chExt cx="1501920" cy="604800"/>
          </a:xfrm>
        </p:grpSpPr>
        <p:sp>
          <p:nvSpPr>
            <p:cNvPr id="61" name="Rectangle 30">
              <a:extLst>
                <a:ext uri="{FF2B5EF4-FFF2-40B4-BE49-F238E27FC236}">
                  <a16:creationId xmlns:a16="http://schemas.microsoft.com/office/drawing/2014/main" id="{6137EE02-876A-43AB-8B39-F3681717E36A}"/>
                </a:ext>
              </a:extLst>
            </p:cNvPr>
            <p:cNvSpPr>
              <a:spLocks noChangeArrowheads="1"/>
            </p:cNvSpPr>
            <p:nvPr/>
          </p:nvSpPr>
          <p:spPr bwMode="auto">
            <a:xfrm>
              <a:off x="6041346" y="1738561"/>
              <a:ext cx="1501920" cy="228586"/>
            </a:xfrm>
            <a:prstGeom prst="rect">
              <a:avLst/>
            </a:prstGeom>
            <a:solidFill>
              <a:srgbClr val="FFCC00"/>
            </a:solidFill>
            <a:ln w="25400" algn="ctr">
              <a:solidFill>
                <a:srgbClr val="000000"/>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品質管理者</a:t>
              </a:r>
              <a:endPar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Rectangle 20">
              <a:extLst>
                <a:ext uri="{FF2B5EF4-FFF2-40B4-BE49-F238E27FC236}">
                  <a16:creationId xmlns:a16="http://schemas.microsoft.com/office/drawing/2014/main" id="{9ED0930B-9588-47B1-9969-2C70392B2B4E}"/>
                </a:ext>
              </a:extLst>
            </p:cNvPr>
            <p:cNvSpPr>
              <a:spLocks noChangeArrowheads="1"/>
            </p:cNvSpPr>
            <p:nvPr/>
          </p:nvSpPr>
          <p:spPr bwMode="auto">
            <a:xfrm>
              <a:off x="6041346" y="1967147"/>
              <a:ext cx="1501920" cy="376214"/>
            </a:xfrm>
            <a:prstGeom prst="rect">
              <a:avLst/>
            </a:prstGeom>
            <a:solidFill>
              <a:srgbClr val="FFFFFF"/>
            </a:solidFill>
            <a:ln w="25400">
              <a:solidFill>
                <a:srgbClr val="000000"/>
              </a:solidFill>
              <a:miter lim="800000"/>
              <a:headEnd/>
              <a:tailEnd/>
            </a:ln>
          </p:spPr>
          <p:txBody>
            <a:bodyPr wrap="none" anchor="b"/>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長谷部</a:t>
              </a:r>
              <a:endPar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63" name="カギ線コネクタ 2">
            <a:extLst>
              <a:ext uri="{FF2B5EF4-FFF2-40B4-BE49-F238E27FC236}">
                <a16:creationId xmlns:a16="http://schemas.microsoft.com/office/drawing/2014/main" id="{90A05720-9F85-4DC2-9908-DDFA5C5C3F7A}"/>
              </a:ext>
            </a:extLst>
          </p:cNvPr>
          <p:cNvCxnSpPr>
            <a:cxnSpLocks noChangeShapeType="1"/>
            <a:stCxn id="43" idx="2"/>
            <a:endCxn id="61" idx="0"/>
          </p:cNvCxnSpPr>
          <p:nvPr/>
        </p:nvCxnSpPr>
        <p:spPr bwMode="auto">
          <a:xfrm rot="16200000" flipH="1">
            <a:off x="4442858" y="2889034"/>
            <a:ext cx="304210" cy="4321969"/>
          </a:xfrm>
          <a:prstGeom prst="bentConnector3">
            <a:avLst>
              <a:gd name="adj1" fmla="val 50000"/>
            </a:avLst>
          </a:prstGeom>
          <a:noFill/>
          <a:ln w="12700" cap="sq" algn="ctr">
            <a:solidFill>
              <a:schemeClr val="tx1"/>
            </a:solidFill>
            <a:round/>
            <a:headEnd type="none" w="lg" len="med"/>
            <a:tailEnd type="none" w="lg" len="med"/>
          </a:ln>
          <a:extLst>
            <a:ext uri="{909E8E84-426E-40DD-AFC4-6F175D3DCCD1}">
              <a14:hiddenFill xmlns:a14="http://schemas.microsoft.com/office/drawing/2010/main">
                <a:noFill/>
              </a14:hiddenFill>
            </a:ext>
          </a:extLst>
        </p:spPr>
      </p:cxnSp>
      <p:sp>
        <p:nvSpPr>
          <p:cNvPr id="64" name="テキスト ボックス 63">
            <a:extLst>
              <a:ext uri="{FF2B5EF4-FFF2-40B4-BE49-F238E27FC236}">
                <a16:creationId xmlns:a16="http://schemas.microsoft.com/office/drawing/2014/main" id="{0125BD6B-2867-448C-8209-5A1EC9063F1D}"/>
              </a:ext>
            </a:extLst>
          </p:cNvPr>
          <p:cNvSpPr txBox="1"/>
          <p:nvPr/>
        </p:nvSpPr>
        <p:spPr>
          <a:xfrm>
            <a:off x="3627607" y="5806961"/>
            <a:ext cx="2148345" cy="253916"/>
          </a:xfrm>
          <a:prstGeom prst="rect">
            <a:avLst/>
          </a:prstGeom>
          <a:noFill/>
        </p:spPr>
        <p:txBody>
          <a:bodyPr wrap="none" rtlCol="0">
            <a:spAutoFit/>
          </a:bodyPr>
          <a:lstStyle/>
          <a:p>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設計・開発は弊社</a:t>
            </a:r>
            <a:r>
              <a:rPr kumimoji="1" lang="en-US" altLang="ja-JP" sz="1050" dirty="0">
                <a:latin typeface="Meiryo UI" panose="020B0604030504040204" pitchFamily="50" charset="-128"/>
                <a:ea typeface="Meiryo UI" panose="020B0604030504040204" pitchFamily="50" charset="-128"/>
              </a:rPr>
              <a:t>BP</a:t>
            </a:r>
            <a:r>
              <a:rPr kumimoji="1" lang="ja-JP" altLang="en-US" sz="1050" dirty="0">
                <a:latin typeface="Meiryo UI" panose="020B0604030504040204" pitchFamily="50" charset="-128"/>
                <a:ea typeface="Meiryo UI" panose="020B0604030504040204" pitchFamily="50" charset="-128"/>
              </a:rPr>
              <a:t>と実施します</a:t>
            </a:r>
          </a:p>
        </p:txBody>
      </p:sp>
    </p:spTree>
    <p:extLst>
      <p:ext uri="{BB962C8B-B14F-4D97-AF65-F5344CB8AC3E}">
        <p14:creationId xmlns:p14="http://schemas.microsoft.com/office/powerpoint/2010/main" val="3914349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537F28E5-B962-4F74-87C7-A990EA35B16C}"/>
              </a:ext>
            </a:extLst>
          </p:cNvPr>
          <p:cNvGraphicFramePr>
            <a:graphicFrameLocks noGrp="1"/>
          </p:cNvGraphicFramePr>
          <p:nvPr>
            <p:extLst>
              <p:ext uri="{D42A27DB-BD31-4B8C-83A1-F6EECF244321}">
                <p14:modId xmlns:p14="http://schemas.microsoft.com/office/powerpoint/2010/main" val="1277393123"/>
              </p:ext>
            </p:extLst>
          </p:nvPr>
        </p:nvGraphicFramePr>
        <p:xfrm>
          <a:off x="1439894" y="1149731"/>
          <a:ext cx="7506569" cy="5054900"/>
        </p:xfrm>
        <a:graphic>
          <a:graphicData uri="http://schemas.openxmlformats.org/drawingml/2006/table">
            <a:tbl>
              <a:tblPr/>
              <a:tblGrid>
                <a:gridCol w="1072367">
                  <a:extLst>
                    <a:ext uri="{9D8B030D-6E8A-4147-A177-3AD203B41FA5}">
                      <a16:colId xmlns:a16="http://schemas.microsoft.com/office/drawing/2014/main" val="3319674985"/>
                    </a:ext>
                  </a:extLst>
                </a:gridCol>
                <a:gridCol w="1072367">
                  <a:extLst>
                    <a:ext uri="{9D8B030D-6E8A-4147-A177-3AD203B41FA5}">
                      <a16:colId xmlns:a16="http://schemas.microsoft.com/office/drawing/2014/main" val="20001"/>
                    </a:ext>
                  </a:extLst>
                </a:gridCol>
                <a:gridCol w="1072367">
                  <a:extLst>
                    <a:ext uri="{9D8B030D-6E8A-4147-A177-3AD203B41FA5}">
                      <a16:colId xmlns:a16="http://schemas.microsoft.com/office/drawing/2014/main" val="20002"/>
                    </a:ext>
                  </a:extLst>
                </a:gridCol>
                <a:gridCol w="1072367">
                  <a:extLst>
                    <a:ext uri="{9D8B030D-6E8A-4147-A177-3AD203B41FA5}">
                      <a16:colId xmlns:a16="http://schemas.microsoft.com/office/drawing/2014/main" val="2118507167"/>
                    </a:ext>
                  </a:extLst>
                </a:gridCol>
                <a:gridCol w="1072367">
                  <a:extLst>
                    <a:ext uri="{9D8B030D-6E8A-4147-A177-3AD203B41FA5}">
                      <a16:colId xmlns:a16="http://schemas.microsoft.com/office/drawing/2014/main" val="3495864214"/>
                    </a:ext>
                  </a:extLst>
                </a:gridCol>
                <a:gridCol w="1072367">
                  <a:extLst>
                    <a:ext uri="{9D8B030D-6E8A-4147-A177-3AD203B41FA5}">
                      <a16:colId xmlns:a16="http://schemas.microsoft.com/office/drawing/2014/main" val="2214601860"/>
                    </a:ext>
                  </a:extLst>
                </a:gridCol>
                <a:gridCol w="1072367">
                  <a:extLst>
                    <a:ext uri="{9D8B030D-6E8A-4147-A177-3AD203B41FA5}">
                      <a16:colId xmlns:a16="http://schemas.microsoft.com/office/drawing/2014/main" val="3619330974"/>
                    </a:ext>
                  </a:extLst>
                </a:gridCol>
              </a:tblGrid>
              <a:tr h="293684">
                <a:tc>
                  <a:txBody>
                    <a:bodyPr/>
                    <a:lstStyle/>
                    <a:p>
                      <a:pPr algn="ctr" fontAlgn="ctr"/>
                      <a:r>
                        <a:rPr lang="en-US" altLang="ja-JP" sz="1200" b="1" i="0" u="none" strike="noStrike" dirty="0">
                          <a:solidFill>
                            <a:schemeClr val="bg1"/>
                          </a:solidFill>
                          <a:effectLst/>
                          <a:latin typeface="Meiryo UI" pitchFamily="50" charset="-128"/>
                          <a:ea typeface="Meiryo UI" pitchFamily="50" charset="-128"/>
                          <a:cs typeface="Meiryo UI" pitchFamily="50" charset="-128"/>
                        </a:rPr>
                        <a:t>10</a:t>
                      </a:r>
                      <a:r>
                        <a:rPr lang="ja-JP" altLang="en-US" sz="1200" b="1" i="0" u="none" strike="noStrike" dirty="0">
                          <a:solidFill>
                            <a:schemeClr val="bg1"/>
                          </a:solidFill>
                          <a:effectLst/>
                          <a:latin typeface="Meiryo UI" pitchFamily="50" charset="-128"/>
                          <a:ea typeface="Meiryo UI" pitchFamily="50" charset="-128"/>
                          <a:cs typeface="Meiryo UI" pitchFamily="50" charset="-128"/>
                        </a:rPr>
                        <a:t>月</a:t>
                      </a:r>
                      <a:endParaRPr lang="en-US" altLang="ja-JP" sz="1200" b="1" i="0" u="none" strike="noStrike" dirty="0">
                        <a:solidFill>
                          <a:schemeClr val="bg1"/>
                        </a:solidFill>
                        <a:effectLst/>
                        <a:latin typeface="Meiryo UI" pitchFamily="50" charset="-128"/>
                        <a:ea typeface="Meiryo UI" pitchFamily="50" charset="-128"/>
                        <a:cs typeface="Meiryo UI"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US" altLang="ja-JP" sz="1200" b="1" i="0" u="none" strike="noStrike" dirty="0">
                          <a:solidFill>
                            <a:schemeClr val="bg1"/>
                          </a:solidFill>
                          <a:effectLst/>
                          <a:latin typeface="Meiryo UI" pitchFamily="50" charset="-128"/>
                          <a:ea typeface="Meiryo UI" pitchFamily="50" charset="-128"/>
                          <a:cs typeface="Meiryo UI" pitchFamily="50" charset="-128"/>
                        </a:rPr>
                        <a:t>11</a:t>
                      </a:r>
                      <a:r>
                        <a:rPr lang="ja-JP" altLang="en-US" sz="1200" b="1" i="0" u="none" strike="noStrike" dirty="0">
                          <a:solidFill>
                            <a:schemeClr val="bg1"/>
                          </a:solidFill>
                          <a:effectLst/>
                          <a:latin typeface="Meiryo UI" pitchFamily="50" charset="-128"/>
                          <a:ea typeface="Meiryo UI" pitchFamily="50" charset="-128"/>
                          <a:cs typeface="Meiryo UI" pitchFamily="50" charset="-128"/>
                        </a:rPr>
                        <a:t>月</a:t>
                      </a:r>
                      <a:endParaRPr lang="en-US" altLang="ja-JP" sz="1200" b="1" i="0" u="none" strike="noStrike" dirty="0">
                        <a:solidFill>
                          <a:schemeClr val="bg1"/>
                        </a:solidFill>
                        <a:effectLst/>
                        <a:latin typeface="Meiryo UI" pitchFamily="50" charset="-128"/>
                        <a:ea typeface="Meiryo UI" pitchFamily="50" charset="-128"/>
                        <a:cs typeface="Meiryo UI"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US" altLang="ja-JP" sz="1200" b="1" i="0" u="none" strike="noStrike" dirty="0">
                          <a:solidFill>
                            <a:schemeClr val="bg1"/>
                          </a:solidFill>
                          <a:effectLst/>
                          <a:latin typeface="Meiryo UI" pitchFamily="50" charset="-128"/>
                          <a:ea typeface="Meiryo UI" pitchFamily="50" charset="-128"/>
                          <a:cs typeface="Meiryo UI" pitchFamily="50" charset="-128"/>
                        </a:rPr>
                        <a:t>12</a:t>
                      </a:r>
                      <a:r>
                        <a:rPr lang="ja-JP" altLang="en-US" sz="1200" b="1" i="0" u="none" strike="noStrike" dirty="0">
                          <a:solidFill>
                            <a:schemeClr val="bg1"/>
                          </a:solidFill>
                          <a:effectLst/>
                          <a:latin typeface="Meiryo UI" pitchFamily="50" charset="-128"/>
                          <a:ea typeface="Meiryo UI" pitchFamily="50" charset="-128"/>
                          <a:cs typeface="Meiryo UI" pitchFamily="50" charset="-128"/>
                        </a:rPr>
                        <a:t>月</a:t>
                      </a:r>
                      <a:endParaRPr lang="en-US" altLang="ja-JP" sz="1200" b="1" i="0" u="none" strike="noStrike" dirty="0">
                        <a:solidFill>
                          <a:schemeClr val="bg1"/>
                        </a:solidFill>
                        <a:effectLst/>
                        <a:latin typeface="Meiryo UI" pitchFamily="50" charset="-128"/>
                        <a:ea typeface="Meiryo UI" pitchFamily="50" charset="-128"/>
                        <a:cs typeface="Meiryo UI"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US" altLang="ja-JP" sz="1200" b="1" i="0" u="none" strike="noStrike" dirty="0">
                          <a:solidFill>
                            <a:schemeClr val="bg1"/>
                          </a:solidFill>
                          <a:effectLst/>
                          <a:latin typeface="Meiryo UI" pitchFamily="50" charset="-128"/>
                          <a:ea typeface="Meiryo UI" pitchFamily="50" charset="-128"/>
                          <a:cs typeface="Meiryo UI" pitchFamily="50" charset="-128"/>
                        </a:rPr>
                        <a:t>1</a:t>
                      </a:r>
                      <a:r>
                        <a:rPr lang="ja-JP" altLang="en-US" sz="1200" b="1" i="0" u="none" strike="noStrike" dirty="0">
                          <a:solidFill>
                            <a:schemeClr val="bg1"/>
                          </a:solidFill>
                          <a:effectLst/>
                          <a:latin typeface="Meiryo UI" pitchFamily="50" charset="-128"/>
                          <a:ea typeface="Meiryo UI" pitchFamily="50" charset="-128"/>
                          <a:cs typeface="Meiryo UI" pitchFamily="50" charset="-128"/>
                        </a:rPr>
                        <a:t>月</a:t>
                      </a:r>
                      <a:endParaRPr lang="en-US" altLang="ja-JP" sz="1200" b="1" i="0" u="none" strike="noStrike" dirty="0">
                        <a:solidFill>
                          <a:schemeClr val="bg1"/>
                        </a:solidFill>
                        <a:effectLst/>
                        <a:latin typeface="Meiryo UI" pitchFamily="50" charset="-128"/>
                        <a:ea typeface="Meiryo UI" pitchFamily="50" charset="-128"/>
                        <a:cs typeface="Meiryo UI"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US" altLang="ja-JP" sz="1200" b="1" i="0" u="none" strike="noStrike" dirty="0">
                          <a:solidFill>
                            <a:schemeClr val="bg1"/>
                          </a:solidFill>
                          <a:effectLst/>
                          <a:latin typeface="Meiryo UI" pitchFamily="50" charset="-128"/>
                          <a:ea typeface="Meiryo UI" pitchFamily="50" charset="-128"/>
                          <a:cs typeface="Meiryo UI" pitchFamily="50" charset="-128"/>
                        </a:rPr>
                        <a:t>2</a:t>
                      </a:r>
                      <a:r>
                        <a:rPr lang="ja-JP" altLang="en-US" sz="1200" b="1" i="0" u="none" strike="noStrike" dirty="0">
                          <a:solidFill>
                            <a:schemeClr val="bg1"/>
                          </a:solidFill>
                          <a:effectLst/>
                          <a:latin typeface="Meiryo UI" pitchFamily="50" charset="-128"/>
                          <a:ea typeface="Meiryo UI" pitchFamily="50" charset="-128"/>
                          <a:cs typeface="Meiryo UI" pitchFamily="50" charset="-128"/>
                        </a:rPr>
                        <a:t>月</a:t>
                      </a:r>
                      <a:endParaRPr lang="en-US" altLang="ja-JP" sz="1200" b="1" i="0" u="none" strike="noStrike" dirty="0">
                        <a:solidFill>
                          <a:schemeClr val="bg1"/>
                        </a:solidFill>
                        <a:effectLst/>
                        <a:latin typeface="Meiryo UI" pitchFamily="50" charset="-128"/>
                        <a:ea typeface="Meiryo UI" pitchFamily="50" charset="-128"/>
                        <a:cs typeface="Meiryo UI"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US" altLang="ja-JP" sz="1200" b="1" i="0" u="none" strike="noStrike" dirty="0">
                          <a:solidFill>
                            <a:schemeClr val="bg1"/>
                          </a:solidFill>
                          <a:effectLst/>
                          <a:latin typeface="Meiryo UI" pitchFamily="50" charset="-128"/>
                          <a:ea typeface="Meiryo UI" pitchFamily="50" charset="-128"/>
                          <a:cs typeface="Meiryo UI" pitchFamily="50" charset="-128"/>
                        </a:rPr>
                        <a:t>3</a:t>
                      </a:r>
                      <a:r>
                        <a:rPr lang="ja-JP" altLang="en-US" sz="1200" b="1" i="0" u="none" strike="noStrike" dirty="0">
                          <a:solidFill>
                            <a:schemeClr val="bg1"/>
                          </a:solidFill>
                          <a:effectLst/>
                          <a:latin typeface="Meiryo UI" pitchFamily="50" charset="-128"/>
                          <a:ea typeface="Meiryo UI" pitchFamily="50" charset="-128"/>
                          <a:cs typeface="Meiryo UI" pitchFamily="50" charset="-128"/>
                        </a:rPr>
                        <a:t>月</a:t>
                      </a:r>
                      <a:endParaRPr lang="en-US" altLang="ja-JP" sz="1200" b="1" i="0" u="none" strike="noStrike" dirty="0">
                        <a:solidFill>
                          <a:schemeClr val="bg1"/>
                        </a:solidFill>
                        <a:effectLst/>
                        <a:latin typeface="Meiryo UI" pitchFamily="50" charset="-128"/>
                        <a:ea typeface="Meiryo UI" pitchFamily="50" charset="-128"/>
                        <a:cs typeface="Meiryo UI"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US" altLang="ja-JP" sz="1200" b="1" i="0" u="none" strike="noStrike" dirty="0">
                          <a:solidFill>
                            <a:schemeClr val="bg1"/>
                          </a:solidFill>
                          <a:effectLst/>
                          <a:latin typeface="Meiryo UI" pitchFamily="50" charset="-128"/>
                          <a:ea typeface="Meiryo UI" pitchFamily="50" charset="-128"/>
                          <a:cs typeface="Meiryo UI" pitchFamily="50" charset="-128"/>
                        </a:rPr>
                        <a:t>4</a:t>
                      </a:r>
                      <a:r>
                        <a:rPr lang="ja-JP" altLang="en-US" sz="1200" b="1" i="0" u="none" strike="noStrike" dirty="0">
                          <a:solidFill>
                            <a:schemeClr val="bg1"/>
                          </a:solidFill>
                          <a:effectLst/>
                          <a:latin typeface="Meiryo UI" pitchFamily="50" charset="-128"/>
                          <a:ea typeface="Meiryo UI" pitchFamily="50" charset="-128"/>
                          <a:cs typeface="Meiryo UI" pitchFamily="50" charset="-128"/>
                        </a:rPr>
                        <a:t>月</a:t>
                      </a:r>
                      <a:endParaRPr lang="en-US" altLang="ja-JP" sz="1200" b="1" i="0" u="none" strike="noStrike" dirty="0">
                        <a:solidFill>
                          <a:schemeClr val="bg1"/>
                        </a:solidFill>
                        <a:effectLst/>
                        <a:latin typeface="Meiryo UI" pitchFamily="50" charset="-128"/>
                        <a:ea typeface="Meiryo UI" pitchFamily="50" charset="-128"/>
                        <a:cs typeface="Meiryo UI"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1"/>
                  </a:ext>
                </a:extLst>
              </a:tr>
              <a:tr h="4761216">
                <a:tc>
                  <a:txBody>
                    <a:bodyPr/>
                    <a:lstStyle/>
                    <a:p>
                      <a:pPr algn="l" fontAlgn="ctr"/>
                      <a:endParaRPr lang="ja-JP" altLang="en-US" sz="1400" b="0" i="0" u="none" strike="noStrike" dirty="0">
                        <a:solidFill>
                          <a:srgbClr val="000000"/>
                        </a:solidFill>
                        <a:effectLst/>
                        <a:latin typeface="Meiryo UI" pitchFamily="50" charset="-128"/>
                        <a:ea typeface="Meiryo UI" pitchFamily="50" charset="-128"/>
                        <a:cs typeface="Meiryo UI" pitchFamily="50" charset="-128"/>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Meiryo UI" pitchFamily="50" charset="-128"/>
                        <a:ea typeface="Meiryo UI" pitchFamily="50" charset="-128"/>
                        <a:cs typeface="Meiryo UI" pitchFamily="50" charset="-128"/>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Meiryo UI" pitchFamily="50" charset="-128"/>
                        <a:ea typeface="Meiryo UI" pitchFamily="50" charset="-128"/>
                        <a:cs typeface="Meiryo UI" pitchFamily="50" charset="-128"/>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Meiryo UI" pitchFamily="50" charset="-128"/>
                        <a:ea typeface="Meiryo UI" pitchFamily="50" charset="-128"/>
                        <a:cs typeface="Meiryo UI" pitchFamily="50" charset="-128"/>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Meiryo UI" pitchFamily="50" charset="-128"/>
                        <a:ea typeface="Meiryo UI" pitchFamily="50" charset="-128"/>
                        <a:cs typeface="Meiryo UI" pitchFamily="50" charset="-128"/>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Meiryo UI" pitchFamily="50" charset="-128"/>
                        <a:ea typeface="Meiryo UI" pitchFamily="50" charset="-128"/>
                        <a:cs typeface="Meiryo UI" pitchFamily="50" charset="-128"/>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Meiryo UI" pitchFamily="50" charset="-128"/>
                        <a:ea typeface="Meiryo UI" pitchFamily="50" charset="-128"/>
                        <a:cs typeface="Meiryo UI" pitchFamily="50" charset="-128"/>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5" name="グループ化 4">
            <a:extLst>
              <a:ext uri="{FF2B5EF4-FFF2-40B4-BE49-F238E27FC236}">
                <a16:creationId xmlns:a16="http://schemas.microsoft.com/office/drawing/2014/main" id="{63F19B58-E9D2-4EC9-AE90-99643822B3BF}"/>
              </a:ext>
            </a:extLst>
          </p:cNvPr>
          <p:cNvGrpSpPr/>
          <p:nvPr/>
        </p:nvGrpSpPr>
        <p:grpSpPr>
          <a:xfrm>
            <a:off x="374787" y="1015822"/>
            <a:ext cx="924233" cy="265192"/>
            <a:chOff x="341313" y="1565558"/>
            <a:chExt cx="2625626" cy="216000"/>
          </a:xfrm>
        </p:grpSpPr>
        <p:sp>
          <p:nvSpPr>
            <p:cNvPr id="6" name="Rectangle 20">
              <a:extLst>
                <a:ext uri="{FF2B5EF4-FFF2-40B4-BE49-F238E27FC236}">
                  <a16:creationId xmlns:a16="http://schemas.microsoft.com/office/drawing/2014/main" id="{82B3A706-9541-4586-B68E-0A33811A011B}"/>
                </a:ext>
              </a:extLst>
            </p:cNvPr>
            <p:cNvSpPr>
              <a:spLocks noChangeArrowheads="1"/>
            </p:cNvSpPr>
            <p:nvPr/>
          </p:nvSpPr>
          <p:spPr bwMode="auto">
            <a:xfrm>
              <a:off x="358005" y="1565558"/>
              <a:ext cx="2608934" cy="216000"/>
            </a:xfrm>
            <a:prstGeom prst="rect">
              <a:avLst/>
            </a:prstGeom>
            <a:noFill/>
            <a:ln w="9525" algn="ctr">
              <a:solidFill>
                <a:srgbClr val="FFFFFF"/>
              </a:solidFill>
              <a:miter lim="800000"/>
              <a:headEnd/>
              <a:tailEnd/>
            </a:ln>
            <a:effectLst/>
            <a:extLst/>
          </p:spPr>
          <p:txBody>
            <a:bodyPr wrap="none" lIns="0" tIns="0" rIns="0" bIns="0" anchor="ctr"/>
            <a:lstStyle>
              <a:lvl1pPr>
                <a:defRPr kumimoji="1">
                  <a:solidFill>
                    <a:schemeClr val="tx1"/>
                  </a:solidFill>
                  <a:latin typeface="Arial" panose="020B0604020202020204" pitchFamily="34" charset="0"/>
                  <a:ea typeface="ＭＳ Ｐゴシック" panose="020B0600070205080204" pitchFamily="50" charset="-128"/>
                </a:defRPr>
              </a:lvl1pPr>
              <a:lvl2pPr marL="288925" indent="-98425">
                <a:defRPr kumimoji="1">
                  <a:solidFill>
                    <a:schemeClr val="tx1"/>
                  </a:solidFill>
                  <a:latin typeface="Arial" panose="020B0604020202020204" pitchFamily="34" charset="0"/>
                  <a:ea typeface="ＭＳ Ｐゴシック" panose="020B0600070205080204" pitchFamily="50" charset="-128"/>
                </a:defRPr>
              </a:lvl2pPr>
              <a:lvl3pPr marL="1371600">
                <a:defRPr kumimoji="1">
                  <a:solidFill>
                    <a:schemeClr val="tx1"/>
                  </a:solidFill>
                  <a:latin typeface="Arial" panose="020B0604020202020204" pitchFamily="34" charset="0"/>
                  <a:ea typeface="ＭＳ Ｐゴシック" panose="020B0600070205080204" pitchFamily="50" charset="-128"/>
                </a:defRPr>
              </a:lvl3pPr>
              <a:lvl4pPr marL="2057400">
                <a:defRPr kumimoji="1">
                  <a:solidFill>
                    <a:schemeClr val="tx1"/>
                  </a:solidFill>
                  <a:latin typeface="Arial" panose="020B0604020202020204" pitchFamily="34" charset="0"/>
                  <a:ea typeface="ＭＳ Ｐゴシック" panose="020B0600070205080204" pitchFamily="50" charset="-128"/>
                </a:defRPr>
              </a:lvl4pPr>
              <a:lvl5pPr marL="2743200">
                <a:defRPr kumimoji="1">
                  <a:solidFill>
                    <a:schemeClr val="tx1"/>
                  </a:solidFill>
                  <a:latin typeface="Arial" panose="020B0604020202020204" pitchFamily="34" charset="0"/>
                  <a:ea typeface="ＭＳ Ｐゴシック" panose="020B0600070205080204" pitchFamily="50" charset="-128"/>
                </a:defRPr>
              </a:lvl5pPr>
              <a:lvl6pPr marL="32004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3657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41148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45720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a:r>
                <a:rPr lang="ja-JP" altLang="en-US" sz="1400" b="1" dirty="0">
                  <a:latin typeface="Meiryo UI" panose="020B0604030504040204" pitchFamily="50" charset="-128"/>
                  <a:ea typeface="Meiryo UI" panose="020B0604030504040204" pitchFamily="50" charset="-128"/>
                </a:rPr>
                <a:t>タスク</a:t>
              </a:r>
            </a:p>
          </p:txBody>
        </p:sp>
        <p:cxnSp>
          <p:nvCxnSpPr>
            <p:cNvPr id="7" name="直線コネクタ 6">
              <a:extLst>
                <a:ext uri="{FF2B5EF4-FFF2-40B4-BE49-F238E27FC236}">
                  <a16:creationId xmlns:a16="http://schemas.microsoft.com/office/drawing/2014/main" id="{93A97245-7EF5-42DB-999E-14FCA0652338}"/>
                </a:ext>
              </a:extLst>
            </p:cNvPr>
            <p:cNvCxnSpPr/>
            <p:nvPr/>
          </p:nvCxnSpPr>
          <p:spPr bwMode="auto">
            <a:xfrm flipV="1">
              <a:off x="341313" y="1781558"/>
              <a:ext cx="2608934" cy="0"/>
            </a:xfrm>
            <a:prstGeom prst="line">
              <a:avLst/>
            </a:prstGeom>
            <a:solidFill>
              <a:schemeClr val="accent1"/>
            </a:solidFill>
            <a:ln w="9525" cap="flat" cmpd="sng" algn="ctr">
              <a:solidFill>
                <a:schemeClr val="tx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正方形/長方形 7">
            <a:extLst>
              <a:ext uri="{FF2B5EF4-FFF2-40B4-BE49-F238E27FC236}">
                <a16:creationId xmlns:a16="http://schemas.microsoft.com/office/drawing/2014/main" id="{7A5460F4-37F8-4F61-A8ED-925119DAB135}"/>
              </a:ext>
            </a:extLst>
          </p:cNvPr>
          <p:cNvSpPr/>
          <p:nvPr/>
        </p:nvSpPr>
        <p:spPr bwMode="auto">
          <a:xfrm>
            <a:off x="382753" y="2100195"/>
            <a:ext cx="929669" cy="830252"/>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600" b="1" dirty="0">
                <a:solidFill>
                  <a:srgbClr val="002060"/>
                </a:solidFill>
                <a:latin typeface="Meiryo UI" pitchFamily="50" charset="-128"/>
                <a:ea typeface="Meiryo UI" pitchFamily="50" charset="-128"/>
                <a:cs typeface="Meiryo UI" pitchFamily="50" charset="-128"/>
              </a:rPr>
              <a:t>要件定義</a:t>
            </a:r>
          </a:p>
        </p:txBody>
      </p:sp>
      <p:sp>
        <p:nvSpPr>
          <p:cNvPr id="9" name="ホームベース 32">
            <a:extLst>
              <a:ext uri="{FF2B5EF4-FFF2-40B4-BE49-F238E27FC236}">
                <a16:creationId xmlns:a16="http://schemas.microsoft.com/office/drawing/2014/main" id="{D5C77536-899A-4751-8988-8769B1A747A7}"/>
              </a:ext>
            </a:extLst>
          </p:cNvPr>
          <p:cNvSpPr/>
          <p:nvPr/>
        </p:nvSpPr>
        <p:spPr bwMode="auto">
          <a:xfrm>
            <a:off x="2551297" y="2021878"/>
            <a:ext cx="1038421" cy="975600"/>
          </a:xfrm>
          <a:prstGeom prst="homePlate">
            <a:avLst>
              <a:gd name="adj" fmla="val 7869"/>
            </a:avLst>
          </a:prstGeom>
          <a:solidFill>
            <a:srgbClr val="99CCFF"/>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要件</a:t>
            </a:r>
            <a:endParaRPr lang="en-US" altLang="ja-JP" sz="1100" dirty="0">
              <a:solidFill>
                <a:srgbClr val="002060"/>
              </a:solidFill>
              <a:latin typeface="Meiryo UI" pitchFamily="50" charset="-128"/>
              <a:ea typeface="Meiryo UI" pitchFamily="50" charset="-128"/>
              <a:cs typeface="Meiryo UI" pitchFamily="50" charset="-128"/>
            </a:endParaRPr>
          </a:p>
          <a:p>
            <a:pPr algn="ctr"/>
            <a:r>
              <a:rPr lang="ja-JP" altLang="en-US" sz="1100" dirty="0">
                <a:solidFill>
                  <a:srgbClr val="002060"/>
                </a:solidFill>
                <a:latin typeface="Meiryo UI" pitchFamily="50" charset="-128"/>
                <a:ea typeface="Meiryo UI" pitchFamily="50" charset="-128"/>
                <a:cs typeface="Meiryo UI" pitchFamily="50" charset="-128"/>
              </a:rPr>
              <a:t>定義</a:t>
            </a:r>
          </a:p>
        </p:txBody>
      </p:sp>
      <p:sp>
        <p:nvSpPr>
          <p:cNvPr id="10" name="正方形/長方形 9">
            <a:extLst>
              <a:ext uri="{FF2B5EF4-FFF2-40B4-BE49-F238E27FC236}">
                <a16:creationId xmlns:a16="http://schemas.microsoft.com/office/drawing/2014/main" id="{B91BFE5B-1114-4DC2-971E-26159860CA2D}"/>
              </a:ext>
            </a:extLst>
          </p:cNvPr>
          <p:cNvSpPr/>
          <p:nvPr/>
        </p:nvSpPr>
        <p:spPr bwMode="auto">
          <a:xfrm>
            <a:off x="382753" y="3152893"/>
            <a:ext cx="929669" cy="899969"/>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600" b="1" dirty="0">
                <a:solidFill>
                  <a:srgbClr val="002060"/>
                </a:solidFill>
                <a:latin typeface="Meiryo UI" pitchFamily="50" charset="-128"/>
                <a:ea typeface="Meiryo UI" pitchFamily="50" charset="-128"/>
                <a:cs typeface="Meiryo UI" pitchFamily="50" charset="-128"/>
              </a:rPr>
              <a:t>設計</a:t>
            </a:r>
            <a:endParaRPr lang="en-US" altLang="ja-JP" sz="1600" b="1" dirty="0">
              <a:solidFill>
                <a:srgbClr val="002060"/>
              </a:solidFill>
              <a:latin typeface="Meiryo UI" pitchFamily="50" charset="-128"/>
              <a:ea typeface="Meiryo UI" pitchFamily="50" charset="-128"/>
              <a:cs typeface="Meiryo UI" pitchFamily="50" charset="-128"/>
            </a:endParaRPr>
          </a:p>
          <a:p>
            <a:pPr algn="ctr"/>
            <a:r>
              <a:rPr lang="ja-JP" altLang="en-US" sz="1600" b="1" dirty="0">
                <a:solidFill>
                  <a:srgbClr val="002060"/>
                </a:solidFill>
                <a:latin typeface="Meiryo UI" pitchFamily="50" charset="-128"/>
                <a:ea typeface="Meiryo UI" pitchFamily="50" charset="-128"/>
                <a:cs typeface="Meiryo UI" pitchFamily="50" charset="-128"/>
              </a:rPr>
              <a:t>開発</a:t>
            </a:r>
            <a:endParaRPr lang="en-US" altLang="ja-JP" sz="1600" b="1" dirty="0">
              <a:solidFill>
                <a:srgbClr val="002060"/>
              </a:solidFill>
              <a:latin typeface="Meiryo UI" pitchFamily="50" charset="-128"/>
              <a:ea typeface="Meiryo UI" pitchFamily="50" charset="-128"/>
              <a:cs typeface="Meiryo UI" pitchFamily="50" charset="-128"/>
            </a:endParaRPr>
          </a:p>
          <a:p>
            <a:pPr algn="ctr"/>
            <a:r>
              <a:rPr lang="ja-JP" altLang="en-US" sz="1600" b="1" dirty="0">
                <a:solidFill>
                  <a:srgbClr val="002060"/>
                </a:solidFill>
                <a:latin typeface="Meiryo UI" pitchFamily="50" charset="-128"/>
                <a:ea typeface="Meiryo UI" pitchFamily="50" charset="-128"/>
                <a:cs typeface="Meiryo UI" pitchFamily="50" charset="-128"/>
              </a:rPr>
              <a:t>テスト</a:t>
            </a:r>
          </a:p>
        </p:txBody>
      </p:sp>
      <p:sp>
        <p:nvSpPr>
          <p:cNvPr id="11" name="ホームベース 41">
            <a:extLst>
              <a:ext uri="{FF2B5EF4-FFF2-40B4-BE49-F238E27FC236}">
                <a16:creationId xmlns:a16="http://schemas.microsoft.com/office/drawing/2014/main" id="{18466E79-9713-4962-B876-5E43B73DAA58}"/>
              </a:ext>
            </a:extLst>
          </p:cNvPr>
          <p:cNvSpPr/>
          <p:nvPr/>
        </p:nvSpPr>
        <p:spPr bwMode="auto">
          <a:xfrm>
            <a:off x="3098772" y="3178645"/>
            <a:ext cx="2418787" cy="378000"/>
          </a:xfrm>
          <a:prstGeom prst="homePlate">
            <a:avLst>
              <a:gd name="adj" fmla="val 7869"/>
            </a:avLst>
          </a:prstGeom>
          <a:solidFill>
            <a:srgbClr val="99CCFF"/>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概要・詳細</a:t>
            </a:r>
            <a:endParaRPr lang="en-US" altLang="ja-JP" sz="1100" dirty="0">
              <a:solidFill>
                <a:srgbClr val="002060"/>
              </a:solidFill>
              <a:latin typeface="Meiryo UI" pitchFamily="50" charset="-128"/>
              <a:ea typeface="Meiryo UI" pitchFamily="50" charset="-128"/>
              <a:cs typeface="Meiryo UI" pitchFamily="50" charset="-128"/>
            </a:endParaRPr>
          </a:p>
          <a:p>
            <a:pPr algn="ctr"/>
            <a:r>
              <a:rPr lang="ja-JP" altLang="en-US" sz="1100" dirty="0">
                <a:solidFill>
                  <a:srgbClr val="002060"/>
                </a:solidFill>
                <a:latin typeface="Meiryo UI" pitchFamily="50" charset="-128"/>
                <a:ea typeface="Meiryo UI" pitchFamily="50" charset="-128"/>
                <a:cs typeface="Meiryo UI" pitchFamily="50" charset="-128"/>
              </a:rPr>
              <a:t>設計書作成</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12" name="正方形/長方形 11">
            <a:extLst>
              <a:ext uri="{FF2B5EF4-FFF2-40B4-BE49-F238E27FC236}">
                <a16:creationId xmlns:a16="http://schemas.microsoft.com/office/drawing/2014/main" id="{F60FB1E3-1DBB-4CD4-9171-BC1B0A0A3429}"/>
              </a:ext>
            </a:extLst>
          </p:cNvPr>
          <p:cNvSpPr/>
          <p:nvPr/>
        </p:nvSpPr>
        <p:spPr bwMode="auto">
          <a:xfrm>
            <a:off x="382753" y="4262583"/>
            <a:ext cx="929669" cy="883619"/>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600" b="1" dirty="0">
                <a:solidFill>
                  <a:srgbClr val="002060"/>
                </a:solidFill>
                <a:latin typeface="Meiryo UI" pitchFamily="50" charset="-128"/>
                <a:ea typeface="Meiryo UI" pitchFamily="50" charset="-128"/>
                <a:cs typeface="Meiryo UI" pitchFamily="50" charset="-128"/>
              </a:rPr>
              <a:t>移行</a:t>
            </a:r>
            <a:endParaRPr lang="en-US" altLang="ja-JP" sz="1600" b="1" dirty="0">
              <a:solidFill>
                <a:srgbClr val="002060"/>
              </a:solidFill>
              <a:latin typeface="Meiryo UI" pitchFamily="50" charset="-128"/>
              <a:ea typeface="Meiryo UI" pitchFamily="50" charset="-128"/>
              <a:cs typeface="Meiryo UI" pitchFamily="50" charset="-128"/>
            </a:endParaRPr>
          </a:p>
        </p:txBody>
      </p:sp>
      <p:sp>
        <p:nvSpPr>
          <p:cNvPr id="13" name="正方形/長方形 12">
            <a:extLst>
              <a:ext uri="{FF2B5EF4-FFF2-40B4-BE49-F238E27FC236}">
                <a16:creationId xmlns:a16="http://schemas.microsoft.com/office/drawing/2014/main" id="{BC9FC5F6-D890-4ED6-AF4E-73A518DC5C6C}"/>
              </a:ext>
            </a:extLst>
          </p:cNvPr>
          <p:cNvSpPr/>
          <p:nvPr/>
        </p:nvSpPr>
        <p:spPr bwMode="auto">
          <a:xfrm>
            <a:off x="382753" y="5363084"/>
            <a:ext cx="929669" cy="800282"/>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600" b="1" dirty="0">
                <a:solidFill>
                  <a:srgbClr val="002060"/>
                </a:solidFill>
                <a:latin typeface="Meiryo UI" pitchFamily="50" charset="-128"/>
                <a:ea typeface="Meiryo UI" pitchFamily="50" charset="-128"/>
                <a:cs typeface="Meiryo UI" pitchFamily="50" charset="-128"/>
              </a:rPr>
              <a:t>本稼働</a:t>
            </a:r>
            <a:endParaRPr lang="en-US" altLang="ja-JP" sz="1600" b="1" dirty="0">
              <a:solidFill>
                <a:srgbClr val="002060"/>
              </a:solidFill>
              <a:latin typeface="Meiryo UI" pitchFamily="50" charset="-128"/>
              <a:ea typeface="Meiryo UI" pitchFamily="50" charset="-128"/>
              <a:cs typeface="Meiryo UI" pitchFamily="50" charset="-128"/>
            </a:endParaRPr>
          </a:p>
          <a:p>
            <a:pPr algn="ctr"/>
            <a:r>
              <a:rPr lang="ja-JP" altLang="en-US" sz="1600" b="1" dirty="0">
                <a:solidFill>
                  <a:srgbClr val="002060"/>
                </a:solidFill>
                <a:latin typeface="Meiryo UI" pitchFamily="50" charset="-128"/>
                <a:ea typeface="Meiryo UI" pitchFamily="50" charset="-128"/>
                <a:cs typeface="Meiryo UI" pitchFamily="50" charset="-128"/>
              </a:rPr>
              <a:t>準備</a:t>
            </a:r>
          </a:p>
        </p:txBody>
      </p:sp>
      <p:cxnSp>
        <p:nvCxnSpPr>
          <p:cNvPr id="14" name="直線コネクタ 13">
            <a:extLst>
              <a:ext uri="{FF2B5EF4-FFF2-40B4-BE49-F238E27FC236}">
                <a16:creationId xmlns:a16="http://schemas.microsoft.com/office/drawing/2014/main" id="{0F78429D-ACEB-4FB0-95A6-C0C92BB39A58}"/>
              </a:ext>
            </a:extLst>
          </p:cNvPr>
          <p:cNvCxnSpPr/>
          <p:nvPr/>
        </p:nvCxnSpPr>
        <p:spPr>
          <a:xfrm>
            <a:off x="1482132" y="3031267"/>
            <a:ext cx="74643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C27F5F1-24A1-4BEA-B20F-0F7D02B78FF4}"/>
              </a:ext>
            </a:extLst>
          </p:cNvPr>
          <p:cNvCxnSpPr/>
          <p:nvPr/>
        </p:nvCxnSpPr>
        <p:spPr>
          <a:xfrm>
            <a:off x="8946469" y="1149731"/>
            <a:ext cx="0" cy="50571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3C97F45-14A5-457C-9C10-F9EB7C6017CE}"/>
              </a:ext>
            </a:extLst>
          </p:cNvPr>
          <p:cNvCxnSpPr/>
          <p:nvPr/>
        </p:nvCxnSpPr>
        <p:spPr>
          <a:xfrm>
            <a:off x="1438955" y="1149731"/>
            <a:ext cx="0" cy="50571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3F9CC26-A490-4449-9066-09E95B651A02}"/>
              </a:ext>
            </a:extLst>
          </p:cNvPr>
          <p:cNvCxnSpPr/>
          <p:nvPr/>
        </p:nvCxnSpPr>
        <p:spPr>
          <a:xfrm>
            <a:off x="1482132" y="4155383"/>
            <a:ext cx="74643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9B99174-531E-4AE6-BDFC-9B257A5B68EA}"/>
              </a:ext>
            </a:extLst>
          </p:cNvPr>
          <p:cNvCxnSpPr/>
          <p:nvPr/>
        </p:nvCxnSpPr>
        <p:spPr>
          <a:xfrm>
            <a:off x="1482132" y="5258740"/>
            <a:ext cx="74643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ホームベース 98">
            <a:extLst>
              <a:ext uri="{FF2B5EF4-FFF2-40B4-BE49-F238E27FC236}">
                <a16:creationId xmlns:a16="http://schemas.microsoft.com/office/drawing/2014/main" id="{A18DA408-16B5-46FF-A718-29CB9CB05781}"/>
              </a:ext>
            </a:extLst>
          </p:cNvPr>
          <p:cNvSpPr/>
          <p:nvPr/>
        </p:nvSpPr>
        <p:spPr bwMode="auto">
          <a:xfrm>
            <a:off x="3098772" y="3641242"/>
            <a:ext cx="3669626" cy="378000"/>
          </a:xfrm>
          <a:prstGeom prst="homePlate">
            <a:avLst>
              <a:gd name="adj" fmla="val 7869"/>
            </a:avLst>
          </a:prstGeom>
          <a:solidFill>
            <a:srgbClr val="99CCFF"/>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設定・開発・単体テスト</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20" name="ホームベース 99">
            <a:extLst>
              <a:ext uri="{FF2B5EF4-FFF2-40B4-BE49-F238E27FC236}">
                <a16:creationId xmlns:a16="http://schemas.microsoft.com/office/drawing/2014/main" id="{95032784-E4C6-4E48-9DF6-328086622877}"/>
              </a:ext>
            </a:extLst>
          </p:cNvPr>
          <p:cNvSpPr/>
          <p:nvPr/>
        </p:nvSpPr>
        <p:spPr bwMode="auto">
          <a:xfrm>
            <a:off x="6800830" y="3641242"/>
            <a:ext cx="594795" cy="378000"/>
          </a:xfrm>
          <a:prstGeom prst="homePlate">
            <a:avLst>
              <a:gd name="adj" fmla="val 7869"/>
            </a:avLst>
          </a:prstGeom>
          <a:solidFill>
            <a:srgbClr val="99CCFF"/>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結合・</a:t>
            </a:r>
            <a:endParaRPr lang="en-US" altLang="ja-JP" sz="1100" dirty="0">
              <a:solidFill>
                <a:srgbClr val="002060"/>
              </a:solidFill>
              <a:latin typeface="Meiryo UI" pitchFamily="50" charset="-128"/>
              <a:ea typeface="Meiryo UI" pitchFamily="50" charset="-128"/>
              <a:cs typeface="Meiryo UI" pitchFamily="50" charset="-128"/>
            </a:endParaRPr>
          </a:p>
          <a:p>
            <a:pPr algn="ctr"/>
            <a:r>
              <a:rPr lang="ja-JP" altLang="en-US" sz="1100" dirty="0">
                <a:solidFill>
                  <a:srgbClr val="002060"/>
                </a:solidFill>
                <a:latin typeface="Meiryo UI" pitchFamily="50" charset="-128"/>
                <a:ea typeface="Meiryo UI" pitchFamily="50" charset="-128"/>
                <a:cs typeface="Meiryo UI" pitchFamily="50" charset="-128"/>
              </a:rPr>
              <a:t>総合テスト</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21" name="ホームベース 103">
            <a:extLst>
              <a:ext uri="{FF2B5EF4-FFF2-40B4-BE49-F238E27FC236}">
                <a16:creationId xmlns:a16="http://schemas.microsoft.com/office/drawing/2014/main" id="{09A68042-EBB5-48BE-AA36-43768E131934}"/>
              </a:ext>
            </a:extLst>
          </p:cNvPr>
          <p:cNvSpPr/>
          <p:nvPr/>
        </p:nvSpPr>
        <p:spPr bwMode="auto">
          <a:xfrm>
            <a:off x="7418198" y="3641242"/>
            <a:ext cx="434912" cy="378000"/>
          </a:xfrm>
          <a:prstGeom prst="homePlate">
            <a:avLst>
              <a:gd name="adj" fmla="val 7869"/>
            </a:avLst>
          </a:prstGeom>
          <a:solidFill>
            <a:srgbClr val="FFC000"/>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受入</a:t>
            </a:r>
            <a:endParaRPr lang="en-US" altLang="ja-JP" sz="1100" dirty="0">
              <a:solidFill>
                <a:srgbClr val="002060"/>
              </a:solidFill>
              <a:latin typeface="Meiryo UI" pitchFamily="50" charset="-128"/>
              <a:ea typeface="Meiryo UI" pitchFamily="50" charset="-128"/>
              <a:cs typeface="Meiryo UI" pitchFamily="50" charset="-128"/>
            </a:endParaRPr>
          </a:p>
          <a:p>
            <a:pPr algn="ctr"/>
            <a:r>
              <a:rPr lang="ja-JP" altLang="en-US" sz="1100" dirty="0">
                <a:solidFill>
                  <a:srgbClr val="002060"/>
                </a:solidFill>
                <a:latin typeface="Meiryo UI" pitchFamily="50" charset="-128"/>
                <a:ea typeface="Meiryo UI" pitchFamily="50" charset="-128"/>
                <a:cs typeface="Meiryo UI" pitchFamily="50" charset="-128"/>
              </a:rPr>
              <a:t>テスト</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22" name="ホームベース 104">
            <a:extLst>
              <a:ext uri="{FF2B5EF4-FFF2-40B4-BE49-F238E27FC236}">
                <a16:creationId xmlns:a16="http://schemas.microsoft.com/office/drawing/2014/main" id="{B933A8B4-789D-4E8F-81F0-8D83B1395FC2}"/>
              </a:ext>
            </a:extLst>
          </p:cNvPr>
          <p:cNvSpPr/>
          <p:nvPr/>
        </p:nvSpPr>
        <p:spPr bwMode="auto">
          <a:xfrm>
            <a:off x="5822051" y="5331101"/>
            <a:ext cx="670472" cy="377229"/>
          </a:xfrm>
          <a:prstGeom prst="homePlate">
            <a:avLst>
              <a:gd name="adj" fmla="val 7869"/>
            </a:avLst>
          </a:prstGeom>
          <a:solidFill>
            <a:srgbClr val="99CCFF"/>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操作マニュアル</a:t>
            </a:r>
            <a:endParaRPr lang="en-US" altLang="ja-JP" sz="1100" dirty="0">
              <a:solidFill>
                <a:srgbClr val="002060"/>
              </a:solidFill>
              <a:latin typeface="Meiryo UI" pitchFamily="50" charset="-128"/>
              <a:ea typeface="Meiryo UI" pitchFamily="50" charset="-128"/>
              <a:cs typeface="Meiryo UI" pitchFamily="50" charset="-128"/>
            </a:endParaRPr>
          </a:p>
          <a:p>
            <a:pPr algn="ctr"/>
            <a:r>
              <a:rPr lang="ja-JP" altLang="en-US" sz="1100" dirty="0">
                <a:solidFill>
                  <a:srgbClr val="002060"/>
                </a:solidFill>
                <a:latin typeface="Meiryo UI" pitchFamily="50" charset="-128"/>
                <a:ea typeface="Meiryo UI" pitchFamily="50" charset="-128"/>
                <a:cs typeface="Meiryo UI" pitchFamily="50" charset="-128"/>
              </a:rPr>
              <a:t>作成</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23" name="ホームベース 105">
            <a:extLst>
              <a:ext uri="{FF2B5EF4-FFF2-40B4-BE49-F238E27FC236}">
                <a16:creationId xmlns:a16="http://schemas.microsoft.com/office/drawing/2014/main" id="{0E000C31-D704-4ACE-97F0-F12F87B77E88}"/>
              </a:ext>
            </a:extLst>
          </p:cNvPr>
          <p:cNvSpPr/>
          <p:nvPr/>
        </p:nvSpPr>
        <p:spPr bwMode="auto">
          <a:xfrm>
            <a:off x="6515292" y="5763225"/>
            <a:ext cx="519176" cy="377229"/>
          </a:xfrm>
          <a:prstGeom prst="homePlate">
            <a:avLst>
              <a:gd name="adj" fmla="val 7869"/>
            </a:avLst>
          </a:prstGeom>
          <a:solidFill>
            <a:srgbClr val="99CCFF"/>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ユーザ</a:t>
            </a:r>
            <a:endParaRPr lang="en-US" altLang="ja-JP" sz="1100" dirty="0">
              <a:solidFill>
                <a:srgbClr val="002060"/>
              </a:solidFill>
              <a:latin typeface="Meiryo UI" pitchFamily="50" charset="-128"/>
              <a:ea typeface="Meiryo UI" pitchFamily="50" charset="-128"/>
              <a:cs typeface="Meiryo UI" pitchFamily="50" charset="-128"/>
            </a:endParaRPr>
          </a:p>
          <a:p>
            <a:pPr algn="ctr"/>
            <a:r>
              <a:rPr lang="ja-JP" altLang="en-US" sz="1100" dirty="0">
                <a:solidFill>
                  <a:srgbClr val="002060"/>
                </a:solidFill>
                <a:latin typeface="Meiryo UI" pitchFamily="50" charset="-128"/>
                <a:ea typeface="Meiryo UI" pitchFamily="50" charset="-128"/>
                <a:cs typeface="Meiryo UI" pitchFamily="50" charset="-128"/>
              </a:rPr>
              <a:t>トレーニング</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24" name="テキスト ボックス 23">
            <a:extLst>
              <a:ext uri="{FF2B5EF4-FFF2-40B4-BE49-F238E27FC236}">
                <a16:creationId xmlns:a16="http://schemas.microsoft.com/office/drawing/2014/main" id="{794E8976-6B34-4783-8804-28090140B492}"/>
              </a:ext>
            </a:extLst>
          </p:cNvPr>
          <p:cNvSpPr txBox="1"/>
          <p:nvPr/>
        </p:nvSpPr>
        <p:spPr>
          <a:xfrm>
            <a:off x="7224714" y="1780194"/>
            <a:ext cx="594795" cy="253916"/>
          </a:xfrm>
          <a:prstGeom prst="rect">
            <a:avLst/>
          </a:prstGeom>
          <a:noFill/>
        </p:spPr>
        <p:txBody>
          <a:bodyPr wrap="square" rtlCol="0">
            <a:spAutoFit/>
          </a:bodyPr>
          <a:lstStyle/>
          <a:p>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●納品</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ホームベース 107">
            <a:extLst>
              <a:ext uri="{FF2B5EF4-FFF2-40B4-BE49-F238E27FC236}">
                <a16:creationId xmlns:a16="http://schemas.microsoft.com/office/drawing/2014/main" id="{59FD5463-8B25-43EB-8669-99B4A8EC0F39}"/>
              </a:ext>
            </a:extLst>
          </p:cNvPr>
          <p:cNvSpPr/>
          <p:nvPr/>
        </p:nvSpPr>
        <p:spPr bwMode="auto">
          <a:xfrm>
            <a:off x="7908049" y="1522296"/>
            <a:ext cx="1038421" cy="4606734"/>
          </a:xfrm>
          <a:prstGeom prst="homePlate">
            <a:avLst>
              <a:gd name="adj" fmla="val 7869"/>
            </a:avLst>
          </a:prstGeom>
          <a:solidFill>
            <a:srgbClr val="99CCFF"/>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本番稼働</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26" name="テキスト ボックス 25">
            <a:extLst>
              <a:ext uri="{FF2B5EF4-FFF2-40B4-BE49-F238E27FC236}">
                <a16:creationId xmlns:a16="http://schemas.microsoft.com/office/drawing/2014/main" id="{94087C09-9601-437A-99CB-8F6FF1927D1D}"/>
              </a:ext>
            </a:extLst>
          </p:cNvPr>
          <p:cNvSpPr txBox="1"/>
          <p:nvPr/>
        </p:nvSpPr>
        <p:spPr>
          <a:xfrm>
            <a:off x="7698073" y="1785494"/>
            <a:ext cx="589547" cy="253916"/>
          </a:xfrm>
          <a:prstGeom prst="rect">
            <a:avLst/>
          </a:prstGeom>
          <a:noFill/>
        </p:spPr>
        <p:txBody>
          <a:bodyPr wrap="square" rtlCol="0">
            <a:spAutoFit/>
          </a:bodyPr>
          <a:lstStyle/>
          <a:p>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●検収</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正方形/長方形 26">
            <a:extLst>
              <a:ext uri="{FF2B5EF4-FFF2-40B4-BE49-F238E27FC236}">
                <a16:creationId xmlns:a16="http://schemas.microsoft.com/office/drawing/2014/main" id="{645F6768-9726-43EF-AC95-B8CC576A6F3A}"/>
              </a:ext>
            </a:extLst>
          </p:cNvPr>
          <p:cNvSpPr/>
          <p:nvPr/>
        </p:nvSpPr>
        <p:spPr>
          <a:xfrm>
            <a:off x="7832543" y="5698143"/>
            <a:ext cx="998268" cy="430887"/>
          </a:xfrm>
          <a:prstGeom prst="rect">
            <a:avLst/>
          </a:prstGeom>
        </p:spPr>
        <p:txBody>
          <a:bodyPr wrap="square">
            <a:spAutoFit/>
          </a:bodyPr>
          <a:lstStyle/>
          <a:p>
            <a:pPr algn="ctr"/>
            <a:r>
              <a:rPr lang="ja-JP" altLang="en-US" sz="1100" dirty="0">
                <a:solidFill>
                  <a:srgbClr val="002060"/>
                </a:solidFill>
                <a:latin typeface="Meiryo UI" pitchFamily="50" charset="-128"/>
                <a:ea typeface="Meiryo UI" pitchFamily="50" charset="-128"/>
                <a:cs typeface="Meiryo UI" pitchFamily="50" charset="-128"/>
              </a:rPr>
              <a:t>←本稼働</a:t>
            </a:r>
            <a:endParaRPr lang="en-US" altLang="ja-JP" sz="1100" dirty="0">
              <a:solidFill>
                <a:srgbClr val="002060"/>
              </a:solidFill>
              <a:latin typeface="Meiryo UI" pitchFamily="50" charset="-128"/>
              <a:ea typeface="Meiryo UI" pitchFamily="50" charset="-128"/>
              <a:cs typeface="Meiryo UI" pitchFamily="50" charset="-128"/>
            </a:endParaRPr>
          </a:p>
          <a:p>
            <a:pPr algn="ctr"/>
            <a:r>
              <a:rPr lang="ja-JP" altLang="en-US" sz="1100" dirty="0">
                <a:solidFill>
                  <a:srgbClr val="002060"/>
                </a:solidFill>
                <a:latin typeface="Meiryo UI" pitchFamily="50" charset="-128"/>
                <a:ea typeface="Meiryo UI" pitchFamily="50" charset="-128"/>
                <a:cs typeface="Meiryo UI" pitchFamily="50" charset="-128"/>
              </a:rPr>
              <a:t>フォロー→</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28" name="ホームベース 103">
            <a:extLst>
              <a:ext uri="{FF2B5EF4-FFF2-40B4-BE49-F238E27FC236}">
                <a16:creationId xmlns:a16="http://schemas.microsoft.com/office/drawing/2014/main" id="{376E8353-6B6E-43D3-A05B-C259B3A95FE2}"/>
              </a:ext>
            </a:extLst>
          </p:cNvPr>
          <p:cNvSpPr/>
          <p:nvPr/>
        </p:nvSpPr>
        <p:spPr bwMode="auto">
          <a:xfrm>
            <a:off x="2533242" y="4216509"/>
            <a:ext cx="3943625" cy="975193"/>
          </a:xfrm>
          <a:prstGeom prst="homePlate">
            <a:avLst>
              <a:gd name="adj" fmla="val 7869"/>
            </a:avLst>
          </a:prstGeom>
          <a:solidFill>
            <a:srgbClr val="FFC000"/>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移行データ作成</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29" name="ホームベース 103">
            <a:extLst>
              <a:ext uri="{FF2B5EF4-FFF2-40B4-BE49-F238E27FC236}">
                <a16:creationId xmlns:a16="http://schemas.microsoft.com/office/drawing/2014/main" id="{9389FBD4-CD10-43E8-9573-12D820B5C162}"/>
              </a:ext>
            </a:extLst>
          </p:cNvPr>
          <p:cNvSpPr/>
          <p:nvPr/>
        </p:nvSpPr>
        <p:spPr bwMode="auto">
          <a:xfrm>
            <a:off x="6481824" y="4203340"/>
            <a:ext cx="922106" cy="975193"/>
          </a:xfrm>
          <a:prstGeom prst="homePlate">
            <a:avLst>
              <a:gd name="adj" fmla="val 7869"/>
            </a:avLst>
          </a:prstGeom>
          <a:solidFill>
            <a:srgbClr val="FFC000"/>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移行</a:t>
            </a:r>
            <a:endParaRPr lang="en-US" altLang="ja-JP" sz="1100" dirty="0">
              <a:solidFill>
                <a:srgbClr val="002060"/>
              </a:solidFill>
              <a:latin typeface="Meiryo UI" pitchFamily="50" charset="-128"/>
              <a:ea typeface="Meiryo UI" pitchFamily="50" charset="-128"/>
              <a:cs typeface="Meiryo UI" pitchFamily="50" charset="-128"/>
            </a:endParaRPr>
          </a:p>
          <a:p>
            <a:pPr algn="ctr"/>
            <a:r>
              <a:rPr lang="ja-JP" altLang="en-US" sz="1100" dirty="0">
                <a:solidFill>
                  <a:srgbClr val="002060"/>
                </a:solidFill>
                <a:latin typeface="Meiryo UI" pitchFamily="50" charset="-128"/>
                <a:ea typeface="Meiryo UI" pitchFamily="50" charset="-128"/>
                <a:cs typeface="Meiryo UI" pitchFamily="50" charset="-128"/>
              </a:rPr>
              <a:t>リハーサル</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30" name="ホームベース 103">
            <a:extLst>
              <a:ext uri="{FF2B5EF4-FFF2-40B4-BE49-F238E27FC236}">
                <a16:creationId xmlns:a16="http://schemas.microsoft.com/office/drawing/2014/main" id="{DC419F5B-488D-402B-B578-6A20E6B9445E}"/>
              </a:ext>
            </a:extLst>
          </p:cNvPr>
          <p:cNvSpPr/>
          <p:nvPr/>
        </p:nvSpPr>
        <p:spPr bwMode="auto">
          <a:xfrm>
            <a:off x="7419500" y="4203340"/>
            <a:ext cx="432871" cy="975193"/>
          </a:xfrm>
          <a:prstGeom prst="homePlate">
            <a:avLst>
              <a:gd name="adj" fmla="val 7869"/>
            </a:avLst>
          </a:prstGeom>
          <a:solidFill>
            <a:srgbClr val="FFC000"/>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本番</a:t>
            </a:r>
            <a:endParaRPr lang="en-US" altLang="ja-JP" sz="1100" dirty="0">
              <a:solidFill>
                <a:srgbClr val="002060"/>
              </a:solidFill>
              <a:latin typeface="Meiryo UI" pitchFamily="50" charset="-128"/>
              <a:ea typeface="Meiryo UI" pitchFamily="50" charset="-128"/>
              <a:cs typeface="Meiryo UI" pitchFamily="50" charset="-128"/>
            </a:endParaRPr>
          </a:p>
          <a:p>
            <a:pPr algn="ctr"/>
            <a:r>
              <a:rPr lang="ja-JP" altLang="en-US" sz="1100" dirty="0">
                <a:solidFill>
                  <a:srgbClr val="002060"/>
                </a:solidFill>
                <a:latin typeface="Meiryo UI" pitchFamily="50" charset="-128"/>
                <a:ea typeface="Meiryo UI" pitchFamily="50" charset="-128"/>
                <a:cs typeface="Meiryo UI" pitchFamily="50" charset="-128"/>
              </a:rPr>
              <a:t>移行</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31" name="正方形/長方形 30">
            <a:extLst>
              <a:ext uri="{FF2B5EF4-FFF2-40B4-BE49-F238E27FC236}">
                <a16:creationId xmlns:a16="http://schemas.microsoft.com/office/drawing/2014/main" id="{DA5675B7-C57B-4BD3-8703-98BE8F3518B0}"/>
              </a:ext>
            </a:extLst>
          </p:cNvPr>
          <p:cNvSpPr/>
          <p:nvPr/>
        </p:nvSpPr>
        <p:spPr bwMode="auto">
          <a:xfrm>
            <a:off x="3603908" y="1148418"/>
            <a:ext cx="3800022" cy="5058421"/>
          </a:xfrm>
          <a:prstGeom prst="rect">
            <a:avLst/>
          </a:prstGeom>
          <a:solidFill>
            <a:schemeClr val="accent2">
              <a:alpha val="11000"/>
            </a:schemeClr>
          </a:solidFill>
          <a:ln w="12700" cap="sq" cmpd="sng" algn="ctr">
            <a:solidFill>
              <a:srgbClr val="0000CC"/>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32" name="正方形/長方形 31">
            <a:extLst>
              <a:ext uri="{FF2B5EF4-FFF2-40B4-BE49-F238E27FC236}">
                <a16:creationId xmlns:a16="http://schemas.microsoft.com/office/drawing/2014/main" id="{EF5435F8-522E-45BA-B509-C95FF3F204B4}"/>
              </a:ext>
            </a:extLst>
          </p:cNvPr>
          <p:cNvSpPr/>
          <p:nvPr/>
        </p:nvSpPr>
        <p:spPr bwMode="auto">
          <a:xfrm>
            <a:off x="2530696" y="1148418"/>
            <a:ext cx="1038422" cy="5058421"/>
          </a:xfrm>
          <a:prstGeom prst="rect">
            <a:avLst/>
          </a:prstGeom>
          <a:solidFill>
            <a:srgbClr val="FF0000">
              <a:alpha val="20000"/>
            </a:srgbClr>
          </a:solidFill>
          <a:ln w="12700" cap="sq" cmpd="sng" algn="ctr">
            <a:solidFill>
              <a:srgbClr val="FF0000"/>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charset="0"/>
              <a:ea typeface="ＭＳ Ｐゴシック" pitchFamily="50" charset="-128"/>
            </a:endParaRPr>
          </a:p>
        </p:txBody>
      </p:sp>
      <p:sp>
        <p:nvSpPr>
          <p:cNvPr id="33" name="テキスト ボックス 32">
            <a:extLst>
              <a:ext uri="{FF2B5EF4-FFF2-40B4-BE49-F238E27FC236}">
                <a16:creationId xmlns:a16="http://schemas.microsoft.com/office/drawing/2014/main" id="{686039E8-CE19-4D0D-A3BF-F3559372FCDE}"/>
              </a:ext>
            </a:extLst>
          </p:cNvPr>
          <p:cNvSpPr txBox="1"/>
          <p:nvPr/>
        </p:nvSpPr>
        <p:spPr>
          <a:xfrm>
            <a:off x="2411694" y="5925735"/>
            <a:ext cx="1245854" cy="276999"/>
          </a:xfrm>
          <a:prstGeom prst="rect">
            <a:avLst/>
          </a:prstGeom>
          <a:noFill/>
        </p:spPr>
        <p:txBody>
          <a:bodyPr wrap="none" rtlCol="0">
            <a:spAutoFit/>
          </a:bodyPr>
          <a:lstStyle/>
          <a:p>
            <a:r>
              <a:rPr lang="ja-JP" altLang="en-US" sz="1200" dirty="0">
                <a:solidFill>
                  <a:srgbClr val="FF0000"/>
                </a:solidFill>
                <a:latin typeface="Meiryo UI" panose="020B0604030504040204" pitchFamily="50" charset="-128"/>
                <a:ea typeface="Meiryo UI" panose="020B0604030504040204" pitchFamily="50" charset="-128"/>
              </a:rPr>
              <a:t>要件定義フェーズ</a:t>
            </a:r>
            <a:endParaRPr kumimoji="1" lang="ja-JP" altLang="en-US" sz="1200" dirty="0">
              <a:solidFill>
                <a:srgbClr val="FF0000"/>
              </a:solidFill>
              <a:latin typeface="Meiryo UI" panose="020B0604030504040204" pitchFamily="50" charset="-128"/>
              <a:ea typeface="Meiryo UI" panose="020B0604030504040204" pitchFamily="50" charset="-128"/>
            </a:endParaRPr>
          </a:p>
        </p:txBody>
      </p:sp>
      <p:sp>
        <p:nvSpPr>
          <p:cNvPr id="34" name="テキスト ボックス 33">
            <a:extLst>
              <a:ext uri="{FF2B5EF4-FFF2-40B4-BE49-F238E27FC236}">
                <a16:creationId xmlns:a16="http://schemas.microsoft.com/office/drawing/2014/main" id="{D1C23E05-4227-4772-AACF-4E4224147927}"/>
              </a:ext>
            </a:extLst>
          </p:cNvPr>
          <p:cNvSpPr txBox="1"/>
          <p:nvPr/>
        </p:nvSpPr>
        <p:spPr>
          <a:xfrm>
            <a:off x="3544867" y="5925735"/>
            <a:ext cx="1245854" cy="276999"/>
          </a:xfrm>
          <a:prstGeom prst="rect">
            <a:avLst/>
          </a:prstGeom>
          <a:noFill/>
        </p:spPr>
        <p:txBody>
          <a:bodyPr wrap="none" rtlCol="0">
            <a:spAutoFit/>
          </a:bodyPr>
          <a:lstStyle/>
          <a:p>
            <a:r>
              <a:rPr lang="ja-JP" altLang="en-US" sz="1200" dirty="0">
                <a:solidFill>
                  <a:srgbClr val="0070C0"/>
                </a:solidFill>
                <a:latin typeface="Meiryo UI" panose="020B0604030504040204" pitchFamily="50" charset="-128"/>
                <a:ea typeface="Meiryo UI" panose="020B0604030504040204" pitchFamily="50" charset="-128"/>
              </a:rPr>
              <a:t>設計開発フェーズ</a:t>
            </a:r>
            <a:endParaRPr kumimoji="1" lang="ja-JP" altLang="en-US" sz="1200" dirty="0">
              <a:solidFill>
                <a:srgbClr val="0070C0"/>
              </a:solidFill>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id="{CEB7CD50-13EF-48FC-B481-9D250E563C88}"/>
              </a:ext>
            </a:extLst>
          </p:cNvPr>
          <p:cNvSpPr txBox="1"/>
          <p:nvPr/>
        </p:nvSpPr>
        <p:spPr>
          <a:xfrm>
            <a:off x="1537783" y="1727859"/>
            <a:ext cx="1260978" cy="253916"/>
          </a:xfrm>
          <a:prstGeom prst="rect">
            <a:avLst/>
          </a:prstGeom>
          <a:noFill/>
        </p:spPr>
        <p:txBody>
          <a:bodyPr wrap="square" rtlCol="0">
            <a:spAutoFit/>
          </a:bodyPr>
          <a:lstStyle/>
          <a:p>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弊社との契約●</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6" name="直線コネクタ 35">
            <a:extLst>
              <a:ext uri="{FF2B5EF4-FFF2-40B4-BE49-F238E27FC236}">
                <a16:creationId xmlns:a16="http://schemas.microsoft.com/office/drawing/2014/main" id="{017773B0-1971-42EC-B592-3458394F6CC6}"/>
              </a:ext>
            </a:extLst>
          </p:cNvPr>
          <p:cNvCxnSpPr/>
          <p:nvPr/>
        </p:nvCxnSpPr>
        <p:spPr>
          <a:xfrm>
            <a:off x="1482132" y="1971407"/>
            <a:ext cx="74643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890AC534-BE5D-4A77-973D-B1112F83D1E7}"/>
              </a:ext>
            </a:extLst>
          </p:cNvPr>
          <p:cNvSpPr/>
          <p:nvPr/>
        </p:nvSpPr>
        <p:spPr bwMode="auto">
          <a:xfrm>
            <a:off x="382753" y="1459719"/>
            <a:ext cx="929669" cy="487361"/>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600" b="1" dirty="0">
                <a:solidFill>
                  <a:srgbClr val="002060"/>
                </a:solidFill>
                <a:latin typeface="Meiryo UI" pitchFamily="50" charset="-128"/>
                <a:ea typeface="Meiryo UI" pitchFamily="50" charset="-128"/>
                <a:cs typeface="Meiryo UI" pitchFamily="50" charset="-128"/>
              </a:rPr>
              <a:t>マイルストーン</a:t>
            </a:r>
          </a:p>
        </p:txBody>
      </p:sp>
      <p:sp>
        <p:nvSpPr>
          <p:cNvPr id="38" name="テキスト ボックス 37">
            <a:extLst>
              <a:ext uri="{FF2B5EF4-FFF2-40B4-BE49-F238E27FC236}">
                <a16:creationId xmlns:a16="http://schemas.microsoft.com/office/drawing/2014/main" id="{A13D4222-56A2-412C-AC07-89F4E6BDCD60}"/>
              </a:ext>
            </a:extLst>
          </p:cNvPr>
          <p:cNvSpPr txBox="1"/>
          <p:nvPr/>
        </p:nvSpPr>
        <p:spPr>
          <a:xfrm>
            <a:off x="3520592" y="1727859"/>
            <a:ext cx="897343" cy="253916"/>
          </a:xfrm>
          <a:prstGeom prst="rect">
            <a:avLst/>
          </a:prstGeom>
          <a:noFill/>
        </p:spPr>
        <p:txBody>
          <a:bodyPr wrap="square" rtlCol="0">
            <a:spAutoFit/>
          </a:bodyPr>
          <a:lstStyle/>
          <a:p>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●仕様凍結</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テキスト ボックス 38">
            <a:extLst>
              <a:ext uri="{FF2B5EF4-FFF2-40B4-BE49-F238E27FC236}">
                <a16:creationId xmlns:a16="http://schemas.microsoft.com/office/drawing/2014/main" id="{5927C587-982F-4F91-ABAE-A3833C4E87EF}"/>
              </a:ext>
            </a:extLst>
          </p:cNvPr>
          <p:cNvSpPr txBox="1"/>
          <p:nvPr/>
        </p:nvSpPr>
        <p:spPr>
          <a:xfrm>
            <a:off x="2672624" y="1727859"/>
            <a:ext cx="984924" cy="253916"/>
          </a:xfrm>
          <a:prstGeom prst="rect">
            <a:avLst/>
          </a:prstGeom>
          <a:noFill/>
        </p:spPr>
        <p:txBody>
          <a:bodyPr wrap="square" rtlCol="0">
            <a:spAutoFit/>
          </a:bodyPr>
          <a:lstStyle/>
          <a:p>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SFDC</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契約</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テキスト ボックス 39">
            <a:extLst>
              <a:ext uri="{FF2B5EF4-FFF2-40B4-BE49-F238E27FC236}">
                <a16:creationId xmlns:a16="http://schemas.microsoft.com/office/drawing/2014/main" id="{EF48E2CC-4372-4E91-BC71-B3083711DD3C}"/>
              </a:ext>
            </a:extLst>
          </p:cNvPr>
          <p:cNvSpPr txBox="1"/>
          <p:nvPr/>
        </p:nvSpPr>
        <p:spPr>
          <a:xfrm>
            <a:off x="3137486" y="1567316"/>
            <a:ext cx="984924" cy="253916"/>
          </a:xfrm>
          <a:prstGeom prst="rect">
            <a:avLst/>
          </a:prstGeom>
          <a:noFill/>
        </p:spPr>
        <p:txBody>
          <a:bodyPr wrap="square" rtlCol="0">
            <a:spAutoFit/>
          </a:bodyPr>
          <a:lstStyle/>
          <a:p>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●機器購入</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テキスト ボックス 40">
            <a:extLst>
              <a:ext uri="{FF2B5EF4-FFF2-40B4-BE49-F238E27FC236}">
                <a16:creationId xmlns:a16="http://schemas.microsoft.com/office/drawing/2014/main" id="{03E6C7A4-7AB4-49C9-AC61-12AB808F4908}"/>
              </a:ext>
            </a:extLst>
          </p:cNvPr>
          <p:cNvSpPr txBox="1"/>
          <p:nvPr/>
        </p:nvSpPr>
        <p:spPr>
          <a:xfrm>
            <a:off x="7833699" y="1618433"/>
            <a:ext cx="927280" cy="253916"/>
          </a:xfrm>
          <a:prstGeom prst="rect">
            <a:avLst/>
          </a:prstGeom>
          <a:noFill/>
        </p:spPr>
        <p:txBody>
          <a:bodyPr wrap="square" rtlCol="0">
            <a:spAutoFit/>
          </a:bodyPr>
          <a:lstStyle/>
          <a:p>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●本番稼働</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タイトル 1">
            <a:extLst>
              <a:ext uri="{FF2B5EF4-FFF2-40B4-BE49-F238E27FC236}">
                <a16:creationId xmlns:a16="http://schemas.microsoft.com/office/drawing/2014/main" id="{85F6C4B7-CBA1-433E-9470-DB0679812676}"/>
              </a:ext>
            </a:extLst>
          </p:cNvPr>
          <p:cNvSpPr>
            <a:spLocks noGrp="1"/>
          </p:cNvSpPr>
          <p:nvPr>
            <p:ph type="title"/>
          </p:nvPr>
        </p:nvSpPr>
        <p:spPr>
          <a:xfrm>
            <a:off x="214313" y="131763"/>
            <a:ext cx="8229600" cy="725487"/>
          </a:xfrm>
        </p:spPr>
        <p:txBody>
          <a:bodyPr/>
          <a:lstStyle/>
          <a:p>
            <a:pPr eaLnBrk="1" hangingPunct="1"/>
            <a:r>
              <a:rPr lang="ja-JP" altLang="en-US" dirty="0"/>
              <a:t>全体スケジュール</a:t>
            </a:r>
          </a:p>
        </p:txBody>
      </p:sp>
      <p:sp>
        <p:nvSpPr>
          <p:cNvPr id="43" name="ホームベース 108">
            <a:extLst>
              <a:ext uri="{FF2B5EF4-FFF2-40B4-BE49-F238E27FC236}">
                <a16:creationId xmlns:a16="http://schemas.microsoft.com/office/drawing/2014/main" id="{A2E694BF-8E93-4C22-954A-7A44A0214417}"/>
              </a:ext>
            </a:extLst>
          </p:cNvPr>
          <p:cNvSpPr/>
          <p:nvPr/>
        </p:nvSpPr>
        <p:spPr bwMode="auto">
          <a:xfrm>
            <a:off x="4730427" y="593088"/>
            <a:ext cx="1171689" cy="274963"/>
          </a:xfrm>
          <a:prstGeom prst="homePlate">
            <a:avLst>
              <a:gd name="adj" fmla="val 7869"/>
            </a:avLst>
          </a:prstGeom>
          <a:solidFill>
            <a:srgbClr val="99CCFF"/>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弊社主担当</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44" name="ホームベース 109">
            <a:extLst>
              <a:ext uri="{FF2B5EF4-FFF2-40B4-BE49-F238E27FC236}">
                <a16:creationId xmlns:a16="http://schemas.microsoft.com/office/drawing/2014/main" id="{268E76A4-1E1B-42C4-89B7-CB29E720D588}"/>
              </a:ext>
            </a:extLst>
          </p:cNvPr>
          <p:cNvSpPr/>
          <p:nvPr/>
        </p:nvSpPr>
        <p:spPr bwMode="auto">
          <a:xfrm>
            <a:off x="4730427" y="239208"/>
            <a:ext cx="1171689" cy="324854"/>
          </a:xfrm>
          <a:prstGeom prst="homePlate">
            <a:avLst>
              <a:gd name="adj" fmla="val 7869"/>
            </a:avLst>
          </a:prstGeom>
          <a:solidFill>
            <a:srgbClr val="FFC000"/>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旭シンクロテック様主担当</a:t>
            </a:r>
            <a:endParaRPr lang="en-US" altLang="ja-JP" sz="1100" dirty="0">
              <a:solidFill>
                <a:srgbClr val="002060"/>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3507716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タイトル 1">
            <a:extLst>
              <a:ext uri="{FF2B5EF4-FFF2-40B4-BE49-F238E27FC236}">
                <a16:creationId xmlns:a16="http://schemas.microsoft.com/office/drawing/2014/main" id="{3EF550CB-4E93-4CC8-A5F9-66D3CEB64C1B}"/>
              </a:ext>
            </a:extLst>
          </p:cNvPr>
          <p:cNvSpPr>
            <a:spLocks noGrp="1"/>
          </p:cNvSpPr>
          <p:nvPr>
            <p:ph type="title"/>
          </p:nvPr>
        </p:nvSpPr>
        <p:spPr>
          <a:xfrm>
            <a:off x="214313" y="131763"/>
            <a:ext cx="8229600" cy="725487"/>
          </a:xfrm>
        </p:spPr>
        <p:txBody>
          <a:bodyPr/>
          <a:lstStyle/>
          <a:p>
            <a:pPr eaLnBrk="1" hangingPunct="1"/>
            <a:r>
              <a:rPr lang="ja-JP" altLang="en-US" dirty="0"/>
              <a:t>要件定義フェーズスケジュール</a:t>
            </a:r>
          </a:p>
        </p:txBody>
      </p:sp>
      <p:pic>
        <p:nvPicPr>
          <p:cNvPr id="49" name="図 48">
            <a:extLst>
              <a:ext uri="{FF2B5EF4-FFF2-40B4-BE49-F238E27FC236}">
                <a16:creationId xmlns:a16="http://schemas.microsoft.com/office/drawing/2014/main" id="{00931671-47FA-4BB1-BC8A-6C4416906287}"/>
              </a:ext>
            </a:extLst>
          </p:cNvPr>
          <p:cNvPicPr>
            <a:picLocks noChangeAspect="1"/>
          </p:cNvPicPr>
          <p:nvPr/>
        </p:nvPicPr>
        <p:blipFill>
          <a:blip r:embed="rId2"/>
          <a:stretch>
            <a:fillRect/>
          </a:stretch>
        </p:blipFill>
        <p:spPr>
          <a:xfrm>
            <a:off x="215312" y="1268760"/>
            <a:ext cx="8858599" cy="4392488"/>
          </a:xfrm>
          <a:prstGeom prst="rect">
            <a:avLst/>
          </a:prstGeom>
          <a:ln>
            <a:solidFill>
              <a:schemeClr val="tx1"/>
            </a:solidFill>
          </a:ln>
        </p:spPr>
      </p:pic>
    </p:spTree>
    <p:extLst>
      <p:ext uri="{BB962C8B-B14F-4D97-AF65-F5344CB8AC3E}">
        <p14:creationId xmlns:p14="http://schemas.microsoft.com/office/powerpoint/2010/main" val="2090293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pPr>
              <a:defRPr/>
            </a:pPr>
            <a:fld id="{EAE08F2F-A8BD-4F53-B98F-AAF758F10516}" type="slidenum">
              <a:rPr lang="en-US" altLang="ja-JP" smtClean="0"/>
              <a:pPr>
                <a:defRPr/>
              </a:pPr>
              <a:t>8</a:t>
            </a:fld>
            <a:endParaRPr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187544771"/>
              </p:ext>
            </p:extLst>
          </p:nvPr>
        </p:nvGraphicFramePr>
        <p:xfrm>
          <a:off x="171188" y="1096375"/>
          <a:ext cx="8865307" cy="7056120"/>
        </p:xfrm>
        <a:graphic>
          <a:graphicData uri="http://schemas.openxmlformats.org/drawingml/2006/table">
            <a:tbl>
              <a:tblPr firstRow="1" bandRow="1">
                <a:tableStyleId>{00A15C55-8517-42AA-B614-E9B94910E393}</a:tableStyleId>
              </a:tblPr>
              <a:tblGrid>
                <a:gridCol w="1376476">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3528392">
                  <a:extLst>
                    <a:ext uri="{9D8B030D-6E8A-4147-A177-3AD203B41FA5}">
                      <a16:colId xmlns:a16="http://schemas.microsoft.com/office/drawing/2014/main" val="20002"/>
                    </a:ext>
                  </a:extLst>
                </a:gridCol>
                <a:gridCol w="1944215">
                  <a:extLst>
                    <a:ext uri="{9D8B030D-6E8A-4147-A177-3AD203B41FA5}">
                      <a16:colId xmlns:a16="http://schemas.microsoft.com/office/drawing/2014/main" val="20003"/>
                    </a:ext>
                  </a:extLst>
                </a:gridCol>
              </a:tblGrid>
              <a:tr h="0">
                <a:tc>
                  <a:txBody>
                    <a:bodyPr/>
                    <a:lstStyle/>
                    <a:p>
                      <a:r>
                        <a:rPr kumimoji="1" lang="ja-JP" altLang="en-US" dirty="0">
                          <a:latin typeface="Meiryo UI" panose="020B0604030504040204" pitchFamily="50" charset="-128"/>
                          <a:ea typeface="Meiryo UI" panose="020B0604030504040204" pitchFamily="50" charset="-128"/>
                        </a:rPr>
                        <a:t>会議体</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dirty="0">
                          <a:latin typeface="Meiryo UI" panose="020B0604030504040204" pitchFamily="50" charset="-128"/>
                          <a:ea typeface="Meiryo UI" panose="020B0604030504040204" pitchFamily="50" charset="-128"/>
                        </a:rPr>
                        <a:t>開催頻度</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dirty="0">
                          <a:latin typeface="Meiryo UI" panose="020B0604030504040204" pitchFamily="50" charset="-128"/>
                          <a:ea typeface="Meiryo UI" panose="020B0604030504040204" pitchFamily="50" charset="-128"/>
                        </a:rPr>
                        <a:t>内容</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dirty="0">
                          <a:latin typeface="Meiryo UI" panose="020B0604030504040204" pitchFamily="50" charset="-128"/>
                          <a:ea typeface="Meiryo UI" panose="020B0604030504040204" pitchFamily="50" charset="-128"/>
                        </a:rPr>
                        <a:t>参加メンバー</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0"/>
                  </a:ext>
                </a:extLst>
              </a:tr>
              <a:tr h="228879">
                <a:tc>
                  <a:txBody>
                    <a:bodyPr/>
                    <a:lstStyle/>
                    <a:p>
                      <a:r>
                        <a:rPr kumimoji="1" lang="ja-JP" altLang="en-US" sz="1200" strike="noStrike" baseline="0" dirty="0">
                          <a:latin typeface="Meiryo UI" panose="020B0604030504040204" pitchFamily="50" charset="-128"/>
                          <a:ea typeface="Meiryo UI" panose="020B0604030504040204" pitchFamily="50" charset="-128"/>
                        </a:rPr>
                        <a:t>キックオフ</a:t>
                      </a:r>
                      <a:endParaRPr kumimoji="1" lang="ja-JP" altLang="en-US" sz="1200" strike="noStrike" baseline="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200" strike="noStrike" baseline="0" dirty="0">
                          <a:latin typeface="Meiryo UI" panose="020B0604030504040204" pitchFamily="50" charset="-128"/>
                          <a:ea typeface="Meiryo UI" panose="020B0604030504040204" pitchFamily="50" charset="-128"/>
                        </a:rPr>
                        <a:t>プロジェクト開始時</a:t>
                      </a:r>
                      <a:endParaRPr kumimoji="1" lang="en-US" altLang="ja-JP" sz="1200" strike="noStrike" baseline="0" dirty="0">
                        <a:latin typeface="Meiryo UI" panose="020B0604030504040204" pitchFamily="50" charset="-128"/>
                        <a:ea typeface="Meiryo UI" panose="020B0604030504040204" pitchFamily="50" charset="-128"/>
                      </a:endParaRPr>
                    </a:p>
                    <a:p>
                      <a:r>
                        <a:rPr kumimoji="1" lang="en-US" altLang="ja-JP" sz="1200" strike="noStrike" baseline="0" dirty="0">
                          <a:latin typeface="Meiryo UI" panose="020B0604030504040204" pitchFamily="50" charset="-128"/>
                          <a:ea typeface="Meiryo UI" panose="020B0604030504040204" pitchFamily="50" charset="-128"/>
                        </a:rPr>
                        <a:t>11/5</a:t>
                      </a:r>
                      <a:endParaRPr kumimoji="1" lang="ja-JP" altLang="en-US" sz="1200" strike="noStrike" baseline="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200" strike="noStrike" baseline="0" dirty="0">
                          <a:latin typeface="Meiryo UI" panose="020B0604030504040204" pitchFamily="50" charset="-128"/>
                          <a:ea typeface="Meiryo UI" panose="020B0604030504040204" pitchFamily="50" charset="-128"/>
                        </a:rPr>
                        <a:t>プロジェクト目的、プロジェクト推進方法などをキーマンが共有し、共通認識の元プロジェクトを実施する。</a:t>
                      </a:r>
                      <a:endParaRPr kumimoji="1" lang="ja-JP" altLang="en-US" sz="1200" strike="noStrike" baseline="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200" strike="noStrike" baseline="0" dirty="0">
                          <a:latin typeface="Meiryo UI" panose="020B0604030504040204" pitchFamily="50" charset="-128"/>
                          <a:ea typeface="Meiryo UI" panose="020B0604030504040204" pitchFamily="50" charset="-128"/>
                        </a:rPr>
                        <a:t>貴社</a:t>
                      </a:r>
                      <a:r>
                        <a:rPr kumimoji="1" lang="en-US" altLang="ja-JP" sz="1200" strike="noStrike" baseline="0" dirty="0">
                          <a:latin typeface="Meiryo UI" panose="020B0604030504040204" pitchFamily="50" charset="-128"/>
                          <a:ea typeface="Meiryo UI" panose="020B0604030504040204" pitchFamily="50" charset="-128"/>
                        </a:rPr>
                        <a:t>(</a:t>
                      </a:r>
                      <a:r>
                        <a:rPr kumimoji="1" lang="ja-JP" altLang="en-US" sz="1200" strike="noStrike" baseline="0" dirty="0">
                          <a:latin typeface="Meiryo UI" panose="020B0604030504040204" pitchFamily="50" charset="-128"/>
                          <a:ea typeface="Meiryo UI" panose="020B0604030504040204" pitchFamily="50" charset="-128"/>
                        </a:rPr>
                        <a:t>キーマン</a:t>
                      </a:r>
                      <a:r>
                        <a:rPr kumimoji="1" lang="en-US" altLang="ja-JP" sz="1200" strike="noStrike" baseline="0" dirty="0">
                          <a:latin typeface="Meiryo UI" panose="020B0604030504040204" pitchFamily="50" charset="-128"/>
                          <a:ea typeface="Meiryo UI" panose="020B0604030504040204" pitchFamily="50" charset="-128"/>
                        </a:rPr>
                        <a:t>)</a:t>
                      </a:r>
                    </a:p>
                    <a:p>
                      <a:r>
                        <a:rPr kumimoji="1" lang="ja-JP" altLang="en-US" sz="1200" strike="noStrike" baseline="0" dirty="0">
                          <a:latin typeface="Meiryo UI" panose="020B0604030504040204" pitchFamily="50" charset="-128"/>
                          <a:ea typeface="Meiryo UI" panose="020B0604030504040204" pitchFamily="50" charset="-128"/>
                        </a:rPr>
                        <a:t>弊社</a:t>
                      </a:r>
                      <a:r>
                        <a:rPr kumimoji="1" lang="en-US" altLang="ja-JP" sz="1200" strike="noStrike" baseline="0" dirty="0">
                          <a:latin typeface="Meiryo UI" panose="020B0604030504040204" pitchFamily="50" charset="-128"/>
                          <a:ea typeface="Meiryo UI" panose="020B0604030504040204" pitchFamily="50" charset="-128"/>
                        </a:rPr>
                        <a:t>(</a:t>
                      </a:r>
                      <a:r>
                        <a:rPr kumimoji="1" lang="ja-JP" altLang="en-US" sz="1200" strike="noStrike" baseline="0" dirty="0">
                          <a:latin typeface="Meiryo UI" panose="020B0604030504040204" pitchFamily="50" charset="-128"/>
                          <a:ea typeface="Meiryo UI" panose="020B0604030504040204" pitchFamily="50" charset="-128"/>
                        </a:rPr>
                        <a:t>新井、星原、植松）</a:t>
                      </a:r>
                      <a:endParaRPr kumimoji="1" lang="ja-JP" altLang="en-US" sz="1200" strike="noStrike" baseline="0"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1"/>
                  </a:ext>
                </a:extLst>
              </a:tr>
              <a:tr h="0">
                <a:tc>
                  <a:txBody>
                    <a:bodyPr/>
                    <a:lstStyle/>
                    <a:p>
                      <a:r>
                        <a:rPr kumimoji="1" lang="ja-JP" altLang="en-US" sz="1200" dirty="0">
                          <a:latin typeface="Meiryo UI" panose="020B0604030504040204" pitchFamily="50" charset="-128"/>
                          <a:ea typeface="Meiryo UI" panose="020B0604030504040204" pitchFamily="50" charset="-128"/>
                        </a:rPr>
                        <a:t>週次進捗会議</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毎週月曜日</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13:00-14:00</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スケジュールに対して現状の状況の共有並びに、プロジェクトにおける課題の共有および解決方法の模索</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貴社</a:t>
                      </a:r>
                      <a:r>
                        <a:rPr kumimoji="1" lang="en-US" altLang="ja-JP" sz="1200" dirty="0">
                          <a:latin typeface="Meiryo UI" panose="020B0604030504040204" pitchFamily="50" charset="-128"/>
                          <a:ea typeface="Meiryo UI" panose="020B0604030504040204" pitchFamily="50" charset="-128"/>
                        </a:rPr>
                        <a:t>(</a:t>
                      </a:r>
                      <a:r>
                        <a:rPr kumimoji="1" lang="ja-JP" altLang="en-US" sz="1200" strike="noStrike" baseline="0" dirty="0">
                          <a:latin typeface="Meiryo UI" panose="020B0604030504040204" pitchFamily="50" charset="-128"/>
                          <a:ea typeface="Meiryo UI" panose="020B0604030504040204" pitchFamily="50" charset="-128"/>
                        </a:rPr>
                        <a:t>キーマン</a:t>
                      </a:r>
                      <a:r>
                        <a:rPr kumimoji="1" lang="en-US" altLang="ja-JP" sz="1200" dirty="0">
                          <a:latin typeface="Meiryo UI" panose="020B0604030504040204" pitchFamily="50" charset="-128"/>
                          <a:ea typeface="Meiryo UI" panose="020B0604030504040204" pitchFamily="50" charset="-128"/>
                        </a:rPr>
                        <a:t>)</a:t>
                      </a:r>
                    </a:p>
                    <a:p>
                      <a:r>
                        <a:rPr kumimoji="1" lang="ja-JP" altLang="en-US" sz="1200" strike="noStrike" baseline="0" dirty="0">
                          <a:latin typeface="Meiryo UI" panose="020B0604030504040204" pitchFamily="50" charset="-128"/>
                          <a:ea typeface="Meiryo UI" panose="020B0604030504040204" pitchFamily="50" charset="-128"/>
                        </a:rPr>
                        <a:t>弊社</a:t>
                      </a:r>
                      <a:r>
                        <a:rPr kumimoji="1" lang="en-US" altLang="ja-JP" sz="1200" strike="noStrike" baseline="0" dirty="0">
                          <a:latin typeface="Meiryo UI" panose="020B0604030504040204" pitchFamily="50" charset="-128"/>
                          <a:ea typeface="Meiryo UI" panose="020B0604030504040204" pitchFamily="50" charset="-128"/>
                        </a:rPr>
                        <a:t>(</a:t>
                      </a:r>
                      <a:r>
                        <a:rPr kumimoji="1" lang="ja-JP" altLang="en-US" sz="1200" strike="noStrike" baseline="0" dirty="0">
                          <a:latin typeface="Meiryo UI" panose="020B0604030504040204" pitchFamily="50" charset="-128"/>
                          <a:ea typeface="Meiryo UI" panose="020B0604030504040204" pitchFamily="50" charset="-128"/>
                        </a:rPr>
                        <a:t>新井、星原、植松）</a:t>
                      </a:r>
                      <a:endParaRPr kumimoji="1" lang="ja-JP" altLang="en-US" sz="1200" strike="noStrike" baseline="0"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2"/>
                  </a:ext>
                </a:extLst>
              </a:tr>
              <a:tr h="0">
                <a:tc>
                  <a:txBody>
                    <a:bodyPr/>
                    <a:lstStyle/>
                    <a:p>
                      <a:r>
                        <a:rPr kumimoji="1" lang="ja-JP" altLang="en-US" sz="1200" dirty="0">
                          <a:latin typeface="Meiryo UI" panose="020B0604030504040204" pitchFamily="50" charset="-128"/>
                          <a:ea typeface="Meiryo UI" panose="020B0604030504040204" pitchFamily="50" charset="-128"/>
                        </a:rPr>
                        <a:t>要件定義</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日程・時間確認</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en-US" altLang="ja-JP" sz="1100" dirty="0">
                          <a:latin typeface="Meiryo UI" panose="020B0604030504040204" pitchFamily="50" charset="-128"/>
                          <a:ea typeface="Meiryo UI" panose="020B0604030504040204" pitchFamily="50" charset="-128"/>
                        </a:rPr>
                        <a:t>11/5  16:00-18:00</a:t>
                      </a:r>
                    </a:p>
                    <a:p>
                      <a:r>
                        <a:rPr kumimoji="1" lang="en-US" altLang="ja-JP" sz="1100" dirty="0">
                          <a:latin typeface="Meiryo UI" panose="020B0604030504040204" pitchFamily="50" charset="-128"/>
                          <a:ea typeface="Meiryo UI" panose="020B0604030504040204" pitchFamily="50" charset="-128"/>
                        </a:rPr>
                        <a:t>11/7  13:00-15:00</a:t>
                      </a:r>
                    </a:p>
                    <a:p>
                      <a:r>
                        <a:rPr kumimoji="1" lang="ja-JP" altLang="en-US" sz="1100" dirty="0">
                          <a:latin typeface="Meiryo UI" panose="020B0604030504040204" pitchFamily="50" charset="-128"/>
                          <a:ea typeface="Meiryo UI" panose="020B0604030504040204" pitchFamily="50" charset="-128"/>
                        </a:rPr>
                        <a:t>　→</a:t>
                      </a:r>
                      <a:r>
                        <a:rPr kumimoji="1" lang="en-US" altLang="ja-JP" sz="1100" dirty="0">
                          <a:latin typeface="Meiryo UI" panose="020B0604030504040204" pitchFamily="50" charset="-128"/>
                          <a:ea typeface="Meiryo UI" panose="020B0604030504040204" pitchFamily="50" charset="-128"/>
                        </a:rPr>
                        <a:t>11/8 10:00-12:00  </a:t>
                      </a:r>
                    </a:p>
                    <a:p>
                      <a:r>
                        <a:rPr kumimoji="1" lang="en-US" altLang="ja-JP" sz="1100" dirty="0">
                          <a:latin typeface="Meiryo UI" panose="020B0604030504040204" pitchFamily="50" charset="-128"/>
                          <a:ea typeface="Meiryo UI" panose="020B0604030504040204" pitchFamily="50" charset="-128"/>
                        </a:rPr>
                        <a:t>11/9  13:00-15:00</a:t>
                      </a:r>
                    </a:p>
                    <a:p>
                      <a:r>
                        <a:rPr kumimoji="1" lang="ja-JP" altLang="en-US" sz="1100" dirty="0">
                          <a:latin typeface="Meiryo UI" panose="020B0604030504040204" pitchFamily="50" charset="-128"/>
                          <a:ea typeface="Meiryo UI" panose="020B0604030504040204" pitchFamily="50" charset="-128"/>
                        </a:rPr>
                        <a:t>　→</a:t>
                      </a:r>
                      <a:r>
                        <a:rPr kumimoji="1" lang="en-US" altLang="ja-JP" sz="1100" dirty="0">
                          <a:latin typeface="Meiryo UI" panose="020B0604030504040204" pitchFamily="50" charset="-128"/>
                          <a:ea typeface="Meiryo UI" panose="020B0604030504040204" pitchFamily="50" charset="-128"/>
                        </a:rPr>
                        <a:t>10:30-12:00</a:t>
                      </a:r>
                    </a:p>
                    <a:p>
                      <a:r>
                        <a:rPr kumimoji="1" lang="en-US" altLang="ja-JP" sz="1100" dirty="0">
                          <a:latin typeface="Meiryo UI" panose="020B0604030504040204" pitchFamily="50" charset="-128"/>
                          <a:ea typeface="Meiryo UI" panose="020B0604030504040204" pitchFamily="50" charset="-128"/>
                        </a:rPr>
                        <a:t>11/12 14:00-16:00</a:t>
                      </a:r>
                    </a:p>
                    <a:p>
                      <a:r>
                        <a:rPr kumimoji="1" lang="en-US" altLang="ja-JP" sz="1100" dirty="0">
                          <a:latin typeface="Meiryo UI" panose="020B0604030504040204" pitchFamily="50" charset="-128"/>
                          <a:ea typeface="Meiryo UI" panose="020B0604030504040204" pitchFamily="50" charset="-128"/>
                        </a:rPr>
                        <a:t>  </a:t>
                      </a:r>
                      <a:r>
                        <a:rPr kumimoji="1" lang="ja-JP" altLang="en-US" sz="1100" dirty="0">
                          <a:latin typeface="Meiryo UI" panose="020B0604030504040204" pitchFamily="50" charset="-128"/>
                          <a:ea typeface="Meiryo UI" panose="020B0604030504040204" pitchFamily="50" charset="-128"/>
                        </a:rPr>
                        <a:t>→</a:t>
                      </a:r>
                      <a:r>
                        <a:rPr kumimoji="1" lang="en-US" altLang="ja-JP" sz="1100" dirty="0">
                          <a:latin typeface="Meiryo UI" panose="020B0604030504040204" pitchFamily="50" charset="-128"/>
                          <a:ea typeface="Meiryo UI" panose="020B0604030504040204" pitchFamily="50" charset="-128"/>
                        </a:rPr>
                        <a:t>13:00-15:00</a:t>
                      </a:r>
                    </a:p>
                    <a:p>
                      <a:r>
                        <a:rPr kumimoji="1" lang="ja-JP" altLang="en-US" sz="1100" dirty="0">
                          <a:latin typeface="Meiryo UI" panose="020B0604030504040204" pitchFamily="50" charset="-128"/>
                          <a:ea typeface="Meiryo UI" panose="020B0604030504040204" pitchFamily="50" charset="-128"/>
                        </a:rPr>
                        <a:t>　　</a:t>
                      </a:r>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進捗含め</a:t>
                      </a:r>
                      <a:endParaRPr kumimoji="1" lang="en-US" altLang="ja-JP" sz="1100" dirty="0">
                        <a:latin typeface="Meiryo UI" panose="020B0604030504040204" pitchFamily="50" charset="-128"/>
                        <a:ea typeface="Meiryo UI" panose="020B0604030504040204" pitchFamily="50" charset="-128"/>
                      </a:endParaRPr>
                    </a:p>
                    <a:p>
                      <a:r>
                        <a:rPr kumimoji="1" lang="en-US" altLang="ja-JP" sz="1100" dirty="0">
                          <a:latin typeface="Meiryo UI" panose="020B0604030504040204" pitchFamily="50" charset="-128"/>
                          <a:ea typeface="Meiryo UI" panose="020B0604030504040204" pitchFamily="50" charset="-128"/>
                        </a:rPr>
                        <a:t>11/14 13:00-15:00</a:t>
                      </a:r>
                    </a:p>
                    <a:p>
                      <a:r>
                        <a:rPr kumimoji="1" lang="ja-JP" altLang="en-US" sz="1100" dirty="0">
                          <a:latin typeface="Meiryo UI" panose="020B0604030504040204" pitchFamily="50" charset="-128"/>
                          <a:ea typeface="Meiryo UI" panose="020B0604030504040204" pitchFamily="50" charset="-128"/>
                        </a:rPr>
                        <a:t>　→予定通り</a:t>
                      </a:r>
                      <a:endParaRPr kumimoji="1" lang="en-US" altLang="ja-JP" sz="1100" dirty="0">
                        <a:latin typeface="Meiryo UI" panose="020B0604030504040204" pitchFamily="50" charset="-128"/>
                        <a:ea typeface="Meiryo UI" panose="020B0604030504040204" pitchFamily="50" charset="-128"/>
                      </a:endParaRPr>
                    </a:p>
                    <a:p>
                      <a:r>
                        <a:rPr kumimoji="1" lang="en-US" altLang="ja-JP" sz="1100" dirty="0">
                          <a:latin typeface="Meiryo UI" panose="020B0604030504040204" pitchFamily="50" charset="-128"/>
                          <a:ea typeface="Meiryo UI" panose="020B0604030504040204" pitchFamily="50" charset="-128"/>
                        </a:rPr>
                        <a:t>11/16 13:00-15:00</a:t>
                      </a:r>
                    </a:p>
                    <a:p>
                      <a:r>
                        <a:rPr kumimoji="1" lang="ja-JP" altLang="en-US" sz="1100" dirty="0">
                          <a:latin typeface="Meiryo UI" panose="020B0604030504040204" pitchFamily="50" charset="-128"/>
                          <a:ea typeface="Meiryo UI" panose="020B0604030504040204" pitchFamily="50" charset="-128"/>
                        </a:rPr>
                        <a:t>　→予定通り</a:t>
                      </a:r>
                      <a:endParaRPr kumimoji="1" lang="en-US" altLang="ja-JP" sz="1100" dirty="0">
                        <a:latin typeface="Meiryo UI" panose="020B0604030504040204" pitchFamily="50" charset="-128"/>
                        <a:ea typeface="Meiryo UI" panose="020B0604030504040204" pitchFamily="50" charset="-128"/>
                      </a:endParaRPr>
                    </a:p>
                    <a:p>
                      <a:r>
                        <a:rPr kumimoji="1" lang="en-US" altLang="ja-JP" sz="1100" dirty="0">
                          <a:latin typeface="Meiryo UI" panose="020B0604030504040204" pitchFamily="50" charset="-128"/>
                          <a:ea typeface="Meiryo UI" panose="020B0604030504040204" pitchFamily="50" charset="-128"/>
                        </a:rPr>
                        <a:t>11/19 14:00-16:00</a:t>
                      </a:r>
                    </a:p>
                    <a:p>
                      <a:r>
                        <a:rPr kumimoji="1" lang="ja-JP" altLang="en-US" sz="1100" dirty="0">
                          <a:latin typeface="Meiryo UI" panose="020B0604030504040204" pitchFamily="50" charset="-128"/>
                          <a:ea typeface="Meiryo UI" panose="020B0604030504040204" pitchFamily="50" charset="-128"/>
                        </a:rPr>
                        <a:t>　→</a:t>
                      </a:r>
                      <a:r>
                        <a:rPr kumimoji="1" lang="en-US" altLang="ja-JP" sz="1100" dirty="0">
                          <a:latin typeface="Meiryo UI" panose="020B0604030504040204" pitchFamily="50" charset="-128"/>
                          <a:ea typeface="Meiryo UI" panose="020B0604030504040204" pitchFamily="50" charset="-128"/>
                        </a:rPr>
                        <a:t>13:00-15:00</a:t>
                      </a:r>
                    </a:p>
                    <a:p>
                      <a:r>
                        <a:rPr kumimoji="1" lang="ja-JP" altLang="en-US" sz="1100" dirty="0">
                          <a:latin typeface="Meiryo UI" panose="020B0604030504040204" pitchFamily="50" charset="-128"/>
                          <a:ea typeface="Meiryo UI" panose="020B0604030504040204" pitchFamily="50" charset="-128"/>
                        </a:rPr>
                        <a:t>　　</a:t>
                      </a:r>
                      <a:r>
                        <a:rPr kumimoji="1" lang="en-US" altLang="ja-JP" sz="1100" dirty="0">
                          <a:latin typeface="Meiryo UI" panose="020B0604030504040204" pitchFamily="50" charset="-128"/>
                          <a:ea typeface="Meiryo UI" panose="020B0604030504040204" pitchFamily="50" charset="-128"/>
                        </a:rPr>
                        <a:t>※</a:t>
                      </a:r>
                      <a:r>
                        <a:rPr kumimoji="1" lang="ja-JP" altLang="en-US" sz="1100">
                          <a:latin typeface="Meiryo UI" panose="020B0604030504040204" pitchFamily="50" charset="-128"/>
                          <a:ea typeface="Meiryo UI" panose="020B0604030504040204" pitchFamily="50" charset="-128"/>
                        </a:rPr>
                        <a:t>新緑含め</a:t>
                      </a:r>
                      <a:endParaRPr kumimoji="1" lang="en-US" altLang="ja-JP" sz="1100" dirty="0">
                        <a:latin typeface="Meiryo UI" panose="020B0604030504040204" pitchFamily="50" charset="-128"/>
                        <a:ea typeface="Meiryo UI" panose="020B0604030504040204" pitchFamily="50" charset="-128"/>
                      </a:endParaRPr>
                    </a:p>
                    <a:p>
                      <a:r>
                        <a:rPr kumimoji="1" lang="en-US" altLang="ja-JP" sz="1100" dirty="0">
                          <a:latin typeface="Meiryo UI" panose="020B0604030504040204" pitchFamily="50" charset="-128"/>
                          <a:ea typeface="Meiryo UI" panose="020B0604030504040204" pitchFamily="50" charset="-128"/>
                        </a:rPr>
                        <a:t>11/21 13:00-15:00</a:t>
                      </a:r>
                    </a:p>
                    <a:p>
                      <a:r>
                        <a:rPr kumimoji="1" lang="ja-JP" altLang="en-US" sz="1100" dirty="0">
                          <a:latin typeface="Meiryo UI" panose="020B0604030504040204" pitchFamily="50" charset="-128"/>
                          <a:ea typeface="Meiryo UI" panose="020B0604030504040204" pitchFamily="50" charset="-128"/>
                        </a:rPr>
                        <a:t>　→</a:t>
                      </a:r>
                      <a:r>
                        <a:rPr kumimoji="1" lang="en-US" altLang="ja-JP" sz="1100" dirty="0">
                          <a:latin typeface="Meiryo UI" panose="020B0604030504040204" pitchFamily="50" charset="-128"/>
                          <a:ea typeface="Meiryo UI" panose="020B0604030504040204" pitchFamily="50" charset="-128"/>
                        </a:rPr>
                        <a:t>11/20</a:t>
                      </a:r>
                      <a:r>
                        <a:rPr kumimoji="1" lang="ja-JP" altLang="en-US" sz="1100" dirty="0">
                          <a:latin typeface="Meiryo UI" panose="020B0604030504040204" pitchFamily="50" charset="-128"/>
                          <a:ea typeface="Meiryo UI" panose="020B0604030504040204" pitchFamily="50" charset="-128"/>
                        </a:rPr>
                        <a:t>→</a:t>
                      </a:r>
                      <a:r>
                        <a:rPr kumimoji="1" lang="en-US" altLang="ja-JP" sz="1100" dirty="0">
                          <a:latin typeface="Meiryo UI" panose="020B0604030504040204" pitchFamily="50" charset="-128"/>
                          <a:ea typeface="Meiryo UI" panose="020B0604030504040204" pitchFamily="50" charset="-128"/>
                        </a:rPr>
                        <a:t>10:00-12:00</a:t>
                      </a:r>
                    </a:p>
                    <a:p>
                      <a:r>
                        <a:rPr kumimoji="1" lang="en-US" altLang="ja-JP" sz="1100" dirty="0">
                          <a:latin typeface="Meiryo UI" panose="020B0604030504040204" pitchFamily="50" charset="-128"/>
                          <a:ea typeface="Meiryo UI" panose="020B0604030504040204" pitchFamily="50" charset="-128"/>
                        </a:rPr>
                        <a:t>11/26 14:00-16:00</a:t>
                      </a:r>
                    </a:p>
                    <a:p>
                      <a:r>
                        <a:rPr kumimoji="1" lang="ja-JP" altLang="en-US" sz="1100" dirty="0">
                          <a:latin typeface="Meiryo UI" panose="020B0604030504040204" pitchFamily="50" charset="-128"/>
                          <a:ea typeface="Meiryo UI" panose="020B0604030504040204" pitchFamily="50" charset="-128"/>
                        </a:rPr>
                        <a:t>　→</a:t>
                      </a:r>
                      <a:r>
                        <a:rPr kumimoji="1" lang="en-US" altLang="ja-JP" sz="1100" dirty="0">
                          <a:latin typeface="Meiryo UI" panose="020B0604030504040204" pitchFamily="50" charset="-128"/>
                          <a:ea typeface="Meiryo UI" panose="020B0604030504040204" pitchFamily="50" charset="-128"/>
                        </a:rPr>
                        <a:t>14:00-16:00</a:t>
                      </a:r>
                    </a:p>
                    <a:p>
                      <a:r>
                        <a:rPr kumimoji="1" lang="en-US" altLang="ja-JP" sz="1100" dirty="0">
                          <a:latin typeface="Meiryo UI" panose="020B0604030504040204" pitchFamily="50" charset="-128"/>
                          <a:ea typeface="Meiryo UI" panose="020B0604030504040204" pitchFamily="50" charset="-128"/>
                        </a:rPr>
                        <a:t>11/28 13:00-15:00</a:t>
                      </a:r>
                    </a:p>
                    <a:p>
                      <a:r>
                        <a:rPr kumimoji="1" lang="ja-JP" altLang="en-US" sz="1100" dirty="0">
                          <a:latin typeface="Meiryo UI" panose="020B0604030504040204" pitchFamily="50" charset="-128"/>
                          <a:ea typeface="Meiryo UI" panose="020B0604030504040204" pitchFamily="50" charset="-128"/>
                        </a:rPr>
                        <a:t>　→</a:t>
                      </a:r>
                      <a:r>
                        <a:rPr kumimoji="1" lang="en-US" altLang="ja-JP" sz="1100" dirty="0">
                          <a:latin typeface="Meiryo UI" panose="020B0604030504040204" pitchFamily="50" charset="-128"/>
                          <a:ea typeface="Meiryo UI" panose="020B0604030504040204" pitchFamily="50" charset="-128"/>
                        </a:rPr>
                        <a:t>11/29 13:00-15:00</a:t>
                      </a:r>
                    </a:p>
                    <a:p>
                      <a:r>
                        <a:rPr kumimoji="1" lang="en-US" altLang="ja-JP" sz="1100" dirty="0">
                          <a:latin typeface="Meiryo UI" panose="020B0604030504040204" pitchFamily="50" charset="-128"/>
                          <a:ea typeface="Meiryo UI" panose="020B0604030504040204" pitchFamily="50" charset="-128"/>
                        </a:rPr>
                        <a:t>11/30 13:00-15:00</a:t>
                      </a:r>
                    </a:p>
                    <a:p>
                      <a:r>
                        <a:rPr kumimoji="1" lang="en-US" altLang="ja-JP" sz="1100" dirty="0">
                          <a:latin typeface="Meiryo UI" panose="020B0604030504040204" pitchFamily="50" charset="-128"/>
                          <a:ea typeface="Meiryo UI" panose="020B0604030504040204" pitchFamily="50" charset="-128"/>
                        </a:rPr>
                        <a:t>  </a:t>
                      </a:r>
                      <a:r>
                        <a:rPr kumimoji="1" lang="ja-JP" altLang="en-US" sz="1100" dirty="0">
                          <a:latin typeface="Meiryo UI" panose="020B0604030504040204" pitchFamily="50" charset="-128"/>
                          <a:ea typeface="Meiryo UI" panose="020B0604030504040204" pitchFamily="50" charset="-128"/>
                        </a:rPr>
                        <a:t>→予定通り</a:t>
                      </a:r>
                      <a:endParaRPr kumimoji="1" lang="en-US" altLang="ja-JP" sz="1100" dirty="0">
                        <a:latin typeface="Meiryo UI" panose="020B0604030504040204" pitchFamily="50" charset="-128"/>
                        <a:ea typeface="Meiryo UI" panose="020B0604030504040204" pitchFamily="50" charset="-128"/>
                      </a:endParaRPr>
                    </a:p>
                    <a:p>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各種要件について弊社が作成した要件確認資料を基に貴社と打ち合わせを行い、各テーマに対する要件を決定する。</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打ち合わせ時に決定できないものは両社持ち帰り、期日を決めて対応を行う。</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貴社</a:t>
                      </a:r>
                      <a:r>
                        <a:rPr kumimoji="1" lang="en-US" altLang="ja-JP" sz="1200" dirty="0">
                          <a:latin typeface="Meiryo UI" panose="020B0604030504040204" pitchFamily="50" charset="-128"/>
                          <a:ea typeface="Meiryo UI" panose="020B0604030504040204" pitchFamily="50" charset="-128"/>
                        </a:rPr>
                        <a:t>(</a:t>
                      </a:r>
                      <a:r>
                        <a:rPr kumimoji="1" lang="ja-JP" altLang="en-US" sz="1200" strike="noStrike" baseline="0" dirty="0">
                          <a:latin typeface="Meiryo UI" panose="020B0604030504040204" pitchFamily="50" charset="-128"/>
                          <a:ea typeface="Meiryo UI" panose="020B0604030504040204" pitchFamily="50" charset="-128"/>
                        </a:rPr>
                        <a:t>キーマン</a:t>
                      </a:r>
                      <a:r>
                        <a:rPr kumimoji="1" lang="en-US" altLang="ja-JP" sz="1200" dirty="0">
                          <a:latin typeface="Meiryo UI" panose="020B0604030504040204" pitchFamily="50" charset="-128"/>
                          <a:ea typeface="Meiryo UI" panose="020B0604030504040204" pitchFamily="50"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trike="noStrike" baseline="0" dirty="0">
                          <a:latin typeface="Meiryo UI" panose="020B0604030504040204" pitchFamily="50" charset="-128"/>
                          <a:ea typeface="Meiryo UI" panose="020B0604030504040204" pitchFamily="50" charset="-128"/>
                        </a:rPr>
                        <a:t>弊社</a:t>
                      </a:r>
                      <a:r>
                        <a:rPr kumimoji="1" lang="en-US" altLang="ja-JP" sz="1200" strike="noStrike" baseline="0" dirty="0">
                          <a:latin typeface="Meiryo UI" panose="020B0604030504040204" pitchFamily="50" charset="-128"/>
                          <a:ea typeface="Meiryo UI" panose="020B0604030504040204" pitchFamily="50" charset="-128"/>
                        </a:rPr>
                        <a:t>(</a:t>
                      </a:r>
                      <a:r>
                        <a:rPr kumimoji="1" lang="ja-JP" altLang="en-US" sz="1200" strike="noStrike" baseline="0" dirty="0">
                          <a:latin typeface="Meiryo UI" panose="020B0604030504040204" pitchFamily="50" charset="-128"/>
                          <a:ea typeface="Meiryo UI" panose="020B0604030504040204" pitchFamily="50" charset="-128"/>
                        </a:rPr>
                        <a:t>新井、星原、植松）</a:t>
                      </a:r>
                      <a:endParaRPr kumimoji="1" lang="ja-JP" altLang="en-US" sz="1200" strike="noStrike" baseline="0"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3"/>
                  </a:ext>
                </a:extLst>
              </a:tr>
              <a:tr h="0">
                <a:tc>
                  <a:txBody>
                    <a:bodyPr/>
                    <a:lstStyle/>
                    <a:p>
                      <a:r>
                        <a:rPr kumimoji="1" lang="ja-JP" altLang="en-US" sz="1200" dirty="0">
                          <a:latin typeface="Meiryo UI" panose="020B0604030504040204" pitchFamily="50" charset="-128"/>
                          <a:ea typeface="Meiryo UI" panose="020B0604030504040204" pitchFamily="50" charset="-128"/>
                        </a:rPr>
                        <a:t>各種計画書の共有打ち合わせ</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随時</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下記タスクは事前に計画書を作成し、両社共有のもと進めていく必要があり、その打ち合わせを行う。</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・データ移行計画</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・トレーニング計画</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・総合テスト計画</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・御社受け入れ検証計画</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zh-TW" altLang="en-US" sz="1200" dirty="0">
                          <a:latin typeface="Meiryo UI" panose="020B0604030504040204" pitchFamily="50" charset="-128"/>
                          <a:ea typeface="Meiryo UI" panose="020B0604030504040204" pitchFamily="50" charset="-128"/>
                        </a:rPr>
                        <a:t>貴社</a:t>
                      </a:r>
                      <a:r>
                        <a:rPr kumimoji="1" lang="en-US" altLang="zh-TW" sz="1200" dirty="0">
                          <a:latin typeface="Meiryo UI" panose="020B0604030504040204" pitchFamily="50" charset="-128"/>
                          <a:ea typeface="Meiryo UI" panose="020B0604030504040204" pitchFamily="50" charset="-128"/>
                        </a:rPr>
                        <a:t>(</a:t>
                      </a:r>
                      <a:r>
                        <a:rPr kumimoji="1" lang="ja-JP" altLang="en-US" sz="1200" strike="noStrike" baseline="0" dirty="0">
                          <a:latin typeface="Meiryo UI" panose="020B0604030504040204" pitchFamily="50" charset="-128"/>
                          <a:ea typeface="Meiryo UI" panose="020B0604030504040204" pitchFamily="50" charset="-128"/>
                        </a:rPr>
                        <a:t>キーマン</a:t>
                      </a:r>
                      <a:r>
                        <a:rPr kumimoji="1" lang="en-US" altLang="zh-TW" sz="1200" dirty="0">
                          <a:latin typeface="Meiryo UI" panose="020B0604030504040204" pitchFamily="50" charset="-128"/>
                          <a:ea typeface="Meiryo UI" panose="020B0604030504040204" pitchFamily="50"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trike="noStrike" baseline="0" dirty="0">
                          <a:latin typeface="Meiryo UI" panose="020B0604030504040204" pitchFamily="50" charset="-128"/>
                          <a:ea typeface="Meiryo UI" panose="020B0604030504040204" pitchFamily="50" charset="-128"/>
                        </a:rPr>
                        <a:t>弊社</a:t>
                      </a:r>
                      <a:r>
                        <a:rPr kumimoji="1" lang="en-US" altLang="ja-JP" sz="1200" strike="noStrike" baseline="0" dirty="0">
                          <a:latin typeface="Meiryo UI" panose="020B0604030504040204" pitchFamily="50" charset="-128"/>
                          <a:ea typeface="Meiryo UI" panose="020B0604030504040204" pitchFamily="50" charset="-128"/>
                        </a:rPr>
                        <a:t>(</a:t>
                      </a:r>
                      <a:r>
                        <a:rPr kumimoji="1" lang="ja-JP" altLang="en-US" sz="1200" strike="noStrike" baseline="0" dirty="0">
                          <a:latin typeface="Meiryo UI" panose="020B0604030504040204" pitchFamily="50" charset="-128"/>
                          <a:ea typeface="Meiryo UI" panose="020B0604030504040204" pitchFamily="50" charset="-128"/>
                        </a:rPr>
                        <a:t>新井、星原、植松）</a:t>
                      </a:r>
                      <a:endParaRPr kumimoji="1" lang="ja-JP" altLang="en-US" sz="1200" strike="noStrike" baseline="0"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4"/>
                  </a:ext>
                </a:extLst>
              </a:tr>
              <a:tr h="0">
                <a:tc>
                  <a:txBody>
                    <a:bodyPr/>
                    <a:lstStyle/>
                    <a:p>
                      <a:r>
                        <a:rPr kumimoji="1" lang="ja-JP" altLang="en-US" sz="1200" dirty="0">
                          <a:latin typeface="Meiryo UI" panose="020B0604030504040204" pitchFamily="50" charset="-128"/>
                          <a:ea typeface="Meiryo UI" panose="020B0604030504040204" pitchFamily="50" charset="-128"/>
                        </a:rPr>
                        <a:t>重要課題検討</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随時</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ja-JP" altLang="en-US" sz="1200" dirty="0">
                          <a:latin typeface="Meiryo UI" panose="020B0604030504040204" pitchFamily="50" charset="-128"/>
                          <a:ea typeface="Meiryo UI" panose="020B0604030504040204" pitchFamily="50" charset="-128"/>
                        </a:rPr>
                        <a:t>プロジェクトの進捗、品質に重大な影響を与える事項が発生した際に開催</a:t>
                      </a:r>
                      <a:endParaRPr kumimoji="0"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zh-TW" altLang="en-US" sz="1200" dirty="0">
                          <a:latin typeface="Meiryo UI" panose="020B0604030504040204" pitchFamily="50" charset="-128"/>
                          <a:ea typeface="Meiryo UI" panose="020B0604030504040204" pitchFamily="50" charset="-128"/>
                        </a:rPr>
                        <a:t>貴社</a:t>
                      </a:r>
                      <a:r>
                        <a:rPr kumimoji="1" lang="en-US" altLang="zh-TW" sz="1200" dirty="0">
                          <a:latin typeface="Meiryo UI" panose="020B0604030504040204" pitchFamily="50" charset="-128"/>
                          <a:ea typeface="Meiryo UI" panose="020B0604030504040204" pitchFamily="50" charset="-128"/>
                        </a:rPr>
                        <a:t>(</a:t>
                      </a:r>
                      <a:r>
                        <a:rPr kumimoji="1" lang="ja-JP" altLang="en-US" sz="1200" strike="noStrike" baseline="0" dirty="0">
                          <a:latin typeface="Meiryo UI" panose="020B0604030504040204" pitchFamily="50" charset="-128"/>
                          <a:ea typeface="Meiryo UI" panose="020B0604030504040204" pitchFamily="50" charset="-128"/>
                        </a:rPr>
                        <a:t>キーマン</a:t>
                      </a:r>
                      <a:r>
                        <a:rPr kumimoji="1" lang="en-US" altLang="zh-TW" sz="1200" dirty="0">
                          <a:latin typeface="Meiryo UI" panose="020B0604030504040204" pitchFamily="50" charset="-128"/>
                          <a:ea typeface="Meiryo UI" panose="020B0604030504040204" pitchFamily="50"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trike="noStrike" baseline="0" dirty="0">
                          <a:latin typeface="Meiryo UI" panose="020B0604030504040204" pitchFamily="50" charset="-128"/>
                          <a:ea typeface="Meiryo UI" panose="020B0604030504040204" pitchFamily="50" charset="-128"/>
                        </a:rPr>
                        <a:t>弊社</a:t>
                      </a:r>
                      <a:r>
                        <a:rPr kumimoji="1" lang="en-US" altLang="ja-JP" sz="1200" strike="noStrike" baseline="0" dirty="0">
                          <a:latin typeface="Meiryo UI" panose="020B0604030504040204" pitchFamily="50" charset="-128"/>
                          <a:ea typeface="Meiryo UI" panose="020B0604030504040204" pitchFamily="50" charset="-128"/>
                        </a:rPr>
                        <a:t>(</a:t>
                      </a:r>
                      <a:r>
                        <a:rPr kumimoji="1" lang="ja-JP" altLang="en-US" sz="1200" strike="noStrike" baseline="0" dirty="0">
                          <a:latin typeface="Meiryo UI" panose="020B0604030504040204" pitchFamily="50" charset="-128"/>
                          <a:ea typeface="Meiryo UI" panose="020B0604030504040204" pitchFamily="50" charset="-128"/>
                        </a:rPr>
                        <a:t>新井、星原、植松）</a:t>
                      </a:r>
                      <a:endParaRPr kumimoji="1" lang="ja-JP" altLang="en-US" sz="1200" strike="noStrike" baseline="0"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5"/>
                  </a:ext>
                </a:extLst>
              </a:tr>
            </a:tbl>
          </a:graphicData>
        </a:graphic>
      </p:graphicFrame>
      <p:sp>
        <p:nvSpPr>
          <p:cNvPr id="8" name="タイトル 1">
            <a:extLst>
              <a:ext uri="{FF2B5EF4-FFF2-40B4-BE49-F238E27FC236}">
                <a16:creationId xmlns:a16="http://schemas.microsoft.com/office/drawing/2014/main" id="{5A5A28DE-DD4E-4FB6-A658-88F761F9E2E1}"/>
              </a:ext>
            </a:extLst>
          </p:cNvPr>
          <p:cNvSpPr>
            <a:spLocks noGrp="1"/>
          </p:cNvSpPr>
          <p:nvPr>
            <p:ph type="title"/>
          </p:nvPr>
        </p:nvSpPr>
        <p:spPr>
          <a:xfrm>
            <a:off x="214313" y="131763"/>
            <a:ext cx="8229600" cy="725487"/>
          </a:xfrm>
        </p:spPr>
        <p:txBody>
          <a:bodyPr/>
          <a:lstStyle/>
          <a:p>
            <a:pPr eaLnBrk="1" hangingPunct="1"/>
            <a:r>
              <a:rPr lang="ja-JP" altLang="en-US" dirty="0"/>
              <a:t>会議体</a:t>
            </a:r>
          </a:p>
        </p:txBody>
      </p:sp>
    </p:spTree>
    <p:extLst>
      <p:ext uri="{BB962C8B-B14F-4D97-AF65-F5344CB8AC3E}">
        <p14:creationId xmlns:p14="http://schemas.microsoft.com/office/powerpoint/2010/main" val="2048679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88D178A-7991-4423-A472-9A964335D68E}"/>
              </a:ext>
            </a:extLst>
          </p:cNvPr>
          <p:cNvSpPr txBox="1"/>
          <p:nvPr/>
        </p:nvSpPr>
        <p:spPr>
          <a:xfrm>
            <a:off x="204535" y="989009"/>
            <a:ext cx="9017212" cy="830997"/>
          </a:xfrm>
          <a:prstGeom prst="rect">
            <a:avLst/>
          </a:prstGeom>
          <a:noFill/>
        </p:spPr>
        <p:txBody>
          <a:bodyPr wrap="none" rtlCol="0">
            <a:spAutoFit/>
          </a:bodyPr>
          <a:lstStyle/>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要件定義はシステムを構築するうえで非常に重要なフェーズであり、要件定義フェーズで決まったことが</a:t>
            </a:r>
            <a:endParaRPr lang="en-US" altLang="ja-JP" sz="160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そのままシステムに反映されます。</a:t>
            </a:r>
            <a:endParaRPr lang="en-US" altLang="ja-JP" sz="160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「後から変更すればいいや」「まだ曖昧な状態でも大丈夫」などの意識は持たずに決めていく必要があります。</a:t>
            </a:r>
          </a:p>
        </p:txBody>
      </p:sp>
      <p:sp>
        <p:nvSpPr>
          <p:cNvPr id="9" name="タイトル 1">
            <a:extLst>
              <a:ext uri="{FF2B5EF4-FFF2-40B4-BE49-F238E27FC236}">
                <a16:creationId xmlns:a16="http://schemas.microsoft.com/office/drawing/2014/main" id="{3405A12C-630B-481C-A283-2B52C3821481}"/>
              </a:ext>
            </a:extLst>
          </p:cNvPr>
          <p:cNvSpPr>
            <a:spLocks noGrp="1"/>
          </p:cNvSpPr>
          <p:nvPr>
            <p:ph type="title"/>
          </p:nvPr>
        </p:nvSpPr>
        <p:spPr>
          <a:xfrm>
            <a:off x="214313" y="131763"/>
            <a:ext cx="8229600" cy="725487"/>
          </a:xfrm>
        </p:spPr>
        <p:txBody>
          <a:bodyPr/>
          <a:lstStyle/>
          <a:p>
            <a:pPr eaLnBrk="1" hangingPunct="1"/>
            <a:r>
              <a:rPr lang="ja-JP" altLang="en-US" dirty="0"/>
              <a:t>要件定義の重要性</a:t>
            </a:r>
          </a:p>
        </p:txBody>
      </p:sp>
      <p:pic>
        <p:nvPicPr>
          <p:cNvPr id="12" name="図 11">
            <a:extLst>
              <a:ext uri="{FF2B5EF4-FFF2-40B4-BE49-F238E27FC236}">
                <a16:creationId xmlns:a16="http://schemas.microsoft.com/office/drawing/2014/main" id="{05C98753-4A6E-43CE-BC18-BB6808658887}"/>
              </a:ext>
            </a:extLst>
          </p:cNvPr>
          <p:cNvPicPr>
            <a:picLocks noChangeAspect="1"/>
          </p:cNvPicPr>
          <p:nvPr/>
        </p:nvPicPr>
        <p:blipFill>
          <a:blip r:embed="rId2"/>
          <a:stretch>
            <a:fillRect/>
          </a:stretch>
        </p:blipFill>
        <p:spPr>
          <a:xfrm>
            <a:off x="323528" y="1772816"/>
            <a:ext cx="5916313" cy="4762071"/>
          </a:xfrm>
          <a:prstGeom prst="rect">
            <a:avLst/>
          </a:prstGeom>
        </p:spPr>
      </p:pic>
      <p:sp>
        <p:nvSpPr>
          <p:cNvPr id="14" name="正方形/長方形 13">
            <a:extLst>
              <a:ext uri="{FF2B5EF4-FFF2-40B4-BE49-F238E27FC236}">
                <a16:creationId xmlns:a16="http://schemas.microsoft.com/office/drawing/2014/main" id="{270B2567-FD32-4B22-96CA-FF7F21B539FD}"/>
              </a:ext>
            </a:extLst>
          </p:cNvPr>
          <p:cNvSpPr/>
          <p:nvPr/>
        </p:nvSpPr>
        <p:spPr>
          <a:xfrm>
            <a:off x="358212" y="1857330"/>
            <a:ext cx="4680520" cy="21850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056832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1129</TotalTime>
  <Words>1241</Words>
  <Application>Microsoft Office PowerPoint</Application>
  <PresentationFormat>画面に合わせる (4:3)</PresentationFormat>
  <Paragraphs>277</Paragraphs>
  <Slides>14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Meiryo UI</vt:lpstr>
      <vt:lpstr>ＭＳ Ｐゴシック</vt:lpstr>
      <vt:lpstr>Arial</vt:lpstr>
      <vt:lpstr>Calibri</vt:lpstr>
      <vt:lpstr>Office テーマ</vt:lpstr>
      <vt:lpstr>調達仕入システム導入プロジェクト</vt:lpstr>
      <vt:lpstr>プロジェクトの目的</vt:lpstr>
      <vt:lpstr>プロジェクトのスコープ</vt:lpstr>
      <vt:lpstr>プロジェクトのスコープ</vt:lpstr>
      <vt:lpstr>体制図</vt:lpstr>
      <vt:lpstr>全体スケジュール</vt:lpstr>
      <vt:lpstr>要件定義フェーズスケジュール</vt:lpstr>
      <vt:lpstr>会議体</vt:lpstr>
      <vt:lpstr>要件定義の重要性</vt:lpstr>
      <vt:lpstr>要件定義フェーズのポイント</vt:lpstr>
      <vt:lpstr>要件定義打ち合わせの進め方</vt:lpstr>
      <vt:lpstr>PowerPoint プレゼンテーション</vt:lpstr>
      <vt:lpstr>PowerPoint プレゼンテーション</vt:lpstr>
      <vt:lpstr>PowerPoint プレゼンテーション</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増田　恵美子</dc:creator>
  <cp:lastModifiedBy>新井 智尚</cp:lastModifiedBy>
  <cp:revision>64</cp:revision>
  <dcterms:created xsi:type="dcterms:W3CDTF">2009-09-09T04:35:24Z</dcterms:created>
  <dcterms:modified xsi:type="dcterms:W3CDTF">2018-11-05T06:26:40Z</dcterms:modified>
</cp:coreProperties>
</file>