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or0530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or053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4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 b="1">
                <a:solidFill>
                  <a:schemeClr val="tx2">
                    <a:lumMod val="40000"/>
                    <a:lumOff val="6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게임 디자인 패턴 공부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순서도: 처리 9">
            <a:hlinkClick r:id="rId2"/>
            <a:extLst>
              <a:ext uri="{FF2B5EF4-FFF2-40B4-BE49-F238E27FC236}">
                <a16:creationId xmlns:a16="http://schemas.microsoft.com/office/drawing/2014/main" id="{06D75E80-ED27-4144-A67B-64BC06F77093}"/>
              </a:ext>
            </a:extLst>
          </p:cNvPr>
          <p:cNvSpPr/>
          <p:nvPr userDrawn="1"/>
        </p:nvSpPr>
        <p:spPr>
          <a:xfrm>
            <a:off x="7620607" y="5941350"/>
            <a:ext cx="1604356" cy="365125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78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C153EC2-60A3-4B07-96BD-693AC253675A}"/>
              </a:ext>
            </a:extLst>
          </p:cNvPr>
          <p:cNvSpPr/>
          <p:nvPr userDrawn="1"/>
        </p:nvSpPr>
        <p:spPr>
          <a:xfrm rot="5400000">
            <a:off x="-26320" y="28456"/>
            <a:ext cx="830097" cy="777457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59F1C70-58C9-4FDE-9EF3-E5B8FE1650C0}"/>
              </a:ext>
            </a:extLst>
          </p:cNvPr>
          <p:cNvSpPr/>
          <p:nvPr userDrawn="1"/>
        </p:nvSpPr>
        <p:spPr>
          <a:xfrm rot="16200000">
            <a:off x="8846767" y="5798365"/>
            <a:ext cx="1094333" cy="1024936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" y="0"/>
            <a:ext cx="8209338" cy="1325563"/>
          </a:xfrm>
          <a:noFill/>
          <a:ln>
            <a:noFill/>
          </a:ln>
        </p:spPr>
        <p:txBody>
          <a:bodyPr/>
          <a:lstStyle>
            <a:lvl1pPr>
              <a:defRPr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38822C-0922-4181-B1C0-6F5FFF97A8C3}"/>
              </a:ext>
            </a:extLst>
          </p:cNvPr>
          <p:cNvCxnSpPr/>
          <p:nvPr userDrawn="1"/>
        </p:nvCxnSpPr>
        <p:spPr>
          <a:xfrm>
            <a:off x="133004" y="1185876"/>
            <a:ext cx="9091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61A413-C7A2-43DD-9366-6A6B38ABFF0B}"/>
              </a:ext>
            </a:extLst>
          </p:cNvPr>
          <p:cNvSpPr/>
          <p:nvPr userDrawn="1"/>
        </p:nvSpPr>
        <p:spPr>
          <a:xfrm>
            <a:off x="8110538" y="1155362"/>
            <a:ext cx="1460875" cy="61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4E41FE-7DB0-4A7D-BD58-79098A916AAD}"/>
              </a:ext>
            </a:extLst>
          </p:cNvPr>
          <p:cNvSpPr txBox="1">
            <a:spLocks/>
          </p:cNvSpPr>
          <p:nvPr userDrawn="1"/>
        </p:nvSpPr>
        <p:spPr>
          <a:xfrm rot="10800000" flipV="1">
            <a:off x="8793956" y="1313611"/>
            <a:ext cx="777457" cy="320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5" name="순서도: 처리 14">
            <a:hlinkClick r:id="rId2"/>
            <a:extLst>
              <a:ext uri="{FF2B5EF4-FFF2-40B4-BE49-F238E27FC236}">
                <a16:creationId xmlns:a16="http://schemas.microsoft.com/office/drawing/2014/main" id="{1DEE3FDF-2834-4666-ADAF-8A70FE0F567B}"/>
              </a:ext>
            </a:extLst>
          </p:cNvPr>
          <p:cNvSpPr/>
          <p:nvPr userDrawn="1"/>
        </p:nvSpPr>
        <p:spPr>
          <a:xfrm>
            <a:off x="8255491" y="45251"/>
            <a:ext cx="1604356" cy="365125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4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7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5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7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D8D04-066D-4598-B556-F2058D74F7C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43DF-4303-428F-B571-E80AD107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barada.tistory.com/72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23A2-1086-444B-A1EF-C64C0AC9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클래스 다이어그램 </a:t>
            </a:r>
          </a:p>
        </p:txBody>
      </p:sp>
    </p:spTree>
    <p:extLst>
      <p:ext uri="{BB962C8B-B14F-4D97-AF65-F5344CB8AC3E}">
        <p14:creationId xmlns:p14="http://schemas.microsoft.com/office/powerpoint/2010/main" val="300369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C5E5-D196-48FF-9C10-E44D025F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86" y="0"/>
            <a:ext cx="7306812" cy="1325563"/>
          </a:xfrm>
        </p:spPr>
        <p:txBody>
          <a:bodyPr/>
          <a:lstStyle/>
          <a:p>
            <a:r>
              <a:rPr lang="en-US" altLang="ko-KR" dirty="0"/>
              <a:t>UML </a:t>
            </a:r>
            <a:r>
              <a:rPr lang="en-US" altLang="ko-KR" sz="3200" dirty="0"/>
              <a:t>(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AppleSDGothicNeo"/>
              </a:rPr>
              <a:t>Unified Modeling Language) 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A3E68-1144-46EB-921A-5E35BBF0DE37}"/>
              </a:ext>
            </a:extLst>
          </p:cNvPr>
          <p:cNvSpPr txBox="1"/>
          <p:nvPr/>
        </p:nvSpPr>
        <p:spPr>
          <a:xfrm>
            <a:off x="122923" y="1476835"/>
            <a:ext cx="677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클래스 다이어그램은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UML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일종으로 다음과 같은 이유로 사용됩니다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5A3E0-AD28-434F-AA98-35D5F1D9D00D}"/>
              </a:ext>
            </a:extLst>
          </p:cNvPr>
          <p:cNvSpPr txBox="1"/>
          <p:nvPr/>
        </p:nvSpPr>
        <p:spPr>
          <a:xfrm>
            <a:off x="88106" y="2446809"/>
            <a:ext cx="9660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시스템에 사용된 클래스를 정의하고 그들 간의 관계를 시각적으로 표현하기 위해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시스템의 구조 및 클래스의 의존성을 파악하기 위해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시스템을 쉽게 이해하기 위해 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877B-EF8E-4182-92F5-1DCEF5D4AF9A}"/>
              </a:ext>
            </a:extLst>
          </p:cNvPr>
          <p:cNvSpPr txBox="1"/>
          <p:nvPr/>
        </p:nvSpPr>
        <p:spPr>
          <a:xfrm>
            <a:off x="245846" y="6245712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빠르게 전체적인 시스템을 쉽고 편하게 관리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유지보수하기 위해서는 필수적입니다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34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2A52-BF8B-444A-B648-81FE36E6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5" y="0"/>
            <a:ext cx="7763749" cy="1325563"/>
          </a:xfrm>
        </p:spPr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305F4548-58D9-4EB3-9917-494086E5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9906000" cy="2809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FA2A3-36D1-409B-B881-7A7B0FE6344A}"/>
              </a:ext>
            </a:extLst>
          </p:cNvPr>
          <p:cNvSpPr txBox="1"/>
          <p:nvPr/>
        </p:nvSpPr>
        <p:spPr>
          <a:xfrm>
            <a:off x="207034" y="4051242"/>
            <a:ext cx="327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클래스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다이어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그램의 기본 요소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29FF98D7-E785-4DAE-9D45-547E9A95E4E8}"/>
              </a:ext>
            </a:extLst>
          </p:cNvPr>
          <p:cNvSpPr/>
          <p:nvPr/>
        </p:nvSpPr>
        <p:spPr>
          <a:xfrm>
            <a:off x="207034" y="4475700"/>
            <a:ext cx="8836298" cy="2159991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F7798-6300-4794-8A10-D9F64122DE4B}"/>
              </a:ext>
            </a:extLst>
          </p:cNvPr>
          <p:cNvSpPr txBox="1"/>
          <p:nvPr/>
        </p:nvSpPr>
        <p:spPr>
          <a:xfrm>
            <a:off x="566240" y="4835635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접근제어자 표시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+ : public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: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# : protected</a:t>
            </a: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76490-C7CE-43B1-8C87-B9DC3BC5E52A}"/>
              </a:ext>
            </a:extLst>
          </p:cNvPr>
          <p:cNvSpPr txBox="1"/>
          <p:nvPr/>
        </p:nvSpPr>
        <p:spPr>
          <a:xfrm>
            <a:off x="2650598" y="4497319"/>
            <a:ext cx="37016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속성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(Attribute)</a:t>
            </a:r>
          </a:p>
          <a:p>
            <a:pPr lvl="1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접근제어자 이름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타임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기본값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Ex)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-Content: String = “”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A489A-B2A7-4DA6-AEF3-34F8D81F5CA1}"/>
              </a:ext>
            </a:extLst>
          </p:cNvPr>
          <p:cNvSpPr txBox="1"/>
          <p:nvPr/>
        </p:nvSpPr>
        <p:spPr>
          <a:xfrm>
            <a:off x="2650598" y="5583401"/>
            <a:ext cx="524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메서드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접근제어자 이름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파라미터 속성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 : </a:t>
            </a:r>
            <a:r>
              <a:rPr lang="ko-KR" altLang="en-US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리턴값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있으면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Ex)+</a:t>
            </a:r>
            <a:r>
              <a:rPr lang="en-US" altLang="ko-KR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setTitle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62792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2A52-BF8B-444A-B648-81FE36E6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5" y="0"/>
            <a:ext cx="7763749" cy="1325563"/>
          </a:xfrm>
        </p:spPr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FA2A3-36D1-409B-B881-7A7B0FE6344A}"/>
              </a:ext>
            </a:extLst>
          </p:cNvPr>
          <p:cNvSpPr txBox="1"/>
          <p:nvPr/>
        </p:nvSpPr>
        <p:spPr>
          <a:xfrm>
            <a:off x="2947119" y="1325563"/>
            <a:ext cx="327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클래스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다이어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그램의 관계 표시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6F6EB8-7055-4292-B287-8F955922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23"/>
          <a:stretch/>
        </p:blipFill>
        <p:spPr>
          <a:xfrm>
            <a:off x="1060942" y="1770179"/>
            <a:ext cx="7046753" cy="48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2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E108-09D5-4DA1-8BF6-841D0A5C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65" y="0"/>
            <a:ext cx="7755360" cy="1325563"/>
          </a:xfrm>
        </p:spPr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4943B8-7E97-41CD-A14D-181A032F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806"/>
            <a:ext cx="4412610" cy="550835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C9D533B-8B78-441C-9740-F9E0AC774830}"/>
              </a:ext>
            </a:extLst>
          </p:cNvPr>
          <p:cNvSpPr txBox="1">
            <a:spLocks/>
          </p:cNvSpPr>
          <p:nvPr/>
        </p:nvSpPr>
        <p:spPr>
          <a:xfrm>
            <a:off x="4666245" y="1392573"/>
            <a:ext cx="4049916" cy="73973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defRPr>
            </a:lvl1pPr>
          </a:lstStyle>
          <a:p>
            <a:r>
              <a:rPr lang="en-US" altLang="ko-KR" sz="3000" dirty="0"/>
              <a:t>Generalization(</a:t>
            </a:r>
            <a:r>
              <a:rPr lang="ko-KR" altLang="en-US" sz="3000" dirty="0"/>
              <a:t>일반화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21206-1E0E-4692-B5A4-0BBAE7F9549B}"/>
              </a:ext>
            </a:extLst>
          </p:cNvPr>
          <p:cNvSpPr txBox="1"/>
          <p:nvPr/>
        </p:nvSpPr>
        <p:spPr>
          <a:xfrm>
            <a:off x="4412610" y="2332113"/>
            <a:ext cx="537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우리가 일반적으로 알고 있는 상속입니다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이는 클래스 다이어그램에서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실선이 </a:t>
            </a:r>
            <a:r>
              <a:rPr lang="ko-KR" altLang="en-US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비어있는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화살표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표시합니다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45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E108-09D5-4DA1-8BF6-841D0A5C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65" y="0"/>
            <a:ext cx="7755360" cy="1325563"/>
          </a:xfrm>
        </p:spPr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C9D533B-8B78-441C-9740-F9E0AC774830}"/>
              </a:ext>
            </a:extLst>
          </p:cNvPr>
          <p:cNvSpPr txBox="1">
            <a:spLocks/>
          </p:cNvSpPr>
          <p:nvPr/>
        </p:nvSpPr>
        <p:spPr>
          <a:xfrm>
            <a:off x="178532" y="1325563"/>
            <a:ext cx="3447875" cy="73973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defRPr>
            </a:lvl1pPr>
          </a:lstStyle>
          <a:p>
            <a:r>
              <a:rPr lang="en-US" altLang="ko-KR" sz="3000" dirty="0"/>
              <a:t>Realization(</a:t>
            </a:r>
            <a:r>
              <a:rPr lang="ko-KR" altLang="en-US" sz="3000" dirty="0"/>
              <a:t>실체화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5025C9-BAB4-40CA-854F-E21855FC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92" y="1325563"/>
            <a:ext cx="6044876" cy="42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5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139</Words>
  <Application>Microsoft Office PowerPoint</Application>
  <PresentationFormat>A4 용지(210x297mm)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AppleSDGothicNeo</vt:lpstr>
      <vt:lpstr>Microsoft GothicNeo</vt:lpstr>
      <vt:lpstr>Microsoft GothicNeo Light</vt:lpstr>
      <vt:lpstr>Arial</vt:lpstr>
      <vt:lpstr>Calibri</vt:lpstr>
      <vt:lpstr>Calibri Light</vt:lpstr>
      <vt:lpstr>Office Theme</vt:lpstr>
      <vt:lpstr>클래스 다이어그램 </vt:lpstr>
      <vt:lpstr>UML (Unified Modeling Language) </vt:lpstr>
      <vt:lpstr>클래스 다이어그램</vt:lpstr>
      <vt:lpstr>클래스 다이어그램</vt:lpstr>
      <vt:lpstr>클래스 다이어그램</vt:lpstr>
      <vt:lpstr>클래스 다이어그램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백종화</dc:creator>
  <cp:lastModifiedBy>백종화</cp:lastModifiedBy>
  <cp:revision>9</cp:revision>
  <dcterms:created xsi:type="dcterms:W3CDTF">2020-12-29T12:34:29Z</dcterms:created>
  <dcterms:modified xsi:type="dcterms:W3CDTF">2020-12-30T08:10:33Z</dcterms:modified>
</cp:coreProperties>
</file>