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5105028" cy="630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6757" y="3023014"/>
            <a:ext cx="10416134" cy="34185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2719" y="6061569"/>
            <a:ext cx="6195627" cy="10590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24153" y="7024575"/>
            <a:ext cx="2187824" cy="2081825"/>
            <a:chOff x="7724153" y="7024575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724153" y="7024575"/>
              <a:ext cx="2187824" cy="1673007"/>
              <a:chOff x="7724153" y="7024575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39440" y="6297270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24153" y="7024575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7293" y="7549728"/>
              <a:ext cx="1577882" cy="82015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396888" y="7977402"/>
              <a:ext cx="910841" cy="1128997"/>
              <a:chOff x="8396888" y="7977402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396888" y="7977402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184" y="1170032"/>
            <a:ext cx="8558095" cy="9561905"/>
            <a:chOff x="41184" y="117003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4" y="117003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63" y="3008876"/>
            <a:ext cx="3995010" cy="26499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22827" y="2949655"/>
            <a:ext cx="4640026" cy="44093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8916" cy="9953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0"/>
            <a:ext cx="992848" cy="679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32893" y="2047630"/>
            <a:ext cx="6635413" cy="6880328"/>
            <a:chOff x="8532893" y="2047630"/>
            <a:chExt cx="6635413" cy="6880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8290" y="-959431"/>
              <a:ext cx="13270825" cy="1376065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2893" y="2047630"/>
              <a:ext cx="6635413" cy="688032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922043"/>
            <a:ext cx="4704696" cy="12406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2281648" cy="67955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000" y="3566673"/>
            <a:ext cx="7100954" cy="5568263"/>
            <a:chOff x="600000" y="3566673"/>
            <a:chExt cx="7100954" cy="55682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000" y="3566673"/>
              <a:ext cx="7100954" cy="55682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0526" y="3569916"/>
            <a:ext cx="6309574" cy="2544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9424" y="1441372"/>
            <a:ext cx="4961410" cy="19762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0611" y="4116571"/>
            <a:ext cx="6633803" cy="39396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64276" y="3275119"/>
            <a:ext cx="9431885" cy="4409763"/>
            <a:chOff x="8064276" y="3275119"/>
            <a:chExt cx="9431885" cy="440976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4276" y="3275119"/>
              <a:ext cx="9431885" cy="44097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0"/>
            <a:ext cx="4709191" cy="630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399" y="994060"/>
            <a:ext cx="5798440" cy="5798440"/>
            <a:chOff x="148399" y="994060"/>
            <a:chExt cx="5798440" cy="57984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399" y="994060"/>
              <a:ext cx="5798440" cy="57984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32516" y="1297628"/>
            <a:ext cx="4796363" cy="12203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0258" y="5455877"/>
            <a:ext cx="8441196" cy="4558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06322" y="7884499"/>
            <a:ext cx="1112381" cy="1112381"/>
            <a:chOff x="7306322" y="7884499"/>
            <a:chExt cx="1112381" cy="1112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322" y="7884499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145614"/>
            <a:ext cx="18399006" cy="829398"/>
            <a:chOff x="0" y="145614"/>
            <a:chExt cx="18399006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45614"/>
              <a:ext cx="18399006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3034371" cy="6910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81928" y="955965"/>
            <a:ext cx="5798440" cy="5798440"/>
            <a:chOff x="7181928" y="955965"/>
            <a:chExt cx="5798440" cy="579844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1928" y="955965"/>
              <a:ext cx="5798440" cy="57984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706322" y="4487274"/>
            <a:ext cx="5798440" cy="5798440"/>
            <a:chOff x="3706322" y="4487274"/>
            <a:chExt cx="5798440" cy="57984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6322" y="4487274"/>
              <a:ext cx="5798440" cy="57984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745279" y="4525370"/>
            <a:ext cx="5798440" cy="5798440"/>
            <a:chOff x="11745279" y="4525370"/>
            <a:chExt cx="5798440" cy="57984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45279" y="4525370"/>
              <a:ext cx="5798440" cy="5798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590516"/>
            <a:ext cx="12996190" cy="7428571"/>
            <a:chOff x="600000" y="590516"/>
            <a:chExt cx="12996190" cy="7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535572" y="-2954723"/>
              <a:ext cx="25992380" cy="1485714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590516"/>
              <a:ext cx="12996190" cy="74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17324" y="5533333"/>
            <a:ext cx="9450265" cy="4752381"/>
            <a:chOff x="8217324" y="5533333"/>
            <a:chExt cx="9450265" cy="47523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7324" y="5533333"/>
              <a:ext cx="9450265" cy="47523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7147" y="1737586"/>
            <a:ext cx="5479506" cy="21487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8573" y="4098182"/>
            <a:ext cx="8363205" cy="21255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3410704" cy="6301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71428" y="716190"/>
            <a:ext cx="11541875" cy="9723185"/>
            <a:chOff x="6171428" y="716190"/>
            <a:chExt cx="11541875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1428" y="716190"/>
              <a:ext cx="11541875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0538" y="4591214"/>
            <a:ext cx="2431867" cy="12660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1526" y="3979345"/>
            <a:ext cx="8310946" cy="50087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9055" y="5749119"/>
            <a:ext cx="10704762" cy="387554"/>
            <a:chOff x="849055" y="5749119"/>
            <a:chExt cx="10704762" cy="3875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49055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98426" y="5130454"/>
            <a:ext cx="1195528" cy="903293"/>
            <a:chOff x="5598426" y="5130454"/>
            <a:chExt cx="1195528" cy="903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8426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945228" cy="6910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2022-06-06T23:39:20Z</dcterms:created>
  <dcterms:modified xsi:type="dcterms:W3CDTF">2022-06-06T23:39:20Z</dcterms:modified>
</cp:coreProperties>
</file>