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0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7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EDB3-F486-4BD6-A3A8-01A4604E7FE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A7CB-B0E3-4FB4-A0AF-1F794DC62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7" y="0"/>
            <a:ext cx="2485651" cy="6858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334584" y="50394"/>
            <a:ext cx="2449122" cy="6757212"/>
            <a:chOff x="4828764" y="0"/>
            <a:chExt cx="2485651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764" y="0"/>
              <a:ext cx="2485651" cy="6858000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4879522" y="0"/>
              <a:ext cx="2400300" cy="4937760"/>
              <a:chOff x="4879522" y="0"/>
              <a:chExt cx="2400300" cy="493776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879522" y="295275"/>
                <a:ext cx="2400300" cy="464248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879522" y="0"/>
                <a:ext cx="2400300" cy="29527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879522" y="4937759"/>
              <a:ext cx="2400300" cy="1859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99360" y="57362"/>
            <a:ext cx="866553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header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9360" y="2497653"/>
            <a:ext cx="866553" cy="2616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contents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9360" y="5693376"/>
            <a:ext cx="866553" cy="276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footer</a:t>
            </a:r>
          </a:p>
        </p:txBody>
      </p:sp>
      <p:cxnSp>
        <p:nvCxnSpPr>
          <p:cNvPr id="35" name="직선 화살표 연결선 34"/>
          <p:cNvCxnSpPr>
            <a:stCxn id="14" idx="1"/>
            <a:endCxn id="10" idx="3"/>
          </p:cNvCxnSpPr>
          <p:nvPr/>
        </p:nvCxnSpPr>
        <p:spPr>
          <a:xfrm flipH="1">
            <a:off x="6749621" y="195862"/>
            <a:ext cx="34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748640" y="2628458"/>
            <a:ext cx="34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48639" y="5831875"/>
            <a:ext cx="34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696" y="2330101"/>
            <a:ext cx="3982006" cy="210531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35258" y="207817"/>
            <a:ext cx="2301489" cy="6349888"/>
            <a:chOff x="4828764" y="0"/>
            <a:chExt cx="2485651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764" y="0"/>
              <a:ext cx="2485651" cy="685800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4879522" y="0"/>
              <a:ext cx="2400300" cy="4937760"/>
              <a:chOff x="4879522" y="0"/>
              <a:chExt cx="2400300" cy="493776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879522" y="295275"/>
                <a:ext cx="2400300" cy="464248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79522" y="0"/>
                <a:ext cx="2400300" cy="29527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4879522" y="4937759"/>
              <a:ext cx="2400300" cy="185991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33374" y="214365"/>
            <a:ext cx="814317" cy="2603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header</a:t>
            </a:r>
            <a:endParaRPr lang="en-US" altLang="ko-KR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33375" y="2507555"/>
            <a:ext cx="814318" cy="2616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contents</a:t>
            </a:r>
            <a:endParaRPr lang="en-US" altLang="ko-KR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33373" y="5510641"/>
            <a:ext cx="814317" cy="2603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footer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49937" y="186458"/>
            <a:ext cx="2286523" cy="63926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0615" y="3273316"/>
            <a:ext cx="866553" cy="2616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container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37312" y="3383062"/>
            <a:ext cx="399900" cy="94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3" idx="3"/>
          </p:cNvCxnSpPr>
          <p:nvPr/>
        </p:nvCxnSpPr>
        <p:spPr>
          <a:xfrm flipH="1">
            <a:off x="4204717" y="2630475"/>
            <a:ext cx="32865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204436" y="5649523"/>
            <a:ext cx="32865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204436" y="344515"/>
            <a:ext cx="32865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5819" y="1958912"/>
            <a:ext cx="98792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4. </a:t>
            </a:r>
            <a:r>
              <a:rPr lang="en-US" altLang="ko-KR" sz="1000" b="1" dirty="0" err="1" smtClean="0"/>
              <a:t>mobileCall</a:t>
            </a:r>
            <a:endParaRPr lang="en-US" altLang="ko-KR" sz="10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8" y="1054075"/>
            <a:ext cx="5486846" cy="729939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5" idx="0"/>
          </p:cNvCxnSpPr>
          <p:nvPr/>
        </p:nvCxnSpPr>
        <p:spPr>
          <a:xfrm flipV="1">
            <a:off x="5769780" y="1577898"/>
            <a:ext cx="0" cy="381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60142" y="2053975"/>
            <a:ext cx="1086057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3. </a:t>
            </a:r>
            <a:r>
              <a:rPr lang="en-US" altLang="ko-KR" sz="1000" b="1" dirty="0" err="1" smtClean="0"/>
              <a:t>headerLogo</a:t>
            </a:r>
            <a:endParaRPr lang="en-US" altLang="ko-KR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473652" y="1587235"/>
            <a:ext cx="524" cy="466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569" y="1962760"/>
            <a:ext cx="960501" cy="25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2. </a:t>
            </a:r>
            <a:r>
              <a:rPr lang="en-US" altLang="ko-KR" sz="1000" b="1" dirty="0" err="1" smtClean="0"/>
              <a:t>mobileBtn</a:t>
            </a:r>
            <a:endParaRPr lang="en-US" altLang="ko-KR" sz="1000" b="1" dirty="0"/>
          </a:p>
        </p:txBody>
      </p:sp>
      <p:cxnSp>
        <p:nvCxnSpPr>
          <p:cNvPr id="16" name="직선 화살표 연결선 15"/>
          <p:cNvCxnSpPr>
            <a:stCxn id="15" idx="0"/>
          </p:cNvCxnSpPr>
          <p:nvPr/>
        </p:nvCxnSpPr>
        <p:spPr>
          <a:xfrm flipH="1" flipV="1">
            <a:off x="1098819" y="1559192"/>
            <a:ext cx="1" cy="40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69874" y="494455"/>
            <a:ext cx="1076325" cy="25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1. </a:t>
            </a:r>
            <a:r>
              <a:rPr lang="en-US" altLang="ko-KR" sz="1000" b="1" dirty="0" err="1" smtClean="0"/>
              <a:t>campusBox</a:t>
            </a:r>
            <a:endParaRPr lang="en-US" altLang="ko-KR" sz="9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73652" y="756066"/>
            <a:ext cx="0" cy="43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586" y="187993"/>
            <a:ext cx="4668102" cy="23157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89" y="2606812"/>
            <a:ext cx="2417108" cy="52691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05962" y="3796181"/>
            <a:ext cx="6735378" cy="2624820"/>
            <a:chOff x="255972" y="3796752"/>
            <a:chExt cx="6735378" cy="2624820"/>
          </a:xfrm>
        </p:grpSpPr>
        <p:grpSp>
          <p:nvGrpSpPr>
            <p:cNvPr id="55" name="그룹 54"/>
            <p:cNvGrpSpPr/>
            <p:nvPr/>
          </p:nvGrpSpPr>
          <p:grpSpPr>
            <a:xfrm>
              <a:off x="255972" y="3796752"/>
              <a:ext cx="4733028" cy="2624820"/>
              <a:chOff x="6240818" y="229371"/>
              <a:chExt cx="4733028" cy="2624820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0818" y="229371"/>
                <a:ext cx="1424130" cy="2213474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8630" y="229371"/>
                <a:ext cx="1418418" cy="2209322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250343" y="2438693"/>
                <a:ext cx="14241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1.campusBox.html</a:t>
                </a:r>
              </a:p>
              <a:p>
                <a:pPr algn="ctr"/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버튼</a:t>
                </a:r>
                <a:r>
                  <a:rPr lang="en-US" altLang="ko-KR" sz="1000" dirty="0" smtClean="0"/>
                  <a:t>-</a:t>
                </a:r>
                <a:r>
                  <a:rPr lang="ko-KR" altLang="en-US" sz="1000" dirty="0" err="1" smtClean="0"/>
                  <a:t>온클릭</a:t>
                </a:r>
                <a:r>
                  <a:rPr lang="en-US" altLang="ko-KR" sz="1000" dirty="0" smtClean="0"/>
                  <a:t>-</a:t>
                </a:r>
                <a:r>
                  <a:rPr lang="ko-KR" altLang="en-US" sz="1000" dirty="0" smtClean="0"/>
                  <a:t>파일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08630" y="2438693"/>
                <a:ext cx="1316320" cy="40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2.moBileBtn.html</a:t>
                </a:r>
              </a:p>
              <a:p>
                <a:pPr algn="ctr"/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버튼</a:t>
                </a:r>
                <a:r>
                  <a:rPr lang="en-US" altLang="ko-KR" sz="1000" dirty="0" smtClean="0"/>
                  <a:t>-</a:t>
                </a:r>
                <a:r>
                  <a:rPr lang="ko-KR" altLang="en-US" sz="1000" dirty="0" err="1" smtClean="0"/>
                  <a:t>온클릭</a:t>
                </a:r>
                <a:r>
                  <a:rPr lang="en-US" altLang="ko-KR" sz="1000" dirty="0" smtClean="0"/>
                  <a:t>-</a:t>
                </a:r>
                <a:r>
                  <a:rPr lang="ko-KR" altLang="en-US" sz="1000" dirty="0" smtClean="0"/>
                  <a:t>파일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9107" y="1214392"/>
                <a:ext cx="1714739" cy="381053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9458316" y="2446387"/>
                <a:ext cx="1316320" cy="40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3. </a:t>
                </a:r>
                <a:r>
                  <a:rPr lang="en-US" altLang="ko-KR" sz="1050" dirty="0" err="1" smtClean="0"/>
                  <a:t>headerLogo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그냥이미지</a:t>
                </a:r>
                <a:r>
                  <a:rPr lang="en-US" altLang="ko-KR" sz="1000" dirty="0" smtClean="0"/>
                  <a:t>)</a:t>
                </a:r>
                <a:endParaRPr lang="ko-KR" altLang="en-US" dirty="0"/>
              </a:p>
            </p:txBody>
          </p:sp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6880" y="3796752"/>
              <a:ext cx="1724470" cy="798667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351670" y="6006074"/>
              <a:ext cx="141108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4. </a:t>
              </a:r>
              <a:r>
                <a:rPr lang="en-US" altLang="ko-KR" sz="1050" dirty="0" err="1" smtClean="0"/>
                <a:t>mobileCall</a:t>
              </a:r>
              <a:endParaRPr lang="en-US" altLang="ko-KR" sz="1050" dirty="0" smtClean="0"/>
            </a:p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버튼</a:t>
              </a:r>
              <a:r>
                <a:rPr lang="en-US" altLang="ko-KR" sz="1000" dirty="0" smtClean="0"/>
                <a:t>-</a:t>
              </a:r>
              <a:r>
                <a:rPr lang="ko-KR" altLang="en-US" sz="1000" dirty="0" err="1" smtClean="0"/>
                <a:t>온클릭</a:t>
              </a:r>
              <a:r>
                <a:rPr lang="en-US" altLang="ko-KR" sz="1000" dirty="0" smtClean="0"/>
                <a:t>-</a:t>
              </a:r>
              <a:r>
                <a:rPr lang="ko-KR" altLang="en-US" sz="1000" dirty="0" err="1" smtClean="0"/>
                <a:t>알럿창</a:t>
              </a:r>
              <a:r>
                <a:rPr lang="en-US" altLang="ko-KR" sz="1000" dirty="0" smtClean="0"/>
                <a:t>)</a:t>
              </a:r>
              <a:endParaRPr lang="ko-KR" altLang="en-US" dirty="0"/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1586" y="2606812"/>
            <a:ext cx="2132074" cy="4251188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6882309" y="0"/>
            <a:ext cx="531572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" y="0"/>
            <a:ext cx="688230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0" y="3610747"/>
            <a:ext cx="6873811" cy="3247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066492" y="2873423"/>
            <a:ext cx="814317" cy="2603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header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0235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882309" y="0"/>
            <a:ext cx="531572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" y="0"/>
            <a:ext cx="688230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0" y="3610747"/>
            <a:ext cx="6873811" cy="3247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029746" y="2980257"/>
            <a:ext cx="814317" cy="2603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/>
              <a:t>contents</a:t>
            </a:r>
            <a:endParaRPr lang="en-US" altLang="ko-KR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6" y="465103"/>
            <a:ext cx="4247778" cy="231560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4211" y="1503833"/>
            <a:ext cx="1076325" cy="430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/>
              <a:t>clippingLeftArrow</a:t>
            </a:r>
            <a:endParaRPr lang="en-US" altLang="ko-KR" sz="105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369034" y="1622904"/>
            <a:ext cx="452622" cy="78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57" y="576519"/>
            <a:ext cx="5004831" cy="11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</cp:revision>
  <dcterms:created xsi:type="dcterms:W3CDTF">2023-12-19T07:57:20Z</dcterms:created>
  <dcterms:modified xsi:type="dcterms:W3CDTF">2023-12-19T10:06:47Z</dcterms:modified>
</cp:coreProperties>
</file>