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ES5hisaW2uXFN1meT1J+NfSNY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ED838-F94A-430E-AD6E-5924A74AFE6A}" v="96" dt="2023-10-21T06:09:04.382"/>
  </p1510:revLst>
</p1510:revInfo>
</file>

<file path=ppt/tableStyles.xml><?xml version="1.0" encoding="utf-8"?>
<a:tblStyleLst xmlns:a="http://schemas.openxmlformats.org/drawingml/2006/main" def="{59B7DCA7-4BC3-40DF-8E1A-A2A6B6D91877}">
  <a:tblStyle styleId="{59B7DCA7-4BC3-40DF-8E1A-A2A6B6D9187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0C6E88-3AEC-4C2C-91F0-987E775419D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1b145ce30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91b145ce3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826" name="Google Shape;8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1b145ce3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91b145ce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"/>
          <p:cNvGraphicFramePr/>
          <p:nvPr/>
        </p:nvGraphicFramePr>
        <p:xfrm>
          <a:off x="4588328" y="3911902"/>
          <a:ext cx="3015325" cy="871200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/>
                        <a:t>버전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</a:t>
                      </a:r>
                      <a:r>
                        <a:rPr lang="en-US" sz="1000" u="none" strike="noStrike" cap="none"/>
                        <a:t>.0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/>
                        <a:t>작성일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2023-10-</a:t>
                      </a:r>
                      <a:r>
                        <a:rPr lang="en-US" sz="1000"/>
                        <a:t>21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/>
                        <a:t>소속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멀티캠퍼스 2팀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" name="Google Shape;89;p1"/>
          <p:cNvSpPr/>
          <p:nvPr/>
        </p:nvSpPr>
        <p:spPr>
          <a:xfrm>
            <a:off x="4588328" y="1608364"/>
            <a:ext cx="3015343" cy="2122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510891" y="2438888"/>
            <a:ext cx="11702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부기몬</a:t>
            </a:r>
            <a:endParaRPr sz="2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1b145ce30_0_67"/>
          <p:cNvSpPr/>
          <p:nvPr/>
        </p:nvSpPr>
        <p:spPr>
          <a:xfrm>
            <a:off x="1091746" y="1494559"/>
            <a:ext cx="6527700" cy="477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g291b145ce30_0_67"/>
          <p:cNvSpPr/>
          <p:nvPr/>
        </p:nvSpPr>
        <p:spPr>
          <a:xfrm>
            <a:off x="1245341" y="4780161"/>
            <a:ext cx="6243300" cy="135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1" name="Google Shape;251;g291b145ce30_0_67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부기몬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2023-10-</a:t>
                      </a:r>
                      <a:r>
                        <a:rPr lang="en-US" sz="1000"/>
                        <a:t>2</a:t>
                      </a:r>
                      <a:r>
                        <a:rPr lang="en-US" sz="1000" u="none" strike="noStrike" cap="none"/>
                        <a:t>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2팀 </a:t>
                      </a:r>
                      <a:r>
                        <a:rPr lang="en-US" sz="1000"/>
                        <a:t>송윤정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Web_stampDetail_02 (main)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2" name="Google Shape;252;g291b145ce30_0_67"/>
          <p:cNvGraphicFramePr/>
          <p:nvPr/>
        </p:nvGraphicFramePr>
        <p:xfrm>
          <a:off x="8360229" y="2311701"/>
          <a:ext cx="3477975" cy="2238775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공유 (페이지 링크 복사됨),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스탬프북에 담기 버튼(로그인 시 가능),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기능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스탬프북 작성자, 스탬프북 상세설명 표시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(댓글)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비회원도 볼수있음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작성은 로그인 시 가능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공백 불가, 최대 250자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3" name="Google Shape;253;g291b145ce30_0_67"/>
          <p:cNvSpPr/>
          <p:nvPr/>
        </p:nvSpPr>
        <p:spPr>
          <a:xfrm>
            <a:off x="506186" y="727831"/>
            <a:ext cx="7698900" cy="57546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291b145ce30_0_67"/>
          <p:cNvSpPr txBox="1"/>
          <p:nvPr/>
        </p:nvSpPr>
        <p:spPr>
          <a:xfrm>
            <a:off x="470262" y="231712"/>
            <a:ext cx="25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stamp detail page</a:t>
            </a:r>
            <a:endParaRPr/>
          </a:p>
        </p:txBody>
      </p:sp>
      <p:sp>
        <p:nvSpPr>
          <p:cNvPr id="255" name="Google Shape;255;g291b145ce30_0_67"/>
          <p:cNvSpPr/>
          <p:nvPr/>
        </p:nvSpPr>
        <p:spPr>
          <a:xfrm>
            <a:off x="1091746" y="905934"/>
            <a:ext cx="6527700" cy="45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291b145ce30_0_67"/>
          <p:cNvSpPr txBox="1"/>
          <p:nvPr/>
        </p:nvSpPr>
        <p:spPr>
          <a:xfrm>
            <a:off x="1202450" y="1006539"/>
            <a:ext cx="441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공유</a:t>
            </a:r>
            <a:endParaRPr/>
          </a:p>
        </p:txBody>
      </p:sp>
      <p:sp>
        <p:nvSpPr>
          <p:cNvPr id="257" name="Google Shape;257;g291b145ce30_0_67"/>
          <p:cNvSpPr txBox="1"/>
          <p:nvPr/>
        </p:nvSpPr>
        <p:spPr>
          <a:xfrm>
            <a:off x="1809938" y="1006537"/>
            <a:ext cx="441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/>
          </a:p>
        </p:txBody>
      </p:sp>
      <p:sp>
        <p:nvSpPr>
          <p:cNvPr id="258" name="Google Shape;258;g291b145ce30_0_67"/>
          <p:cNvSpPr/>
          <p:nvPr/>
        </p:nvSpPr>
        <p:spPr>
          <a:xfrm>
            <a:off x="1245341" y="1893956"/>
            <a:ext cx="6243300" cy="113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291b145ce30_0_67"/>
          <p:cNvSpPr txBox="1"/>
          <p:nvPr/>
        </p:nvSpPr>
        <p:spPr>
          <a:xfrm>
            <a:off x="2196394" y="4916768"/>
            <a:ext cx="1127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작성자</a:t>
            </a:r>
            <a:endParaRPr/>
          </a:p>
        </p:txBody>
      </p:sp>
      <p:sp>
        <p:nvSpPr>
          <p:cNvPr id="260" name="Google Shape;260;g291b145ce30_0_67"/>
          <p:cNvSpPr/>
          <p:nvPr/>
        </p:nvSpPr>
        <p:spPr>
          <a:xfrm>
            <a:off x="1384375" y="4892276"/>
            <a:ext cx="671100" cy="6711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291b145ce30_0_67"/>
          <p:cNvSpPr txBox="1"/>
          <p:nvPr/>
        </p:nvSpPr>
        <p:spPr>
          <a:xfrm>
            <a:off x="2196393" y="5155789"/>
            <a:ext cx="1255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상세설명</a:t>
            </a:r>
            <a:endParaRPr/>
          </a:p>
        </p:txBody>
      </p:sp>
      <p:sp>
        <p:nvSpPr>
          <p:cNvPr id="262" name="Google Shape;262;g291b145ce30_0_67"/>
          <p:cNvSpPr txBox="1"/>
          <p:nvPr/>
        </p:nvSpPr>
        <p:spPr>
          <a:xfrm>
            <a:off x="6904562" y="2338262"/>
            <a:ext cx="441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  <p:sp>
        <p:nvSpPr>
          <p:cNvPr id="263" name="Google Shape;263;g291b145ce30_0_67"/>
          <p:cNvSpPr txBox="1"/>
          <p:nvPr/>
        </p:nvSpPr>
        <p:spPr>
          <a:xfrm>
            <a:off x="1384569" y="1995617"/>
            <a:ext cx="206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공백 불가, 최대 250자 작성 가능</a:t>
            </a:r>
            <a:endParaRPr/>
          </a:p>
        </p:txBody>
      </p:sp>
      <p:sp>
        <p:nvSpPr>
          <p:cNvPr id="264" name="Google Shape;264;g291b145ce30_0_67"/>
          <p:cNvSpPr txBox="1"/>
          <p:nvPr/>
        </p:nvSpPr>
        <p:spPr>
          <a:xfrm>
            <a:off x="1202450" y="1616890"/>
            <a:ext cx="441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/>
          </a:p>
        </p:txBody>
      </p:sp>
      <p:sp>
        <p:nvSpPr>
          <p:cNvPr id="265" name="Google Shape;265;g291b145ce30_0_67"/>
          <p:cNvSpPr txBox="1"/>
          <p:nvPr/>
        </p:nvSpPr>
        <p:spPr>
          <a:xfrm>
            <a:off x="6850611" y="4915690"/>
            <a:ext cx="56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endParaRPr/>
          </a:p>
        </p:txBody>
      </p:sp>
      <p:sp>
        <p:nvSpPr>
          <p:cNvPr id="266" name="Google Shape;266;g291b145ce30_0_67"/>
          <p:cNvSpPr/>
          <p:nvPr/>
        </p:nvSpPr>
        <p:spPr>
          <a:xfrm>
            <a:off x="936026" y="1006536"/>
            <a:ext cx="187800" cy="187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291b145ce30_0_67"/>
          <p:cNvSpPr/>
          <p:nvPr/>
        </p:nvSpPr>
        <p:spPr>
          <a:xfrm>
            <a:off x="1245341" y="3130452"/>
            <a:ext cx="6243300" cy="9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291b145ce30_0_67"/>
          <p:cNvSpPr txBox="1"/>
          <p:nvPr/>
        </p:nvSpPr>
        <p:spPr>
          <a:xfrm>
            <a:off x="2196394" y="3267059"/>
            <a:ext cx="56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/>
          </a:p>
        </p:txBody>
      </p:sp>
      <p:sp>
        <p:nvSpPr>
          <p:cNvPr id="269" name="Google Shape;269;g291b145ce30_0_67"/>
          <p:cNvSpPr/>
          <p:nvPr/>
        </p:nvSpPr>
        <p:spPr>
          <a:xfrm>
            <a:off x="1384375" y="3242567"/>
            <a:ext cx="671100" cy="6711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g291b145ce30_0_67"/>
          <p:cNvSpPr txBox="1"/>
          <p:nvPr/>
        </p:nvSpPr>
        <p:spPr>
          <a:xfrm>
            <a:off x="2196393" y="3506080"/>
            <a:ext cx="441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/>
          </a:p>
        </p:txBody>
      </p:sp>
      <p:sp>
        <p:nvSpPr>
          <p:cNvPr id="271" name="Google Shape;271;g291b145ce30_0_67"/>
          <p:cNvSpPr txBox="1"/>
          <p:nvPr/>
        </p:nvSpPr>
        <p:spPr>
          <a:xfrm>
            <a:off x="6850611" y="3265981"/>
            <a:ext cx="56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endParaRPr/>
          </a:p>
        </p:txBody>
      </p:sp>
      <p:sp>
        <p:nvSpPr>
          <p:cNvPr id="272" name="Google Shape;272;g291b145ce30_0_67"/>
          <p:cNvSpPr txBox="1"/>
          <p:nvPr/>
        </p:nvSpPr>
        <p:spPr>
          <a:xfrm>
            <a:off x="4090502" y="4139247"/>
            <a:ext cx="56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3" name="Google Shape;273;g291b145ce30_0_67"/>
          <p:cNvGrpSpPr/>
          <p:nvPr/>
        </p:nvGrpSpPr>
        <p:grpSpPr>
          <a:xfrm>
            <a:off x="946050" y="4892276"/>
            <a:ext cx="187800" cy="230700"/>
            <a:chOff x="0" y="-21525"/>
            <a:chExt cx="187800" cy="230700"/>
          </a:xfrm>
        </p:grpSpPr>
        <p:sp>
          <p:nvSpPr>
            <p:cNvPr id="274" name="Google Shape;274;g291b145ce30_0_67"/>
            <p:cNvSpPr/>
            <p:nvPr/>
          </p:nvSpPr>
          <p:spPr>
            <a:xfrm>
              <a:off x="0" y="0"/>
              <a:ext cx="187800" cy="187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g291b145ce30_0_67"/>
            <p:cNvSpPr txBox="1"/>
            <p:nvPr/>
          </p:nvSpPr>
          <p:spPr>
            <a:xfrm>
              <a:off x="73219" y="-21525"/>
              <a:ext cx="414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76" name="Google Shape;276;g291b145ce30_0_67"/>
          <p:cNvGrpSpPr/>
          <p:nvPr/>
        </p:nvGrpSpPr>
        <p:grpSpPr>
          <a:xfrm>
            <a:off x="941949" y="1607542"/>
            <a:ext cx="187800" cy="230700"/>
            <a:chOff x="0" y="-21525"/>
            <a:chExt cx="187800" cy="230700"/>
          </a:xfrm>
        </p:grpSpPr>
        <p:sp>
          <p:nvSpPr>
            <p:cNvPr id="277" name="Google Shape;277;g291b145ce30_0_67"/>
            <p:cNvSpPr/>
            <p:nvPr/>
          </p:nvSpPr>
          <p:spPr>
            <a:xfrm>
              <a:off x="0" y="0"/>
              <a:ext cx="187800" cy="187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8" name="Google Shape;278;g291b145ce30_0_67"/>
            <p:cNvSpPr txBox="1"/>
            <p:nvPr/>
          </p:nvSpPr>
          <p:spPr>
            <a:xfrm>
              <a:off x="73219" y="-21525"/>
              <a:ext cx="414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9" name="Google Shape;279;g291b145ce30_0_67"/>
          <p:cNvSpPr txBox="1"/>
          <p:nvPr/>
        </p:nvSpPr>
        <p:spPr>
          <a:xfrm>
            <a:off x="2448858" y="1004126"/>
            <a:ext cx="44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❤️ 20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0;p10">
            <a:extLst>
              <a:ext uri="{FF2B5EF4-FFF2-40B4-BE49-F238E27FC236}">
                <a16:creationId xmlns:a16="http://schemas.microsoft.com/office/drawing/2014/main" id="{56303C98-6D61-BF7E-90ED-FF2E0273C66E}"/>
              </a:ext>
            </a:extLst>
          </p:cNvPr>
          <p:cNvSpPr/>
          <p:nvPr/>
        </p:nvSpPr>
        <p:spPr>
          <a:xfrm>
            <a:off x="1423511" y="5956209"/>
            <a:ext cx="913200" cy="26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384;p10">
            <a:extLst>
              <a:ext uri="{FF2B5EF4-FFF2-40B4-BE49-F238E27FC236}">
                <a16:creationId xmlns:a16="http://schemas.microsoft.com/office/drawing/2014/main" id="{3D1E86C3-E678-8971-517C-E2404DA32254}"/>
              </a:ext>
            </a:extLst>
          </p:cNvPr>
          <p:cNvSpPr txBox="1"/>
          <p:nvPr/>
        </p:nvSpPr>
        <p:spPr>
          <a:xfrm>
            <a:off x="1480065" y="5953809"/>
            <a:ext cx="80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발급</a:t>
            </a:r>
            <a:endParaRPr/>
          </a:p>
        </p:txBody>
      </p:sp>
      <p:graphicFrame>
        <p:nvGraphicFramePr>
          <p:cNvPr id="284" name="Google Shape;284;p9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부기몬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2023-10-11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2팀 박성진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Web_my_01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5" name="Google Shape;285;p9"/>
          <p:cNvGraphicFramePr/>
          <p:nvPr/>
        </p:nvGraphicFramePr>
        <p:xfrm>
          <a:off x="8360229" y="2311701"/>
          <a:ext cx="3477975" cy="3194975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로그인한 회원정보 표시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프로필 사진, 닉네임, 랭킹(사용자 전체 랭킹),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레벨, 경험치(다음 레벨까지 남은 경험치),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찍은 스탬프 갯수(도장),좋아요 받은 수(♥)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내가 작성한 스탬프북 표시 (한 줄에 3개씩)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인증서 발급 기능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해당 스탬프북을 완성한 경우에 한해서 활성화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클릭 시 팝업창으로 인증서 발급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4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회원정보 수정 페이지로 이동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5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해당 스탬프북 삭제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6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스탬프북 만들기 페이지 링크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6" name="Google Shape;286;p9"/>
          <p:cNvSpPr/>
          <p:nvPr/>
        </p:nvSpPr>
        <p:spPr>
          <a:xfrm>
            <a:off x="491886" y="727831"/>
            <a:ext cx="7698900" cy="57546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9"/>
          <p:cNvSpPr txBox="1"/>
          <p:nvPr/>
        </p:nvSpPr>
        <p:spPr>
          <a:xfrm>
            <a:off x="470262" y="231712"/>
            <a:ext cx="15638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my page</a:t>
            </a:r>
            <a:endParaRPr/>
          </a:p>
        </p:txBody>
      </p:sp>
      <p:grpSp>
        <p:nvGrpSpPr>
          <p:cNvPr id="288" name="Google Shape;288;p9"/>
          <p:cNvGrpSpPr/>
          <p:nvPr/>
        </p:nvGrpSpPr>
        <p:grpSpPr>
          <a:xfrm>
            <a:off x="1091746" y="1487157"/>
            <a:ext cx="6527800" cy="918511"/>
            <a:chOff x="742043" y="2913844"/>
            <a:chExt cx="7161894" cy="1007733"/>
          </a:xfrm>
        </p:grpSpPr>
        <p:sp>
          <p:nvSpPr>
            <p:cNvPr id="289" name="Google Shape;289;p9"/>
            <p:cNvSpPr/>
            <p:nvPr/>
          </p:nvSpPr>
          <p:spPr>
            <a:xfrm>
              <a:off x="742043" y="2913844"/>
              <a:ext cx="7161894" cy="100773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040905" y="3044782"/>
              <a:ext cx="736263" cy="736263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9"/>
            <p:cNvSpPr txBox="1"/>
            <p:nvPr/>
          </p:nvSpPr>
          <p:spPr>
            <a:xfrm>
              <a:off x="2006477" y="3067562"/>
              <a:ext cx="776646" cy="37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엄준식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2" name="Google Shape;292;p9"/>
            <p:cNvSpPr txBox="1"/>
            <p:nvPr/>
          </p:nvSpPr>
          <p:spPr>
            <a:xfrm>
              <a:off x="1911025" y="3485370"/>
              <a:ext cx="1059022" cy="270138"/>
            </a:xfrm>
            <a:prstGeom prst="rect">
              <a:avLst/>
            </a:prstGeom>
            <a:gradFill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3250862" y="3578249"/>
              <a:ext cx="486459" cy="253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💮137</a:t>
              </a:r>
              <a:endParaRPr/>
            </a:p>
          </p:txBody>
        </p:sp>
        <p:sp>
          <p:nvSpPr>
            <p:cNvPr id="294" name="Google Shape;294;p9"/>
            <p:cNvSpPr txBox="1"/>
            <p:nvPr/>
          </p:nvSpPr>
          <p:spPr>
            <a:xfrm>
              <a:off x="6890408" y="3085536"/>
              <a:ext cx="695745" cy="37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Lv. 17</a:t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270502" y="3482602"/>
              <a:ext cx="4295642" cy="7785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3270502" y="3476366"/>
              <a:ext cx="2913713" cy="7504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ECAE8"/>
                </a:gs>
                <a:gs pos="50000">
                  <a:srgbClr val="A1C1E5"/>
                </a:gs>
                <a:gs pos="100000">
                  <a:srgbClr val="8FB7E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6890408" y="3578840"/>
              <a:ext cx="716850" cy="270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exp. 2342</a:t>
              </a:r>
              <a:endParaRPr/>
            </a:p>
          </p:txBody>
        </p:sp>
        <p:sp>
          <p:nvSpPr>
            <p:cNvPr id="298" name="Google Shape;298;p9"/>
            <p:cNvSpPr txBox="1"/>
            <p:nvPr/>
          </p:nvSpPr>
          <p:spPr>
            <a:xfrm>
              <a:off x="3740714" y="3578249"/>
              <a:ext cx="530426" cy="253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❤️723</a:t>
              </a:r>
              <a:endParaRPr/>
            </a:p>
          </p:txBody>
        </p:sp>
        <p:sp>
          <p:nvSpPr>
            <p:cNvPr id="299" name="Google Shape;299;p9"/>
            <p:cNvSpPr txBox="1"/>
            <p:nvPr/>
          </p:nvSpPr>
          <p:spPr>
            <a:xfrm>
              <a:off x="3177383" y="3039872"/>
              <a:ext cx="822373" cy="405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🏅7th</a:t>
              </a:r>
              <a:endParaRPr/>
            </a:p>
          </p:txBody>
        </p:sp>
      </p:grpSp>
      <p:sp>
        <p:nvSpPr>
          <p:cNvPr id="300" name="Google Shape;300;p9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9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9"/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304" name="Google Shape;304;p9"/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305" name="Google Shape;305;p9"/>
          <p:cNvSpPr/>
          <p:nvPr/>
        </p:nvSpPr>
        <p:spPr>
          <a:xfrm>
            <a:off x="1011094" y="1557922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2507066" y="5943060"/>
            <a:ext cx="628333" cy="260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1083053" y="2900464"/>
            <a:ext cx="2057400" cy="26110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3318253" y="2900464"/>
            <a:ext cx="2057400" cy="26110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1083053" y="5589646"/>
            <a:ext cx="2057400" cy="2910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1902401" y="5612056"/>
            <a:ext cx="4074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9"/>
          <p:cNvSpPr/>
          <p:nvPr/>
        </p:nvSpPr>
        <p:spPr>
          <a:xfrm>
            <a:off x="3318253" y="5589646"/>
            <a:ext cx="2057400" cy="2910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9"/>
          <p:cNvSpPr txBox="1"/>
          <p:nvPr/>
        </p:nvSpPr>
        <p:spPr>
          <a:xfrm>
            <a:off x="4137601" y="5612056"/>
            <a:ext cx="4074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5" name="Google Shape;315;p9"/>
          <p:cNvCxnSpPr/>
          <p:nvPr/>
        </p:nvCxnSpPr>
        <p:spPr>
          <a:xfrm>
            <a:off x="1083053" y="2927001"/>
            <a:ext cx="2057400" cy="258636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16" name="Google Shape;316;p9"/>
          <p:cNvCxnSpPr/>
          <p:nvPr/>
        </p:nvCxnSpPr>
        <p:spPr>
          <a:xfrm flipH="1">
            <a:off x="1085580" y="2937007"/>
            <a:ext cx="2068620" cy="25781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317;p9"/>
          <p:cNvCxnSpPr/>
          <p:nvPr/>
        </p:nvCxnSpPr>
        <p:spPr>
          <a:xfrm>
            <a:off x="3315726" y="2903220"/>
            <a:ext cx="2057400" cy="258636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18" name="Google Shape;318;p9"/>
          <p:cNvCxnSpPr/>
          <p:nvPr/>
        </p:nvCxnSpPr>
        <p:spPr>
          <a:xfrm flipH="1">
            <a:off x="3318253" y="2913226"/>
            <a:ext cx="2068620" cy="25781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19" name="Google Shape;319;p9"/>
          <p:cNvSpPr txBox="1"/>
          <p:nvPr/>
        </p:nvSpPr>
        <p:spPr>
          <a:xfrm>
            <a:off x="2611889" y="5943060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/>
          </a:p>
        </p:txBody>
      </p:sp>
      <p:sp>
        <p:nvSpPr>
          <p:cNvPr id="320" name="Google Shape;320;p9"/>
          <p:cNvSpPr/>
          <p:nvPr/>
        </p:nvSpPr>
        <p:spPr>
          <a:xfrm>
            <a:off x="4739389" y="5950444"/>
            <a:ext cx="628333" cy="260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9"/>
          <p:cNvSpPr txBox="1"/>
          <p:nvPr/>
        </p:nvSpPr>
        <p:spPr>
          <a:xfrm>
            <a:off x="4844212" y="5950444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/>
          </a:p>
        </p:txBody>
      </p:sp>
      <p:sp>
        <p:nvSpPr>
          <p:cNvPr id="322" name="Google Shape;322;p9"/>
          <p:cNvSpPr txBox="1"/>
          <p:nvPr/>
        </p:nvSpPr>
        <p:spPr>
          <a:xfrm>
            <a:off x="2674371" y="5607091"/>
            <a:ext cx="45461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❤️ 20</a:t>
            </a:r>
            <a:endParaRPr/>
          </a:p>
        </p:txBody>
      </p:sp>
      <p:sp>
        <p:nvSpPr>
          <p:cNvPr id="323" name="Google Shape;323;p9"/>
          <p:cNvSpPr txBox="1"/>
          <p:nvPr/>
        </p:nvSpPr>
        <p:spPr>
          <a:xfrm>
            <a:off x="4871543" y="5607091"/>
            <a:ext cx="45461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❤️ 20</a:t>
            </a:r>
            <a:endParaRPr/>
          </a:p>
        </p:txBody>
      </p:sp>
      <p:sp>
        <p:nvSpPr>
          <p:cNvPr id="326" name="Google Shape;326;p9"/>
          <p:cNvSpPr/>
          <p:nvPr/>
        </p:nvSpPr>
        <p:spPr>
          <a:xfrm>
            <a:off x="1012853" y="3003047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1329105" y="5972280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2034778" y="203555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2419473" y="5972279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6344596" y="4008520"/>
            <a:ext cx="476428" cy="476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9"/>
          <p:cNvSpPr txBox="1"/>
          <p:nvPr/>
        </p:nvSpPr>
        <p:spPr>
          <a:xfrm>
            <a:off x="6409525" y="4053983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9"/>
          <p:cNvSpPr/>
          <p:nvPr/>
        </p:nvSpPr>
        <p:spPr>
          <a:xfrm>
            <a:off x="6250706" y="406261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9"/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  <p:sp>
        <p:nvSpPr>
          <p:cNvPr id="334" name="Google Shape;334;p9"/>
          <p:cNvSpPr/>
          <p:nvPr/>
        </p:nvSpPr>
        <p:spPr>
          <a:xfrm>
            <a:off x="1081390" y="2535677"/>
            <a:ext cx="1774779" cy="2307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9"/>
          <p:cNvSpPr txBox="1"/>
          <p:nvPr/>
        </p:nvSpPr>
        <p:spPr>
          <a:xfrm>
            <a:off x="1212131" y="2526109"/>
            <a:ext cx="16440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인기순, 최신순, 가나다순</a:t>
            </a:r>
            <a:endParaRPr/>
          </a:p>
        </p:txBody>
      </p:sp>
      <p:sp>
        <p:nvSpPr>
          <p:cNvPr id="6" name="Google Shape;370;p10">
            <a:extLst>
              <a:ext uri="{FF2B5EF4-FFF2-40B4-BE49-F238E27FC236}">
                <a16:creationId xmlns:a16="http://schemas.microsoft.com/office/drawing/2014/main" id="{7A5736B6-BB6D-A058-FA8A-487BB158DD26}"/>
              </a:ext>
            </a:extLst>
          </p:cNvPr>
          <p:cNvSpPr/>
          <p:nvPr/>
        </p:nvSpPr>
        <p:spPr>
          <a:xfrm>
            <a:off x="3693298" y="5956208"/>
            <a:ext cx="913200" cy="26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384;p10">
            <a:extLst>
              <a:ext uri="{FF2B5EF4-FFF2-40B4-BE49-F238E27FC236}">
                <a16:creationId xmlns:a16="http://schemas.microsoft.com/office/drawing/2014/main" id="{0005E55E-6DDA-0071-2F1E-FE4FD037B80E}"/>
              </a:ext>
            </a:extLst>
          </p:cNvPr>
          <p:cNvSpPr txBox="1"/>
          <p:nvPr/>
        </p:nvSpPr>
        <p:spPr>
          <a:xfrm>
            <a:off x="3749852" y="5953808"/>
            <a:ext cx="80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발급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/>
          <p:nvPr/>
        </p:nvSpPr>
        <p:spPr>
          <a:xfrm>
            <a:off x="1081390" y="2535677"/>
            <a:ext cx="1774779" cy="2307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5503219" y="1108384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  <p:sp>
        <p:nvSpPr>
          <p:cNvPr id="342" name="Google Shape;342;p10"/>
          <p:cNvSpPr/>
          <p:nvPr/>
        </p:nvSpPr>
        <p:spPr>
          <a:xfrm>
            <a:off x="6344596" y="4008520"/>
            <a:ext cx="476428" cy="476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6409525" y="4053983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4" name="Google Shape;344;p10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부기몬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2023-10-11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2팀 박성진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Web_my_02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5" name="Google Shape;345;p10"/>
          <p:cNvGraphicFramePr/>
          <p:nvPr/>
        </p:nvGraphicFramePr>
        <p:xfrm>
          <a:off x="8360229" y="2311701"/>
          <a:ext cx="3477975" cy="104995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인증서 버튼 클릭시 인증서 팝업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인증서 이미지로 다운로드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6" name="Google Shape;346;p10"/>
          <p:cNvSpPr/>
          <p:nvPr/>
        </p:nvSpPr>
        <p:spPr>
          <a:xfrm>
            <a:off x="506186" y="727831"/>
            <a:ext cx="7698900" cy="57546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470262" y="231712"/>
            <a:ext cx="15638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my page</a:t>
            </a:r>
            <a:endParaRPr/>
          </a:p>
        </p:txBody>
      </p:sp>
      <p:grpSp>
        <p:nvGrpSpPr>
          <p:cNvPr id="348" name="Google Shape;348;p10"/>
          <p:cNvGrpSpPr/>
          <p:nvPr/>
        </p:nvGrpSpPr>
        <p:grpSpPr>
          <a:xfrm>
            <a:off x="1091746" y="1487157"/>
            <a:ext cx="6527800" cy="918511"/>
            <a:chOff x="742043" y="2913844"/>
            <a:chExt cx="7161894" cy="1007733"/>
          </a:xfrm>
        </p:grpSpPr>
        <p:sp>
          <p:nvSpPr>
            <p:cNvPr id="349" name="Google Shape;349;p10"/>
            <p:cNvSpPr/>
            <p:nvPr/>
          </p:nvSpPr>
          <p:spPr>
            <a:xfrm>
              <a:off x="742043" y="2913844"/>
              <a:ext cx="7161894" cy="100773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1040905" y="3044782"/>
              <a:ext cx="736263" cy="736263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1" name="Google Shape;351;p10"/>
            <p:cNvSpPr txBox="1"/>
            <p:nvPr/>
          </p:nvSpPr>
          <p:spPr>
            <a:xfrm>
              <a:off x="2006477" y="3067562"/>
              <a:ext cx="776646" cy="37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엄준식</a:t>
              </a:r>
              <a:endParaRPr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2" name="Google Shape;352;p10"/>
            <p:cNvSpPr txBox="1"/>
            <p:nvPr/>
          </p:nvSpPr>
          <p:spPr>
            <a:xfrm>
              <a:off x="1911025" y="3485370"/>
              <a:ext cx="1059022" cy="270138"/>
            </a:xfrm>
            <a:prstGeom prst="rect">
              <a:avLst/>
            </a:prstGeom>
            <a:gradFill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9525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" name="Google Shape;353;p10"/>
            <p:cNvSpPr txBox="1"/>
            <p:nvPr/>
          </p:nvSpPr>
          <p:spPr>
            <a:xfrm>
              <a:off x="3250862" y="3578249"/>
              <a:ext cx="486459" cy="253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💮137</a:t>
              </a:r>
              <a:endParaRPr/>
            </a:p>
          </p:txBody>
        </p:sp>
        <p:sp>
          <p:nvSpPr>
            <p:cNvPr id="354" name="Google Shape;354;p10"/>
            <p:cNvSpPr txBox="1"/>
            <p:nvPr/>
          </p:nvSpPr>
          <p:spPr>
            <a:xfrm>
              <a:off x="6890408" y="3085536"/>
              <a:ext cx="695745" cy="37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Lv. 17</a:t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3270502" y="3482602"/>
              <a:ext cx="4295642" cy="7785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3270502" y="3476366"/>
              <a:ext cx="2913713" cy="7504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ECAE8"/>
                </a:gs>
                <a:gs pos="50000">
                  <a:srgbClr val="A1C1E5"/>
                </a:gs>
                <a:gs pos="100000">
                  <a:srgbClr val="8FB7E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10"/>
            <p:cNvSpPr txBox="1"/>
            <p:nvPr/>
          </p:nvSpPr>
          <p:spPr>
            <a:xfrm>
              <a:off x="6890408" y="3578840"/>
              <a:ext cx="716850" cy="270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exp. 2342</a:t>
              </a:r>
              <a:endParaRPr/>
            </a:p>
          </p:txBody>
        </p:sp>
        <p:sp>
          <p:nvSpPr>
            <p:cNvPr id="358" name="Google Shape;358;p10"/>
            <p:cNvSpPr txBox="1"/>
            <p:nvPr/>
          </p:nvSpPr>
          <p:spPr>
            <a:xfrm>
              <a:off x="3740714" y="3578249"/>
              <a:ext cx="530426" cy="253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❤️723</a:t>
              </a:r>
              <a:endParaRPr/>
            </a:p>
          </p:txBody>
        </p:sp>
        <p:sp>
          <p:nvSpPr>
            <p:cNvPr id="359" name="Google Shape;359;p10"/>
            <p:cNvSpPr txBox="1"/>
            <p:nvPr/>
          </p:nvSpPr>
          <p:spPr>
            <a:xfrm>
              <a:off x="3177383" y="3039872"/>
              <a:ext cx="822373" cy="405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🏅7th</a:t>
              </a:r>
              <a:endParaRPr/>
            </a:p>
          </p:txBody>
        </p:sp>
      </p:grpSp>
      <p:sp>
        <p:nvSpPr>
          <p:cNvPr id="360" name="Google Shape;360;p10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10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10"/>
          <p:cNvSpPr txBox="1"/>
          <p:nvPr/>
        </p:nvSpPr>
        <p:spPr>
          <a:xfrm>
            <a:off x="4531110" y="1109073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10"/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364" name="Google Shape;364;p10"/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365" name="Google Shape;365;p10"/>
          <p:cNvSpPr/>
          <p:nvPr/>
        </p:nvSpPr>
        <p:spPr>
          <a:xfrm>
            <a:off x="2507066" y="5943060"/>
            <a:ext cx="628333" cy="260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1083053" y="2900464"/>
            <a:ext cx="2057400" cy="26110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3318253" y="2900464"/>
            <a:ext cx="2057400" cy="26110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10"/>
          <p:cNvSpPr/>
          <p:nvPr/>
        </p:nvSpPr>
        <p:spPr>
          <a:xfrm>
            <a:off x="1083053" y="5589646"/>
            <a:ext cx="2057400" cy="2910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10"/>
          <p:cNvSpPr txBox="1"/>
          <p:nvPr/>
        </p:nvSpPr>
        <p:spPr>
          <a:xfrm>
            <a:off x="1902401" y="5612056"/>
            <a:ext cx="4074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1531596" y="5945400"/>
            <a:ext cx="913200" cy="26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0"/>
          <p:cNvSpPr/>
          <p:nvPr/>
        </p:nvSpPr>
        <p:spPr>
          <a:xfrm>
            <a:off x="3318253" y="5589646"/>
            <a:ext cx="2057400" cy="2910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0"/>
          <p:cNvSpPr txBox="1"/>
          <p:nvPr/>
        </p:nvSpPr>
        <p:spPr>
          <a:xfrm>
            <a:off x="4137601" y="5612056"/>
            <a:ext cx="4074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0"/>
          <p:cNvSpPr/>
          <p:nvPr/>
        </p:nvSpPr>
        <p:spPr>
          <a:xfrm>
            <a:off x="4002676" y="5945391"/>
            <a:ext cx="677334" cy="260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4" name="Google Shape;374;p10"/>
          <p:cNvCxnSpPr/>
          <p:nvPr/>
        </p:nvCxnSpPr>
        <p:spPr>
          <a:xfrm>
            <a:off x="1083053" y="2927001"/>
            <a:ext cx="2057400" cy="258636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75" name="Google Shape;375;p10"/>
          <p:cNvCxnSpPr/>
          <p:nvPr/>
        </p:nvCxnSpPr>
        <p:spPr>
          <a:xfrm flipH="1">
            <a:off x="1085580" y="2937007"/>
            <a:ext cx="2068620" cy="25781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76" name="Google Shape;376;p10"/>
          <p:cNvCxnSpPr/>
          <p:nvPr/>
        </p:nvCxnSpPr>
        <p:spPr>
          <a:xfrm>
            <a:off x="3315726" y="2903220"/>
            <a:ext cx="2057400" cy="258636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77" name="Google Shape;377;p10"/>
          <p:cNvCxnSpPr/>
          <p:nvPr/>
        </p:nvCxnSpPr>
        <p:spPr>
          <a:xfrm flipH="1">
            <a:off x="3318253" y="2913226"/>
            <a:ext cx="2068620" cy="25781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78" name="Google Shape;378;p10"/>
          <p:cNvSpPr txBox="1"/>
          <p:nvPr/>
        </p:nvSpPr>
        <p:spPr>
          <a:xfrm>
            <a:off x="2611889" y="5943060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/>
          </a:p>
        </p:txBody>
      </p:sp>
      <p:sp>
        <p:nvSpPr>
          <p:cNvPr id="379" name="Google Shape;379;p10"/>
          <p:cNvSpPr/>
          <p:nvPr/>
        </p:nvSpPr>
        <p:spPr>
          <a:xfrm>
            <a:off x="4739389" y="5950444"/>
            <a:ext cx="628333" cy="260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10"/>
          <p:cNvSpPr txBox="1"/>
          <p:nvPr/>
        </p:nvSpPr>
        <p:spPr>
          <a:xfrm>
            <a:off x="4844212" y="5950444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/>
          </a:p>
        </p:txBody>
      </p:sp>
      <p:sp>
        <p:nvSpPr>
          <p:cNvPr id="381" name="Google Shape;381;p10"/>
          <p:cNvSpPr txBox="1"/>
          <p:nvPr/>
        </p:nvSpPr>
        <p:spPr>
          <a:xfrm>
            <a:off x="2674371" y="5607091"/>
            <a:ext cx="45461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❤️ 20</a:t>
            </a:r>
            <a:endParaRPr/>
          </a:p>
        </p:txBody>
      </p:sp>
      <p:sp>
        <p:nvSpPr>
          <p:cNvPr id="382" name="Google Shape;382;p10"/>
          <p:cNvSpPr txBox="1"/>
          <p:nvPr/>
        </p:nvSpPr>
        <p:spPr>
          <a:xfrm>
            <a:off x="4871543" y="5607091"/>
            <a:ext cx="45461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❤️ 20</a:t>
            </a:r>
            <a:endParaRPr/>
          </a:p>
        </p:txBody>
      </p:sp>
      <p:sp>
        <p:nvSpPr>
          <p:cNvPr id="383" name="Google Shape;383;p10"/>
          <p:cNvSpPr txBox="1"/>
          <p:nvPr/>
        </p:nvSpPr>
        <p:spPr>
          <a:xfrm>
            <a:off x="4043220" y="5956998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인증서</a:t>
            </a:r>
            <a:endParaRPr/>
          </a:p>
        </p:txBody>
      </p:sp>
      <p:sp>
        <p:nvSpPr>
          <p:cNvPr id="384" name="Google Shape;384;p10"/>
          <p:cNvSpPr txBox="1"/>
          <p:nvPr/>
        </p:nvSpPr>
        <p:spPr>
          <a:xfrm>
            <a:off x="1588150" y="5943000"/>
            <a:ext cx="80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발급</a:t>
            </a:r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2826310" y="991817"/>
            <a:ext cx="3554867" cy="525862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10"/>
          <p:cNvSpPr txBox="1"/>
          <p:nvPr/>
        </p:nvSpPr>
        <p:spPr>
          <a:xfrm>
            <a:off x="4285982" y="5823886"/>
            <a:ext cx="640586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endParaRPr/>
          </a:p>
        </p:txBody>
      </p:sp>
      <p:cxnSp>
        <p:nvCxnSpPr>
          <p:cNvPr id="387" name="Google Shape;387;p10"/>
          <p:cNvCxnSpPr/>
          <p:nvPr/>
        </p:nvCxnSpPr>
        <p:spPr>
          <a:xfrm rot="10800000" flipH="1">
            <a:off x="2102836" y="5370842"/>
            <a:ext cx="649623" cy="564501"/>
          </a:xfrm>
          <a:prstGeom prst="straightConnector1">
            <a:avLst/>
          </a:prstGeom>
          <a:noFill/>
          <a:ln w="50800" cap="flat" cmpd="sng">
            <a:solidFill>
              <a:srgbClr val="B6173F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388" name="Google Shape;388;p10"/>
          <p:cNvSpPr/>
          <p:nvPr/>
        </p:nvSpPr>
        <p:spPr>
          <a:xfrm>
            <a:off x="2709486" y="1064981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p10"/>
          <p:cNvSpPr/>
          <p:nvPr/>
        </p:nvSpPr>
        <p:spPr>
          <a:xfrm>
            <a:off x="4147555" y="585171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p10"/>
          <p:cNvSpPr txBox="1"/>
          <p:nvPr/>
        </p:nvSpPr>
        <p:spPr>
          <a:xfrm>
            <a:off x="5875427" y="105431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sp>
        <p:nvSpPr>
          <p:cNvPr id="391" name="Google Shape;391;p10"/>
          <p:cNvSpPr txBox="1"/>
          <p:nvPr/>
        </p:nvSpPr>
        <p:spPr>
          <a:xfrm>
            <a:off x="1212131" y="2526109"/>
            <a:ext cx="16440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인기순, 최신순, 가나다순</a:t>
            </a:r>
            <a:endParaRPr/>
          </a:p>
        </p:txBody>
      </p:sp>
      <p:pic>
        <p:nvPicPr>
          <p:cNvPr id="392" name="Google Shape;392;p10"/>
          <p:cNvPicPr preferRelativeResize="0"/>
          <p:nvPr/>
        </p:nvPicPr>
        <p:blipFill rotWithShape="1">
          <a:blip r:embed="rId4">
            <a:alphaModFix/>
          </a:blip>
          <a:srcRect r="51890" b="8991"/>
          <a:stretch/>
        </p:blipFill>
        <p:spPr>
          <a:xfrm>
            <a:off x="3127812" y="1447600"/>
            <a:ext cx="3010068" cy="40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0"/>
          <p:cNvSpPr txBox="1"/>
          <p:nvPr/>
        </p:nvSpPr>
        <p:spPr>
          <a:xfrm>
            <a:off x="3731033" y="1599028"/>
            <a:ext cx="15039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타이틀</a:t>
            </a:r>
            <a:endParaRPr/>
          </a:p>
        </p:txBody>
      </p:sp>
      <p:sp>
        <p:nvSpPr>
          <p:cNvPr id="394" name="Google Shape;394;p10"/>
          <p:cNvSpPr txBox="1"/>
          <p:nvPr/>
        </p:nvSpPr>
        <p:spPr>
          <a:xfrm>
            <a:off x="5234925" y="3625094"/>
            <a:ext cx="5694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endParaRPr/>
          </a:p>
        </p:txBody>
      </p:sp>
      <p:sp>
        <p:nvSpPr>
          <p:cNvPr id="395" name="Google Shape;395;p10"/>
          <p:cNvSpPr txBox="1"/>
          <p:nvPr/>
        </p:nvSpPr>
        <p:spPr>
          <a:xfrm>
            <a:off x="3667926" y="3742200"/>
            <a:ext cx="8001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명소 목록</a:t>
            </a:r>
            <a:endParaRPr/>
          </a:p>
        </p:txBody>
      </p:sp>
      <p:sp>
        <p:nvSpPr>
          <p:cNvPr id="396" name="Google Shape;396;p10"/>
          <p:cNvSpPr txBox="1"/>
          <p:nvPr/>
        </p:nvSpPr>
        <p:spPr>
          <a:xfrm>
            <a:off x="4680000" y="2013825"/>
            <a:ext cx="913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이미지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Google Shape;401;p11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부기몬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2023-10-11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2팀 박성진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Web_editUserInfo_01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2" name="Google Shape;402;p11"/>
          <p:cNvGraphicFramePr/>
          <p:nvPr/>
        </p:nvGraphicFramePr>
        <p:xfrm>
          <a:off x="8360229" y="2311701"/>
          <a:ext cx="3477975" cy="33053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프로필 수정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 클릭시 프로필 이미지 파일 업로드 창 표시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닉네임 변경 버튼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최소 6자, 최대 15자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(한글, 영문, 숫자 모두 가능/ 특수문자 사용불가)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비밀번호 변경 버튼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최소 4자 이상, 최대 20자 이하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(영문과 숫자 모두 포함)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4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회원 탈퇴 버튼, 클릭 시 팝업 표시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5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변경 실패 시 에러메시지 표시 공간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6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회원 탈퇴 팝업창, 예 누르면 삭제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3" name="Google Shape;403;p11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11"/>
          <p:cNvSpPr txBox="1"/>
          <p:nvPr/>
        </p:nvSpPr>
        <p:spPr>
          <a:xfrm>
            <a:off x="470262" y="231712"/>
            <a:ext cx="27121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edit user info page</a:t>
            </a:r>
            <a:endParaRPr/>
          </a:p>
        </p:txBody>
      </p:sp>
      <p:sp>
        <p:nvSpPr>
          <p:cNvPr id="405" name="Google Shape;405;p11"/>
          <p:cNvSpPr/>
          <p:nvPr/>
        </p:nvSpPr>
        <p:spPr>
          <a:xfrm>
            <a:off x="1091746" y="1489557"/>
            <a:ext cx="6529801" cy="47642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1"/>
          <p:cNvSpPr/>
          <p:nvPr/>
        </p:nvSpPr>
        <p:spPr>
          <a:xfrm>
            <a:off x="2296453" y="2255318"/>
            <a:ext cx="682559" cy="68256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1"/>
          <p:cNvSpPr txBox="1"/>
          <p:nvPr/>
        </p:nvSpPr>
        <p:spPr>
          <a:xfrm>
            <a:off x="5526343" y="2627399"/>
            <a:ext cx="802213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버튼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11"/>
          <p:cNvSpPr/>
          <p:nvPr/>
        </p:nvSpPr>
        <p:spPr>
          <a:xfrm>
            <a:off x="3250203" y="2608369"/>
            <a:ext cx="2030649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11"/>
          <p:cNvSpPr txBox="1"/>
          <p:nvPr/>
        </p:nvSpPr>
        <p:spPr>
          <a:xfrm>
            <a:off x="3331980" y="2605294"/>
            <a:ext cx="84939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엄준식</a:t>
            </a:r>
            <a:endParaRPr sz="12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11"/>
          <p:cNvSpPr txBox="1"/>
          <p:nvPr/>
        </p:nvSpPr>
        <p:spPr>
          <a:xfrm>
            <a:off x="3916415" y="4565743"/>
            <a:ext cx="696459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/>
          </a:p>
        </p:txBody>
      </p:sp>
      <p:sp>
        <p:nvSpPr>
          <p:cNvPr id="411" name="Google Shape;411;p11"/>
          <p:cNvSpPr txBox="1"/>
          <p:nvPr/>
        </p:nvSpPr>
        <p:spPr>
          <a:xfrm>
            <a:off x="3209235" y="2154700"/>
            <a:ext cx="1935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umm@gmail.com</a:t>
            </a:r>
            <a:endParaRPr/>
          </a:p>
        </p:txBody>
      </p:sp>
      <p:sp>
        <p:nvSpPr>
          <p:cNvPr id="412" name="Google Shape;412;p11"/>
          <p:cNvSpPr txBox="1"/>
          <p:nvPr/>
        </p:nvSpPr>
        <p:spPr>
          <a:xfrm>
            <a:off x="5523706" y="3475714"/>
            <a:ext cx="920287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/>
          </a:p>
        </p:txBody>
      </p:sp>
      <p:sp>
        <p:nvSpPr>
          <p:cNvPr id="413" name="Google Shape;413;p11"/>
          <p:cNvSpPr txBox="1"/>
          <p:nvPr/>
        </p:nvSpPr>
        <p:spPr>
          <a:xfrm>
            <a:off x="3250203" y="4023911"/>
            <a:ext cx="20816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F03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비밀번호 입력입니다.</a:t>
            </a:r>
            <a:endParaRPr sz="1200">
              <a:solidFill>
                <a:srgbClr val="DF03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5314407" y="4478512"/>
            <a:ext cx="2689845" cy="1267073"/>
          </a:xfrm>
          <a:prstGeom prst="roundRect">
            <a:avLst>
              <a:gd name="adj" fmla="val 16592"/>
            </a:avLst>
          </a:prstGeom>
          <a:solidFill>
            <a:srgbClr val="FFFFFF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11"/>
          <p:cNvSpPr txBox="1"/>
          <p:nvPr/>
        </p:nvSpPr>
        <p:spPr>
          <a:xfrm>
            <a:off x="6187149" y="5285268"/>
            <a:ext cx="256844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/>
          </a:p>
        </p:txBody>
      </p:sp>
      <p:sp>
        <p:nvSpPr>
          <p:cNvPr id="416" name="Google Shape;416;p11"/>
          <p:cNvSpPr txBox="1"/>
          <p:nvPr/>
        </p:nvSpPr>
        <p:spPr>
          <a:xfrm>
            <a:off x="6659329" y="5285268"/>
            <a:ext cx="522964" cy="246220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7" name="Google Shape;417;p11"/>
          <p:cNvCxnSpPr/>
          <p:nvPr/>
        </p:nvCxnSpPr>
        <p:spPr>
          <a:xfrm>
            <a:off x="4426882" y="4788941"/>
            <a:ext cx="821966" cy="356969"/>
          </a:xfrm>
          <a:prstGeom prst="straightConnector1">
            <a:avLst/>
          </a:prstGeom>
          <a:noFill/>
          <a:ln w="50800" cap="flat" cmpd="sng">
            <a:solidFill>
              <a:srgbClr val="B6173F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418" name="Google Shape;418;p11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11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11"/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421" name="Google Shape;421;p11"/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>
            <a:off x="2202750" y="2311701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3250204" y="3022662"/>
            <a:ext cx="2030648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11"/>
          <p:cNvSpPr txBox="1"/>
          <p:nvPr/>
        </p:nvSpPr>
        <p:spPr>
          <a:xfrm>
            <a:off x="3331980" y="3029516"/>
            <a:ext cx="12718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1200" b="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11"/>
          <p:cNvSpPr/>
          <p:nvPr/>
        </p:nvSpPr>
        <p:spPr>
          <a:xfrm>
            <a:off x="3250203" y="3436829"/>
            <a:ext cx="2030647" cy="3077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8D8D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11"/>
          <p:cNvSpPr txBox="1"/>
          <p:nvPr/>
        </p:nvSpPr>
        <p:spPr>
          <a:xfrm>
            <a:off x="3331980" y="3446168"/>
            <a:ext cx="15122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 확인</a:t>
            </a:r>
            <a:endParaRPr sz="1200" b="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11"/>
          <p:cNvSpPr/>
          <p:nvPr/>
        </p:nvSpPr>
        <p:spPr>
          <a:xfrm>
            <a:off x="5361207" y="3513207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11"/>
          <p:cNvSpPr txBox="1"/>
          <p:nvPr/>
        </p:nvSpPr>
        <p:spPr>
          <a:xfrm>
            <a:off x="5733793" y="4896167"/>
            <a:ext cx="18546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정말 탈퇴하시겠습니까?</a:t>
            </a:r>
            <a:endParaRPr sz="12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3763232" y="458021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3072195" y="403495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11"/>
          <p:cNvSpPr/>
          <p:nvPr/>
        </p:nvSpPr>
        <p:spPr>
          <a:xfrm>
            <a:off x="5175857" y="4584667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11"/>
          <p:cNvSpPr txBox="1"/>
          <p:nvPr/>
        </p:nvSpPr>
        <p:spPr>
          <a:xfrm>
            <a:off x="6428290" y="2632481"/>
            <a:ext cx="802213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 변경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11"/>
          <p:cNvSpPr/>
          <p:nvPr/>
        </p:nvSpPr>
        <p:spPr>
          <a:xfrm>
            <a:off x="6278132" y="265880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11"/>
          <p:cNvSpPr txBox="1"/>
          <p:nvPr/>
        </p:nvSpPr>
        <p:spPr>
          <a:xfrm>
            <a:off x="4519349" y="1109849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11"/>
          <p:cNvSpPr txBox="1"/>
          <p:nvPr/>
        </p:nvSpPr>
        <p:spPr>
          <a:xfrm>
            <a:off x="5499745" y="1116804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2"/>
          <p:cNvSpPr/>
          <p:nvPr/>
        </p:nvSpPr>
        <p:spPr>
          <a:xfrm>
            <a:off x="1081390" y="1494176"/>
            <a:ext cx="1774779" cy="2307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12"/>
          <p:cNvSpPr txBox="1"/>
          <p:nvPr/>
        </p:nvSpPr>
        <p:spPr>
          <a:xfrm>
            <a:off x="1212131" y="1484608"/>
            <a:ext cx="16440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인기순, 최신순, 가나다순</a:t>
            </a:r>
            <a:endParaRPr/>
          </a:p>
        </p:txBody>
      </p:sp>
      <p:sp>
        <p:nvSpPr>
          <p:cNvPr id="442" name="Google Shape;442;p12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3" name="Google Shape;443;p12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부기몬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2023-10-11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2팀 송윤정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Web_boogiBook_01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4" name="Google Shape;444;p12"/>
          <p:cNvGraphicFramePr/>
          <p:nvPr/>
        </p:nvGraphicFramePr>
        <p:xfrm>
          <a:off x="8360229" y="2311702"/>
          <a:ext cx="3477975" cy="1324000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 sz="10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장소, 마지막 방문날짜, 방문횟수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정렬 (가나다순, 방문 횟수, 방문 날짜순)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스탬프 한 줄에 6개씩 표시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5" name="Google Shape;445;p12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12"/>
          <p:cNvSpPr txBox="1"/>
          <p:nvPr/>
        </p:nvSpPr>
        <p:spPr>
          <a:xfrm>
            <a:off x="424543" y="231713"/>
            <a:ext cx="2594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boogi book page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12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12"/>
          <p:cNvSpPr/>
          <p:nvPr/>
        </p:nvSpPr>
        <p:spPr>
          <a:xfrm>
            <a:off x="1091746" y="1843204"/>
            <a:ext cx="6527800" cy="4435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12"/>
          <p:cNvSpPr/>
          <p:nvPr/>
        </p:nvSpPr>
        <p:spPr>
          <a:xfrm>
            <a:off x="1329103" y="2179866"/>
            <a:ext cx="849086" cy="8490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12"/>
          <p:cNvSpPr txBox="1"/>
          <p:nvPr/>
        </p:nvSpPr>
        <p:spPr>
          <a:xfrm>
            <a:off x="1549904" y="3054739"/>
            <a:ext cx="4074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12"/>
          <p:cNvSpPr txBox="1"/>
          <p:nvPr/>
        </p:nvSpPr>
        <p:spPr>
          <a:xfrm>
            <a:off x="1202450" y="3251208"/>
            <a:ext cx="11272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 방문날짜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방문횟수</a:t>
            </a:r>
            <a:endParaRPr/>
          </a:p>
        </p:txBody>
      </p:sp>
      <p:sp>
        <p:nvSpPr>
          <p:cNvPr id="452" name="Google Shape;452;p12"/>
          <p:cNvSpPr/>
          <p:nvPr/>
        </p:nvSpPr>
        <p:spPr>
          <a:xfrm>
            <a:off x="2377226" y="2179866"/>
            <a:ext cx="849086" cy="8490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12"/>
          <p:cNvSpPr/>
          <p:nvPr/>
        </p:nvSpPr>
        <p:spPr>
          <a:xfrm>
            <a:off x="3426048" y="2179866"/>
            <a:ext cx="849086" cy="8490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12"/>
          <p:cNvSpPr/>
          <p:nvPr/>
        </p:nvSpPr>
        <p:spPr>
          <a:xfrm>
            <a:off x="4466159" y="2179866"/>
            <a:ext cx="849086" cy="8490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12"/>
          <p:cNvSpPr/>
          <p:nvPr/>
        </p:nvSpPr>
        <p:spPr>
          <a:xfrm>
            <a:off x="5514282" y="2179866"/>
            <a:ext cx="849086" cy="8490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12"/>
          <p:cNvSpPr/>
          <p:nvPr/>
        </p:nvSpPr>
        <p:spPr>
          <a:xfrm>
            <a:off x="6563104" y="2179866"/>
            <a:ext cx="849086" cy="8490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12"/>
          <p:cNvSpPr/>
          <p:nvPr/>
        </p:nvSpPr>
        <p:spPr>
          <a:xfrm>
            <a:off x="1282288" y="3063429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12"/>
          <p:cNvSpPr/>
          <p:nvPr/>
        </p:nvSpPr>
        <p:spPr>
          <a:xfrm>
            <a:off x="997856" y="151204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12"/>
          <p:cNvSpPr/>
          <p:nvPr/>
        </p:nvSpPr>
        <p:spPr>
          <a:xfrm>
            <a:off x="1014671" y="2179866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12"/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12"/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462" name="Google Shape;462;p12"/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463" name="Google Shape;463;p12"/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3"/>
          <p:cNvSpPr/>
          <p:nvPr/>
        </p:nvSpPr>
        <p:spPr>
          <a:xfrm>
            <a:off x="1081390" y="1483284"/>
            <a:ext cx="1774779" cy="2307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13"/>
          <p:cNvSpPr txBox="1"/>
          <p:nvPr/>
        </p:nvSpPr>
        <p:spPr>
          <a:xfrm>
            <a:off x="1212131" y="1473716"/>
            <a:ext cx="16440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인기순, 최신순, 가나다순</a:t>
            </a:r>
            <a:endParaRPr/>
          </a:p>
        </p:txBody>
      </p:sp>
      <p:sp>
        <p:nvSpPr>
          <p:cNvPr id="470" name="Google Shape;470;p13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1" name="Google Shape;471;p13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부기몬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2023-10-11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2팀 송윤정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Web_boogiBook_02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2" name="Google Shape;472;p13"/>
          <p:cNvGraphicFramePr/>
          <p:nvPr/>
        </p:nvGraphicFramePr>
        <p:xfrm>
          <a:off x="8360229" y="2311702"/>
          <a:ext cx="3477975" cy="840450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 sz="10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장소 타이틀 누르면 히스토리 팝업 (최신순)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한 줄에 3개씩 표시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(내가 한 장소에 대해 여러번 갈 수도 있으니)</a:t>
                      </a:r>
                      <a:endParaRPr sz="100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3" name="Google Shape;473;p13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13"/>
          <p:cNvSpPr txBox="1"/>
          <p:nvPr/>
        </p:nvSpPr>
        <p:spPr>
          <a:xfrm>
            <a:off x="424543" y="231713"/>
            <a:ext cx="2594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boogi book page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13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13"/>
          <p:cNvSpPr/>
          <p:nvPr/>
        </p:nvSpPr>
        <p:spPr>
          <a:xfrm>
            <a:off x="1091746" y="1843204"/>
            <a:ext cx="6527800" cy="44351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13"/>
          <p:cNvSpPr/>
          <p:nvPr/>
        </p:nvSpPr>
        <p:spPr>
          <a:xfrm>
            <a:off x="1329103" y="2179866"/>
            <a:ext cx="849086" cy="8490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13"/>
          <p:cNvSpPr txBox="1"/>
          <p:nvPr/>
        </p:nvSpPr>
        <p:spPr>
          <a:xfrm>
            <a:off x="1549904" y="3054739"/>
            <a:ext cx="4074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13"/>
          <p:cNvSpPr txBox="1"/>
          <p:nvPr/>
        </p:nvSpPr>
        <p:spPr>
          <a:xfrm>
            <a:off x="1202450" y="3251208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 방문날짜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0" name="Google Shape;480;p13"/>
          <p:cNvGrpSpPr/>
          <p:nvPr/>
        </p:nvGrpSpPr>
        <p:grpSpPr>
          <a:xfrm>
            <a:off x="2377226" y="2179866"/>
            <a:ext cx="849086" cy="1121094"/>
            <a:chOff x="1345433" y="1755323"/>
            <a:chExt cx="849086" cy="1121094"/>
          </a:xfrm>
        </p:grpSpPr>
        <p:sp>
          <p:nvSpPr>
            <p:cNvPr id="481" name="Google Shape;481;p13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p13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3" name="Google Shape;483;p13"/>
          <p:cNvGrpSpPr/>
          <p:nvPr/>
        </p:nvGrpSpPr>
        <p:grpSpPr>
          <a:xfrm>
            <a:off x="3426048" y="2179866"/>
            <a:ext cx="849086" cy="1121094"/>
            <a:chOff x="1345433" y="1755323"/>
            <a:chExt cx="849086" cy="1121094"/>
          </a:xfrm>
        </p:grpSpPr>
        <p:sp>
          <p:nvSpPr>
            <p:cNvPr id="484" name="Google Shape;484;p13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5" name="Google Shape;485;p13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6" name="Google Shape;486;p13"/>
          <p:cNvGrpSpPr/>
          <p:nvPr/>
        </p:nvGrpSpPr>
        <p:grpSpPr>
          <a:xfrm>
            <a:off x="4466159" y="2179866"/>
            <a:ext cx="849086" cy="1121094"/>
            <a:chOff x="1345433" y="1755323"/>
            <a:chExt cx="849086" cy="1121094"/>
          </a:xfrm>
        </p:grpSpPr>
        <p:sp>
          <p:nvSpPr>
            <p:cNvPr id="487" name="Google Shape;487;p13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8" name="Google Shape;488;p13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89" name="Google Shape;489;p13"/>
          <p:cNvGrpSpPr/>
          <p:nvPr/>
        </p:nvGrpSpPr>
        <p:grpSpPr>
          <a:xfrm>
            <a:off x="5514282" y="2179866"/>
            <a:ext cx="849086" cy="1121094"/>
            <a:chOff x="1345433" y="1755323"/>
            <a:chExt cx="849086" cy="1121094"/>
          </a:xfrm>
        </p:grpSpPr>
        <p:sp>
          <p:nvSpPr>
            <p:cNvPr id="490" name="Google Shape;490;p13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p13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92" name="Google Shape;492;p13"/>
          <p:cNvGrpSpPr/>
          <p:nvPr/>
        </p:nvGrpSpPr>
        <p:grpSpPr>
          <a:xfrm>
            <a:off x="6563104" y="2179866"/>
            <a:ext cx="849086" cy="1121094"/>
            <a:chOff x="1345433" y="1755323"/>
            <a:chExt cx="849086" cy="1121094"/>
          </a:xfrm>
        </p:grpSpPr>
        <p:sp>
          <p:nvSpPr>
            <p:cNvPr id="493" name="Google Shape;493;p13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p13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5" name="Google Shape;495;p13"/>
          <p:cNvSpPr/>
          <p:nvPr/>
        </p:nvSpPr>
        <p:spPr>
          <a:xfrm>
            <a:off x="2818828" y="991817"/>
            <a:ext cx="3554867" cy="525862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6" name="Google Shape;496;p13"/>
          <p:cNvCxnSpPr/>
          <p:nvPr/>
        </p:nvCxnSpPr>
        <p:spPr>
          <a:xfrm rot="10800000" flipH="1">
            <a:off x="2054342" y="2630577"/>
            <a:ext cx="649623" cy="564501"/>
          </a:xfrm>
          <a:prstGeom prst="straightConnector1">
            <a:avLst/>
          </a:prstGeom>
          <a:noFill/>
          <a:ln w="50800" cap="flat" cmpd="sng">
            <a:solidFill>
              <a:srgbClr val="B6173F"/>
            </a:solidFill>
            <a:prstDash val="solid"/>
            <a:miter lim="8000"/>
            <a:headEnd type="none" w="sm" len="sm"/>
            <a:tailEnd type="triangle" w="med" len="med"/>
          </a:ln>
        </p:spPr>
      </p:cxnSp>
      <p:grpSp>
        <p:nvGrpSpPr>
          <p:cNvPr id="497" name="Google Shape;497;p13"/>
          <p:cNvGrpSpPr/>
          <p:nvPr/>
        </p:nvGrpSpPr>
        <p:grpSpPr>
          <a:xfrm>
            <a:off x="3100229" y="1283251"/>
            <a:ext cx="849086" cy="1310741"/>
            <a:chOff x="1345433" y="1755323"/>
            <a:chExt cx="849086" cy="1310741"/>
          </a:xfrm>
        </p:grpSpPr>
        <p:sp>
          <p:nvSpPr>
            <p:cNvPr id="498" name="Google Shape;498;p13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p13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p13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1" name="Google Shape;501;p13"/>
          <p:cNvGrpSpPr/>
          <p:nvPr/>
        </p:nvGrpSpPr>
        <p:grpSpPr>
          <a:xfrm>
            <a:off x="4140340" y="1283251"/>
            <a:ext cx="849086" cy="1310741"/>
            <a:chOff x="1345433" y="1755323"/>
            <a:chExt cx="849086" cy="1310741"/>
          </a:xfrm>
        </p:grpSpPr>
        <p:sp>
          <p:nvSpPr>
            <p:cNvPr id="502" name="Google Shape;502;p13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3" name="Google Shape;503;p13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4" name="Google Shape;504;p13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5" name="Google Shape;505;p13"/>
          <p:cNvGrpSpPr/>
          <p:nvPr/>
        </p:nvGrpSpPr>
        <p:grpSpPr>
          <a:xfrm>
            <a:off x="5188463" y="1283251"/>
            <a:ext cx="849086" cy="1310741"/>
            <a:chOff x="1345433" y="1755323"/>
            <a:chExt cx="849086" cy="1310741"/>
          </a:xfrm>
        </p:grpSpPr>
        <p:sp>
          <p:nvSpPr>
            <p:cNvPr id="506" name="Google Shape;506;p13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13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p13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9" name="Google Shape;509;p13"/>
          <p:cNvGrpSpPr/>
          <p:nvPr/>
        </p:nvGrpSpPr>
        <p:grpSpPr>
          <a:xfrm>
            <a:off x="3097798" y="2773629"/>
            <a:ext cx="849086" cy="1310741"/>
            <a:chOff x="1345433" y="1755323"/>
            <a:chExt cx="849086" cy="1310741"/>
          </a:xfrm>
        </p:grpSpPr>
        <p:sp>
          <p:nvSpPr>
            <p:cNvPr id="510" name="Google Shape;510;p13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" name="Google Shape;511;p13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2" name="Google Shape;512;p13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13" name="Google Shape;513;p13"/>
          <p:cNvGrpSpPr/>
          <p:nvPr/>
        </p:nvGrpSpPr>
        <p:grpSpPr>
          <a:xfrm>
            <a:off x="4137909" y="2773629"/>
            <a:ext cx="849086" cy="1310741"/>
            <a:chOff x="1345433" y="1755323"/>
            <a:chExt cx="849086" cy="1310741"/>
          </a:xfrm>
        </p:grpSpPr>
        <p:sp>
          <p:nvSpPr>
            <p:cNvPr id="514" name="Google Shape;514;p13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" name="Google Shape;515;p13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6" name="Google Shape;516;p13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7" name="Google Shape;517;p13"/>
          <p:cNvSpPr/>
          <p:nvPr/>
        </p:nvSpPr>
        <p:spPr>
          <a:xfrm>
            <a:off x="2736928" y="1083534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13"/>
          <p:cNvSpPr txBox="1"/>
          <p:nvPr/>
        </p:nvSpPr>
        <p:spPr>
          <a:xfrm>
            <a:off x="1308250" y="3431346"/>
            <a:ext cx="9156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방문 횟수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13"/>
          <p:cNvSpPr txBox="1"/>
          <p:nvPr/>
        </p:nvSpPr>
        <p:spPr>
          <a:xfrm>
            <a:off x="5875427" y="105431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7139" y="1487863"/>
            <a:ext cx="2992406" cy="25775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5" name="Google Shape;525;p14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부기몬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2023-10-11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2팀 황동주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Web_stampDetail_01 (my)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6" name="Google Shape;526;p14"/>
          <p:cNvGraphicFramePr/>
          <p:nvPr/>
        </p:nvGraphicFramePr>
        <p:xfrm>
          <a:off x="8360229" y="2311701"/>
          <a:ext cx="3477975" cy="1733175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스탬프 장소 표시 (직선 거리 표시)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플러스 버튼 누르면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GPS 확인 후 이미지 업로드 창 나타남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플러스 버튼 인증 장소에서만 나타남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스탬프 등록 날짜 표시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7" name="Google Shape;527;p14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14"/>
          <p:cNvSpPr txBox="1"/>
          <p:nvPr/>
        </p:nvSpPr>
        <p:spPr>
          <a:xfrm>
            <a:off x="470246" y="231700"/>
            <a:ext cx="34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my stamp detail page</a:t>
            </a:r>
            <a:endParaRPr/>
          </a:p>
        </p:txBody>
      </p:sp>
      <p:sp>
        <p:nvSpPr>
          <p:cNvPr id="529" name="Google Shape;529;p14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14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14"/>
          <p:cNvSpPr/>
          <p:nvPr/>
        </p:nvSpPr>
        <p:spPr>
          <a:xfrm>
            <a:off x="1091746" y="1487863"/>
            <a:ext cx="3431268" cy="47904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2" name="Google Shape;532;p14"/>
          <p:cNvGrpSpPr/>
          <p:nvPr/>
        </p:nvGrpSpPr>
        <p:grpSpPr>
          <a:xfrm>
            <a:off x="1345433" y="1755323"/>
            <a:ext cx="849086" cy="1310741"/>
            <a:chOff x="1345433" y="1755323"/>
            <a:chExt cx="849086" cy="1310741"/>
          </a:xfrm>
        </p:grpSpPr>
        <p:sp>
          <p:nvSpPr>
            <p:cNvPr id="533" name="Google Shape;533;p14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4" name="Google Shape;534;p14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5" name="Google Shape;535;p14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6" name="Google Shape;536;p14"/>
          <p:cNvSpPr/>
          <p:nvPr/>
        </p:nvSpPr>
        <p:spPr>
          <a:xfrm>
            <a:off x="2393556" y="1755323"/>
            <a:ext cx="849086" cy="8490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14"/>
          <p:cNvSpPr txBox="1"/>
          <p:nvPr/>
        </p:nvSpPr>
        <p:spPr>
          <a:xfrm>
            <a:off x="2614357" y="2630196"/>
            <a:ext cx="4074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8" name="Google Shape;538;p14"/>
          <p:cNvGrpSpPr/>
          <p:nvPr/>
        </p:nvGrpSpPr>
        <p:grpSpPr>
          <a:xfrm>
            <a:off x="3442378" y="1755323"/>
            <a:ext cx="849086" cy="1121094"/>
            <a:chOff x="1345433" y="1755323"/>
            <a:chExt cx="849086" cy="1121094"/>
          </a:xfrm>
        </p:grpSpPr>
        <p:sp>
          <p:nvSpPr>
            <p:cNvPr id="539" name="Google Shape;539;p14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0" name="Google Shape;540;p14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41" name="Google Shape;541;p14"/>
          <p:cNvGrpSpPr/>
          <p:nvPr/>
        </p:nvGrpSpPr>
        <p:grpSpPr>
          <a:xfrm>
            <a:off x="1354653" y="3252983"/>
            <a:ext cx="849086" cy="1121094"/>
            <a:chOff x="1345433" y="1755323"/>
            <a:chExt cx="849086" cy="1121094"/>
          </a:xfrm>
        </p:grpSpPr>
        <p:sp>
          <p:nvSpPr>
            <p:cNvPr id="542" name="Google Shape;542;p14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3" name="Google Shape;543;p14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44" name="Google Shape;544;p14"/>
          <p:cNvGrpSpPr/>
          <p:nvPr/>
        </p:nvGrpSpPr>
        <p:grpSpPr>
          <a:xfrm>
            <a:off x="2402776" y="3252983"/>
            <a:ext cx="849086" cy="1121094"/>
            <a:chOff x="1345433" y="1755323"/>
            <a:chExt cx="849086" cy="1121094"/>
          </a:xfrm>
        </p:grpSpPr>
        <p:sp>
          <p:nvSpPr>
            <p:cNvPr id="545" name="Google Shape;545;p14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6" name="Google Shape;546;p14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47" name="Google Shape;547;p14"/>
          <p:cNvGrpSpPr/>
          <p:nvPr/>
        </p:nvGrpSpPr>
        <p:grpSpPr>
          <a:xfrm>
            <a:off x="3451598" y="3252983"/>
            <a:ext cx="849086" cy="1121094"/>
            <a:chOff x="1345433" y="1755323"/>
            <a:chExt cx="849086" cy="1121094"/>
          </a:xfrm>
        </p:grpSpPr>
        <p:sp>
          <p:nvSpPr>
            <p:cNvPr id="548" name="Google Shape;548;p14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9" name="Google Shape;549;p14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0" name="Google Shape;550;p14"/>
          <p:cNvGrpSpPr/>
          <p:nvPr/>
        </p:nvGrpSpPr>
        <p:grpSpPr>
          <a:xfrm>
            <a:off x="1354653" y="4690872"/>
            <a:ext cx="849086" cy="1121094"/>
            <a:chOff x="1345433" y="1755323"/>
            <a:chExt cx="849086" cy="1121094"/>
          </a:xfrm>
        </p:grpSpPr>
        <p:sp>
          <p:nvSpPr>
            <p:cNvPr id="551" name="Google Shape;551;p14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2" name="Google Shape;552;p14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3" name="Google Shape;553;p14"/>
          <p:cNvGrpSpPr/>
          <p:nvPr/>
        </p:nvGrpSpPr>
        <p:grpSpPr>
          <a:xfrm>
            <a:off x="2402776" y="4690872"/>
            <a:ext cx="849086" cy="1121094"/>
            <a:chOff x="1345433" y="1755323"/>
            <a:chExt cx="849086" cy="1121094"/>
          </a:xfrm>
        </p:grpSpPr>
        <p:sp>
          <p:nvSpPr>
            <p:cNvPr id="554" name="Google Shape;554;p14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5" name="Google Shape;555;p14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6" name="Google Shape;556;p14"/>
          <p:cNvGrpSpPr/>
          <p:nvPr/>
        </p:nvGrpSpPr>
        <p:grpSpPr>
          <a:xfrm>
            <a:off x="3451598" y="4690872"/>
            <a:ext cx="849086" cy="1121094"/>
            <a:chOff x="1345433" y="1755323"/>
            <a:chExt cx="849086" cy="1121094"/>
          </a:xfrm>
        </p:grpSpPr>
        <p:sp>
          <p:nvSpPr>
            <p:cNvPr id="557" name="Google Shape;557;p14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8" name="Google Shape;558;p14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59" name="Google Shape;559;p14"/>
          <p:cNvGrpSpPr/>
          <p:nvPr/>
        </p:nvGrpSpPr>
        <p:grpSpPr>
          <a:xfrm>
            <a:off x="4582009" y="1632257"/>
            <a:ext cx="187782" cy="187782"/>
            <a:chOff x="0" y="0"/>
            <a:chExt cx="187780" cy="187780"/>
          </a:xfrm>
        </p:grpSpPr>
        <p:sp>
          <p:nvSpPr>
            <p:cNvPr id="560" name="Google Shape;560;p14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1" name="Google Shape;561;p14"/>
            <p:cNvSpPr txBox="1"/>
            <p:nvPr/>
          </p:nvSpPr>
          <p:spPr>
            <a:xfrm>
              <a:off x="73219" y="30389"/>
              <a:ext cx="41341" cy="12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/>
            </a:p>
          </p:txBody>
        </p:sp>
      </p:grpSp>
      <p:sp>
        <p:nvSpPr>
          <p:cNvPr id="562" name="Google Shape;562;p14"/>
          <p:cNvSpPr txBox="1"/>
          <p:nvPr/>
        </p:nvSpPr>
        <p:spPr>
          <a:xfrm>
            <a:off x="1596691" y="199496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3" name="Google Shape;563;p14"/>
          <p:cNvGrpSpPr/>
          <p:nvPr/>
        </p:nvGrpSpPr>
        <p:grpSpPr>
          <a:xfrm>
            <a:off x="1286438" y="1820038"/>
            <a:ext cx="187782" cy="230830"/>
            <a:chOff x="0" y="-21525"/>
            <a:chExt cx="187780" cy="230828"/>
          </a:xfrm>
        </p:grpSpPr>
        <p:sp>
          <p:nvSpPr>
            <p:cNvPr id="564" name="Google Shape;564;p14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5" name="Google Shape;565;p14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66" name="Google Shape;566;p14"/>
          <p:cNvGrpSpPr/>
          <p:nvPr/>
        </p:nvGrpSpPr>
        <p:grpSpPr>
          <a:xfrm>
            <a:off x="1404875" y="2821873"/>
            <a:ext cx="187782" cy="230830"/>
            <a:chOff x="0" y="-21525"/>
            <a:chExt cx="187780" cy="230828"/>
          </a:xfrm>
        </p:grpSpPr>
        <p:sp>
          <p:nvSpPr>
            <p:cNvPr id="567" name="Google Shape;567;p14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8" name="Google Shape;568;p14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9" name="Google Shape;569;p14"/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14"/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571" name="Google Shape;571;p14"/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572" name="Google Shape;572;p14"/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5"/>
          <p:cNvSpPr/>
          <p:nvPr/>
        </p:nvSpPr>
        <p:spPr>
          <a:xfrm>
            <a:off x="1091746" y="1494559"/>
            <a:ext cx="6527800" cy="47756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15"/>
          <p:cNvSpPr/>
          <p:nvPr/>
        </p:nvSpPr>
        <p:spPr>
          <a:xfrm>
            <a:off x="1245341" y="4780161"/>
            <a:ext cx="6243379" cy="13500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9" name="Google Shape;579;p15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부기몬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2023-10-11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2팀 황동주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Web_stampDetail_02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0" name="Google Shape;580;p15"/>
          <p:cNvGraphicFramePr/>
          <p:nvPr/>
        </p:nvGraphicFramePr>
        <p:xfrm>
          <a:off x="8360229" y="2311701"/>
          <a:ext cx="3477975" cy="23011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공유 (페이지 링크 복사됨),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스크랩북 다운로드 (png 파일로 다운로드),</a:t>
                      </a:r>
                      <a:b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좋아요 기능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스탬프북 작성자, 스탬프북 상세설명 표시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(댓글)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비회원도 볼수있음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작성은 로그인 시 가능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공백 불가, 최대 250자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1" name="Google Shape;581;p15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15"/>
          <p:cNvSpPr txBox="1"/>
          <p:nvPr/>
        </p:nvSpPr>
        <p:spPr>
          <a:xfrm>
            <a:off x="470245" y="231700"/>
            <a:ext cx="362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my stamp detail page</a:t>
            </a:r>
            <a:endParaRPr/>
          </a:p>
        </p:txBody>
      </p:sp>
      <p:sp>
        <p:nvSpPr>
          <p:cNvPr id="583" name="Google Shape;583;p15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4" name="Google Shape;584;p15"/>
          <p:cNvSpPr txBox="1"/>
          <p:nvPr/>
        </p:nvSpPr>
        <p:spPr>
          <a:xfrm>
            <a:off x="1202450" y="100653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공유</a:t>
            </a:r>
            <a:endParaRPr/>
          </a:p>
        </p:txBody>
      </p:sp>
      <p:sp>
        <p:nvSpPr>
          <p:cNvPr id="585" name="Google Shape;585;p15"/>
          <p:cNvSpPr txBox="1"/>
          <p:nvPr/>
        </p:nvSpPr>
        <p:spPr>
          <a:xfrm>
            <a:off x="1893692" y="1006538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다운로드</a:t>
            </a:r>
            <a:endParaRPr/>
          </a:p>
        </p:txBody>
      </p:sp>
      <p:sp>
        <p:nvSpPr>
          <p:cNvPr id="586" name="Google Shape;586;p15"/>
          <p:cNvSpPr/>
          <p:nvPr/>
        </p:nvSpPr>
        <p:spPr>
          <a:xfrm>
            <a:off x="1245341" y="1893956"/>
            <a:ext cx="6243379" cy="11348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15"/>
          <p:cNvSpPr txBox="1"/>
          <p:nvPr/>
        </p:nvSpPr>
        <p:spPr>
          <a:xfrm>
            <a:off x="2196394" y="4916768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작성자</a:t>
            </a:r>
            <a:endParaRPr/>
          </a:p>
        </p:txBody>
      </p:sp>
      <p:sp>
        <p:nvSpPr>
          <p:cNvPr id="588" name="Google Shape;588;p15"/>
          <p:cNvSpPr/>
          <p:nvPr/>
        </p:nvSpPr>
        <p:spPr>
          <a:xfrm>
            <a:off x="1384375" y="4892276"/>
            <a:ext cx="671076" cy="67107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15"/>
          <p:cNvSpPr txBox="1"/>
          <p:nvPr/>
        </p:nvSpPr>
        <p:spPr>
          <a:xfrm>
            <a:off x="2196393" y="5155789"/>
            <a:ext cx="125547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상세설명</a:t>
            </a:r>
            <a:endParaRPr/>
          </a:p>
        </p:txBody>
      </p:sp>
      <p:sp>
        <p:nvSpPr>
          <p:cNvPr id="590" name="Google Shape;590;p15"/>
          <p:cNvSpPr txBox="1"/>
          <p:nvPr/>
        </p:nvSpPr>
        <p:spPr>
          <a:xfrm>
            <a:off x="6904562" y="233826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  <p:sp>
        <p:nvSpPr>
          <p:cNvPr id="591" name="Google Shape;591;p15"/>
          <p:cNvSpPr txBox="1"/>
          <p:nvPr/>
        </p:nvSpPr>
        <p:spPr>
          <a:xfrm>
            <a:off x="1384569" y="1995617"/>
            <a:ext cx="206017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공백 불가, 최대 250자 작성 가능</a:t>
            </a:r>
            <a:endParaRPr/>
          </a:p>
        </p:txBody>
      </p:sp>
      <p:sp>
        <p:nvSpPr>
          <p:cNvPr id="592" name="Google Shape;592;p15"/>
          <p:cNvSpPr txBox="1"/>
          <p:nvPr/>
        </p:nvSpPr>
        <p:spPr>
          <a:xfrm>
            <a:off x="1202450" y="1616890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댓글</a:t>
            </a:r>
            <a:endParaRPr/>
          </a:p>
        </p:txBody>
      </p:sp>
      <p:sp>
        <p:nvSpPr>
          <p:cNvPr id="593" name="Google Shape;593;p15"/>
          <p:cNvSpPr txBox="1"/>
          <p:nvPr/>
        </p:nvSpPr>
        <p:spPr>
          <a:xfrm>
            <a:off x="6850611" y="491569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936026" y="1006536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15"/>
          <p:cNvSpPr/>
          <p:nvPr/>
        </p:nvSpPr>
        <p:spPr>
          <a:xfrm>
            <a:off x="1245341" y="3130452"/>
            <a:ext cx="6243379" cy="921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15"/>
          <p:cNvSpPr txBox="1"/>
          <p:nvPr/>
        </p:nvSpPr>
        <p:spPr>
          <a:xfrm>
            <a:off x="2196394" y="326705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작성자</a:t>
            </a:r>
            <a:endParaRPr/>
          </a:p>
        </p:txBody>
      </p:sp>
      <p:sp>
        <p:nvSpPr>
          <p:cNvPr id="597" name="Google Shape;597;p15"/>
          <p:cNvSpPr/>
          <p:nvPr/>
        </p:nvSpPr>
        <p:spPr>
          <a:xfrm>
            <a:off x="1384375" y="3242567"/>
            <a:ext cx="671076" cy="67107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15"/>
          <p:cNvSpPr txBox="1"/>
          <p:nvPr/>
        </p:nvSpPr>
        <p:spPr>
          <a:xfrm>
            <a:off x="2196393" y="3506080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/>
          </a:p>
        </p:txBody>
      </p:sp>
      <p:sp>
        <p:nvSpPr>
          <p:cNvPr id="599" name="Google Shape;599;p15"/>
          <p:cNvSpPr txBox="1"/>
          <p:nvPr/>
        </p:nvSpPr>
        <p:spPr>
          <a:xfrm>
            <a:off x="6850611" y="3265981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작성일</a:t>
            </a:r>
            <a:endParaRPr/>
          </a:p>
        </p:txBody>
      </p:sp>
      <p:sp>
        <p:nvSpPr>
          <p:cNvPr id="600" name="Google Shape;600;p15"/>
          <p:cNvSpPr txBox="1"/>
          <p:nvPr/>
        </p:nvSpPr>
        <p:spPr>
          <a:xfrm>
            <a:off x="4090502" y="4139247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1" name="Google Shape;601;p15"/>
          <p:cNvGrpSpPr/>
          <p:nvPr/>
        </p:nvGrpSpPr>
        <p:grpSpPr>
          <a:xfrm>
            <a:off x="946050" y="4892276"/>
            <a:ext cx="187782" cy="230830"/>
            <a:chOff x="0" y="-21525"/>
            <a:chExt cx="187780" cy="230828"/>
          </a:xfrm>
        </p:grpSpPr>
        <p:sp>
          <p:nvSpPr>
            <p:cNvPr id="602" name="Google Shape;602;p15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3" name="Google Shape;603;p15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04" name="Google Shape;604;p15"/>
          <p:cNvGrpSpPr/>
          <p:nvPr/>
        </p:nvGrpSpPr>
        <p:grpSpPr>
          <a:xfrm>
            <a:off x="941949" y="1607542"/>
            <a:ext cx="187782" cy="230830"/>
            <a:chOff x="0" y="-21525"/>
            <a:chExt cx="187780" cy="230828"/>
          </a:xfrm>
        </p:grpSpPr>
        <p:sp>
          <p:nvSpPr>
            <p:cNvPr id="605" name="Google Shape;605;p15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6" name="Google Shape;606;p15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7" name="Google Shape;607;p15"/>
          <p:cNvSpPr txBox="1"/>
          <p:nvPr/>
        </p:nvSpPr>
        <p:spPr>
          <a:xfrm>
            <a:off x="3510833" y="1004126"/>
            <a:ext cx="44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❤️ 20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2" name="Google Shape;612;p16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부기몬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2023-10-11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2팀 황동주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Web_stampDetail_02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13" name="Google Shape;613;p16"/>
          <p:cNvGraphicFramePr/>
          <p:nvPr/>
        </p:nvGraphicFramePr>
        <p:xfrm>
          <a:off x="8360229" y="2311701"/>
          <a:ext cx="3477975" cy="144385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명소정보 상세보기 팝업창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공공 데이터 api 활용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(명소 사진, 명소 이름, 주소, 연락처, 홈페이지,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교통정보, 운영일, 휴무일, 이용요금, 편의시설,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이미지 URL, 상세내용)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Google Shape;614;p16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16"/>
          <p:cNvSpPr txBox="1"/>
          <p:nvPr/>
        </p:nvSpPr>
        <p:spPr>
          <a:xfrm>
            <a:off x="470262" y="231712"/>
            <a:ext cx="25994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stamp detail page</a:t>
            </a:r>
            <a:endParaRPr/>
          </a:p>
        </p:txBody>
      </p:sp>
      <p:pic>
        <p:nvPicPr>
          <p:cNvPr id="616" name="Google Shape;61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7139" y="1487863"/>
            <a:ext cx="2992406" cy="257755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16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16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16"/>
          <p:cNvSpPr/>
          <p:nvPr/>
        </p:nvSpPr>
        <p:spPr>
          <a:xfrm>
            <a:off x="1091746" y="1487863"/>
            <a:ext cx="3431268" cy="47904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0" name="Google Shape;620;p16"/>
          <p:cNvGrpSpPr/>
          <p:nvPr/>
        </p:nvGrpSpPr>
        <p:grpSpPr>
          <a:xfrm>
            <a:off x="1345433" y="1755323"/>
            <a:ext cx="849086" cy="1310741"/>
            <a:chOff x="1345433" y="1755323"/>
            <a:chExt cx="849086" cy="1310741"/>
          </a:xfrm>
        </p:grpSpPr>
        <p:sp>
          <p:nvSpPr>
            <p:cNvPr id="621" name="Google Shape;621;p16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p16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3" name="Google Shape;623;p16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24" name="Google Shape;624;p16"/>
          <p:cNvGrpSpPr/>
          <p:nvPr/>
        </p:nvGrpSpPr>
        <p:grpSpPr>
          <a:xfrm>
            <a:off x="2393556" y="1755323"/>
            <a:ext cx="849086" cy="1310741"/>
            <a:chOff x="1345433" y="1755323"/>
            <a:chExt cx="849086" cy="1310741"/>
          </a:xfrm>
        </p:grpSpPr>
        <p:sp>
          <p:nvSpPr>
            <p:cNvPr id="625" name="Google Shape;625;p16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6" name="Google Shape;626;p16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7" name="Google Shape;627;p16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28" name="Google Shape;628;p16"/>
          <p:cNvGrpSpPr/>
          <p:nvPr/>
        </p:nvGrpSpPr>
        <p:grpSpPr>
          <a:xfrm>
            <a:off x="3442378" y="1755323"/>
            <a:ext cx="849086" cy="1310741"/>
            <a:chOff x="1345433" y="1755323"/>
            <a:chExt cx="849086" cy="1310741"/>
          </a:xfrm>
        </p:grpSpPr>
        <p:sp>
          <p:nvSpPr>
            <p:cNvPr id="629" name="Google Shape;629;p16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p16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1" name="Google Shape;631;p16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32" name="Google Shape;632;p16"/>
          <p:cNvGrpSpPr/>
          <p:nvPr/>
        </p:nvGrpSpPr>
        <p:grpSpPr>
          <a:xfrm>
            <a:off x="1354653" y="3252983"/>
            <a:ext cx="849086" cy="1310741"/>
            <a:chOff x="1345433" y="1755323"/>
            <a:chExt cx="849086" cy="1310741"/>
          </a:xfrm>
        </p:grpSpPr>
        <p:sp>
          <p:nvSpPr>
            <p:cNvPr id="633" name="Google Shape;633;p16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4" name="Google Shape;634;p16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5" name="Google Shape;635;p16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36" name="Google Shape;636;p16"/>
          <p:cNvGrpSpPr/>
          <p:nvPr/>
        </p:nvGrpSpPr>
        <p:grpSpPr>
          <a:xfrm>
            <a:off x="2402776" y="3252983"/>
            <a:ext cx="849086" cy="1310741"/>
            <a:chOff x="1345433" y="1755323"/>
            <a:chExt cx="849086" cy="1310741"/>
          </a:xfrm>
        </p:grpSpPr>
        <p:sp>
          <p:nvSpPr>
            <p:cNvPr id="637" name="Google Shape;637;p16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8" name="Google Shape;638;p16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9" name="Google Shape;639;p16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0" name="Google Shape;640;p16"/>
          <p:cNvGrpSpPr/>
          <p:nvPr/>
        </p:nvGrpSpPr>
        <p:grpSpPr>
          <a:xfrm>
            <a:off x="3451598" y="3252983"/>
            <a:ext cx="849086" cy="1310741"/>
            <a:chOff x="1345433" y="1755323"/>
            <a:chExt cx="849086" cy="1310741"/>
          </a:xfrm>
        </p:grpSpPr>
        <p:sp>
          <p:nvSpPr>
            <p:cNvPr id="641" name="Google Shape;641;p16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2" name="Google Shape;642;p16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3" name="Google Shape;643;p16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4" name="Google Shape;644;p16"/>
          <p:cNvGrpSpPr/>
          <p:nvPr/>
        </p:nvGrpSpPr>
        <p:grpSpPr>
          <a:xfrm>
            <a:off x="1354653" y="4690872"/>
            <a:ext cx="849086" cy="1310741"/>
            <a:chOff x="1345433" y="1755323"/>
            <a:chExt cx="849086" cy="1310741"/>
          </a:xfrm>
        </p:grpSpPr>
        <p:sp>
          <p:nvSpPr>
            <p:cNvPr id="645" name="Google Shape;645;p16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6" name="Google Shape;646;p16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7" name="Google Shape;647;p16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48" name="Google Shape;648;p16"/>
          <p:cNvGrpSpPr/>
          <p:nvPr/>
        </p:nvGrpSpPr>
        <p:grpSpPr>
          <a:xfrm>
            <a:off x="2402776" y="4690872"/>
            <a:ext cx="849086" cy="1310741"/>
            <a:chOff x="1345433" y="1755323"/>
            <a:chExt cx="849086" cy="1310741"/>
          </a:xfrm>
        </p:grpSpPr>
        <p:sp>
          <p:nvSpPr>
            <p:cNvPr id="649" name="Google Shape;649;p16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0" name="Google Shape;650;p16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1" name="Google Shape;651;p16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52" name="Google Shape;652;p16"/>
          <p:cNvGrpSpPr/>
          <p:nvPr/>
        </p:nvGrpSpPr>
        <p:grpSpPr>
          <a:xfrm>
            <a:off x="3451598" y="4690872"/>
            <a:ext cx="849086" cy="1310741"/>
            <a:chOff x="1345433" y="1755323"/>
            <a:chExt cx="849086" cy="1310741"/>
          </a:xfrm>
        </p:grpSpPr>
        <p:sp>
          <p:nvSpPr>
            <p:cNvPr id="653" name="Google Shape;653;p16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4" name="Google Shape;654;p16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5" name="Google Shape;655;p16"/>
            <p:cNvSpPr txBox="1"/>
            <p:nvPr/>
          </p:nvSpPr>
          <p:spPr>
            <a:xfrm>
              <a:off x="1549906" y="2819843"/>
              <a:ext cx="442750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56" name="Google Shape;656;p16"/>
          <p:cNvSpPr txBox="1"/>
          <p:nvPr/>
        </p:nvSpPr>
        <p:spPr>
          <a:xfrm>
            <a:off x="1596691" y="199496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16"/>
          <p:cNvSpPr txBox="1"/>
          <p:nvPr/>
        </p:nvSpPr>
        <p:spPr>
          <a:xfrm>
            <a:off x="3702856" y="2002718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16"/>
          <p:cNvSpPr txBox="1"/>
          <p:nvPr/>
        </p:nvSpPr>
        <p:spPr>
          <a:xfrm>
            <a:off x="3709489" y="3476499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16"/>
          <p:cNvSpPr txBox="1"/>
          <p:nvPr/>
        </p:nvSpPr>
        <p:spPr>
          <a:xfrm>
            <a:off x="3739627" y="491934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16"/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16"/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662" name="Google Shape;662;p16"/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663" name="Google Shape;663;p16"/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  <p:sp>
        <p:nvSpPr>
          <p:cNvPr id="664" name="Google Shape;664;p16"/>
          <p:cNvSpPr/>
          <p:nvPr/>
        </p:nvSpPr>
        <p:spPr>
          <a:xfrm>
            <a:off x="2818828" y="991817"/>
            <a:ext cx="3554867" cy="525862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5" name="Google Shape;665;p16"/>
          <p:cNvCxnSpPr/>
          <p:nvPr/>
        </p:nvCxnSpPr>
        <p:spPr>
          <a:xfrm rot="10800000" flipH="1">
            <a:off x="1972611" y="2525002"/>
            <a:ext cx="742092" cy="246223"/>
          </a:xfrm>
          <a:prstGeom prst="straightConnector1">
            <a:avLst/>
          </a:prstGeom>
          <a:noFill/>
          <a:ln w="50800" cap="flat" cmpd="sng">
            <a:solidFill>
              <a:srgbClr val="B6173F"/>
            </a:solidFill>
            <a:prstDash val="solid"/>
            <a:miter lim="8000"/>
            <a:headEnd type="none" w="sm" len="sm"/>
            <a:tailEnd type="triangle" w="med" len="med"/>
          </a:ln>
        </p:spPr>
      </p:cxnSp>
      <p:grpSp>
        <p:nvGrpSpPr>
          <p:cNvPr id="666" name="Google Shape;666;p16"/>
          <p:cNvGrpSpPr/>
          <p:nvPr/>
        </p:nvGrpSpPr>
        <p:grpSpPr>
          <a:xfrm>
            <a:off x="2698398" y="1089471"/>
            <a:ext cx="187782" cy="187782"/>
            <a:chOff x="0" y="0"/>
            <a:chExt cx="187780" cy="187780"/>
          </a:xfrm>
        </p:grpSpPr>
        <p:sp>
          <p:nvSpPr>
            <p:cNvPr id="667" name="Google Shape;667;p16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8" name="Google Shape;668;p16"/>
            <p:cNvSpPr txBox="1"/>
            <p:nvPr/>
          </p:nvSpPr>
          <p:spPr>
            <a:xfrm>
              <a:off x="73219" y="30389"/>
              <a:ext cx="41341" cy="1270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/>
            </a:p>
          </p:txBody>
        </p:sp>
      </p:grpSp>
      <p:sp>
        <p:nvSpPr>
          <p:cNvPr id="669" name="Google Shape;669;p16"/>
          <p:cNvSpPr txBox="1"/>
          <p:nvPr/>
        </p:nvSpPr>
        <p:spPr>
          <a:xfrm>
            <a:off x="4198579" y="2187384"/>
            <a:ext cx="84350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명소 사진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명소 이름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교통정보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운영일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휴무일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이용요금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편의시설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URL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상세내용</a:t>
            </a:r>
            <a:endParaRPr/>
          </a:p>
        </p:txBody>
      </p:sp>
      <p:grpSp>
        <p:nvGrpSpPr>
          <p:cNvPr id="670" name="Google Shape;670;p16"/>
          <p:cNvGrpSpPr/>
          <p:nvPr/>
        </p:nvGrpSpPr>
        <p:grpSpPr>
          <a:xfrm>
            <a:off x="4057398" y="2154984"/>
            <a:ext cx="187782" cy="230830"/>
            <a:chOff x="0" y="-21525"/>
            <a:chExt cx="187780" cy="230828"/>
          </a:xfrm>
        </p:grpSpPr>
        <p:sp>
          <p:nvSpPr>
            <p:cNvPr id="671" name="Google Shape;671;p16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2" name="Google Shape;672;p16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3" name="Google Shape;673;p16"/>
          <p:cNvSpPr txBox="1"/>
          <p:nvPr/>
        </p:nvSpPr>
        <p:spPr>
          <a:xfrm>
            <a:off x="5875427" y="105431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8" name="Google Shape;678;p17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부기몬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2023-10-11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2팀 한효정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Web_makeStampBook_01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9" name="Google Shape;679;p17"/>
          <p:cNvGraphicFramePr/>
          <p:nvPr/>
        </p:nvGraphicFramePr>
        <p:xfrm>
          <a:off x="8360229" y="2311702"/>
          <a:ext cx="3477975" cy="3088725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 sz="10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장소 등록 (최소 9개)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장소 등록 시, 지도에 표시해줌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장소 간 직선 거리 표시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스탬프북 등록, 삭제 버튼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클릭 시, 명소 리스트 등록 팝업 나타남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5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타이틀 입력</a:t>
                      </a:r>
                      <a:br>
                        <a:rPr lang="en-US" sz="1000" u="none" strike="noStrike" cap="none"/>
                      </a:br>
                      <a:r>
                        <a:rPr lang="en-US" sz="1000" u="none" strike="noStrike" cap="none"/>
                        <a:t>공백 불가, 최대 20자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6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스탬프북에 대한 설명 작성칸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공백 불가, 최대 500자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0" name="Google Shape;680;p17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p17"/>
          <p:cNvSpPr txBox="1"/>
          <p:nvPr/>
        </p:nvSpPr>
        <p:spPr>
          <a:xfrm>
            <a:off x="424543" y="231713"/>
            <a:ext cx="3305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make stamp book page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17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17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17"/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17"/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686" name="Google Shape;686;p17"/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687" name="Google Shape;687;p17"/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  <p:pic>
        <p:nvPicPr>
          <p:cNvPr id="688" name="Google Shape;6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7139" y="2170517"/>
            <a:ext cx="2992406" cy="2577556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17"/>
          <p:cNvSpPr/>
          <p:nvPr/>
        </p:nvSpPr>
        <p:spPr>
          <a:xfrm>
            <a:off x="1091746" y="2170518"/>
            <a:ext cx="3431268" cy="3214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0" name="Google Shape;690;p17"/>
          <p:cNvGrpSpPr/>
          <p:nvPr/>
        </p:nvGrpSpPr>
        <p:grpSpPr>
          <a:xfrm>
            <a:off x="1345433" y="2363160"/>
            <a:ext cx="849086" cy="1310741"/>
            <a:chOff x="1345433" y="1755323"/>
            <a:chExt cx="849086" cy="1310741"/>
          </a:xfrm>
        </p:grpSpPr>
        <p:sp>
          <p:nvSpPr>
            <p:cNvPr id="691" name="Google Shape;691;p17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2" name="Google Shape;692;p17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3" name="Google Shape;693;p17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grpSp>
        <p:nvGrpSpPr>
          <p:cNvPr id="694" name="Google Shape;694;p17"/>
          <p:cNvGrpSpPr/>
          <p:nvPr/>
        </p:nvGrpSpPr>
        <p:grpSpPr>
          <a:xfrm>
            <a:off x="2393556" y="2363160"/>
            <a:ext cx="849086" cy="1310741"/>
            <a:chOff x="1345433" y="1755323"/>
            <a:chExt cx="849086" cy="1310741"/>
          </a:xfrm>
        </p:grpSpPr>
        <p:sp>
          <p:nvSpPr>
            <p:cNvPr id="695" name="Google Shape;695;p17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6" name="Google Shape;696;p17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7" name="Google Shape;697;p17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grpSp>
        <p:nvGrpSpPr>
          <p:cNvPr id="698" name="Google Shape;698;p17"/>
          <p:cNvGrpSpPr/>
          <p:nvPr/>
        </p:nvGrpSpPr>
        <p:grpSpPr>
          <a:xfrm>
            <a:off x="3442378" y="2363160"/>
            <a:ext cx="849086" cy="1310741"/>
            <a:chOff x="1345433" y="1755323"/>
            <a:chExt cx="849086" cy="1310741"/>
          </a:xfrm>
        </p:grpSpPr>
        <p:sp>
          <p:nvSpPr>
            <p:cNvPr id="699" name="Google Shape;699;p17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0" name="Google Shape;700;p17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1" name="Google Shape;701;p17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grpSp>
        <p:nvGrpSpPr>
          <p:cNvPr id="702" name="Google Shape;702;p17"/>
          <p:cNvGrpSpPr/>
          <p:nvPr/>
        </p:nvGrpSpPr>
        <p:grpSpPr>
          <a:xfrm>
            <a:off x="1354653" y="3860820"/>
            <a:ext cx="849086" cy="1310741"/>
            <a:chOff x="1345433" y="1755323"/>
            <a:chExt cx="849086" cy="1310741"/>
          </a:xfrm>
        </p:grpSpPr>
        <p:sp>
          <p:nvSpPr>
            <p:cNvPr id="703" name="Google Shape;703;p17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4" name="Google Shape;704;p17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5" name="Google Shape;705;p17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grpSp>
        <p:nvGrpSpPr>
          <p:cNvPr id="706" name="Google Shape;706;p17"/>
          <p:cNvGrpSpPr/>
          <p:nvPr/>
        </p:nvGrpSpPr>
        <p:grpSpPr>
          <a:xfrm>
            <a:off x="2402776" y="3860820"/>
            <a:ext cx="849086" cy="1310741"/>
            <a:chOff x="1345433" y="1755323"/>
            <a:chExt cx="849086" cy="1310741"/>
          </a:xfrm>
        </p:grpSpPr>
        <p:sp>
          <p:nvSpPr>
            <p:cNvPr id="707" name="Google Shape;707;p17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8" name="Google Shape;708;p17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9" name="Google Shape;709;p17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grpSp>
        <p:nvGrpSpPr>
          <p:cNvPr id="710" name="Google Shape;710;p17"/>
          <p:cNvGrpSpPr/>
          <p:nvPr/>
        </p:nvGrpSpPr>
        <p:grpSpPr>
          <a:xfrm>
            <a:off x="3451598" y="3860820"/>
            <a:ext cx="849086" cy="1310741"/>
            <a:chOff x="1345433" y="1755323"/>
            <a:chExt cx="849086" cy="1310741"/>
          </a:xfrm>
        </p:grpSpPr>
        <p:sp>
          <p:nvSpPr>
            <p:cNvPr id="711" name="Google Shape;711;p17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2" name="Google Shape;712;p17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3" name="Google Shape;713;p17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grpSp>
        <p:nvGrpSpPr>
          <p:cNvPr id="714" name="Google Shape;714;p17"/>
          <p:cNvGrpSpPr/>
          <p:nvPr/>
        </p:nvGrpSpPr>
        <p:grpSpPr>
          <a:xfrm>
            <a:off x="1367929" y="3242616"/>
            <a:ext cx="187782" cy="230830"/>
            <a:chOff x="0" y="-21525"/>
            <a:chExt cx="187780" cy="230828"/>
          </a:xfrm>
        </p:grpSpPr>
        <p:sp>
          <p:nvSpPr>
            <p:cNvPr id="715" name="Google Shape;715;p17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6" name="Google Shape;716;p17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17" name="Google Shape;717;p17"/>
          <p:cNvSpPr txBox="1"/>
          <p:nvPr/>
        </p:nvSpPr>
        <p:spPr>
          <a:xfrm>
            <a:off x="2638500" y="2604257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17"/>
          <p:cNvSpPr txBox="1"/>
          <p:nvPr/>
        </p:nvSpPr>
        <p:spPr>
          <a:xfrm>
            <a:off x="1596691" y="260280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p17"/>
          <p:cNvSpPr txBox="1"/>
          <p:nvPr/>
        </p:nvSpPr>
        <p:spPr>
          <a:xfrm>
            <a:off x="3702856" y="261055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0" name="Google Shape;720;p17"/>
          <p:cNvGrpSpPr/>
          <p:nvPr/>
        </p:nvGrpSpPr>
        <p:grpSpPr>
          <a:xfrm>
            <a:off x="4553856" y="2247745"/>
            <a:ext cx="187782" cy="230830"/>
            <a:chOff x="0" y="-21525"/>
            <a:chExt cx="187780" cy="230828"/>
          </a:xfrm>
        </p:grpSpPr>
        <p:sp>
          <p:nvSpPr>
            <p:cNvPr id="721" name="Google Shape;721;p17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2" name="Google Shape;722;p17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23" name="Google Shape;723;p17"/>
          <p:cNvSpPr txBox="1"/>
          <p:nvPr/>
        </p:nvSpPr>
        <p:spPr>
          <a:xfrm>
            <a:off x="2645133" y="4078038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17"/>
          <p:cNvSpPr txBox="1"/>
          <p:nvPr/>
        </p:nvSpPr>
        <p:spPr>
          <a:xfrm>
            <a:off x="1603324" y="4076583"/>
            <a:ext cx="34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p17"/>
          <p:cNvSpPr txBox="1"/>
          <p:nvPr/>
        </p:nvSpPr>
        <p:spPr>
          <a:xfrm>
            <a:off x="3709489" y="4084336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17"/>
          <p:cNvSpPr/>
          <p:nvPr/>
        </p:nvSpPr>
        <p:spPr>
          <a:xfrm>
            <a:off x="1091746" y="1473480"/>
            <a:ext cx="3427603" cy="584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17"/>
          <p:cNvSpPr txBox="1"/>
          <p:nvPr/>
        </p:nvSpPr>
        <p:spPr>
          <a:xfrm>
            <a:off x="1214632" y="1644920"/>
            <a:ext cx="14125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타이틀을 작성하세요.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17"/>
          <p:cNvSpPr/>
          <p:nvPr/>
        </p:nvSpPr>
        <p:spPr>
          <a:xfrm>
            <a:off x="5689778" y="1542369"/>
            <a:ext cx="891689" cy="419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  <p:sp>
        <p:nvSpPr>
          <p:cNvPr id="729" name="Google Shape;729;p17"/>
          <p:cNvSpPr/>
          <p:nvPr/>
        </p:nvSpPr>
        <p:spPr>
          <a:xfrm>
            <a:off x="6727856" y="1542369"/>
            <a:ext cx="891689" cy="419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/>
          </a:p>
        </p:txBody>
      </p:sp>
      <p:grpSp>
        <p:nvGrpSpPr>
          <p:cNvPr id="730" name="Google Shape;730;p17"/>
          <p:cNvGrpSpPr/>
          <p:nvPr/>
        </p:nvGrpSpPr>
        <p:grpSpPr>
          <a:xfrm>
            <a:off x="5595887" y="1584162"/>
            <a:ext cx="187782" cy="230830"/>
            <a:chOff x="0" y="-21525"/>
            <a:chExt cx="187780" cy="230828"/>
          </a:xfrm>
        </p:grpSpPr>
        <p:sp>
          <p:nvSpPr>
            <p:cNvPr id="731" name="Google Shape;731;p17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2" name="Google Shape;732;p17"/>
            <p:cNvSpPr txBox="1"/>
            <p:nvPr/>
          </p:nvSpPr>
          <p:spPr>
            <a:xfrm>
              <a:off x="81383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33" name="Google Shape;733;p17"/>
          <p:cNvGrpSpPr/>
          <p:nvPr/>
        </p:nvGrpSpPr>
        <p:grpSpPr>
          <a:xfrm>
            <a:off x="1014323" y="2296333"/>
            <a:ext cx="187782" cy="230830"/>
            <a:chOff x="0" y="-21525"/>
            <a:chExt cx="187780" cy="230828"/>
          </a:xfrm>
        </p:grpSpPr>
        <p:sp>
          <p:nvSpPr>
            <p:cNvPr id="734" name="Google Shape;734;p17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5" name="Google Shape;735;p17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36" name="Google Shape;736;p17"/>
          <p:cNvGrpSpPr/>
          <p:nvPr/>
        </p:nvGrpSpPr>
        <p:grpSpPr>
          <a:xfrm>
            <a:off x="993652" y="1534722"/>
            <a:ext cx="187782" cy="230830"/>
            <a:chOff x="0" y="-21525"/>
            <a:chExt cx="187780" cy="230828"/>
          </a:xfrm>
        </p:grpSpPr>
        <p:sp>
          <p:nvSpPr>
            <p:cNvPr id="737" name="Google Shape;737;p17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8" name="Google Shape;738;p17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39" name="Google Shape;739;p17"/>
          <p:cNvSpPr/>
          <p:nvPr/>
        </p:nvSpPr>
        <p:spPr>
          <a:xfrm>
            <a:off x="1091745" y="5510335"/>
            <a:ext cx="6527800" cy="7827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17"/>
          <p:cNvSpPr txBox="1"/>
          <p:nvPr/>
        </p:nvSpPr>
        <p:spPr>
          <a:xfrm>
            <a:off x="1202449" y="5610940"/>
            <a:ext cx="9989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상세설명 작성</a:t>
            </a:r>
            <a:endParaRPr/>
          </a:p>
        </p:txBody>
      </p:sp>
      <p:grpSp>
        <p:nvGrpSpPr>
          <p:cNvPr id="741" name="Google Shape;741;p17"/>
          <p:cNvGrpSpPr/>
          <p:nvPr/>
        </p:nvGrpSpPr>
        <p:grpSpPr>
          <a:xfrm>
            <a:off x="997854" y="5610940"/>
            <a:ext cx="187782" cy="230830"/>
            <a:chOff x="0" y="-21525"/>
            <a:chExt cx="187780" cy="230828"/>
          </a:xfrm>
        </p:grpSpPr>
        <p:sp>
          <p:nvSpPr>
            <p:cNvPr id="742" name="Google Shape;742;p17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3" name="Google Shape;743;p17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44" name="Google Shape;744;p17"/>
          <p:cNvSpPr txBox="1"/>
          <p:nvPr/>
        </p:nvSpPr>
        <p:spPr>
          <a:xfrm>
            <a:off x="2665925" y="5134517"/>
            <a:ext cx="27924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424543" y="231713"/>
            <a:ext cx="892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INDEX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779815" y="2147207"/>
            <a:ext cx="1969770" cy="189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Revision History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Structure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화면흐름도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자기소개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설계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9" name="Google Shape;749;p18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부기몬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2023-10-11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2팀 한효정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Web_makeStampBook_02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50" name="Google Shape;750;p18"/>
          <p:cNvGraphicFramePr/>
          <p:nvPr/>
        </p:nvGraphicFramePr>
        <p:xfrm>
          <a:off x="8360229" y="2311702"/>
          <a:ext cx="3477975" cy="1860250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 sz="10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장소명 클릭 시 장소 선택 가능한 팝업 나타남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(데이터베이스에 존재하는 장소만 선택 가능)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검색 (장소명, 주소로 가능)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공공 데이터 api에서 제공하는 썸네일 이미지 사용,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없는 경우 기본 이미지 사용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1" name="Google Shape;751;p18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18"/>
          <p:cNvSpPr txBox="1"/>
          <p:nvPr/>
        </p:nvSpPr>
        <p:spPr>
          <a:xfrm>
            <a:off x="424543" y="231713"/>
            <a:ext cx="3305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make stamp book page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18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18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18"/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p18"/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757" name="Google Shape;757;p18"/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758" name="Google Shape;758;p18"/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  <p:pic>
        <p:nvPicPr>
          <p:cNvPr id="759" name="Google Shape;75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7139" y="2170517"/>
            <a:ext cx="2992406" cy="2577556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8"/>
          <p:cNvSpPr/>
          <p:nvPr/>
        </p:nvSpPr>
        <p:spPr>
          <a:xfrm>
            <a:off x="1091746" y="2170518"/>
            <a:ext cx="3431268" cy="3214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61" name="Google Shape;761;p18"/>
          <p:cNvGrpSpPr/>
          <p:nvPr/>
        </p:nvGrpSpPr>
        <p:grpSpPr>
          <a:xfrm>
            <a:off x="1345433" y="2363160"/>
            <a:ext cx="849086" cy="1310741"/>
            <a:chOff x="1345433" y="1755323"/>
            <a:chExt cx="849086" cy="1310741"/>
          </a:xfrm>
        </p:grpSpPr>
        <p:sp>
          <p:nvSpPr>
            <p:cNvPr id="762" name="Google Shape;762;p18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3" name="Google Shape;763;p18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4" name="Google Shape;764;p18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grpSp>
        <p:nvGrpSpPr>
          <p:cNvPr id="765" name="Google Shape;765;p18"/>
          <p:cNvGrpSpPr/>
          <p:nvPr/>
        </p:nvGrpSpPr>
        <p:grpSpPr>
          <a:xfrm>
            <a:off x="2393556" y="2363160"/>
            <a:ext cx="849086" cy="1310741"/>
            <a:chOff x="1345433" y="1755323"/>
            <a:chExt cx="849086" cy="1310741"/>
          </a:xfrm>
        </p:grpSpPr>
        <p:sp>
          <p:nvSpPr>
            <p:cNvPr id="766" name="Google Shape;766;p18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7" name="Google Shape;767;p18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8" name="Google Shape;768;p18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grpSp>
        <p:nvGrpSpPr>
          <p:cNvPr id="769" name="Google Shape;769;p18"/>
          <p:cNvGrpSpPr/>
          <p:nvPr/>
        </p:nvGrpSpPr>
        <p:grpSpPr>
          <a:xfrm>
            <a:off x="3442378" y="2363160"/>
            <a:ext cx="849086" cy="1310741"/>
            <a:chOff x="1345433" y="1755323"/>
            <a:chExt cx="849086" cy="1310741"/>
          </a:xfrm>
        </p:grpSpPr>
        <p:sp>
          <p:nvSpPr>
            <p:cNvPr id="770" name="Google Shape;770;p18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1" name="Google Shape;771;p18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2" name="Google Shape;772;p18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grpSp>
        <p:nvGrpSpPr>
          <p:cNvPr id="773" name="Google Shape;773;p18"/>
          <p:cNvGrpSpPr/>
          <p:nvPr/>
        </p:nvGrpSpPr>
        <p:grpSpPr>
          <a:xfrm>
            <a:off x="1354653" y="3860820"/>
            <a:ext cx="849086" cy="1310741"/>
            <a:chOff x="1345433" y="1755323"/>
            <a:chExt cx="849086" cy="1310741"/>
          </a:xfrm>
        </p:grpSpPr>
        <p:sp>
          <p:nvSpPr>
            <p:cNvPr id="774" name="Google Shape;774;p18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5" name="Google Shape;775;p18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6" name="Google Shape;776;p18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grpSp>
        <p:nvGrpSpPr>
          <p:cNvPr id="777" name="Google Shape;777;p18"/>
          <p:cNvGrpSpPr/>
          <p:nvPr/>
        </p:nvGrpSpPr>
        <p:grpSpPr>
          <a:xfrm>
            <a:off x="2402776" y="3860820"/>
            <a:ext cx="849086" cy="1310741"/>
            <a:chOff x="1345433" y="1755323"/>
            <a:chExt cx="849086" cy="1310741"/>
          </a:xfrm>
        </p:grpSpPr>
        <p:sp>
          <p:nvSpPr>
            <p:cNvPr id="778" name="Google Shape;778;p18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9" name="Google Shape;779;p18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0" name="Google Shape;780;p18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grpSp>
        <p:nvGrpSpPr>
          <p:cNvPr id="781" name="Google Shape;781;p18"/>
          <p:cNvGrpSpPr/>
          <p:nvPr/>
        </p:nvGrpSpPr>
        <p:grpSpPr>
          <a:xfrm>
            <a:off x="3451598" y="3860820"/>
            <a:ext cx="849086" cy="1310741"/>
            <a:chOff x="1345433" y="1755323"/>
            <a:chExt cx="849086" cy="1310741"/>
          </a:xfrm>
        </p:grpSpPr>
        <p:sp>
          <p:nvSpPr>
            <p:cNvPr id="782" name="Google Shape;782;p18"/>
            <p:cNvSpPr/>
            <p:nvPr/>
          </p:nvSpPr>
          <p:spPr>
            <a:xfrm>
              <a:off x="1345433" y="1755323"/>
              <a:ext cx="849086" cy="8490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3" name="Google Shape;783;p18"/>
            <p:cNvSpPr txBox="1"/>
            <p:nvPr/>
          </p:nvSpPr>
          <p:spPr>
            <a:xfrm>
              <a:off x="1566234" y="2630196"/>
              <a:ext cx="4074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4" name="Google Shape;784;p18"/>
            <p:cNvSpPr txBox="1"/>
            <p:nvPr/>
          </p:nvSpPr>
          <p:spPr>
            <a:xfrm>
              <a:off x="1549906" y="2819843"/>
              <a:ext cx="4411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/>
            </a:p>
          </p:txBody>
        </p:sp>
      </p:grpSp>
      <p:sp>
        <p:nvSpPr>
          <p:cNvPr id="785" name="Google Shape;785;p18"/>
          <p:cNvSpPr txBox="1"/>
          <p:nvPr/>
        </p:nvSpPr>
        <p:spPr>
          <a:xfrm>
            <a:off x="2638500" y="2604257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6" name="Google Shape;786;p18"/>
          <p:cNvSpPr txBox="1"/>
          <p:nvPr/>
        </p:nvSpPr>
        <p:spPr>
          <a:xfrm>
            <a:off x="1596691" y="2602802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7" name="Google Shape;787;p18"/>
          <p:cNvSpPr txBox="1"/>
          <p:nvPr/>
        </p:nvSpPr>
        <p:spPr>
          <a:xfrm>
            <a:off x="3702856" y="2610555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18"/>
          <p:cNvSpPr txBox="1"/>
          <p:nvPr/>
        </p:nvSpPr>
        <p:spPr>
          <a:xfrm>
            <a:off x="2645133" y="4078038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9" name="Google Shape;789;p18"/>
          <p:cNvSpPr txBox="1"/>
          <p:nvPr/>
        </p:nvSpPr>
        <p:spPr>
          <a:xfrm>
            <a:off x="1603324" y="4076583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0" name="Google Shape;790;p18"/>
          <p:cNvSpPr txBox="1"/>
          <p:nvPr/>
        </p:nvSpPr>
        <p:spPr>
          <a:xfrm>
            <a:off x="3709489" y="4084336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endParaRPr sz="1800">
              <a:solidFill>
                <a:srgbClr val="D8D8D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p18"/>
          <p:cNvSpPr/>
          <p:nvPr/>
        </p:nvSpPr>
        <p:spPr>
          <a:xfrm>
            <a:off x="1091746" y="1473480"/>
            <a:ext cx="3427603" cy="584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2" name="Google Shape;792;p18"/>
          <p:cNvSpPr txBox="1"/>
          <p:nvPr/>
        </p:nvSpPr>
        <p:spPr>
          <a:xfrm>
            <a:off x="1214632" y="1644920"/>
            <a:ext cx="14125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타이틀을 작성하세요.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3" name="Google Shape;793;p18"/>
          <p:cNvSpPr/>
          <p:nvPr/>
        </p:nvSpPr>
        <p:spPr>
          <a:xfrm>
            <a:off x="5689778" y="1542369"/>
            <a:ext cx="891689" cy="419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  <p:sp>
        <p:nvSpPr>
          <p:cNvPr id="794" name="Google Shape;794;p18"/>
          <p:cNvSpPr/>
          <p:nvPr/>
        </p:nvSpPr>
        <p:spPr>
          <a:xfrm>
            <a:off x="6727856" y="1542369"/>
            <a:ext cx="891689" cy="4193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/>
          </a:p>
        </p:txBody>
      </p:sp>
      <p:sp>
        <p:nvSpPr>
          <p:cNvPr id="795" name="Google Shape;795;p18"/>
          <p:cNvSpPr/>
          <p:nvPr/>
        </p:nvSpPr>
        <p:spPr>
          <a:xfrm>
            <a:off x="1091745" y="5510335"/>
            <a:ext cx="6527800" cy="7827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18"/>
          <p:cNvSpPr txBox="1"/>
          <p:nvPr/>
        </p:nvSpPr>
        <p:spPr>
          <a:xfrm>
            <a:off x="1202449" y="5610940"/>
            <a:ext cx="9989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상세설명 작성</a:t>
            </a:r>
            <a:endParaRPr/>
          </a:p>
        </p:txBody>
      </p:sp>
      <p:sp>
        <p:nvSpPr>
          <p:cNvPr id="797" name="Google Shape;797;p18"/>
          <p:cNvSpPr txBox="1"/>
          <p:nvPr/>
        </p:nvSpPr>
        <p:spPr>
          <a:xfrm>
            <a:off x="2665925" y="5134517"/>
            <a:ext cx="27924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p18"/>
          <p:cNvSpPr/>
          <p:nvPr/>
        </p:nvSpPr>
        <p:spPr>
          <a:xfrm>
            <a:off x="2818828" y="991817"/>
            <a:ext cx="3554867" cy="525862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9" name="Google Shape;799;p18"/>
          <p:cNvCxnSpPr/>
          <p:nvPr/>
        </p:nvCxnSpPr>
        <p:spPr>
          <a:xfrm rot="10800000" flipH="1">
            <a:off x="1923833" y="3086584"/>
            <a:ext cx="742092" cy="246223"/>
          </a:xfrm>
          <a:prstGeom prst="straightConnector1">
            <a:avLst/>
          </a:prstGeom>
          <a:noFill/>
          <a:ln w="50800" cap="flat" cmpd="sng">
            <a:solidFill>
              <a:srgbClr val="B6173F"/>
            </a:solidFill>
            <a:prstDash val="solid"/>
            <a:miter lim="8000"/>
            <a:headEnd type="none" w="sm" len="sm"/>
            <a:tailEnd type="triangle" w="med" len="med"/>
          </a:ln>
        </p:spPr>
      </p:cxnSp>
      <p:grpSp>
        <p:nvGrpSpPr>
          <p:cNvPr id="800" name="Google Shape;800;p18"/>
          <p:cNvGrpSpPr/>
          <p:nvPr/>
        </p:nvGrpSpPr>
        <p:grpSpPr>
          <a:xfrm>
            <a:off x="2687937" y="1090772"/>
            <a:ext cx="187782" cy="230830"/>
            <a:chOff x="0" y="-21525"/>
            <a:chExt cx="187780" cy="230828"/>
          </a:xfrm>
        </p:grpSpPr>
        <p:sp>
          <p:nvSpPr>
            <p:cNvPr id="801" name="Google Shape;801;p18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2" name="Google Shape;802;p18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03" name="Google Shape;803;p18"/>
          <p:cNvSpPr/>
          <p:nvPr/>
        </p:nvSpPr>
        <p:spPr>
          <a:xfrm>
            <a:off x="2969516" y="1093835"/>
            <a:ext cx="2606120" cy="3799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4" name="Google Shape;804;p18"/>
          <p:cNvSpPr txBox="1"/>
          <p:nvPr/>
        </p:nvSpPr>
        <p:spPr>
          <a:xfrm>
            <a:off x="3112040" y="1168886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검색바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18"/>
          <p:cNvSpPr txBox="1"/>
          <p:nvPr/>
        </p:nvSpPr>
        <p:spPr>
          <a:xfrm>
            <a:off x="5875427" y="105431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/>
          </a:p>
        </p:txBody>
      </p:sp>
      <p:sp>
        <p:nvSpPr>
          <p:cNvPr id="806" name="Google Shape;806;p18"/>
          <p:cNvSpPr/>
          <p:nvPr/>
        </p:nvSpPr>
        <p:spPr>
          <a:xfrm>
            <a:off x="3028470" y="3273458"/>
            <a:ext cx="522663" cy="53201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7" name="Google Shape;807;p18"/>
          <p:cNvSpPr/>
          <p:nvPr/>
        </p:nvSpPr>
        <p:spPr>
          <a:xfrm>
            <a:off x="4194139" y="3273458"/>
            <a:ext cx="522663" cy="53201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p18"/>
          <p:cNvSpPr/>
          <p:nvPr/>
        </p:nvSpPr>
        <p:spPr>
          <a:xfrm>
            <a:off x="2978657" y="1589615"/>
            <a:ext cx="3229666" cy="39068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p18"/>
          <p:cNvSpPr/>
          <p:nvPr/>
        </p:nvSpPr>
        <p:spPr>
          <a:xfrm>
            <a:off x="2973233" y="5676366"/>
            <a:ext cx="3229666" cy="3799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p18"/>
          <p:cNvSpPr txBox="1"/>
          <p:nvPr/>
        </p:nvSpPr>
        <p:spPr>
          <a:xfrm>
            <a:off x="3109611" y="1828467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장소명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18"/>
          <p:cNvSpPr txBox="1"/>
          <p:nvPr/>
        </p:nvSpPr>
        <p:spPr>
          <a:xfrm>
            <a:off x="4367493" y="575168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/>
          </a:p>
        </p:txBody>
      </p:sp>
      <p:sp>
        <p:nvSpPr>
          <p:cNvPr id="812" name="Google Shape;812;p18"/>
          <p:cNvSpPr/>
          <p:nvPr/>
        </p:nvSpPr>
        <p:spPr>
          <a:xfrm>
            <a:off x="2920255" y="1184023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18"/>
          <p:cNvSpPr txBox="1"/>
          <p:nvPr/>
        </p:nvSpPr>
        <p:spPr>
          <a:xfrm>
            <a:off x="3109610" y="2053546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/>
          </a:p>
        </p:txBody>
      </p:sp>
      <p:sp>
        <p:nvSpPr>
          <p:cNvPr id="814" name="Google Shape;814;p18"/>
          <p:cNvSpPr txBox="1"/>
          <p:nvPr/>
        </p:nvSpPr>
        <p:spPr>
          <a:xfrm>
            <a:off x="5347926" y="1915223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썸네일</a:t>
            </a:r>
            <a:endParaRPr/>
          </a:p>
        </p:txBody>
      </p:sp>
      <p:sp>
        <p:nvSpPr>
          <p:cNvPr id="815" name="Google Shape;815;p18"/>
          <p:cNvSpPr/>
          <p:nvPr/>
        </p:nvSpPr>
        <p:spPr>
          <a:xfrm>
            <a:off x="3149158" y="1751624"/>
            <a:ext cx="2953303" cy="593795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6" name="Google Shape;816;p18"/>
          <p:cNvSpPr/>
          <p:nvPr/>
        </p:nvSpPr>
        <p:spPr>
          <a:xfrm>
            <a:off x="5219684" y="1800340"/>
            <a:ext cx="825033" cy="483681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7" name="Google Shape;817;p18"/>
          <p:cNvSpPr/>
          <p:nvPr/>
        </p:nvSpPr>
        <p:spPr>
          <a:xfrm>
            <a:off x="5081209" y="188192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8" name="Google Shape;818;p18"/>
          <p:cNvSpPr txBox="1"/>
          <p:nvPr/>
        </p:nvSpPr>
        <p:spPr>
          <a:xfrm>
            <a:off x="3109611" y="2518986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장소명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9" name="Google Shape;819;p18"/>
          <p:cNvSpPr txBox="1"/>
          <p:nvPr/>
        </p:nvSpPr>
        <p:spPr>
          <a:xfrm>
            <a:off x="3109610" y="2744065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/>
          </a:p>
        </p:txBody>
      </p:sp>
      <p:sp>
        <p:nvSpPr>
          <p:cNvPr id="820" name="Google Shape;820;p18"/>
          <p:cNvSpPr txBox="1"/>
          <p:nvPr/>
        </p:nvSpPr>
        <p:spPr>
          <a:xfrm>
            <a:off x="5347926" y="2605742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썸네일</a:t>
            </a:r>
            <a:endParaRPr/>
          </a:p>
        </p:txBody>
      </p:sp>
      <p:sp>
        <p:nvSpPr>
          <p:cNvPr id="821" name="Google Shape;821;p18"/>
          <p:cNvSpPr/>
          <p:nvPr/>
        </p:nvSpPr>
        <p:spPr>
          <a:xfrm>
            <a:off x="3149158" y="2442143"/>
            <a:ext cx="2953303" cy="593795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2" name="Google Shape;822;p18"/>
          <p:cNvSpPr/>
          <p:nvPr/>
        </p:nvSpPr>
        <p:spPr>
          <a:xfrm>
            <a:off x="5219684" y="2490859"/>
            <a:ext cx="825033" cy="483681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3" name="Google Shape;823;p18"/>
          <p:cNvSpPr txBox="1"/>
          <p:nvPr/>
        </p:nvSpPr>
        <p:spPr>
          <a:xfrm>
            <a:off x="4446586" y="3126725"/>
            <a:ext cx="27924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" name="Google Shape;828;p19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부기몬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2023-10-11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2팀 배건욱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Web_join_01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9" name="Google Shape;829;p19"/>
          <p:cNvGraphicFramePr/>
          <p:nvPr/>
        </p:nvGraphicFramePr>
        <p:xfrm>
          <a:off x="8360229" y="2311702"/>
          <a:ext cx="3477975" cy="21705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 sz="10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회원 가입 입력 양식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1. 이메일 (아이디)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  최대 30자 이내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2. 비밀번호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  최소 4자 이상, 최대 20자 이하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 (영문과 숫자 모두 포함)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3. 닉네임 (랜덤 버튼 기능추가)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  최소 2자, 최대 15자,</a:t>
                      </a:r>
                      <a:r>
                        <a:rPr lang="en-US" sz="1000"/>
                        <a:t> 중복불가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 (한글, 영문, 숫자 모두 가능/ 특수문자 사용불가)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4. 프로필 사진 (jpeg, png/ 용량 제한 10MB)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0" name="Google Shape;830;p19"/>
          <p:cNvSpPr/>
          <p:nvPr/>
        </p:nvSpPr>
        <p:spPr>
          <a:xfrm>
            <a:off x="506186" y="727831"/>
            <a:ext cx="7698900" cy="57546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1" name="Google Shape;831;p19"/>
          <p:cNvSpPr txBox="1"/>
          <p:nvPr/>
        </p:nvSpPr>
        <p:spPr>
          <a:xfrm>
            <a:off x="424543" y="231713"/>
            <a:ext cx="18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join page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p19"/>
          <p:cNvSpPr/>
          <p:nvPr/>
        </p:nvSpPr>
        <p:spPr>
          <a:xfrm>
            <a:off x="1091745" y="2179831"/>
            <a:ext cx="6527801" cy="36135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6908212" y="1953125"/>
            <a:ext cx="7761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00"/>
              <a:buFont typeface="Malgun Gothic"/>
              <a:buNone/>
            </a:pPr>
            <a:r>
              <a:rPr lang="en-US" sz="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*필수 입력</a:t>
            </a:r>
            <a:endParaRPr sz="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19"/>
          <p:cNvSpPr/>
          <p:nvPr/>
        </p:nvSpPr>
        <p:spPr>
          <a:xfrm>
            <a:off x="2809135" y="2447246"/>
            <a:ext cx="3501129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00"/>
              <a:buFont typeface="Malgun Gothic"/>
              <a:buNone/>
            </a:pPr>
            <a:r>
              <a:rPr lang="en-US" sz="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19"/>
          <p:cNvSpPr/>
          <p:nvPr/>
        </p:nvSpPr>
        <p:spPr>
          <a:xfrm>
            <a:off x="2819335" y="2910341"/>
            <a:ext cx="35016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00"/>
              <a:buFont typeface="Malgun Gothic"/>
              <a:buNone/>
            </a:pPr>
            <a:r>
              <a:rPr lang="en-US" sz="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sz="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 번호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p19"/>
          <p:cNvSpPr/>
          <p:nvPr/>
        </p:nvSpPr>
        <p:spPr>
          <a:xfrm>
            <a:off x="2819335" y="3373436"/>
            <a:ext cx="35016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00"/>
              <a:buFont typeface="Malgun Gothic"/>
              <a:buNone/>
            </a:pPr>
            <a:r>
              <a:rPr lang="en-US" sz="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 번호 확인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7" name="Google Shape;837;p19"/>
          <p:cNvSpPr/>
          <p:nvPr/>
        </p:nvSpPr>
        <p:spPr>
          <a:xfrm>
            <a:off x="2809135" y="3838123"/>
            <a:ext cx="2517000" cy="32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700"/>
              <a:buFont typeface="Malgun Gothic"/>
              <a:buNone/>
            </a:pPr>
            <a:r>
              <a:rPr lang="en-US" sz="7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en-US" sz="9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닉네임</a:t>
            </a:r>
            <a:r>
              <a:rPr lang="en-US" sz="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8" name="Google Shape;838;p19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19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19"/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1" name="Google Shape;841;p19"/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842" name="Google Shape;842;p19"/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843" name="Google Shape;843;p19"/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  <p:sp>
        <p:nvSpPr>
          <p:cNvPr id="844" name="Google Shape;844;p19"/>
          <p:cNvSpPr txBox="1"/>
          <p:nvPr/>
        </p:nvSpPr>
        <p:spPr>
          <a:xfrm>
            <a:off x="3987742" y="1728566"/>
            <a:ext cx="106321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/>
          </a:p>
        </p:txBody>
      </p:sp>
      <p:sp>
        <p:nvSpPr>
          <p:cNvPr id="845" name="Google Shape;845;p19"/>
          <p:cNvSpPr/>
          <p:nvPr/>
        </p:nvSpPr>
        <p:spPr>
          <a:xfrm>
            <a:off x="2550195" y="2121174"/>
            <a:ext cx="187800" cy="187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6" name="Google Shape;846;p19"/>
          <p:cNvSpPr txBox="1"/>
          <p:nvPr/>
        </p:nvSpPr>
        <p:spPr>
          <a:xfrm>
            <a:off x="5571778" y="3899675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버튼</a:t>
            </a:r>
            <a:endParaRPr/>
          </a:p>
        </p:txBody>
      </p:sp>
      <p:sp>
        <p:nvSpPr>
          <p:cNvPr id="847" name="Google Shape;847;p19"/>
          <p:cNvSpPr txBox="1"/>
          <p:nvPr/>
        </p:nvSpPr>
        <p:spPr>
          <a:xfrm>
            <a:off x="3987742" y="4973212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업로드 버튼</a:t>
            </a:r>
            <a:endParaRPr/>
          </a:p>
        </p:txBody>
      </p:sp>
      <p:sp>
        <p:nvSpPr>
          <p:cNvPr id="848" name="Google Shape;848;p19"/>
          <p:cNvSpPr/>
          <p:nvPr/>
        </p:nvSpPr>
        <p:spPr>
          <a:xfrm>
            <a:off x="2929244" y="4724901"/>
            <a:ext cx="849086" cy="849086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9" name="Google Shape;849;p19"/>
          <p:cNvSpPr txBox="1"/>
          <p:nvPr/>
        </p:nvSpPr>
        <p:spPr>
          <a:xfrm>
            <a:off x="2895633" y="4402536"/>
            <a:ext cx="9172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이미지</a:t>
            </a:r>
            <a:endParaRPr/>
          </a:p>
        </p:txBody>
      </p:sp>
      <p:sp>
        <p:nvSpPr>
          <p:cNvPr id="850" name="Google Shape;850;p19"/>
          <p:cNvSpPr/>
          <p:nvPr/>
        </p:nvSpPr>
        <p:spPr>
          <a:xfrm>
            <a:off x="3571586" y="5982311"/>
            <a:ext cx="1568100" cy="3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완료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1"/>
          <p:cNvSpPr/>
          <p:nvPr/>
        </p:nvSpPr>
        <p:spPr>
          <a:xfrm>
            <a:off x="1091746" y="1496434"/>
            <a:ext cx="6527800" cy="46337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6" name="Google Shape;856;p21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부기몬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2023-10-11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2팀 박성진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Web_login_01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7" name="Google Shape;857;p21"/>
          <p:cNvGraphicFramePr/>
          <p:nvPr/>
        </p:nvGraphicFramePr>
        <p:xfrm>
          <a:off x="8360229" y="2311701"/>
          <a:ext cx="3477975" cy="1762275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1. 이메일 (아이디)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  최대 30자 이내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2. 비밀번호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  최소 4자 이상, 최대 20자 이하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  (영문과 숫자 모두 포함)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로그인 실패 시 에러메시지 표시 공간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8" name="Google Shape;858;p21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9" name="Google Shape;859;p21"/>
          <p:cNvSpPr txBox="1"/>
          <p:nvPr/>
        </p:nvSpPr>
        <p:spPr>
          <a:xfrm>
            <a:off x="470262" y="231712"/>
            <a:ext cx="1780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login page</a:t>
            </a:r>
            <a:endParaRPr/>
          </a:p>
        </p:txBody>
      </p:sp>
      <p:sp>
        <p:nvSpPr>
          <p:cNvPr id="860" name="Google Shape;860;p21"/>
          <p:cNvSpPr txBox="1"/>
          <p:nvPr/>
        </p:nvSpPr>
        <p:spPr>
          <a:xfrm>
            <a:off x="4716198" y="4335643"/>
            <a:ext cx="477052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p21"/>
          <p:cNvSpPr txBox="1"/>
          <p:nvPr/>
        </p:nvSpPr>
        <p:spPr>
          <a:xfrm>
            <a:off x="3594166" y="3874483"/>
            <a:ext cx="17498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잘못된 비밀번호 입력입니다.</a:t>
            </a:r>
            <a:endParaRPr sz="10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2" name="Google Shape;862;p21"/>
          <p:cNvSpPr txBox="1"/>
          <p:nvPr/>
        </p:nvSpPr>
        <p:spPr>
          <a:xfrm>
            <a:off x="3647984" y="4336630"/>
            <a:ext cx="906656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3" name="Google Shape;863;p21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p21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p21"/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p21"/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867" name="Google Shape;867;p21"/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868" name="Google Shape;868;p21"/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  <p:sp>
        <p:nvSpPr>
          <p:cNvPr id="869" name="Google Shape;869;p21"/>
          <p:cNvSpPr/>
          <p:nvPr/>
        </p:nvSpPr>
        <p:spPr>
          <a:xfrm>
            <a:off x="3351296" y="2840833"/>
            <a:ext cx="2251904" cy="4343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21"/>
          <p:cNvSpPr txBox="1"/>
          <p:nvPr/>
        </p:nvSpPr>
        <p:spPr>
          <a:xfrm>
            <a:off x="3467850" y="2919503"/>
            <a:ext cx="10012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가입한 이메일</a:t>
            </a:r>
            <a:endParaRPr sz="1200" b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21"/>
          <p:cNvSpPr/>
          <p:nvPr/>
        </p:nvSpPr>
        <p:spPr>
          <a:xfrm>
            <a:off x="3351296" y="3383095"/>
            <a:ext cx="2251904" cy="4343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2" name="Google Shape;872;p21"/>
          <p:cNvSpPr txBox="1"/>
          <p:nvPr/>
        </p:nvSpPr>
        <p:spPr>
          <a:xfrm>
            <a:off x="3467850" y="3461765"/>
            <a:ext cx="6694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sz="1200" b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1"/>
          <p:cNvSpPr/>
          <p:nvPr/>
        </p:nvSpPr>
        <p:spPr>
          <a:xfrm>
            <a:off x="3008374" y="2825603"/>
            <a:ext cx="187800" cy="187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4" name="Google Shape;874;p21"/>
          <p:cNvSpPr/>
          <p:nvPr/>
        </p:nvSpPr>
        <p:spPr>
          <a:xfrm>
            <a:off x="3351296" y="3902474"/>
            <a:ext cx="187800" cy="187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algun Gothic"/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9" name="Google Shape;879;p22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부기몬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2023-10-11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2팀 박성진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Web_findPassword_01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80" name="Google Shape;880;p22"/>
          <p:cNvGraphicFramePr/>
          <p:nvPr/>
        </p:nvGraphicFramePr>
        <p:xfrm>
          <a:off x="8360229" y="2311701"/>
          <a:ext cx="3477975" cy="709075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가입한 이메일로 비밀번호 찾기 가능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1" name="Google Shape;881;p22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2" name="Google Shape;882;p22"/>
          <p:cNvSpPr txBox="1"/>
          <p:nvPr/>
        </p:nvSpPr>
        <p:spPr>
          <a:xfrm>
            <a:off x="470262" y="231712"/>
            <a:ext cx="27840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find password page</a:t>
            </a:r>
            <a:endParaRPr/>
          </a:p>
        </p:txBody>
      </p:sp>
      <p:sp>
        <p:nvSpPr>
          <p:cNvPr id="883" name="Google Shape;883;p22"/>
          <p:cNvSpPr/>
          <p:nvPr/>
        </p:nvSpPr>
        <p:spPr>
          <a:xfrm>
            <a:off x="1091746" y="1496434"/>
            <a:ext cx="6527800" cy="46337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4" name="Google Shape;884;p22"/>
          <p:cNvSpPr/>
          <p:nvPr/>
        </p:nvSpPr>
        <p:spPr>
          <a:xfrm>
            <a:off x="3351296" y="3210705"/>
            <a:ext cx="2251904" cy="4343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5" name="Google Shape;885;p22"/>
          <p:cNvSpPr txBox="1"/>
          <p:nvPr/>
        </p:nvSpPr>
        <p:spPr>
          <a:xfrm>
            <a:off x="3467850" y="3281211"/>
            <a:ext cx="10012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가입한 이메일</a:t>
            </a:r>
            <a:endParaRPr sz="1200" b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2"/>
          <p:cNvSpPr txBox="1"/>
          <p:nvPr/>
        </p:nvSpPr>
        <p:spPr>
          <a:xfrm>
            <a:off x="4015756" y="3813301"/>
            <a:ext cx="906656" cy="246221"/>
          </a:xfrm>
          <a:prstGeom prst="rect">
            <a:avLst/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7" name="Google Shape;887;p22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8" name="Google Shape;888;p22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9" name="Google Shape;889;p22"/>
          <p:cNvSpPr txBox="1"/>
          <p:nvPr/>
        </p:nvSpPr>
        <p:spPr>
          <a:xfrm>
            <a:off x="4519349" y="1109073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0" name="Google Shape;890;p22"/>
          <p:cNvSpPr txBox="1"/>
          <p:nvPr/>
        </p:nvSpPr>
        <p:spPr>
          <a:xfrm>
            <a:off x="6344596" y="1108385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891" name="Google Shape;891;p22"/>
          <p:cNvSpPr txBox="1"/>
          <p:nvPr/>
        </p:nvSpPr>
        <p:spPr>
          <a:xfrm>
            <a:off x="6813333" y="903176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892" name="Google Shape;892;p22"/>
          <p:cNvSpPr txBox="1"/>
          <p:nvPr/>
        </p:nvSpPr>
        <p:spPr>
          <a:xfrm>
            <a:off x="5499745" y="1113827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  <p:grpSp>
        <p:nvGrpSpPr>
          <p:cNvPr id="893" name="Google Shape;893;p22"/>
          <p:cNvGrpSpPr/>
          <p:nvPr/>
        </p:nvGrpSpPr>
        <p:grpSpPr>
          <a:xfrm>
            <a:off x="3254355" y="3281211"/>
            <a:ext cx="187782" cy="230830"/>
            <a:chOff x="0" y="-21525"/>
            <a:chExt cx="187780" cy="230828"/>
          </a:xfrm>
        </p:grpSpPr>
        <p:sp>
          <p:nvSpPr>
            <p:cNvPr id="894" name="Google Shape;894;p22"/>
            <p:cNvSpPr/>
            <p:nvPr/>
          </p:nvSpPr>
          <p:spPr>
            <a:xfrm>
              <a:off x="0" y="0"/>
              <a:ext cx="187780" cy="1877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5" name="Google Shape;895;p22"/>
            <p:cNvSpPr txBox="1"/>
            <p:nvPr/>
          </p:nvSpPr>
          <p:spPr>
            <a:xfrm>
              <a:off x="73219" y="-21525"/>
              <a:ext cx="41341" cy="230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9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424543" y="231713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History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527957" y="964596"/>
          <a:ext cx="11136075" cy="5361925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94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Version</a:t>
                      </a:r>
                      <a:endParaRPr sz="10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 sz="10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Date</a:t>
                      </a:r>
                      <a:endParaRPr sz="10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1.0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1차 작성 제출 (피드백용)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2023-10-11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2.0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2차 작성 제출 (피드백 반영 완료)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/>
                        <a:t>2023-10-16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3.0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3차 수정 (멘토링 피드백 반영) + stamp detail page (main, my 구분해서 별도로 화면정의서 제작)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2023-10-21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2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424543" y="231713"/>
            <a:ext cx="19009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 Structure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" name="Google Shape;108;p4" descr="텍스트, 스크린샷, 번호, 도표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9037" y="1635337"/>
            <a:ext cx="57626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424543" y="231713"/>
            <a:ext cx="16385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화면흐름도(1)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p5" descr="도표, 라인, 그래프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005" y="1970381"/>
            <a:ext cx="2523510" cy="2778347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5" descr="도표, 라인, 텍스트, 그래프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6696" y="545598"/>
            <a:ext cx="2178242" cy="10451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5"/>
          <p:cNvCxnSpPr/>
          <p:nvPr/>
        </p:nvCxnSpPr>
        <p:spPr>
          <a:xfrm rot="10800000" flipH="1">
            <a:off x="4726381" y="1375634"/>
            <a:ext cx="647205" cy="56617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7" name="Google Shape;117;p5" descr="도표, 텍스트, 평면도, 라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5817" y="4424705"/>
            <a:ext cx="3159029" cy="1600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5"/>
          <p:cNvCxnSpPr/>
          <p:nvPr/>
        </p:nvCxnSpPr>
        <p:spPr>
          <a:xfrm>
            <a:off x="5999515" y="4424705"/>
            <a:ext cx="501599" cy="554885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19" name="Google Shape;119;p5" descr="도표, 텍스트, 라인, 그래프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813" y="2333191"/>
            <a:ext cx="2021760" cy="1331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5"/>
          <p:cNvCxnSpPr/>
          <p:nvPr/>
        </p:nvCxnSpPr>
        <p:spPr>
          <a:xfrm rot="10800000">
            <a:off x="2819703" y="3057476"/>
            <a:ext cx="656302" cy="292715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121;p5"/>
          <p:cNvCxnSpPr/>
          <p:nvPr/>
        </p:nvCxnSpPr>
        <p:spPr>
          <a:xfrm>
            <a:off x="6004213" y="3228469"/>
            <a:ext cx="534146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2" name="Google Shape;122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336" y="4901128"/>
            <a:ext cx="3105700" cy="162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5811" y="1691669"/>
            <a:ext cx="5010772" cy="26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944" y="1048606"/>
            <a:ext cx="5280289" cy="32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424543" y="231713"/>
            <a:ext cx="16385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화면흐름도(2)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p6" descr="도표, 라인, 그래프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9306" y="1586197"/>
            <a:ext cx="2523510" cy="2778347"/>
          </a:xfrm>
          <a:prstGeom prst="rect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1" name="Google Shape;131;p6"/>
          <p:cNvCxnSpPr/>
          <p:nvPr/>
        </p:nvCxnSpPr>
        <p:spPr>
          <a:xfrm rot="10800000">
            <a:off x="2962979" y="2055719"/>
            <a:ext cx="421629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6"/>
          <p:cNvCxnSpPr/>
          <p:nvPr/>
        </p:nvCxnSpPr>
        <p:spPr>
          <a:xfrm>
            <a:off x="5912816" y="4040521"/>
            <a:ext cx="501599" cy="554885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6"/>
          <p:cNvCxnSpPr/>
          <p:nvPr/>
        </p:nvCxnSpPr>
        <p:spPr>
          <a:xfrm flipH="1">
            <a:off x="2268998" y="3203972"/>
            <a:ext cx="1120308" cy="126749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6"/>
          <p:cNvCxnSpPr/>
          <p:nvPr/>
        </p:nvCxnSpPr>
        <p:spPr>
          <a:xfrm>
            <a:off x="5917514" y="2844286"/>
            <a:ext cx="534146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5" name="Google Shape;135;p6" descr="텍스트, 도표, 라인, 평면도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6932" y="4471466"/>
            <a:ext cx="2750926" cy="166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6" descr="텍스트, 도표, 라인, 폰트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5591" y="1330861"/>
            <a:ext cx="2192116" cy="144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 descr="텍스트, 도표, 라인, 폰트이(가) 표시된 사진&#10;&#10;자동 생성된 설명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4838" y="4595406"/>
            <a:ext cx="3614078" cy="1505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424543" y="231713"/>
            <a:ext cx="16514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자기소개</a:t>
            </a:r>
            <a:endParaRPr/>
          </a:p>
        </p:txBody>
      </p:sp>
      <p:pic>
        <p:nvPicPr>
          <p:cNvPr id="143" name="Google Shape;143;p7" descr="THINK ENGLISH] '펭귄 아니고 갈매기입니다'… 21세 부산시 인턴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681" y="1437079"/>
            <a:ext cx="7536637" cy="421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2515759" y="4901938"/>
            <a:ext cx="628333" cy="260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1091746" y="905934"/>
            <a:ext cx="6527800" cy="454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0" name="Google Shape;150;p8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부기몬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2023-10-11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2팀 송윤정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Web_main_01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1" name="Google Shape;151;p8"/>
          <p:cNvGraphicFramePr/>
          <p:nvPr/>
        </p:nvGraphicFramePr>
        <p:xfrm>
          <a:off x="8360229" y="2311702"/>
          <a:ext cx="3477975" cy="3425225"/>
        </p:xfrm>
        <a:graphic>
          <a:graphicData uri="http://schemas.openxmlformats.org/drawingml/2006/table">
            <a:tbl>
              <a:tblPr firstRow="1" bandRow="1">
                <a:noFill/>
                <a:tableStyleId>{59B7DCA7-4BC3-40DF-8E1A-A2A6B6D91877}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8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 sz="10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메인 페이지 이동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로그인 페이지 이동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3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회원가입 페이지 이동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4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로그인 시 메뉴 구성 변경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5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정렬 (인기순, 최신순, 가나다순)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6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상세보기 페이지 이동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7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내 스탬프북에 담김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좋아요 기능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9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삭제 (관리자만)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2" name="Google Shape;152;p8"/>
          <p:cNvSpPr/>
          <p:nvPr/>
        </p:nvSpPr>
        <p:spPr>
          <a:xfrm>
            <a:off x="506186" y="727831"/>
            <a:ext cx="7698921" cy="5754612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24543" y="231713"/>
            <a:ext cx="18603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main page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962814" y="976236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1091746" y="1859342"/>
            <a:ext cx="2057400" cy="26110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5562146" y="1859342"/>
            <a:ext cx="2057400" cy="26110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3326946" y="1859342"/>
            <a:ext cx="2057400" cy="26110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1091746" y="5336723"/>
            <a:ext cx="2057400" cy="10019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1202450" y="1006539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1091745" y="1483633"/>
            <a:ext cx="1774779" cy="2307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091746" y="4548524"/>
            <a:ext cx="2057400" cy="2910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222486" y="1474065"/>
            <a:ext cx="164403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인기순, 최신순, 가나다순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6394236" y="1006539"/>
            <a:ext cx="4764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7025770" y="1006539"/>
            <a:ext cx="3994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join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1911094" y="4570934"/>
            <a:ext cx="4074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1776169" y="4904269"/>
            <a:ext cx="677334" cy="260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1905484" y="490426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3326946" y="4548524"/>
            <a:ext cx="2057400" cy="2910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4146294" y="4570934"/>
            <a:ext cx="4074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4011369" y="4904269"/>
            <a:ext cx="677334" cy="260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4140684" y="490426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5562146" y="4548524"/>
            <a:ext cx="2057400" cy="2910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6381494" y="4570934"/>
            <a:ext cx="40748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246569" y="4904269"/>
            <a:ext cx="677334" cy="260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6375884" y="4904269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6253098" y="93704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6885838" y="94554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957147" y="1489588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9" name="Google Shape;179;p8"/>
          <p:cNvCxnSpPr/>
          <p:nvPr/>
        </p:nvCxnSpPr>
        <p:spPr>
          <a:xfrm>
            <a:off x="1091746" y="1885879"/>
            <a:ext cx="2057400" cy="258636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8"/>
          <p:cNvCxnSpPr/>
          <p:nvPr/>
        </p:nvCxnSpPr>
        <p:spPr>
          <a:xfrm flipH="1">
            <a:off x="1094273" y="1895885"/>
            <a:ext cx="2068620" cy="25781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8"/>
          <p:cNvCxnSpPr/>
          <p:nvPr/>
        </p:nvCxnSpPr>
        <p:spPr>
          <a:xfrm>
            <a:off x="3324419" y="1862098"/>
            <a:ext cx="2057400" cy="258636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8"/>
          <p:cNvCxnSpPr/>
          <p:nvPr/>
        </p:nvCxnSpPr>
        <p:spPr>
          <a:xfrm flipH="1">
            <a:off x="3326946" y="1872104"/>
            <a:ext cx="2068620" cy="25781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8"/>
          <p:cNvCxnSpPr/>
          <p:nvPr/>
        </p:nvCxnSpPr>
        <p:spPr>
          <a:xfrm>
            <a:off x="5557092" y="1860256"/>
            <a:ext cx="2057400" cy="2586363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8"/>
          <p:cNvCxnSpPr/>
          <p:nvPr/>
        </p:nvCxnSpPr>
        <p:spPr>
          <a:xfrm flipH="1">
            <a:off x="5559619" y="1870262"/>
            <a:ext cx="2068620" cy="257819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8"/>
          <p:cNvCxnSpPr/>
          <p:nvPr/>
        </p:nvCxnSpPr>
        <p:spPr>
          <a:xfrm>
            <a:off x="1091746" y="5358406"/>
            <a:ext cx="813738" cy="9802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8"/>
          <p:cNvCxnSpPr/>
          <p:nvPr/>
        </p:nvCxnSpPr>
        <p:spPr>
          <a:xfrm flipH="1">
            <a:off x="2284860" y="5336723"/>
            <a:ext cx="864286" cy="102361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8"/>
          <p:cNvSpPr/>
          <p:nvPr/>
        </p:nvSpPr>
        <p:spPr>
          <a:xfrm>
            <a:off x="1640144" y="4919001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2476970" y="4559470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951453" y="4548009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4392386" y="1616849"/>
            <a:ext cx="3222106" cy="563017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Google Shape;191;p8"/>
          <p:cNvCxnSpPr/>
          <p:nvPr/>
        </p:nvCxnSpPr>
        <p:spPr>
          <a:xfrm flipH="1">
            <a:off x="6632442" y="1360715"/>
            <a:ext cx="156536" cy="282156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2" name="Google Shape;192;p8"/>
          <p:cNvSpPr/>
          <p:nvPr/>
        </p:nvSpPr>
        <p:spPr>
          <a:xfrm>
            <a:off x="6001305" y="905934"/>
            <a:ext cx="1613187" cy="454781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5527600" y="1870078"/>
            <a:ext cx="74251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6360287" y="1870262"/>
            <a:ext cx="1127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6829024" y="1665053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6479932" y="1320805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2476970" y="4917036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2620582" y="490193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4748082" y="4909322"/>
            <a:ext cx="628333" cy="260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4852905" y="4909322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6999906" y="4901938"/>
            <a:ext cx="628333" cy="2609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7104729" y="4901938"/>
            <a:ext cx="44114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2683064" y="4565969"/>
            <a:ext cx="445788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❤️ 20</a:t>
            </a:r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7139942" y="4570853"/>
            <a:ext cx="445788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❤️ 20</a:t>
            </a:r>
            <a:endParaRPr/>
          </a:p>
        </p:txBody>
      </p:sp>
      <p:sp>
        <p:nvSpPr>
          <p:cNvPr id="205" name="Google Shape;205;p8"/>
          <p:cNvSpPr txBox="1"/>
          <p:nvPr/>
        </p:nvSpPr>
        <p:spPr>
          <a:xfrm>
            <a:off x="4880236" y="4565969"/>
            <a:ext cx="445788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❤️ 20</a:t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4559368" y="1870078"/>
            <a:ext cx="8707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89;p8">
            <a:extLst>
              <a:ext uri="{FF2B5EF4-FFF2-40B4-BE49-F238E27FC236}">
                <a16:creationId xmlns:a16="http://schemas.microsoft.com/office/drawing/2014/main" id="{991535D3-613C-A249-E286-F8DD3C3B2BE8}"/>
              </a:ext>
            </a:extLst>
          </p:cNvPr>
          <p:cNvSpPr/>
          <p:nvPr/>
        </p:nvSpPr>
        <p:spPr>
          <a:xfrm>
            <a:off x="951452" y="1932349"/>
            <a:ext cx="187779" cy="18777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291b145ce30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7139" y="1487863"/>
            <a:ext cx="2992406" cy="25775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g291b145ce30_0_6"/>
          <p:cNvGraphicFramePr/>
          <p:nvPr/>
        </p:nvGraphicFramePr>
        <p:xfrm>
          <a:off x="8360229" y="727831"/>
          <a:ext cx="3477975" cy="1452000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8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시스템 정보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시스템명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부기몬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작성일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2023-10-</a:t>
                      </a:r>
                      <a:r>
                        <a:rPr lang="en-US" sz="1000"/>
                        <a:t>2</a:t>
                      </a:r>
                      <a:r>
                        <a:rPr lang="en-US" sz="1000" u="none" strike="noStrike" cap="none"/>
                        <a:t>1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작성자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2팀 </a:t>
                      </a:r>
                      <a:r>
                        <a:rPr lang="en-US" sz="1000"/>
                        <a:t>송윤정</a:t>
                      </a:r>
                      <a:endParaRPr sz="18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화면 ID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 Web_stampDetail_01 (</a:t>
                      </a:r>
                      <a:r>
                        <a:rPr lang="en-US" sz="1000"/>
                        <a:t>main</a:t>
                      </a:r>
                      <a:r>
                        <a:rPr lang="en-US" sz="1000" u="none" strike="noStrike" cap="none"/>
                        <a:t>)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3" name="Google Shape;213;g291b145ce30_0_6"/>
          <p:cNvGraphicFramePr/>
          <p:nvPr/>
        </p:nvGraphicFramePr>
        <p:xfrm>
          <a:off x="8360229" y="2311701"/>
          <a:ext cx="3477975" cy="684575"/>
        </p:xfrm>
        <a:graphic>
          <a:graphicData uri="http://schemas.openxmlformats.org/drawingml/2006/table">
            <a:tbl>
              <a:tblPr>
                <a:noFill/>
                <a:tableStyleId>{1D0C6E88-3AEC-4C2C-91F0-987E775419D8}</a:tableStyleId>
              </a:tblPr>
              <a:tblGrid>
                <a:gridCol w="37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1</a:t>
                      </a:r>
                      <a:endParaRPr sz="1000" u="none" strike="noStrike" cap="none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스탬프 장소 표시 (직선 거리 표시)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4" name="Google Shape;214;g291b145ce30_0_6"/>
          <p:cNvSpPr/>
          <p:nvPr/>
        </p:nvSpPr>
        <p:spPr>
          <a:xfrm>
            <a:off x="506186" y="727831"/>
            <a:ext cx="7698900" cy="5754600"/>
          </a:xfrm>
          <a:prstGeom prst="rect">
            <a:avLst/>
          </a:prstGeom>
          <a:noFill/>
          <a:ln w="12700" cap="flat" cmpd="sng">
            <a:solidFill>
              <a:srgbClr val="BFBF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91b145ce30_0_6"/>
          <p:cNvSpPr txBox="1"/>
          <p:nvPr/>
        </p:nvSpPr>
        <p:spPr>
          <a:xfrm>
            <a:off x="470262" y="231712"/>
            <a:ext cx="25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– stamp detail page</a:t>
            </a:r>
            <a:endParaRPr/>
          </a:p>
        </p:txBody>
      </p:sp>
      <p:sp>
        <p:nvSpPr>
          <p:cNvPr id="216" name="Google Shape;216;g291b145ce30_0_6"/>
          <p:cNvSpPr/>
          <p:nvPr/>
        </p:nvSpPr>
        <p:spPr>
          <a:xfrm>
            <a:off x="1091746" y="905934"/>
            <a:ext cx="6527700" cy="45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g291b145ce30_0_6"/>
          <p:cNvSpPr txBox="1"/>
          <p:nvPr/>
        </p:nvSpPr>
        <p:spPr>
          <a:xfrm>
            <a:off x="1202450" y="1006539"/>
            <a:ext cx="447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291b145ce30_0_6"/>
          <p:cNvSpPr/>
          <p:nvPr/>
        </p:nvSpPr>
        <p:spPr>
          <a:xfrm>
            <a:off x="1091746" y="1487863"/>
            <a:ext cx="3431400" cy="479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9" name="Google Shape;219;g291b145ce30_0_6"/>
          <p:cNvGrpSpPr/>
          <p:nvPr/>
        </p:nvGrpSpPr>
        <p:grpSpPr>
          <a:xfrm>
            <a:off x="1345433" y="1755323"/>
            <a:ext cx="849000" cy="1121173"/>
            <a:chOff x="1345433" y="1755323"/>
            <a:chExt cx="849000" cy="1121173"/>
          </a:xfrm>
        </p:grpSpPr>
        <p:sp>
          <p:nvSpPr>
            <p:cNvPr id="220" name="Google Shape;220;g291b145ce30_0_6"/>
            <p:cNvSpPr/>
            <p:nvPr/>
          </p:nvSpPr>
          <p:spPr>
            <a:xfrm>
              <a:off x="1345433" y="1755323"/>
              <a:ext cx="849000" cy="849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g291b145ce30_0_6"/>
            <p:cNvSpPr txBox="1"/>
            <p:nvPr/>
          </p:nvSpPr>
          <p:spPr>
            <a:xfrm>
              <a:off x="1566234" y="2630196"/>
              <a:ext cx="4074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2" name="Google Shape;222;g291b145ce30_0_6"/>
          <p:cNvSpPr/>
          <p:nvPr/>
        </p:nvSpPr>
        <p:spPr>
          <a:xfrm>
            <a:off x="2393556" y="1755323"/>
            <a:ext cx="849000" cy="84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g291b145ce30_0_6"/>
          <p:cNvSpPr txBox="1"/>
          <p:nvPr/>
        </p:nvSpPr>
        <p:spPr>
          <a:xfrm>
            <a:off x="2614357" y="2630196"/>
            <a:ext cx="407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g291b145ce30_0_6"/>
          <p:cNvSpPr/>
          <p:nvPr/>
        </p:nvSpPr>
        <p:spPr>
          <a:xfrm>
            <a:off x="3442378" y="1755323"/>
            <a:ext cx="849000" cy="84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291b145ce30_0_6"/>
          <p:cNvSpPr txBox="1"/>
          <p:nvPr/>
        </p:nvSpPr>
        <p:spPr>
          <a:xfrm>
            <a:off x="3663179" y="2630196"/>
            <a:ext cx="407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291b145ce30_0_6"/>
          <p:cNvSpPr/>
          <p:nvPr/>
        </p:nvSpPr>
        <p:spPr>
          <a:xfrm>
            <a:off x="1354653" y="3252983"/>
            <a:ext cx="849000" cy="84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291b145ce30_0_6"/>
          <p:cNvSpPr txBox="1"/>
          <p:nvPr/>
        </p:nvSpPr>
        <p:spPr>
          <a:xfrm>
            <a:off x="1575454" y="4127856"/>
            <a:ext cx="407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291b145ce30_0_6"/>
          <p:cNvSpPr/>
          <p:nvPr/>
        </p:nvSpPr>
        <p:spPr>
          <a:xfrm>
            <a:off x="2402776" y="3252983"/>
            <a:ext cx="849000" cy="84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291b145ce30_0_6"/>
          <p:cNvSpPr txBox="1"/>
          <p:nvPr/>
        </p:nvSpPr>
        <p:spPr>
          <a:xfrm>
            <a:off x="2623577" y="4127856"/>
            <a:ext cx="407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291b145ce30_0_6"/>
          <p:cNvSpPr/>
          <p:nvPr/>
        </p:nvSpPr>
        <p:spPr>
          <a:xfrm>
            <a:off x="3451598" y="3252983"/>
            <a:ext cx="849000" cy="84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291b145ce30_0_6"/>
          <p:cNvSpPr txBox="1"/>
          <p:nvPr/>
        </p:nvSpPr>
        <p:spPr>
          <a:xfrm>
            <a:off x="3672399" y="4127856"/>
            <a:ext cx="407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291b145ce30_0_6"/>
          <p:cNvSpPr/>
          <p:nvPr/>
        </p:nvSpPr>
        <p:spPr>
          <a:xfrm>
            <a:off x="1354653" y="4690872"/>
            <a:ext cx="849000" cy="84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291b145ce30_0_6"/>
          <p:cNvSpPr txBox="1"/>
          <p:nvPr/>
        </p:nvSpPr>
        <p:spPr>
          <a:xfrm>
            <a:off x="1575454" y="5565745"/>
            <a:ext cx="407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291b145ce30_0_6"/>
          <p:cNvSpPr/>
          <p:nvPr/>
        </p:nvSpPr>
        <p:spPr>
          <a:xfrm>
            <a:off x="2402776" y="4690872"/>
            <a:ext cx="849000" cy="84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291b145ce30_0_6"/>
          <p:cNvSpPr txBox="1"/>
          <p:nvPr/>
        </p:nvSpPr>
        <p:spPr>
          <a:xfrm>
            <a:off x="2623577" y="5565745"/>
            <a:ext cx="407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291b145ce30_0_6"/>
          <p:cNvSpPr/>
          <p:nvPr/>
        </p:nvSpPr>
        <p:spPr>
          <a:xfrm>
            <a:off x="3451598" y="4690872"/>
            <a:ext cx="849000" cy="84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291b145ce30_0_6"/>
          <p:cNvSpPr txBox="1"/>
          <p:nvPr/>
        </p:nvSpPr>
        <p:spPr>
          <a:xfrm>
            <a:off x="3672399" y="5565745"/>
            <a:ext cx="407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8" name="Google Shape;238;g291b145ce30_0_6"/>
          <p:cNvGrpSpPr/>
          <p:nvPr/>
        </p:nvGrpSpPr>
        <p:grpSpPr>
          <a:xfrm>
            <a:off x="4582009" y="1632257"/>
            <a:ext cx="187800" cy="261089"/>
            <a:chOff x="0" y="0"/>
            <a:chExt cx="187800" cy="261089"/>
          </a:xfrm>
        </p:grpSpPr>
        <p:sp>
          <p:nvSpPr>
            <p:cNvPr id="239" name="Google Shape;239;g291b145ce30_0_6"/>
            <p:cNvSpPr/>
            <p:nvPr/>
          </p:nvSpPr>
          <p:spPr>
            <a:xfrm>
              <a:off x="0" y="0"/>
              <a:ext cx="187800" cy="187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g291b145ce30_0_6"/>
            <p:cNvSpPr txBox="1"/>
            <p:nvPr/>
          </p:nvSpPr>
          <p:spPr>
            <a:xfrm>
              <a:off x="73219" y="30389"/>
              <a:ext cx="414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/>
            </a:p>
          </p:txBody>
        </p:sp>
      </p:grpSp>
      <p:sp>
        <p:nvSpPr>
          <p:cNvPr id="241" name="Google Shape;241;g291b145ce30_0_6"/>
          <p:cNvSpPr txBox="1"/>
          <p:nvPr/>
        </p:nvSpPr>
        <p:spPr>
          <a:xfrm>
            <a:off x="4519349" y="1109073"/>
            <a:ext cx="8709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스탬프북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291b145ce30_0_6"/>
          <p:cNvSpPr txBox="1"/>
          <p:nvPr/>
        </p:nvSpPr>
        <p:spPr>
          <a:xfrm>
            <a:off x="6344596" y="1108385"/>
            <a:ext cx="1127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스탬프북 만들기</a:t>
            </a:r>
            <a:endParaRPr/>
          </a:p>
        </p:txBody>
      </p:sp>
      <p:sp>
        <p:nvSpPr>
          <p:cNvPr id="243" name="Google Shape;243;g291b145ce30_0_6"/>
          <p:cNvSpPr txBox="1"/>
          <p:nvPr/>
        </p:nvSpPr>
        <p:spPr>
          <a:xfrm>
            <a:off x="6813333" y="903176"/>
            <a:ext cx="64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/>
          </a:p>
        </p:txBody>
      </p:sp>
      <p:sp>
        <p:nvSpPr>
          <p:cNvPr id="244" name="Google Shape;244;g291b145ce30_0_6"/>
          <p:cNvSpPr txBox="1"/>
          <p:nvPr/>
        </p:nvSpPr>
        <p:spPr>
          <a:xfrm>
            <a:off x="5499745" y="1113827"/>
            <a:ext cx="742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부기 도감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23</Slides>
  <Notes>23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H25</dc:creator>
  <cp:revision>17</cp:revision>
  <dcterms:created xsi:type="dcterms:W3CDTF">2023-10-11T07:15:51Z</dcterms:created>
  <dcterms:modified xsi:type="dcterms:W3CDTF">2023-10-21T06:12:43Z</dcterms:modified>
</cp:coreProperties>
</file>