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AB67-9A5B-46B4-99E5-94201357614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FC11-84D7-47B9-938B-B5F8B520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2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AB67-9A5B-46B4-99E5-94201357614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FC11-84D7-47B9-938B-B5F8B520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AB67-9A5B-46B4-99E5-94201357614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FC11-84D7-47B9-938B-B5F8B520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0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AB67-9A5B-46B4-99E5-94201357614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FC11-84D7-47B9-938B-B5F8B520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7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AB67-9A5B-46B4-99E5-94201357614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FC11-84D7-47B9-938B-B5F8B520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4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AB67-9A5B-46B4-99E5-94201357614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FC11-84D7-47B9-938B-B5F8B520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5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AB67-9A5B-46B4-99E5-94201357614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FC11-84D7-47B9-938B-B5F8B520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0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AB67-9A5B-46B4-99E5-94201357614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FC11-84D7-47B9-938B-B5F8B520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0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AB67-9A5B-46B4-99E5-94201357614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FC11-84D7-47B9-938B-B5F8B520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6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AB67-9A5B-46B4-99E5-94201357614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FC11-84D7-47B9-938B-B5F8B520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5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AB67-9A5B-46B4-99E5-94201357614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FC11-84D7-47B9-938B-B5F8B520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5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CAB67-9A5B-46B4-99E5-94201357614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FFC11-84D7-47B9-938B-B5F8B520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0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UJIAN TENGAH SEMESTER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KOMPUTER GRAFIK PRAKTEK</a:t>
            </a:r>
          </a:p>
          <a:p>
            <a:r>
              <a:rPr lang="en-US" sz="1600" dirty="0" smtClean="0"/>
              <a:t>Ali Qornan Jaisyurrahman - 151511007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2428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Berfungsi untuk menyimpan prosedur dan fungsi untuk membantu pembuatan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Menggunakan algoritma DDA untuk membuat garis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Menggunakan algoritma 45 iterasi untuk membuat lingkaran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1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Header file dari library.cpp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9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Stdio.h</a:t>
            </a:r>
          </a:p>
          <a:p>
            <a:r>
              <a:rPr lang="en-US" dirty="0" smtClean="0"/>
              <a:t>Library.h</a:t>
            </a:r>
          </a:p>
          <a:p>
            <a:r>
              <a:rPr lang="en-US" dirty="0" smtClean="0"/>
              <a:t>Time.h</a:t>
            </a:r>
          </a:p>
          <a:p>
            <a:r>
              <a:rPr lang="en-US" dirty="0" smtClean="0"/>
              <a:t>Windows.h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8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Algoritma untuk Menampilkan jam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455" t="21688" r="20744" b="38085"/>
          <a:stretch/>
        </p:blipFill>
        <p:spPr>
          <a:xfrm>
            <a:off x="574765" y="2167799"/>
            <a:ext cx="10424161" cy="369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4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Hasil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3277" b="32682"/>
          <a:stretch/>
        </p:blipFill>
        <p:spPr>
          <a:xfrm>
            <a:off x="3832987" y="1368425"/>
            <a:ext cx="4906064" cy="505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7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UJIAN TENGAH SEMESTER</vt:lpstr>
      <vt:lpstr>Library.cpp</vt:lpstr>
      <vt:lpstr>Library.h</vt:lpstr>
      <vt:lpstr>Include Header</vt:lpstr>
      <vt:lpstr>Algoritma untuk Menampilkan jam</vt:lpstr>
      <vt:lpstr>Hasil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UJIAN TENGAH SEMESTER</dc:title>
  <dc:creator>Ali Qornan</dc:creator>
  <cp:lastModifiedBy>Ali Qornan</cp:lastModifiedBy>
  <cp:revision>1</cp:revision>
  <dcterms:created xsi:type="dcterms:W3CDTF">2017-10-20T00:23:34Z</dcterms:created>
  <dcterms:modified xsi:type="dcterms:W3CDTF">2017-10-20T00:23:54Z</dcterms:modified>
</cp:coreProperties>
</file>