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19" Type="http://schemas.openxmlformats.org/officeDocument/2006/relationships/image" Target="../media/image5.png"  /><Relationship Id="rId2" Type="http://schemas.openxmlformats.org/officeDocument/2006/relationships/slideLayout" Target="../slideLayouts/slideLayout2.xml"  /><Relationship Id="rId20" Type="http://schemas.openxmlformats.org/officeDocument/2006/relationships/image" Target="../media/image6.png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21764-7450-4E5F-9330-F6DB418F4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  <a:br>
              <a:rPr lang="en-US" altLang="ko-KR" dirty="0"/>
            </a:br>
            <a:r>
              <a:rPr lang="ko-KR" altLang="en-US" dirty="0" err="1"/>
              <a:t>텀프로젝트</a:t>
            </a:r>
            <a:r>
              <a:rPr lang="ko-KR" altLang="en-US" dirty="0"/>
              <a:t>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F28C79-C69A-4820-9749-5A2429C46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808523"/>
            <a:ext cx="6815669" cy="132080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생명과학과 이현진</a:t>
            </a:r>
          </a:p>
        </p:txBody>
      </p:sp>
    </p:spTree>
    <p:extLst>
      <p:ext uri="{BB962C8B-B14F-4D97-AF65-F5344CB8AC3E}">
        <p14:creationId xmlns:p14="http://schemas.microsoft.com/office/powerpoint/2010/main" val="12350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017D49-AD16-47B5-A5D7-DD811DA0BF35}"/>
              </a:ext>
            </a:extLst>
          </p:cNvPr>
          <p:cNvSpPr/>
          <p:nvPr/>
        </p:nvSpPr>
        <p:spPr>
          <a:xfrm>
            <a:off x="2692398" y="2228295"/>
            <a:ext cx="6807204" cy="2654423"/>
          </a:xfrm>
          <a:prstGeom prst="rect">
            <a:avLst/>
          </a:prstGeom>
          <a:gradFill>
            <a:gsLst>
              <a:gs pos="0">
                <a:srgbClr val="F9F9F9"/>
              </a:gs>
              <a:gs pos="61000">
                <a:srgbClr val="EFEFEF"/>
              </a:gs>
              <a:gs pos="33000">
                <a:srgbClr val="EEEEEE"/>
              </a:gs>
              <a:gs pos="100000">
                <a:srgbClr val="E8E8E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5AF562-053D-4984-8386-5C1524C98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3144752"/>
          </a:xfrm>
        </p:spPr>
        <p:txBody>
          <a:bodyPr/>
          <a:lstStyle/>
          <a:p>
            <a:r>
              <a:rPr lang="ko-KR" altLang="en-US" sz="6600" dirty="0"/>
              <a:t>감사합니다</a:t>
            </a:r>
            <a:r>
              <a:rPr lang="en-US" altLang="ko-KR" sz="6600" dirty="0"/>
              <a:t>.</a:t>
            </a:r>
            <a:br>
              <a:rPr lang="en-US" altLang="ko-KR" sz="6600" dirty="0"/>
            </a:b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6805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4E097-A361-4323-B350-92078EE0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C4B5B-306A-4638-9692-E622E99F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/>
              <a:t>주제 및 주제 선정 이유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ko-KR" altLang="en-US" b="1" dirty="0"/>
              <a:t>사용자 정의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ko-KR" altLang="en-US" b="1" dirty="0"/>
              <a:t>요구조건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ko-KR" altLang="en-US" b="1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240172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8F256-448D-43D3-99DD-B38A937A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주제 및 주제 선정 이유</a:t>
            </a:r>
            <a:endParaRPr lang="en-US" altLang="ko-KR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6D91F-594D-4F4D-A3C0-AF8DB3F4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주제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    -</a:t>
            </a:r>
            <a:r>
              <a:rPr lang="ko-KR" altLang="en-US" dirty="0"/>
              <a:t>  기숙사 관리 시스템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/>
              <a:t>주제 선정 이유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오랜 시간 별생각 없이 이용하고 있던 서비스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가까이에서 직</a:t>
            </a:r>
            <a:r>
              <a:rPr lang="en-US" altLang="ko-KR" dirty="0"/>
              <a:t>·</a:t>
            </a:r>
            <a:r>
              <a:rPr lang="ko-KR" altLang="en-US" dirty="0"/>
              <a:t>간접적으로 경험</a:t>
            </a:r>
          </a:p>
        </p:txBody>
      </p:sp>
    </p:spTree>
    <p:extLst>
      <p:ext uri="{BB962C8B-B14F-4D97-AF65-F5344CB8AC3E}">
        <p14:creationId xmlns:p14="http://schemas.microsoft.com/office/powerpoint/2010/main" val="281408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A3581-832E-430E-852C-A8A3D13A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사용자 정의</a:t>
            </a:r>
            <a:endParaRPr lang="en-US" altLang="ko-KR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3D979-8999-4D15-BA8D-4FE8E0F4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기숙사 시설 사용자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기숙사 시설을 사용하는 사람들</a:t>
            </a:r>
          </a:p>
          <a:p>
            <a:r>
              <a:rPr lang="ko-KR" altLang="en-US" b="1" dirty="0"/>
              <a:t>행정관리자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기숙사에 입사한 사생들을 관리하는 사람들</a:t>
            </a:r>
            <a:endParaRPr lang="en-US" altLang="ko-KR" dirty="0"/>
          </a:p>
          <a:p>
            <a:r>
              <a:rPr lang="ko-KR" altLang="en-US" b="1" dirty="0"/>
              <a:t>시설관리자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 - </a:t>
            </a:r>
            <a:r>
              <a:rPr lang="ko-KR" altLang="en-US" dirty="0"/>
              <a:t>기숙사의 각종 시설들을 관리</a:t>
            </a:r>
          </a:p>
        </p:txBody>
      </p:sp>
    </p:spTree>
    <p:extLst>
      <p:ext uri="{BB962C8B-B14F-4D97-AF65-F5344CB8AC3E}">
        <p14:creationId xmlns:p14="http://schemas.microsoft.com/office/powerpoint/2010/main" val="153643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63C214-7A2C-4D65-93BA-63A31B59394A}"/>
              </a:ext>
            </a:extLst>
          </p:cNvPr>
          <p:cNvSpPr/>
          <p:nvPr/>
        </p:nvSpPr>
        <p:spPr>
          <a:xfrm>
            <a:off x="1403566" y="2001747"/>
            <a:ext cx="9388800" cy="0"/>
          </a:xfrm>
          <a:prstGeom prst="rect">
            <a:avLst/>
          </a:prstGeom>
          <a:solidFill>
            <a:srgbClr val="83992A"/>
          </a:solidFill>
          <a:ln>
            <a:solidFill>
              <a:srgbClr val="839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79C0106-3C1C-43BF-921C-CE990911D92E}"/>
              </a:ext>
            </a:extLst>
          </p:cNvPr>
          <p:cNvSpPr txBox="1">
            <a:spLocks/>
          </p:cNvSpPr>
          <p:nvPr/>
        </p:nvSpPr>
        <p:spPr>
          <a:xfrm>
            <a:off x="1295401" y="1087349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1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/>
              <a:t>요구조건</a:t>
            </a:r>
            <a:endParaRPr lang="ko-KR" altLang="en-US" dirty="0"/>
          </a:p>
        </p:txBody>
      </p:sp>
      <p:sp>
        <p:nvSpPr>
          <p:cNvPr id="5" name="내용 개체 틀 9">
            <a:extLst>
              <a:ext uri="{FF2B5EF4-FFF2-40B4-BE49-F238E27FC236}">
                <a16:creationId xmlns:a16="http://schemas.microsoft.com/office/drawing/2014/main" id="{CCF205B2-7241-40AA-A00B-D44A0A84D3A5}"/>
              </a:ext>
            </a:extLst>
          </p:cNvPr>
          <p:cNvSpPr txBox="1">
            <a:spLocks/>
          </p:cNvSpPr>
          <p:nvPr/>
        </p:nvSpPr>
        <p:spPr>
          <a:xfrm>
            <a:off x="1295401" y="2108199"/>
            <a:ext cx="9601196" cy="404706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기숙사 시설 사용자</a:t>
            </a:r>
          </a:p>
          <a:p>
            <a:pPr marL="0" indent="0">
              <a:buFont typeface="Arial"/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배정된 호실</a:t>
            </a:r>
            <a:r>
              <a:rPr lang="en-US" altLang="ko-KR" dirty="0"/>
              <a:t>, </a:t>
            </a:r>
            <a:r>
              <a:rPr lang="ko-KR" altLang="en-US" dirty="0"/>
              <a:t>룸메이트</a:t>
            </a:r>
            <a:r>
              <a:rPr lang="en-US" altLang="ko-KR" dirty="0"/>
              <a:t>, </a:t>
            </a:r>
            <a:r>
              <a:rPr lang="ko-KR" altLang="en-US" dirty="0"/>
              <a:t>민원처리 상태</a:t>
            </a:r>
            <a:r>
              <a:rPr lang="en-US" altLang="ko-KR" dirty="0"/>
              <a:t>, </a:t>
            </a:r>
            <a:r>
              <a:rPr lang="ko-KR" altLang="en-US" dirty="0" err="1"/>
              <a:t>상벌점</a:t>
            </a:r>
            <a:r>
              <a:rPr lang="ko-KR" altLang="en-US" dirty="0"/>
              <a:t> 등을 검색</a:t>
            </a: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sz="1200" dirty="0"/>
          </a:p>
          <a:p>
            <a:r>
              <a:rPr lang="ko-KR" altLang="en-US" b="1" dirty="0"/>
              <a:t>행정관리자</a:t>
            </a:r>
            <a:endParaRPr lang="en-US" altLang="ko-KR" b="1" dirty="0"/>
          </a:p>
          <a:p>
            <a:pPr marL="0" indent="0">
              <a:buFont typeface="Arial"/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사생의 생활점검</a:t>
            </a:r>
            <a:r>
              <a:rPr lang="en-US" altLang="ko-KR" dirty="0"/>
              <a:t>·</a:t>
            </a:r>
            <a:r>
              <a:rPr lang="ko-KR" altLang="en-US" dirty="0"/>
              <a:t>안전교육 결과</a:t>
            </a:r>
            <a:r>
              <a:rPr lang="en-US" altLang="ko-KR" dirty="0"/>
              <a:t>, </a:t>
            </a:r>
            <a:r>
              <a:rPr lang="ko-KR" altLang="en-US" dirty="0"/>
              <a:t>상벌점이 특정 점수를 넘은 사생 등을 검색</a:t>
            </a:r>
            <a:endParaRPr lang="en-US" altLang="ko-KR" dirty="0"/>
          </a:p>
          <a:p>
            <a:pPr marL="0" indent="0">
              <a:buFont typeface="Arial"/>
              <a:buNone/>
            </a:pPr>
            <a:endParaRPr lang="en-US" altLang="ko-KR" sz="1200" dirty="0"/>
          </a:p>
          <a:p>
            <a:r>
              <a:rPr lang="ko-KR" altLang="en-US" b="1" dirty="0"/>
              <a:t>시설관리자</a:t>
            </a:r>
          </a:p>
          <a:p>
            <a:pPr marL="0" indent="0">
              <a:buFont typeface="Arial"/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민원신청 사생</a:t>
            </a:r>
            <a:r>
              <a:rPr lang="en-US" altLang="ko-KR" dirty="0"/>
              <a:t>, </a:t>
            </a:r>
            <a:r>
              <a:rPr lang="ko-KR" altLang="en-US" dirty="0"/>
              <a:t>민원 종류</a:t>
            </a:r>
            <a:r>
              <a:rPr lang="en-US" altLang="ko-KR" dirty="0"/>
              <a:t>, </a:t>
            </a:r>
            <a:r>
              <a:rPr lang="ko-KR" altLang="en-US" dirty="0"/>
              <a:t>민원처리자</a:t>
            </a:r>
            <a:r>
              <a:rPr lang="en-US" altLang="ko-KR" dirty="0"/>
              <a:t>, </a:t>
            </a:r>
            <a:r>
              <a:rPr lang="ko-KR" altLang="en-US" dirty="0"/>
              <a:t>민원신청 상태 등을 검색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26664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요구조건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b="1"/>
              <a:t>개체</a:t>
            </a:r>
            <a:endParaRPr lang="ko-KR" altLang="en-US" b="1"/>
          </a:p>
          <a:p>
            <a:pPr marL="0" indent="0">
              <a:buNone/>
              <a:defRPr/>
            </a:pPr>
            <a:r>
              <a:rPr lang="en-US" altLang="ko-KR"/>
              <a:t>      - </a:t>
            </a:r>
            <a:r>
              <a:rPr lang="ko-KR" altLang="en-US"/>
              <a:t>사생 </a:t>
            </a:r>
            <a:r>
              <a:rPr lang="en-US" altLang="ko-KR"/>
              <a:t>/ </a:t>
            </a:r>
            <a:r>
              <a:rPr lang="ko-KR" altLang="en-US"/>
              <a:t>호실 </a:t>
            </a:r>
            <a:r>
              <a:rPr lang="en-US" altLang="ko-KR"/>
              <a:t>/ </a:t>
            </a:r>
            <a:r>
              <a:rPr lang="ko-KR" altLang="en-US"/>
              <a:t>행정직원 </a:t>
            </a:r>
            <a:r>
              <a:rPr lang="en-US" altLang="ko-KR"/>
              <a:t>/ </a:t>
            </a:r>
            <a:r>
              <a:rPr lang="ko-KR" altLang="en-US"/>
              <a:t>시설관리원 </a:t>
            </a:r>
            <a:r>
              <a:rPr lang="en-US" altLang="ko-KR"/>
              <a:t>/ </a:t>
            </a:r>
            <a:r>
              <a:rPr lang="ko-KR" altLang="en-US"/>
              <a:t>경비원 </a:t>
            </a:r>
            <a:r>
              <a:rPr lang="en-US" altLang="ko-KR"/>
              <a:t>/ </a:t>
            </a:r>
            <a:r>
              <a:rPr lang="ko-KR" altLang="en-US"/>
              <a:t>기타 시설 </a:t>
            </a:r>
            <a:r>
              <a:rPr lang="en-US" altLang="ko-KR"/>
              <a:t>/</a:t>
            </a:r>
            <a:r>
              <a:rPr lang="ko-KR" altLang="en-US"/>
              <a:t>	</a:t>
            </a:r>
            <a:r>
              <a:rPr lang="en-US" altLang="ko-KR"/>
              <a:t>	</a:t>
            </a:r>
            <a:r>
              <a:rPr lang="ko-KR" altLang="en-US"/>
              <a:t>상벌점 </a:t>
            </a:r>
            <a:r>
              <a:rPr lang="en-US" altLang="ko-KR"/>
              <a:t>/ </a:t>
            </a:r>
            <a:r>
              <a:rPr lang="ko-KR" altLang="en-US"/>
              <a:t>외박 </a:t>
            </a:r>
            <a:r>
              <a:rPr lang="en-US" altLang="ko-KR"/>
              <a:t>/ </a:t>
            </a:r>
            <a:r>
              <a:rPr lang="ko-KR" altLang="en-US"/>
              <a:t>민원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 b="1"/>
              <a:t>관계</a:t>
            </a:r>
            <a:endParaRPr lang="ko-KR" altLang="en-US" b="1"/>
          </a:p>
          <a:p>
            <a:pPr marL="0" indent="0">
              <a:buNone/>
              <a:defRPr/>
            </a:pPr>
            <a:r>
              <a:rPr lang="en-US" altLang="ko-KR"/>
              <a:t>      - </a:t>
            </a:r>
            <a:r>
              <a:rPr lang="ko-KR" altLang="en-US"/>
              <a:t>룸메이트 </a:t>
            </a:r>
            <a:r>
              <a:rPr lang="en-US" altLang="ko-KR"/>
              <a:t>/ </a:t>
            </a:r>
            <a:r>
              <a:rPr lang="ko-KR" altLang="en-US"/>
              <a:t>방 배정 </a:t>
            </a:r>
            <a:r>
              <a:rPr lang="en-US" altLang="ko-KR"/>
              <a:t>/ </a:t>
            </a:r>
            <a:r>
              <a:rPr lang="ko-KR" altLang="en-US"/>
              <a:t>이용 </a:t>
            </a:r>
            <a:r>
              <a:rPr lang="en-US" altLang="ko-KR"/>
              <a:t>/ </a:t>
            </a:r>
            <a:r>
              <a:rPr lang="ko-KR" altLang="en-US"/>
              <a:t>보유 </a:t>
            </a:r>
            <a:r>
              <a:rPr lang="en-US" altLang="ko-KR"/>
              <a:t>/ </a:t>
            </a:r>
            <a:r>
              <a:rPr lang="ko-KR" altLang="en-US"/>
              <a:t>관리 </a:t>
            </a:r>
            <a:r>
              <a:rPr lang="en-US" altLang="ko-KR"/>
              <a:t>/ </a:t>
            </a:r>
            <a:r>
              <a:rPr lang="ko-KR" altLang="en-US"/>
              <a:t>민원신청 </a:t>
            </a:r>
            <a:r>
              <a:rPr lang="en-US" altLang="ko-KR"/>
              <a:t>/ </a:t>
            </a:r>
            <a:r>
              <a:rPr lang="ko-KR" altLang="en-US"/>
              <a:t>민원처리 </a:t>
            </a:r>
            <a:r>
              <a:rPr lang="en-US" altLang="ko-KR"/>
              <a:t>/	</a:t>
            </a:r>
            <a:r>
              <a:rPr lang="ko-KR" altLang="en-US"/>
              <a:t>외박신청 </a:t>
            </a:r>
            <a:r>
              <a:rPr lang="en-US" altLang="ko-KR"/>
              <a:t>/ </a:t>
            </a:r>
            <a:r>
              <a:rPr lang="ko-KR" altLang="en-US"/>
              <a:t>외박 승인 </a:t>
            </a:r>
            <a:r>
              <a:rPr lang="en-US" altLang="ko-KR"/>
              <a:t>/ </a:t>
            </a:r>
            <a:r>
              <a:rPr lang="ko-KR" altLang="en-US"/>
              <a:t>체온체크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89F11A4-C10D-45D2-9719-848323038F0E}"/>
              </a:ext>
            </a:extLst>
          </p:cNvPr>
          <p:cNvSpPr/>
          <p:nvPr/>
        </p:nvSpPr>
        <p:spPr>
          <a:xfrm>
            <a:off x="1219200" y="2294467"/>
            <a:ext cx="9922933" cy="18626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164505-D9BE-46A3-ACE2-7D0A7673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92658"/>
            <a:ext cx="9601196" cy="1303867"/>
          </a:xfrm>
        </p:spPr>
        <p:txBody>
          <a:bodyPr/>
          <a:lstStyle/>
          <a:p>
            <a:r>
              <a:rPr lang="ko-KR" altLang="en-US" b="1" dirty="0"/>
              <a:t>테스트 결과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54B15-7830-4AF0-8087-DAC5C627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279" y="1930928"/>
            <a:ext cx="4718304" cy="576262"/>
          </a:xfrm>
        </p:spPr>
        <p:txBody>
          <a:bodyPr/>
          <a:lstStyle/>
          <a:p>
            <a:r>
              <a:rPr lang="ko-KR" altLang="en-US" dirty="0"/>
              <a:t>사생 테이블 생성</a:t>
            </a:r>
          </a:p>
        </p:txBody>
      </p:sp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20F4696A-2E4D-4CBD-A329-80BFF5B2DB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5279" y="2781046"/>
            <a:ext cx="5066052" cy="2820964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AF5B07-01DB-4373-BDDC-B14AF5E21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670" y="1930928"/>
            <a:ext cx="4718304" cy="576262"/>
          </a:xfrm>
        </p:spPr>
        <p:txBody>
          <a:bodyPr/>
          <a:lstStyle/>
          <a:p>
            <a:r>
              <a:rPr lang="ko-KR" altLang="en-US" dirty="0"/>
              <a:t>민원 테이블 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60DF1F-0FFD-42BE-B203-90C1690800CD}"/>
              </a:ext>
            </a:extLst>
          </p:cNvPr>
          <p:cNvSpPr/>
          <p:nvPr/>
        </p:nvSpPr>
        <p:spPr>
          <a:xfrm>
            <a:off x="1403566" y="1781611"/>
            <a:ext cx="9388800" cy="0"/>
          </a:xfrm>
          <a:prstGeom prst="rect">
            <a:avLst/>
          </a:prstGeom>
          <a:solidFill>
            <a:srgbClr val="83992A"/>
          </a:solidFill>
          <a:ln>
            <a:solidFill>
              <a:srgbClr val="839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77AB321D-E09C-4ED8-A85F-75A463810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665" y="2534935"/>
            <a:ext cx="4880911" cy="33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1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89F11A4-C10D-45D2-9719-848323038F0E}"/>
              </a:ext>
            </a:extLst>
          </p:cNvPr>
          <p:cNvSpPr/>
          <p:nvPr/>
        </p:nvSpPr>
        <p:spPr>
          <a:xfrm>
            <a:off x="1134533" y="2320925"/>
            <a:ext cx="9922933" cy="18626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164505-D9BE-46A3-ACE2-7D0A7673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92658"/>
            <a:ext cx="9601196" cy="1303867"/>
          </a:xfrm>
        </p:spPr>
        <p:txBody>
          <a:bodyPr/>
          <a:lstStyle/>
          <a:p>
            <a:r>
              <a:rPr lang="ko-KR" altLang="en-US" b="1" dirty="0"/>
              <a:t>테스트 결과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54B15-7830-4AF0-8087-DAC5C627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70536"/>
            <a:ext cx="9601196" cy="576262"/>
          </a:xfrm>
        </p:spPr>
        <p:txBody>
          <a:bodyPr/>
          <a:lstStyle/>
          <a:p>
            <a:r>
              <a:rPr lang="ko-KR" altLang="en-US" sz="2400" dirty="0"/>
              <a:t>이현진 사생이 </a:t>
            </a:r>
            <a:r>
              <a:rPr lang="en-US" altLang="ko-KR" sz="2400" dirty="0"/>
              <a:t>4</a:t>
            </a:r>
            <a:r>
              <a:rPr lang="ko-KR" altLang="en-US" sz="2400" dirty="0"/>
              <a:t>층 휴게실 상태 불량으로 </a:t>
            </a:r>
            <a:r>
              <a:rPr lang="en-US" altLang="ko-KR" sz="2400" dirty="0"/>
              <a:t>2020</a:t>
            </a:r>
            <a:r>
              <a:rPr lang="ko-KR" altLang="en-US" sz="2400" dirty="0"/>
              <a:t>년 </a:t>
            </a:r>
            <a:r>
              <a:rPr lang="en-US" altLang="ko-KR" sz="2400" dirty="0"/>
              <a:t>12</a:t>
            </a:r>
            <a:r>
              <a:rPr lang="ko-KR" altLang="en-US" sz="2400" dirty="0"/>
              <a:t>월 </a:t>
            </a:r>
            <a:r>
              <a:rPr lang="en-US" altLang="ko-KR" sz="2400" dirty="0"/>
              <a:t>12</a:t>
            </a:r>
            <a:r>
              <a:rPr lang="ko-KR" altLang="en-US" sz="2400" dirty="0"/>
              <a:t>일에 민원번호 </a:t>
            </a:r>
            <a:r>
              <a:rPr lang="en-US" altLang="ko-KR" sz="2400" dirty="0"/>
              <a:t>1-103</a:t>
            </a:r>
            <a:r>
              <a:rPr lang="ko-KR" altLang="en-US" sz="2400" dirty="0"/>
              <a:t>으로 시설민원을 신청하였다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60DF1F-0FFD-42BE-B203-90C1690800CD}"/>
              </a:ext>
            </a:extLst>
          </p:cNvPr>
          <p:cNvSpPr/>
          <p:nvPr/>
        </p:nvSpPr>
        <p:spPr>
          <a:xfrm>
            <a:off x="1403566" y="1781611"/>
            <a:ext cx="9388800" cy="0"/>
          </a:xfrm>
          <a:prstGeom prst="rect">
            <a:avLst/>
          </a:prstGeom>
          <a:solidFill>
            <a:srgbClr val="83992A"/>
          </a:solidFill>
          <a:ln>
            <a:solidFill>
              <a:srgbClr val="839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63EF79-6076-4C76-9201-62FE72D39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312" y="2754878"/>
            <a:ext cx="4307284" cy="3371380"/>
          </a:xfrm>
          <a:prstGeom prst="rect">
            <a:avLst/>
          </a:prstGeom>
        </p:spPr>
      </p:pic>
      <p:pic>
        <p:nvPicPr>
          <p:cNvPr id="15" name="내용 개체 틀 14" descr="텍스트이(가) 표시된 사진&#10;&#10;자동 생성된 설명">
            <a:extLst>
              <a:ext uri="{FF2B5EF4-FFF2-40B4-BE49-F238E27FC236}">
                <a16:creationId xmlns:a16="http://schemas.microsoft.com/office/drawing/2014/main" id="{7EECE0BD-5946-4A12-83F3-2B7526B2BA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87286" y="2754878"/>
            <a:ext cx="4832900" cy="3377402"/>
          </a:xfr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BDE861E1-C728-4C9F-AB44-FFB170779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90" y="2970565"/>
            <a:ext cx="5565739" cy="285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6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34533" y="2320925"/>
            <a:ext cx="9922933" cy="18626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15104"/>
            <a:ext cx="9601196" cy="1303867"/>
          </a:xfrm>
        </p:spPr>
        <p:txBody>
          <a:bodyPr/>
          <a:lstStyle/>
          <a:p>
            <a:pPr lvl="0">
              <a:defRPr/>
            </a:pPr>
            <a:r>
              <a:rPr lang="ko-KR" altLang="en-US" b="1" dirty="0"/>
              <a:t>테스트 결과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744663"/>
            <a:ext cx="9601196" cy="576262"/>
          </a:xfrm>
        </p:spPr>
        <p:txBody>
          <a:bodyPr/>
          <a:lstStyle/>
          <a:p>
            <a:pPr lvl="0">
              <a:defRPr/>
            </a:pPr>
            <a:r>
              <a:rPr lang="ko-KR" altLang="en-US" sz="2400" dirty="0"/>
              <a:t>시설관리자가  기숙사 관리 데이터베이스의 민원 테이블에서 이현진 사생이 신청한 미처리 상태의 민원을 확인 및 처리 후 결과 입력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F7FEBB4C-66CF-458B-8C0F-747722E79C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" b="13967"/>
          <a:stretch/>
        </p:blipFill>
        <p:spPr>
          <a:xfrm>
            <a:off x="1401600" y="3055655"/>
            <a:ext cx="4476154" cy="2351330"/>
          </a:xfrm>
        </p:spPr>
      </p:pic>
      <p:sp>
        <p:nvSpPr>
          <p:cNvPr id="7" name="직사각형 6"/>
          <p:cNvSpPr/>
          <p:nvPr/>
        </p:nvSpPr>
        <p:spPr>
          <a:xfrm>
            <a:off x="1401600" y="1479770"/>
            <a:ext cx="9388800" cy="0"/>
          </a:xfrm>
          <a:prstGeom prst="rect">
            <a:avLst/>
          </a:prstGeom>
          <a:solidFill>
            <a:srgbClr val="83992A"/>
          </a:solidFill>
          <a:ln>
            <a:solidFill>
              <a:srgbClr val="839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D74AAB6C-2398-4AF9-A404-3F2F356DE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187" y="2320925"/>
            <a:ext cx="3816546" cy="4007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Relationship Id="rId2" Type="http://schemas.openxmlformats.org/officeDocument/2006/relationships/image" Target="../media/image2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MS PGothic"/>
        <a:font script="Hang" typeface="돋움"/>
        <a:font script="Hans" typeface="方正舒体"/>
        <a:font script="Hant" typeface="Microsoft JhengHe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 rotWithShape="1">
          <a:blip r:embed="rId2"/>
          <a:stretch>
            <a:fillRect/>
          </a:stretch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221</ep:Words>
  <ep:PresentationFormat>와이드스크린</ep:PresentationFormat>
  <ep:Paragraphs>48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자연주의</vt:lpstr>
      <vt:lpstr>테스트 결과</vt:lpstr>
      <vt:lpstr>테스트 결과</vt:lpstr>
      <vt:lpstr xml:space="preserve">감사합니다. </vt:lpstr>
      <vt:lpstr>슬라이드 4</vt:lpstr>
      <vt:lpstr>슬라이드 5</vt:lpstr>
      <vt:lpstr>요구조건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2020-12-11T08:36:48.000</dcterms:created>
  <dc:creator>이현진</dc:creator>
  <cp:lastModifiedBy>dlgus</cp:lastModifiedBy>
  <dcterms:modified xsi:type="dcterms:W3CDTF">2020-12-12T18:13:22.354</dcterms:modified>
  <cp:revision>25</cp:revision>
  <dc:title>PowerPoint 프레젠테이션</dc:title>
  <cp:version/>
</cp:coreProperties>
</file>