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95" r:id="rId5"/>
    <p:sldId id="294" r:id="rId6"/>
    <p:sldId id="293" r:id="rId7"/>
    <p:sldId id="292" r:id="rId8"/>
    <p:sldId id="290" r:id="rId9"/>
    <p:sldId id="291" r:id="rId10"/>
    <p:sldId id="288" r:id="rId11"/>
    <p:sldId id="287" r:id="rId12"/>
    <p:sldId id="286" r:id="rId13"/>
    <p:sldId id="285" r:id="rId14"/>
    <p:sldId id="284" r:id="rId15"/>
    <p:sldId id="283" r:id="rId16"/>
    <p:sldId id="282" r:id="rId17"/>
    <p:sldId id="281" r:id="rId18"/>
    <p:sldId id="280" r:id="rId19"/>
    <p:sldId id="279" r:id="rId20"/>
    <p:sldId id="278" r:id="rId21"/>
    <p:sldId id="277" r:id="rId22"/>
    <p:sldId id="276" r:id="rId23"/>
    <p:sldId id="275" r:id="rId24"/>
    <p:sldId id="274" r:id="rId25"/>
    <p:sldId id="2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ata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image" Target="../media/image7.jpeg"/></Relationships>
</file>

<file path=ppt/diagrams/_rels/data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image" Target="../media/image9.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image" Target="../media/image7.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dgm:spPr>
        <a:solidFill>
          <a:srgbClr val="FF0000"/>
        </a:solidFill>
      </dgm:spPr>
      <dgm:t>
        <a:bodyPr/>
        <a:lstStyle/>
        <a:p>
          <a:pPr algn="ctr" rtl="0"/>
          <a:r>
            <a:rPr lang="id-ID" b="1" dirty="0"/>
            <a:t>MATERI YANG DIBAHAS</a:t>
          </a:r>
          <a:endParaRPr lang="en-US" b="1" dirty="0"/>
        </a:p>
      </dgm:t>
    </dgm:pt>
    <dgm:pt modelId="{E20F0E12-6BA1-4D03-86D4-E3C276BB1693}" type="parTrans" cxnId="{1ABEF054-2822-436D-B0E8-4B3EA795F86A}">
      <dgm:prSet/>
      <dgm:spPr/>
      <dgm:t>
        <a:bodyPr/>
        <a:lstStyle/>
        <a:p>
          <a:endParaRPr lang="id-ID"/>
        </a:p>
      </dgm:t>
    </dgm:pt>
    <dgm:pt modelId="{14BCBEE4-BEB3-4BC7-8C0F-094763831257}" type="sibTrans" cxnId="{1ABEF054-2822-436D-B0E8-4B3EA795F86A}">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dgm:presLayoutVars>
          <dgm:chMax val="0"/>
          <dgm:bulletEnabled val="1"/>
        </dgm:presLayoutVars>
      </dgm:prSet>
      <dgm:spPr/>
    </dgm:pt>
  </dgm:ptLst>
  <dgm:cxnLst>
    <dgm:cxn modelId="{D0835B26-2AB4-4CC5-B6C0-D3B40909743F}" type="presOf" srcId="{EFABE262-33FD-4181-9667-F4A96C87BA30}" destId="{2DCBF33A-F50D-4255-87D9-80A61FC14BC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E309B4B1-915E-44C9-B7BB-4FE8CFB56BDD}" type="presOf" srcId="{963989E4-E630-403F-95C5-EDB168DC0B6E}" destId="{8405460F-7837-4FD3-BF42-D844E6932BE5}" srcOrd="0" destOrd="0" presId="urn:microsoft.com/office/officeart/2005/8/layout/vList2"/>
    <dgm:cxn modelId="{67E17573-50B0-4FB5-8592-E61B692B918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925066-B677-4E67-9F48-2C0C78643EEF}" type="doc">
      <dgm:prSet loTypeId="urn:microsoft.com/office/officeart/2005/8/layout/hList7" loCatId="list" qsTypeId="urn:microsoft.com/office/officeart/2005/8/quickstyle/3d2#2" qsCatId="3D" csTypeId="urn:microsoft.com/office/officeart/2005/8/colors/colorful4" csCatId="colorful" phldr="1"/>
      <dgm:spPr/>
      <dgm:t>
        <a:bodyPr/>
        <a:lstStyle/>
        <a:p>
          <a:endParaRPr lang="id-ID"/>
        </a:p>
      </dgm:t>
    </dgm:pt>
    <dgm:pt modelId="{E6234BE9-8E4D-454C-BF53-C91BCB40E9E4}">
      <dgm:prSet custT="1"/>
      <dgm:spPr/>
      <dgm:t>
        <a:bodyPr/>
        <a:lstStyle/>
        <a:p>
          <a:pPr rtl="0">
            <a:lnSpc>
              <a:spcPct val="100000"/>
            </a:lnSpc>
            <a:spcBef>
              <a:spcPts val="0"/>
            </a:spcBef>
            <a:spcAft>
              <a:spcPts val="0"/>
            </a:spcAft>
          </a:pPr>
          <a:r>
            <a:rPr lang="id-ID" sz="1600">
              <a:latin typeface="Arial" pitchFamily="34" charset="0"/>
              <a:cs typeface="Arial" pitchFamily="34" charset="0"/>
            </a:rPr>
            <a:t>Ketiga  perubahan  tersebut  telah  mendorong  terjadinya  pergesera nilai  yang  dialami bangsa  Indonesia, sebagaimana terlihat dalam pola  hidup  masyarakat  pada  umumnya,  termasuk  di antaranya dalam  corak  perilakukehidupan  politik  dan  ekonomi  yang  terjadi  saat ini. </a:t>
          </a:r>
          <a:endParaRPr lang="id-ID" sz="1600" dirty="0">
            <a:latin typeface="Arial" pitchFamily="34" charset="0"/>
            <a:cs typeface="Arial" pitchFamily="34" charset="0"/>
          </a:endParaRPr>
        </a:p>
      </dgm:t>
    </dgm:pt>
    <dgm:pt modelId="{021BE875-CAA9-4EF6-B89E-604C1F81B386}" type="parTrans" cxnId="{A61C77B9-CBA1-47EC-A147-91FF7DAAA37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28C816D-5CBE-4F00-8E8D-E8684440DF08}" type="sibTrans" cxnId="{A61C77B9-CBA1-47EC-A147-91FF7DAAA37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ED1B8F9-9CA8-4B8A-99CA-4E7D4F63B231}">
      <dgm:prSet custT="1"/>
      <dgm:spPr/>
      <dgm:t>
        <a:bodyPr/>
        <a:lstStyle/>
        <a:p>
          <a:pPr rtl="0">
            <a:lnSpc>
              <a:spcPct val="100000"/>
            </a:lnSpc>
            <a:spcBef>
              <a:spcPts val="0"/>
            </a:spcBef>
            <a:spcAft>
              <a:spcPts val="0"/>
            </a:spcAft>
          </a:pPr>
          <a:r>
            <a:rPr lang="id-ID" sz="1600" dirty="0">
              <a:latin typeface="Arial" pitchFamily="34" charset="0"/>
              <a:cs typeface="Arial" pitchFamily="34" charset="0"/>
            </a:rPr>
            <a:t>Dengan  terjadinya  perubahan  tersebut  diperlukan  reaktualsasi  nilai-nilai  pancasila  agar  dapat    dijadikan  acuan  bagi  bangsa   ndonesia  dalam menjawab berbagai persoalan yang dihadapi saat ini dan yang akan datang, baik persoalan yang datang dari dalam   maupun   dari   luar.   </a:t>
          </a:r>
        </a:p>
      </dgm:t>
    </dgm:pt>
    <dgm:pt modelId="{DC1EC78F-89F9-4C24-B19B-6E5E53E42ECC}" type="parTrans" cxnId="{DDF68C27-E2DC-402F-BCA2-B7B65D66718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FBE5B7C-E7FA-4CA8-AA60-41E30C3F8D32}" type="sibTrans" cxnId="{DDF68C27-E2DC-402F-BCA2-B7B65D66718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630A867-F03D-46E3-8F31-258ED1D01301}">
      <dgm:prSet custT="1"/>
      <dgm:spPr/>
      <dgm:t>
        <a:bodyPr/>
        <a:lstStyle/>
        <a:p>
          <a:pPr rtl="0">
            <a:lnSpc>
              <a:spcPct val="100000"/>
            </a:lnSpc>
            <a:spcBef>
              <a:spcPts val="0"/>
            </a:spcBef>
            <a:spcAft>
              <a:spcPts val="0"/>
            </a:spcAft>
          </a:pPr>
          <a:r>
            <a:rPr lang="id-ID" sz="1600">
              <a:latin typeface="Arial" pitchFamily="34" charset="0"/>
              <a:cs typeface="Arial" pitchFamily="34" charset="0"/>
            </a:rPr>
            <a:t>Ketidak-berhasilan   melakukan      reaktualisasi   nilai-nilai   Pancasila   tersebut tentu akan  menyebabkan keterasingan Pancasila dari kehidupan nyata bangsa Indonesia.</a:t>
          </a:r>
          <a:endParaRPr lang="id-ID" sz="1600" dirty="0">
            <a:latin typeface="Arial" pitchFamily="34" charset="0"/>
            <a:cs typeface="Arial" pitchFamily="34" charset="0"/>
          </a:endParaRPr>
        </a:p>
      </dgm:t>
    </dgm:pt>
    <dgm:pt modelId="{EF052F1D-0F1A-4E0E-B19E-1F4E3E73F32A}" type="parTrans" cxnId="{E904DDD3-5CDD-4826-9845-10ECD3D42A53}">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BFB9D211-BEDF-46E8-AF15-CA2E2B69BE07}" type="sibTrans" cxnId="{E904DDD3-5CDD-4826-9845-10ECD3D42A53}">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31FF809-0C04-460B-8F59-137B69FC3252}" type="pres">
      <dgm:prSet presAssocID="{1E925066-B677-4E67-9F48-2C0C78643EEF}" presName="Name0" presStyleCnt="0">
        <dgm:presLayoutVars>
          <dgm:dir/>
          <dgm:resizeHandles val="exact"/>
        </dgm:presLayoutVars>
      </dgm:prSet>
      <dgm:spPr/>
    </dgm:pt>
    <dgm:pt modelId="{8F62A351-388E-4EF1-BCA5-C044975B0E34}" type="pres">
      <dgm:prSet presAssocID="{1E925066-B677-4E67-9F48-2C0C78643EEF}" presName="fgShape" presStyleLbl="fgShp" presStyleIdx="0" presStyleCnt="1" custLinFactNeighborX="879" custLinFactNeighborY="32323"/>
      <dgm:spPr/>
    </dgm:pt>
    <dgm:pt modelId="{D4A6865F-2210-43B3-B7E4-7DD672A70C88}" type="pres">
      <dgm:prSet presAssocID="{1E925066-B677-4E67-9F48-2C0C78643EEF}" presName="linComp" presStyleCnt="0"/>
      <dgm:spPr/>
    </dgm:pt>
    <dgm:pt modelId="{4C987A1D-13C0-440C-AD48-71371F96110D}" type="pres">
      <dgm:prSet presAssocID="{E6234BE9-8E4D-454C-BF53-C91BCB40E9E4}" presName="compNode" presStyleCnt="0"/>
      <dgm:spPr/>
    </dgm:pt>
    <dgm:pt modelId="{5AEC6F31-7CF7-4604-B0A2-ACEE0352EEB2}" type="pres">
      <dgm:prSet presAssocID="{E6234BE9-8E4D-454C-BF53-C91BCB40E9E4}" presName="bkgdShape" presStyleLbl="node1" presStyleIdx="0" presStyleCnt="3"/>
      <dgm:spPr/>
    </dgm:pt>
    <dgm:pt modelId="{1B377D10-7943-4271-8E33-DFFDFBD197A8}" type="pres">
      <dgm:prSet presAssocID="{E6234BE9-8E4D-454C-BF53-C91BCB40E9E4}" presName="nodeTx" presStyleLbl="node1" presStyleIdx="0" presStyleCnt="3">
        <dgm:presLayoutVars>
          <dgm:bulletEnabled val="1"/>
        </dgm:presLayoutVars>
      </dgm:prSet>
      <dgm:spPr/>
    </dgm:pt>
    <dgm:pt modelId="{C4789B07-30B9-4989-B3B3-36ED6D35CE8C}" type="pres">
      <dgm:prSet presAssocID="{E6234BE9-8E4D-454C-BF53-C91BCB40E9E4}" presName="invisiNode" presStyleLbl="node1" presStyleIdx="0" presStyleCnt="3"/>
      <dgm:spPr/>
    </dgm:pt>
    <dgm:pt modelId="{2880A38B-FB2C-4EB2-AB46-CB1ACAE7E462}" type="pres">
      <dgm:prSet presAssocID="{E6234BE9-8E4D-454C-BF53-C91BCB40E9E4}" presName="imagNode" presStyleLbl="fgImgPlace1" presStyleIdx="0" presStyleCnt="3" custLinFactNeighborX="1081" custLinFactNeighborY="-13468"/>
      <dgm:spPr/>
    </dgm:pt>
    <dgm:pt modelId="{459B0F3D-A2DD-4CA7-BC1F-D90B71F43CC4}" type="pres">
      <dgm:prSet presAssocID="{528C816D-5CBE-4F00-8E8D-E8684440DF08}" presName="sibTrans" presStyleLbl="sibTrans2D1" presStyleIdx="0" presStyleCnt="0"/>
      <dgm:spPr/>
    </dgm:pt>
    <dgm:pt modelId="{ED4427AE-C1D6-4EF8-B886-8CA5FB061791}" type="pres">
      <dgm:prSet presAssocID="{CED1B8F9-9CA8-4B8A-99CA-4E7D4F63B231}" presName="compNode" presStyleCnt="0"/>
      <dgm:spPr/>
    </dgm:pt>
    <dgm:pt modelId="{6D82390E-AE72-4CE0-A145-7639C7E09139}" type="pres">
      <dgm:prSet presAssocID="{CED1B8F9-9CA8-4B8A-99CA-4E7D4F63B231}" presName="bkgdShape" presStyleLbl="node1" presStyleIdx="1" presStyleCnt="3" custScaleX="86576"/>
      <dgm:spPr/>
    </dgm:pt>
    <dgm:pt modelId="{67FA1FC8-53BA-461E-9509-FF885F6ED693}" type="pres">
      <dgm:prSet presAssocID="{CED1B8F9-9CA8-4B8A-99CA-4E7D4F63B231}" presName="nodeTx" presStyleLbl="node1" presStyleIdx="1" presStyleCnt="3">
        <dgm:presLayoutVars>
          <dgm:bulletEnabled val="1"/>
        </dgm:presLayoutVars>
      </dgm:prSet>
      <dgm:spPr/>
    </dgm:pt>
    <dgm:pt modelId="{5524C8DE-3405-43A0-810C-17EB2C6AB2A0}" type="pres">
      <dgm:prSet presAssocID="{CED1B8F9-9CA8-4B8A-99CA-4E7D4F63B231}" presName="invisiNode" presStyleLbl="node1" presStyleIdx="1" presStyleCnt="3"/>
      <dgm:spPr/>
    </dgm:pt>
    <dgm:pt modelId="{EC0BEB9A-87DB-495E-9153-8CA6B48A6B4A}" type="pres">
      <dgm:prSet presAssocID="{CED1B8F9-9CA8-4B8A-99CA-4E7D4F63B231}" presName="imagNode" presStyleLbl="fgImgPlace1" presStyleIdx="1" presStyleCnt="3" custLinFactNeighborX="1986" custLinFactNeighborY="-13468"/>
      <dgm:spPr/>
    </dgm:pt>
    <dgm:pt modelId="{27DA70D7-9FCF-4E82-BF1C-8508CDCDA51F}" type="pres">
      <dgm:prSet presAssocID="{0FBE5B7C-E7FA-4CA8-AA60-41E30C3F8D32}" presName="sibTrans" presStyleLbl="sibTrans2D1" presStyleIdx="0" presStyleCnt="0"/>
      <dgm:spPr/>
    </dgm:pt>
    <dgm:pt modelId="{A5541A85-05E8-43A6-A23A-C65EDFAB164F}" type="pres">
      <dgm:prSet presAssocID="{0630A867-F03D-46E3-8F31-258ED1D01301}" presName="compNode" presStyleCnt="0"/>
      <dgm:spPr/>
    </dgm:pt>
    <dgm:pt modelId="{D01E001F-3DC6-4578-B7F3-A7019DAC964B}" type="pres">
      <dgm:prSet presAssocID="{0630A867-F03D-46E3-8F31-258ED1D01301}" presName="bkgdShape" presStyleLbl="node1" presStyleIdx="2" presStyleCnt="3" custScaleX="76153"/>
      <dgm:spPr/>
    </dgm:pt>
    <dgm:pt modelId="{D5A4DBEE-3A1F-4DBF-9C00-45761D571FAE}" type="pres">
      <dgm:prSet presAssocID="{0630A867-F03D-46E3-8F31-258ED1D01301}" presName="nodeTx" presStyleLbl="node1" presStyleIdx="2" presStyleCnt="3">
        <dgm:presLayoutVars>
          <dgm:bulletEnabled val="1"/>
        </dgm:presLayoutVars>
      </dgm:prSet>
      <dgm:spPr/>
    </dgm:pt>
    <dgm:pt modelId="{06A36AB5-31F3-4659-9450-D38845305DD8}" type="pres">
      <dgm:prSet presAssocID="{0630A867-F03D-46E3-8F31-258ED1D01301}" presName="invisiNode" presStyleLbl="node1" presStyleIdx="2" presStyleCnt="3"/>
      <dgm:spPr/>
    </dgm:pt>
    <dgm:pt modelId="{DB918A1E-76D8-44E9-822F-789C3C3858E4}" type="pres">
      <dgm:prSet presAssocID="{0630A867-F03D-46E3-8F31-258ED1D01301}" presName="imagNode" presStyleLbl="fgImgPlace1" presStyleIdx="2" presStyleCnt="3" custLinFactNeighborX="-1419" custLinFactNeighborY="-11807"/>
      <dgm:spPr/>
    </dgm:pt>
  </dgm:ptLst>
  <dgm:cxnLst>
    <dgm:cxn modelId="{6543F506-7C17-4814-BE1E-2353184B468D}" type="presOf" srcId="{CED1B8F9-9CA8-4B8A-99CA-4E7D4F63B231}" destId="{67FA1FC8-53BA-461E-9509-FF885F6ED693}" srcOrd="1" destOrd="0" presId="urn:microsoft.com/office/officeart/2005/8/layout/hList7"/>
    <dgm:cxn modelId="{DDF68C27-E2DC-402F-BCA2-B7B65D667189}" srcId="{1E925066-B677-4E67-9F48-2C0C78643EEF}" destId="{CED1B8F9-9CA8-4B8A-99CA-4E7D4F63B231}" srcOrd="1" destOrd="0" parTransId="{DC1EC78F-89F9-4C24-B19B-6E5E53E42ECC}" sibTransId="{0FBE5B7C-E7FA-4CA8-AA60-41E30C3F8D32}"/>
    <dgm:cxn modelId="{A94B0A3A-3676-4454-AC5F-8352CC2AC6A5}" type="presOf" srcId="{0FBE5B7C-E7FA-4CA8-AA60-41E30C3F8D32}" destId="{27DA70D7-9FCF-4E82-BF1C-8508CDCDA51F}" srcOrd="0" destOrd="0" presId="urn:microsoft.com/office/officeart/2005/8/layout/hList7"/>
    <dgm:cxn modelId="{BE50E95F-DD16-48D8-A91D-4E9AE1F5C632}" type="presOf" srcId="{1E925066-B677-4E67-9F48-2C0C78643EEF}" destId="{C31FF809-0C04-460B-8F59-137B69FC3252}" srcOrd="0" destOrd="0" presId="urn:microsoft.com/office/officeart/2005/8/layout/hList7"/>
    <dgm:cxn modelId="{4CD5B360-E4D3-40B0-BB65-6B1B1B006059}" type="presOf" srcId="{E6234BE9-8E4D-454C-BF53-C91BCB40E9E4}" destId="{5AEC6F31-7CF7-4604-B0A2-ACEE0352EEB2}" srcOrd="0" destOrd="0" presId="urn:microsoft.com/office/officeart/2005/8/layout/hList7"/>
    <dgm:cxn modelId="{24ED574D-1760-442B-9F13-089F5E52181D}" type="presOf" srcId="{528C816D-5CBE-4F00-8E8D-E8684440DF08}" destId="{459B0F3D-A2DD-4CA7-BC1F-D90B71F43CC4}" srcOrd="0" destOrd="0" presId="urn:microsoft.com/office/officeart/2005/8/layout/hList7"/>
    <dgm:cxn modelId="{F19DCD89-1CE7-4F09-9AF0-08EDBA0AC3CD}" type="presOf" srcId="{E6234BE9-8E4D-454C-BF53-C91BCB40E9E4}" destId="{1B377D10-7943-4271-8E33-DFFDFBD197A8}" srcOrd="1" destOrd="0" presId="urn:microsoft.com/office/officeart/2005/8/layout/hList7"/>
    <dgm:cxn modelId="{4431D69D-FD8F-419D-A2B3-C646B5C2945B}" type="presOf" srcId="{0630A867-F03D-46E3-8F31-258ED1D01301}" destId="{D01E001F-3DC6-4578-B7F3-A7019DAC964B}" srcOrd="0" destOrd="0" presId="urn:microsoft.com/office/officeart/2005/8/layout/hList7"/>
    <dgm:cxn modelId="{A61C77B9-CBA1-47EC-A147-91FF7DAAA376}" srcId="{1E925066-B677-4E67-9F48-2C0C78643EEF}" destId="{E6234BE9-8E4D-454C-BF53-C91BCB40E9E4}" srcOrd="0" destOrd="0" parTransId="{021BE875-CAA9-4EF6-B89E-604C1F81B386}" sibTransId="{528C816D-5CBE-4F00-8E8D-E8684440DF08}"/>
    <dgm:cxn modelId="{E904DDD3-5CDD-4826-9845-10ECD3D42A53}" srcId="{1E925066-B677-4E67-9F48-2C0C78643EEF}" destId="{0630A867-F03D-46E3-8F31-258ED1D01301}" srcOrd="2" destOrd="0" parTransId="{EF052F1D-0F1A-4E0E-B19E-1F4E3E73F32A}" sibTransId="{BFB9D211-BEDF-46E8-AF15-CA2E2B69BE07}"/>
    <dgm:cxn modelId="{3106EFEF-8F95-4894-8FA5-AA7C772B0C70}" type="presOf" srcId="{CED1B8F9-9CA8-4B8A-99CA-4E7D4F63B231}" destId="{6D82390E-AE72-4CE0-A145-7639C7E09139}" srcOrd="0" destOrd="0" presId="urn:microsoft.com/office/officeart/2005/8/layout/hList7"/>
    <dgm:cxn modelId="{01768EF4-3EBC-4748-9DE8-DEE362B600CD}" type="presOf" srcId="{0630A867-F03D-46E3-8F31-258ED1D01301}" destId="{D5A4DBEE-3A1F-4DBF-9C00-45761D571FAE}" srcOrd="1" destOrd="0" presId="urn:microsoft.com/office/officeart/2005/8/layout/hList7"/>
    <dgm:cxn modelId="{BBB3DA63-BA0E-49BA-863E-DBDC3F9CD09F}" type="presParOf" srcId="{C31FF809-0C04-460B-8F59-137B69FC3252}" destId="{8F62A351-388E-4EF1-BCA5-C044975B0E34}" srcOrd="0" destOrd="0" presId="urn:microsoft.com/office/officeart/2005/8/layout/hList7"/>
    <dgm:cxn modelId="{21BD983A-98FB-4B43-9A3B-EAF4742D6E4F}" type="presParOf" srcId="{C31FF809-0C04-460B-8F59-137B69FC3252}" destId="{D4A6865F-2210-43B3-B7E4-7DD672A70C88}" srcOrd="1" destOrd="0" presId="urn:microsoft.com/office/officeart/2005/8/layout/hList7"/>
    <dgm:cxn modelId="{AF250CB6-B1D8-43CB-8EBA-1FE5D7E7DDA0}" type="presParOf" srcId="{D4A6865F-2210-43B3-B7E4-7DD672A70C88}" destId="{4C987A1D-13C0-440C-AD48-71371F96110D}" srcOrd="0" destOrd="0" presId="urn:microsoft.com/office/officeart/2005/8/layout/hList7"/>
    <dgm:cxn modelId="{2879447C-0A61-46D9-9D1C-2DBAA784E40D}" type="presParOf" srcId="{4C987A1D-13C0-440C-AD48-71371F96110D}" destId="{5AEC6F31-7CF7-4604-B0A2-ACEE0352EEB2}" srcOrd="0" destOrd="0" presId="urn:microsoft.com/office/officeart/2005/8/layout/hList7"/>
    <dgm:cxn modelId="{82587964-FAFA-4396-B0DD-3688234E520E}" type="presParOf" srcId="{4C987A1D-13C0-440C-AD48-71371F96110D}" destId="{1B377D10-7943-4271-8E33-DFFDFBD197A8}" srcOrd="1" destOrd="0" presId="urn:microsoft.com/office/officeart/2005/8/layout/hList7"/>
    <dgm:cxn modelId="{13499DDB-6330-450F-8C01-80FA0FE71469}" type="presParOf" srcId="{4C987A1D-13C0-440C-AD48-71371F96110D}" destId="{C4789B07-30B9-4989-B3B3-36ED6D35CE8C}" srcOrd="2" destOrd="0" presId="urn:microsoft.com/office/officeart/2005/8/layout/hList7"/>
    <dgm:cxn modelId="{54C7C053-FFCC-4519-949B-51DA7B9AA63E}" type="presParOf" srcId="{4C987A1D-13C0-440C-AD48-71371F96110D}" destId="{2880A38B-FB2C-4EB2-AB46-CB1ACAE7E462}" srcOrd="3" destOrd="0" presId="urn:microsoft.com/office/officeart/2005/8/layout/hList7"/>
    <dgm:cxn modelId="{06881AF9-30C0-4D96-A33F-4495263A525D}" type="presParOf" srcId="{D4A6865F-2210-43B3-B7E4-7DD672A70C88}" destId="{459B0F3D-A2DD-4CA7-BC1F-D90B71F43CC4}" srcOrd="1" destOrd="0" presId="urn:microsoft.com/office/officeart/2005/8/layout/hList7"/>
    <dgm:cxn modelId="{D78476D1-8EBA-4758-9CB6-2ECBEA17936C}" type="presParOf" srcId="{D4A6865F-2210-43B3-B7E4-7DD672A70C88}" destId="{ED4427AE-C1D6-4EF8-B886-8CA5FB061791}" srcOrd="2" destOrd="0" presId="urn:microsoft.com/office/officeart/2005/8/layout/hList7"/>
    <dgm:cxn modelId="{8A4FB287-FD07-4EF6-B0EF-5982B7CA6E6C}" type="presParOf" srcId="{ED4427AE-C1D6-4EF8-B886-8CA5FB061791}" destId="{6D82390E-AE72-4CE0-A145-7639C7E09139}" srcOrd="0" destOrd="0" presId="urn:microsoft.com/office/officeart/2005/8/layout/hList7"/>
    <dgm:cxn modelId="{E1584188-B8B9-4481-AE23-F3396E3D64EE}" type="presParOf" srcId="{ED4427AE-C1D6-4EF8-B886-8CA5FB061791}" destId="{67FA1FC8-53BA-461E-9509-FF885F6ED693}" srcOrd="1" destOrd="0" presId="urn:microsoft.com/office/officeart/2005/8/layout/hList7"/>
    <dgm:cxn modelId="{AD99950B-A83B-4280-807C-5F0803DD4884}" type="presParOf" srcId="{ED4427AE-C1D6-4EF8-B886-8CA5FB061791}" destId="{5524C8DE-3405-43A0-810C-17EB2C6AB2A0}" srcOrd="2" destOrd="0" presId="urn:microsoft.com/office/officeart/2005/8/layout/hList7"/>
    <dgm:cxn modelId="{CFC65D81-4D35-4E07-9BB4-9B8446C19A5F}" type="presParOf" srcId="{ED4427AE-C1D6-4EF8-B886-8CA5FB061791}" destId="{EC0BEB9A-87DB-495E-9153-8CA6B48A6B4A}" srcOrd="3" destOrd="0" presId="urn:microsoft.com/office/officeart/2005/8/layout/hList7"/>
    <dgm:cxn modelId="{D8473B4A-260C-452B-88B0-282C0E629429}" type="presParOf" srcId="{D4A6865F-2210-43B3-B7E4-7DD672A70C88}" destId="{27DA70D7-9FCF-4E82-BF1C-8508CDCDA51F}" srcOrd="3" destOrd="0" presId="urn:microsoft.com/office/officeart/2005/8/layout/hList7"/>
    <dgm:cxn modelId="{26C2E2D4-28AE-486A-BF60-3E19B152650B}" type="presParOf" srcId="{D4A6865F-2210-43B3-B7E4-7DD672A70C88}" destId="{A5541A85-05E8-43A6-A23A-C65EDFAB164F}" srcOrd="4" destOrd="0" presId="urn:microsoft.com/office/officeart/2005/8/layout/hList7"/>
    <dgm:cxn modelId="{94CFE660-BB30-423A-8983-70A572B002D3}" type="presParOf" srcId="{A5541A85-05E8-43A6-A23A-C65EDFAB164F}" destId="{D01E001F-3DC6-4578-B7F3-A7019DAC964B}" srcOrd="0" destOrd="0" presId="urn:microsoft.com/office/officeart/2005/8/layout/hList7"/>
    <dgm:cxn modelId="{30C0B21F-A2FE-4A78-AE61-B86699474C85}" type="presParOf" srcId="{A5541A85-05E8-43A6-A23A-C65EDFAB164F}" destId="{D5A4DBEE-3A1F-4DBF-9C00-45761D571FAE}" srcOrd="1" destOrd="0" presId="urn:microsoft.com/office/officeart/2005/8/layout/hList7"/>
    <dgm:cxn modelId="{377B01E0-BB11-4BF3-B205-747037EBB6AE}" type="presParOf" srcId="{A5541A85-05E8-43A6-A23A-C65EDFAB164F}" destId="{06A36AB5-31F3-4659-9450-D38845305DD8}" srcOrd="2" destOrd="0" presId="urn:microsoft.com/office/officeart/2005/8/layout/hList7"/>
    <dgm:cxn modelId="{553F686E-3184-4EED-A4AB-EDB88531213C}" type="presParOf" srcId="{A5541A85-05E8-43A6-A23A-C65EDFAB164F}" destId="{DB918A1E-76D8-44E9-822F-789C3C3858E4}"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A651A79A-0A66-43C7-ABDD-B2986D17B984}" type="presOf" srcId="{EFABE262-33FD-4181-9667-F4A96C87BA30}" destId="{2DCBF33A-F50D-4255-87D9-80A61FC14BC5}" srcOrd="0" destOrd="0" presId="urn:microsoft.com/office/officeart/2005/8/layout/vList2"/>
    <dgm:cxn modelId="{8741F0CA-40CE-4580-963F-AB652BD3642E}" type="presOf" srcId="{963989E4-E630-403F-95C5-EDB168DC0B6E}" destId="{8405460F-7837-4FD3-BF42-D844E6932BE5}" srcOrd="0" destOrd="0" presId="urn:microsoft.com/office/officeart/2005/8/layout/vList2"/>
    <dgm:cxn modelId="{07C75A23-4BB4-478A-9FB3-4798626301CF}"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custLinFactNeighborX="8617" custLinFactNeighborY="5438">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BA28E67C-140B-4ED3-B635-FE67817BCBC2}" type="presOf" srcId="{EFABE262-33FD-4181-9667-F4A96C87BA30}" destId="{2DCBF33A-F50D-4255-87D9-80A61FC14BC5}" srcOrd="0" destOrd="0" presId="urn:microsoft.com/office/officeart/2005/8/layout/vList2"/>
    <dgm:cxn modelId="{D2CE1EE4-5299-41AB-9FA8-8A44EB0026B9}" type="presOf" srcId="{963989E4-E630-403F-95C5-EDB168DC0B6E}" destId="{8405460F-7837-4FD3-BF42-D844E6932BE5}" srcOrd="0" destOrd="0" presId="urn:microsoft.com/office/officeart/2005/8/layout/vList2"/>
    <dgm:cxn modelId="{BDD18AC9-7824-459B-8FB9-A8D23724608E}"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7EC71B97-C1AA-48D5-84DE-C3149D7A95F1}" type="presOf" srcId="{EFABE262-33FD-4181-9667-F4A96C87BA30}" destId="{2DCBF33A-F50D-4255-87D9-80A61FC14BC5}" srcOrd="0" destOrd="0" presId="urn:microsoft.com/office/officeart/2005/8/layout/vList2"/>
    <dgm:cxn modelId="{FAE140DD-009E-4CDE-A205-71A5B432BC87}" type="presOf" srcId="{963989E4-E630-403F-95C5-EDB168DC0B6E}" destId="{8405460F-7837-4FD3-BF42-D844E6932BE5}" srcOrd="0" destOrd="0" presId="urn:microsoft.com/office/officeart/2005/8/layout/vList2"/>
    <dgm:cxn modelId="{482C4CF3-DF30-4118-8109-84E809F6243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2B75EC6E-810C-4B8B-830F-AA6DF93C4580}" type="presOf" srcId="{F72206C2-386E-450A-B330-709AB024781C}" destId="{8721D6FD-E6F8-4596-9205-5BC5F2702674}" srcOrd="0" destOrd="0" presId="urn:microsoft.com/office/officeart/2005/8/layout/vList2"/>
    <dgm:cxn modelId="{4A6A51CD-2D81-406F-9331-E57B837C9D77}" type="presOf" srcId="{963989E4-E630-403F-95C5-EDB168DC0B6E}" destId="{8405460F-7837-4FD3-BF42-D844E6932BE5}" srcOrd="0" destOrd="0" presId="urn:microsoft.com/office/officeart/2005/8/layout/vList2"/>
    <dgm:cxn modelId="{0554A77E-6B94-4B9D-8DCF-DFACD3F9FE4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2773523-9146-459D-91A0-35964CCBC301}"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id-ID"/>
        </a:p>
      </dgm:t>
    </dgm:pt>
    <dgm:pt modelId="{05BA6A64-145D-40BE-B168-8ABD6558901D}">
      <dgm:prSet custT="1"/>
      <dgm:spPr>
        <a:blipFill rotWithShape="0">
          <a:blip xmlns:r="http://schemas.openxmlformats.org/officeDocument/2006/relationships" r:embed="rId1"/>
          <a:tile tx="0" ty="0" sx="100000" sy="100000" flip="none" algn="tl"/>
        </a:blipFill>
      </dgm:spPr>
      <dgm:t>
        <a:bodyPr/>
        <a:lstStyle/>
        <a:p>
          <a:pPr rtl="0"/>
          <a:r>
            <a:rPr lang="id-ID" sz="2100" dirty="0">
              <a:solidFill>
                <a:schemeClr val="tx1"/>
              </a:solidFill>
              <a:latin typeface="Arial" pitchFamily="34" charset="0"/>
              <a:cs typeface="Arial" pitchFamily="34" charset="0"/>
            </a:rPr>
            <a:t>Untuk itu perlu  kita  melakukan  reaktualisasi (membumikan kembali),  melakukan restorasi (mengembalikan) atau melakukan revitalisasi (proses revitalisasi, cara, dan perbuatan menghidupkan kembali suatu hal yang sebelumnya kurang terberdaya) nilai-nilai pancasila dalam kehidupan berbangsa  dan  bernegara,  terutama dalam menghadapi berbagai permasalahan bangsa masa kini dan masa yang akan datang.</a:t>
          </a:r>
        </a:p>
      </dgm:t>
    </dgm:pt>
    <dgm:pt modelId="{D3A31BC5-82FB-4B9D-B4C6-DB314569D3D8}" type="parTrans" cxnId="{493CD147-194B-453D-AAFF-8018257EE8A7}">
      <dgm:prSet/>
      <dgm:spPr/>
      <dgm:t>
        <a:bodyPr/>
        <a:lstStyle/>
        <a:p>
          <a:endParaRPr lang="id-ID" sz="2100">
            <a:latin typeface="Arial" pitchFamily="34" charset="0"/>
            <a:cs typeface="Arial" pitchFamily="34" charset="0"/>
          </a:endParaRPr>
        </a:p>
      </dgm:t>
    </dgm:pt>
    <dgm:pt modelId="{E1D18D83-E0AD-4059-A1F0-B5BF9F42EBB3}" type="sibTrans" cxnId="{493CD147-194B-453D-AAFF-8018257EE8A7}">
      <dgm:prSet/>
      <dgm:spPr/>
      <dgm:t>
        <a:bodyPr/>
        <a:lstStyle/>
        <a:p>
          <a:endParaRPr lang="id-ID" sz="2100">
            <a:latin typeface="Arial" pitchFamily="34" charset="0"/>
            <a:cs typeface="Arial" pitchFamily="34" charset="0"/>
          </a:endParaRPr>
        </a:p>
      </dgm:t>
    </dgm:pt>
    <dgm:pt modelId="{6938DEB4-35C7-417E-AE5E-495A1A4A8104}">
      <dgm:prSet custT="1"/>
      <dgm:spPr>
        <a:blipFill rotWithShape="0">
          <a:blip xmlns:r="http://schemas.openxmlformats.org/officeDocument/2006/relationships" r:embed="rId2"/>
          <a:tile tx="0" ty="0" sx="100000" sy="100000" flip="none" algn="tl"/>
        </a:blipFill>
      </dgm:spPr>
      <dgm:t>
        <a:bodyPr/>
        <a:lstStyle/>
        <a:p>
          <a:pPr rtl="0"/>
          <a:r>
            <a:rPr lang="id-ID" sz="2100" dirty="0">
              <a:latin typeface="Arial" pitchFamily="34" charset="0"/>
              <a:cs typeface="Arial" pitchFamily="34" charset="0"/>
            </a:rPr>
            <a:t>Problema kebangsaan yang kita hadapi semakin kompleks, baik dalam skala nasional, regional maupun global, memerlukan solusi yang tepat, terencana dan terarah dengan menjadikan nilai-nilai Pancasila sebagai pemandu arah  menuju  hari  esok  Indonesia yang lebih baik. </a:t>
          </a:r>
        </a:p>
      </dgm:t>
    </dgm:pt>
    <dgm:pt modelId="{99009A4F-2855-4FC5-91B3-24F74BC7A020}" type="parTrans" cxnId="{87512334-9C0C-47A9-BAD7-F3F8FE851A7B}">
      <dgm:prSet/>
      <dgm:spPr/>
      <dgm:t>
        <a:bodyPr/>
        <a:lstStyle/>
        <a:p>
          <a:endParaRPr lang="id-ID" sz="2100">
            <a:latin typeface="Arial" pitchFamily="34" charset="0"/>
            <a:cs typeface="Arial" pitchFamily="34" charset="0"/>
          </a:endParaRPr>
        </a:p>
      </dgm:t>
    </dgm:pt>
    <dgm:pt modelId="{EC33E106-18D6-420E-A166-2BAEC2301CE1}" type="sibTrans" cxnId="{87512334-9C0C-47A9-BAD7-F3F8FE851A7B}">
      <dgm:prSet/>
      <dgm:spPr/>
      <dgm:t>
        <a:bodyPr/>
        <a:lstStyle/>
        <a:p>
          <a:endParaRPr lang="id-ID" sz="2100">
            <a:latin typeface="Arial" pitchFamily="34" charset="0"/>
            <a:cs typeface="Arial" pitchFamily="34" charset="0"/>
          </a:endParaRPr>
        </a:p>
      </dgm:t>
    </dgm:pt>
    <dgm:pt modelId="{C6582F7E-ADC1-4DC3-9437-48B435CD2111}">
      <dgm:prSet custT="1"/>
      <dgm:spPr>
        <a:blipFill rotWithShape="0">
          <a:blip xmlns:r="http://schemas.openxmlformats.org/officeDocument/2006/relationships" r:embed="rId3"/>
          <a:tile tx="0" ty="0" sx="100000" sy="100000" flip="none" algn="tl"/>
        </a:blipFill>
      </dgm:spPr>
      <dgm:t>
        <a:bodyPr/>
        <a:lstStyle/>
        <a:p>
          <a:pPr rtl="0"/>
          <a:r>
            <a:rPr lang="id-ID" sz="2100" dirty="0">
              <a:solidFill>
                <a:schemeClr val="tx1"/>
              </a:solidFill>
              <a:latin typeface="Arial" pitchFamily="34" charset="0"/>
              <a:cs typeface="Arial" pitchFamily="34" charset="0"/>
            </a:rPr>
            <a:t>Pancasila seharusnya  terus  menerus  diaktualisasikan  dan  menjadi  jatidiribangsa  yang mengilhami setiap perilaku kebangsaan dan kenegaraan, dari waktu ke waktu. Tanpa aktualisasi  nilai-nilai dasar negara, kita akan kehilangan arah perjalanan bangsa dalam era globalisasi di  berbagai bidang yang semakin kompleks dan rumit.</a:t>
          </a:r>
        </a:p>
      </dgm:t>
    </dgm:pt>
    <dgm:pt modelId="{ABCA4C52-A40C-4039-B39E-E6F77AB4CE3F}" type="parTrans" cxnId="{5113659D-A1D7-4B1C-9546-A68A55276F9F}">
      <dgm:prSet/>
      <dgm:spPr/>
      <dgm:t>
        <a:bodyPr/>
        <a:lstStyle/>
        <a:p>
          <a:endParaRPr lang="id-ID" sz="2100">
            <a:latin typeface="Arial" pitchFamily="34" charset="0"/>
            <a:cs typeface="Arial" pitchFamily="34" charset="0"/>
          </a:endParaRPr>
        </a:p>
      </dgm:t>
    </dgm:pt>
    <dgm:pt modelId="{52465E9C-381D-45B7-BC15-A722B34AB2C2}" type="sibTrans" cxnId="{5113659D-A1D7-4B1C-9546-A68A55276F9F}">
      <dgm:prSet/>
      <dgm:spPr/>
      <dgm:t>
        <a:bodyPr/>
        <a:lstStyle/>
        <a:p>
          <a:endParaRPr lang="id-ID" sz="2100">
            <a:latin typeface="Arial" pitchFamily="34" charset="0"/>
            <a:cs typeface="Arial" pitchFamily="34" charset="0"/>
          </a:endParaRPr>
        </a:p>
      </dgm:t>
    </dgm:pt>
    <dgm:pt modelId="{1B53C416-4E15-4914-897A-90BAB0E6A6FE}" type="pres">
      <dgm:prSet presAssocID="{D2773523-9146-459D-91A0-35964CCBC301}" presName="linear" presStyleCnt="0">
        <dgm:presLayoutVars>
          <dgm:animLvl val="lvl"/>
          <dgm:resizeHandles val="exact"/>
        </dgm:presLayoutVars>
      </dgm:prSet>
      <dgm:spPr/>
    </dgm:pt>
    <dgm:pt modelId="{EF3C5154-C6BA-489F-9CB0-0B15B8269BBC}" type="pres">
      <dgm:prSet presAssocID="{05BA6A64-145D-40BE-B168-8ABD6558901D}" presName="parentText" presStyleLbl="node1" presStyleIdx="0" presStyleCnt="3" custScaleY="104798" custLinFactY="-9491" custLinFactNeighborY="-100000">
        <dgm:presLayoutVars>
          <dgm:chMax val="0"/>
          <dgm:bulletEnabled val="1"/>
        </dgm:presLayoutVars>
      </dgm:prSet>
      <dgm:spPr/>
    </dgm:pt>
    <dgm:pt modelId="{EB10E90B-88AB-4096-9C4A-BBFA69F4773F}" type="pres">
      <dgm:prSet presAssocID="{E1D18D83-E0AD-4059-A1F0-B5BF9F42EBB3}" presName="spacer" presStyleCnt="0"/>
      <dgm:spPr/>
    </dgm:pt>
    <dgm:pt modelId="{3E03484C-AECA-433F-829D-C71CA26F2B3C}" type="pres">
      <dgm:prSet presAssocID="{6938DEB4-35C7-417E-AE5E-495A1A4A8104}" presName="parentText" presStyleLbl="node1" presStyleIdx="1" presStyleCnt="3" custScaleY="86899">
        <dgm:presLayoutVars>
          <dgm:chMax val="0"/>
          <dgm:bulletEnabled val="1"/>
        </dgm:presLayoutVars>
      </dgm:prSet>
      <dgm:spPr/>
    </dgm:pt>
    <dgm:pt modelId="{4F23F789-0768-492A-A0E3-8BC3CF200512}" type="pres">
      <dgm:prSet presAssocID="{EC33E106-18D6-420E-A166-2BAEC2301CE1}" presName="spacer" presStyleCnt="0"/>
      <dgm:spPr/>
    </dgm:pt>
    <dgm:pt modelId="{13E259B2-B142-4A6A-8A6A-A7F8B560BD49}" type="pres">
      <dgm:prSet presAssocID="{C6582F7E-ADC1-4DC3-9437-48B435CD2111}" presName="parentText" presStyleLbl="node1" presStyleIdx="2" presStyleCnt="3">
        <dgm:presLayoutVars>
          <dgm:chMax val="0"/>
          <dgm:bulletEnabled val="1"/>
        </dgm:presLayoutVars>
      </dgm:prSet>
      <dgm:spPr/>
    </dgm:pt>
  </dgm:ptLst>
  <dgm:cxnLst>
    <dgm:cxn modelId="{87512334-9C0C-47A9-BAD7-F3F8FE851A7B}" srcId="{D2773523-9146-459D-91A0-35964CCBC301}" destId="{6938DEB4-35C7-417E-AE5E-495A1A4A8104}" srcOrd="1" destOrd="0" parTransId="{99009A4F-2855-4FC5-91B3-24F74BC7A020}" sibTransId="{EC33E106-18D6-420E-A166-2BAEC2301CE1}"/>
    <dgm:cxn modelId="{23216D5C-9833-4082-A057-F5B964FFF483}" type="presOf" srcId="{C6582F7E-ADC1-4DC3-9437-48B435CD2111}" destId="{13E259B2-B142-4A6A-8A6A-A7F8B560BD49}" srcOrd="0" destOrd="0" presId="urn:microsoft.com/office/officeart/2005/8/layout/vList2"/>
    <dgm:cxn modelId="{493CD147-194B-453D-AAFF-8018257EE8A7}" srcId="{D2773523-9146-459D-91A0-35964CCBC301}" destId="{05BA6A64-145D-40BE-B168-8ABD6558901D}" srcOrd="0" destOrd="0" parTransId="{D3A31BC5-82FB-4B9D-B4C6-DB314569D3D8}" sibTransId="{E1D18D83-E0AD-4059-A1F0-B5BF9F42EBB3}"/>
    <dgm:cxn modelId="{652D278C-B93F-4083-9D02-DFAE0C2683A7}" type="presOf" srcId="{D2773523-9146-459D-91A0-35964CCBC301}" destId="{1B53C416-4E15-4914-897A-90BAB0E6A6FE}" srcOrd="0" destOrd="0" presId="urn:microsoft.com/office/officeart/2005/8/layout/vList2"/>
    <dgm:cxn modelId="{5113659D-A1D7-4B1C-9546-A68A55276F9F}" srcId="{D2773523-9146-459D-91A0-35964CCBC301}" destId="{C6582F7E-ADC1-4DC3-9437-48B435CD2111}" srcOrd="2" destOrd="0" parTransId="{ABCA4C52-A40C-4039-B39E-E6F77AB4CE3F}" sibTransId="{52465E9C-381D-45B7-BC15-A722B34AB2C2}"/>
    <dgm:cxn modelId="{CDF3ADA1-B136-40C4-8DBA-D62916B33961}" type="presOf" srcId="{05BA6A64-145D-40BE-B168-8ABD6558901D}" destId="{EF3C5154-C6BA-489F-9CB0-0B15B8269BBC}" srcOrd="0" destOrd="0" presId="urn:microsoft.com/office/officeart/2005/8/layout/vList2"/>
    <dgm:cxn modelId="{B9B70EF9-B069-4993-ADF1-29145D2BEC56}" type="presOf" srcId="{6938DEB4-35C7-417E-AE5E-495A1A4A8104}" destId="{3E03484C-AECA-433F-829D-C71CA26F2B3C}" srcOrd="0" destOrd="0" presId="urn:microsoft.com/office/officeart/2005/8/layout/vList2"/>
    <dgm:cxn modelId="{06F1C165-F2D2-4628-A55B-0DADDC98BA02}" type="presParOf" srcId="{1B53C416-4E15-4914-897A-90BAB0E6A6FE}" destId="{EF3C5154-C6BA-489F-9CB0-0B15B8269BBC}" srcOrd="0" destOrd="0" presId="urn:microsoft.com/office/officeart/2005/8/layout/vList2"/>
    <dgm:cxn modelId="{36B8AC02-FF0D-4DA6-B87F-C34881484D1A}" type="presParOf" srcId="{1B53C416-4E15-4914-897A-90BAB0E6A6FE}" destId="{EB10E90B-88AB-4096-9C4A-BBFA69F4773F}" srcOrd="1" destOrd="0" presId="urn:microsoft.com/office/officeart/2005/8/layout/vList2"/>
    <dgm:cxn modelId="{42A25D6A-E812-400C-B908-543B0E1CBCE6}" type="presParOf" srcId="{1B53C416-4E15-4914-897A-90BAB0E6A6FE}" destId="{3E03484C-AECA-433F-829D-C71CA26F2B3C}" srcOrd="2" destOrd="0" presId="urn:microsoft.com/office/officeart/2005/8/layout/vList2"/>
    <dgm:cxn modelId="{0E1978AF-0A7A-49B1-BB9D-C7852D79536C}" type="presParOf" srcId="{1B53C416-4E15-4914-897A-90BAB0E6A6FE}" destId="{4F23F789-0768-492A-A0E3-8BC3CF200512}" srcOrd="3" destOrd="0" presId="urn:microsoft.com/office/officeart/2005/8/layout/vList2"/>
    <dgm:cxn modelId="{4CF7505B-204D-4E58-BDB2-E70203B77148}" type="presParOf" srcId="{1B53C416-4E15-4914-897A-90BAB0E6A6FE}" destId="{13E259B2-B142-4A6A-8A6A-A7F8B560BD49}"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0E029EA-6113-4C0D-A0B7-2ECF52506DF7}" type="doc">
      <dgm:prSet loTypeId="urn:microsoft.com/office/officeart/2005/8/layout/target3" loCatId="relationship" qsTypeId="urn:microsoft.com/office/officeart/2005/8/quickstyle/3d3" qsCatId="3D" csTypeId="urn:microsoft.com/office/officeart/2005/8/colors/colorful5" csCatId="colorful" phldr="1"/>
      <dgm:spPr/>
      <dgm:t>
        <a:bodyPr/>
        <a:lstStyle/>
        <a:p>
          <a:endParaRPr lang="id-ID"/>
        </a:p>
      </dgm:t>
    </dgm:pt>
    <dgm:pt modelId="{4AAB4679-B5EB-4756-A62C-82D0D6C6DC0E}">
      <dgm:prSet custT="1"/>
      <dgm:spPr>
        <a:blipFill rotWithShape="0">
          <a:blip xmlns:r="http://schemas.openxmlformats.org/officeDocument/2006/relationships" r:embed="rId1"/>
          <a:tile tx="0" ty="0" sx="100000" sy="100000" flip="none" algn="tl"/>
        </a:blipFill>
      </dgm:spPr>
      <dgm:t>
        <a:bodyPr/>
        <a:lstStyle/>
        <a:p>
          <a:pPr rtl="0"/>
          <a:r>
            <a:rPr lang="id-ID" sz="2100" dirty="0">
              <a:latin typeface="Arial" pitchFamily="34" charset="0"/>
              <a:cs typeface="Arial" pitchFamily="34" charset="0"/>
            </a:rPr>
            <a:t>Sebagai sebuah tata nilai luhur, Pancasila perlu diaktualisasikan dalam tataran  praktis  yang  lebih  dalam kehidupan sehari-hari,  sehingga pada gilirannya akan   mudah  terwujud  dalam   berbagai   bidang  kehidupan. </a:t>
          </a:r>
        </a:p>
      </dgm:t>
    </dgm:pt>
    <dgm:pt modelId="{D4398C6E-BABE-4935-ABEF-F0118039AFD1}" type="parTrans" cxnId="{43E0479C-057A-4782-BCEE-6724B2B93864}">
      <dgm:prSet/>
      <dgm:spPr/>
      <dgm:t>
        <a:bodyPr/>
        <a:lstStyle/>
        <a:p>
          <a:endParaRPr lang="id-ID" sz="2100">
            <a:latin typeface="Arial" pitchFamily="34" charset="0"/>
            <a:cs typeface="Arial" pitchFamily="34" charset="0"/>
          </a:endParaRPr>
        </a:p>
      </dgm:t>
    </dgm:pt>
    <dgm:pt modelId="{E26DBD51-98AE-4CF4-A649-DFD7BE12B03F}" type="sibTrans" cxnId="{43E0479C-057A-4782-BCEE-6724B2B93864}">
      <dgm:prSet/>
      <dgm:spPr/>
      <dgm:t>
        <a:bodyPr/>
        <a:lstStyle/>
        <a:p>
          <a:endParaRPr lang="id-ID" sz="2100">
            <a:latin typeface="Arial" pitchFamily="34" charset="0"/>
            <a:cs typeface="Arial" pitchFamily="34" charset="0"/>
          </a:endParaRPr>
        </a:p>
      </dgm:t>
    </dgm:pt>
    <dgm:pt modelId="{45BACFA4-AFF0-4CDE-B653-D2AD37CB8DD1}">
      <dgm:prSet custT="1"/>
      <dgm:spPr>
        <a:blipFill rotWithShape="0">
          <a:blip xmlns:r="http://schemas.openxmlformats.org/officeDocument/2006/relationships" r:embed="rId2"/>
          <a:tile tx="0" ty="0" sx="100000" sy="100000" flip="none" algn="tl"/>
        </a:blipFill>
      </dgm:spPr>
      <dgm:t>
        <a:bodyPr/>
        <a:lstStyle/>
        <a:p>
          <a:pPr rtl="0"/>
          <a:r>
            <a:rPr lang="id-ID" sz="2100" dirty="0">
              <a:latin typeface="Arial" pitchFamily="34" charset="0"/>
              <a:cs typeface="Arial" pitchFamily="34" charset="0"/>
            </a:rPr>
            <a:t>Sebai contoh, Sila kelima Pancasila yang mengamanatkan terpenuhinya “keadilan sosial bagi  seluruh rakyat Indonesia”, bagaimana pelaksanaannya pada kehidupan ekonomi yang sudah mengglobal  sekarang ini? </a:t>
          </a:r>
        </a:p>
      </dgm:t>
    </dgm:pt>
    <dgm:pt modelId="{52C49E92-8FBF-4C31-93F6-451A61E0A6F0}" type="parTrans" cxnId="{2921C63B-80E2-4195-AA33-89C5156E4C51}">
      <dgm:prSet/>
      <dgm:spPr/>
      <dgm:t>
        <a:bodyPr/>
        <a:lstStyle/>
        <a:p>
          <a:endParaRPr lang="id-ID" sz="2100">
            <a:latin typeface="Arial" pitchFamily="34" charset="0"/>
            <a:cs typeface="Arial" pitchFamily="34" charset="0"/>
          </a:endParaRPr>
        </a:p>
      </dgm:t>
    </dgm:pt>
    <dgm:pt modelId="{016362F3-BB26-444F-BA6D-956A49A922E3}" type="sibTrans" cxnId="{2921C63B-80E2-4195-AA33-89C5156E4C51}">
      <dgm:prSet/>
      <dgm:spPr/>
      <dgm:t>
        <a:bodyPr/>
        <a:lstStyle/>
        <a:p>
          <a:endParaRPr lang="id-ID" sz="2100">
            <a:latin typeface="Arial" pitchFamily="34" charset="0"/>
            <a:cs typeface="Arial" pitchFamily="34" charset="0"/>
          </a:endParaRPr>
        </a:p>
      </dgm:t>
    </dgm:pt>
    <dgm:pt modelId="{50CC7C17-03D9-4B15-9911-59B31CC41153}">
      <dgm:prSet custT="1"/>
      <dgm:spPr>
        <a:blipFill rotWithShape="0">
          <a:blip xmlns:r="http://schemas.openxmlformats.org/officeDocument/2006/relationships" r:embed="rId3"/>
          <a:tile tx="0" ty="0" sx="100000" sy="100000" flip="none" algn="tl"/>
        </a:blipFill>
      </dgm:spPr>
      <dgm:t>
        <a:bodyPr/>
        <a:lstStyle/>
        <a:p>
          <a:pPr rtl="0"/>
          <a:r>
            <a:rPr lang="id-ID" sz="2100" dirty="0">
              <a:latin typeface="Arial" pitchFamily="34" charset="0"/>
              <a:cs typeface="Arial" pitchFamily="34" charset="0"/>
            </a:rPr>
            <a:t>Salah  satu  manifestasi  globalisasi  dalam  bidang  ekonomi, misalnya, adalah pengalihan kekayaan suatu Negara ke Negara lain, setelah diolah dengan  nilai tambah yang tinggi, kemudian menjual produk-produk ke manca negara, sedemikian rupa sehingga  rakyat harus “membeli jam kerja” bangsa lain.</a:t>
          </a:r>
        </a:p>
      </dgm:t>
    </dgm:pt>
    <dgm:pt modelId="{256098AC-E13B-4622-B70C-F041675D295A}" type="parTrans" cxnId="{585E94B7-9E1A-4F91-87AE-067895C8C067}">
      <dgm:prSet/>
      <dgm:spPr/>
      <dgm:t>
        <a:bodyPr/>
        <a:lstStyle/>
        <a:p>
          <a:endParaRPr lang="id-ID" sz="2100">
            <a:latin typeface="Arial" pitchFamily="34" charset="0"/>
            <a:cs typeface="Arial" pitchFamily="34" charset="0"/>
          </a:endParaRPr>
        </a:p>
      </dgm:t>
    </dgm:pt>
    <dgm:pt modelId="{E5256B90-19C2-43A1-9086-57FA305AC788}" type="sibTrans" cxnId="{585E94B7-9E1A-4F91-87AE-067895C8C067}">
      <dgm:prSet/>
      <dgm:spPr/>
      <dgm:t>
        <a:bodyPr/>
        <a:lstStyle/>
        <a:p>
          <a:endParaRPr lang="id-ID" sz="2100">
            <a:latin typeface="Arial" pitchFamily="34" charset="0"/>
            <a:cs typeface="Arial" pitchFamily="34" charset="0"/>
          </a:endParaRPr>
        </a:p>
      </dgm:t>
    </dgm:pt>
    <dgm:pt modelId="{EE739445-F07E-4B63-9BBC-99D6B32757A0}" type="pres">
      <dgm:prSet presAssocID="{00E029EA-6113-4C0D-A0B7-2ECF52506DF7}" presName="Name0" presStyleCnt="0">
        <dgm:presLayoutVars>
          <dgm:chMax val="7"/>
          <dgm:dir/>
          <dgm:animLvl val="lvl"/>
          <dgm:resizeHandles val="exact"/>
        </dgm:presLayoutVars>
      </dgm:prSet>
      <dgm:spPr/>
    </dgm:pt>
    <dgm:pt modelId="{D7D68725-0ED1-45B2-8C54-E14B5BE3313C}" type="pres">
      <dgm:prSet presAssocID="{4AAB4679-B5EB-4756-A62C-82D0D6C6DC0E}" presName="circle1" presStyleLbl="node1" presStyleIdx="0" presStyleCnt="3"/>
      <dgm:spPr/>
    </dgm:pt>
    <dgm:pt modelId="{933DC51B-0194-49D8-889E-7DABA7FBB0F8}" type="pres">
      <dgm:prSet presAssocID="{4AAB4679-B5EB-4756-A62C-82D0D6C6DC0E}" presName="space" presStyleCnt="0"/>
      <dgm:spPr/>
    </dgm:pt>
    <dgm:pt modelId="{2C0E1C4B-952A-4692-8E84-F49B00725BB5}" type="pres">
      <dgm:prSet presAssocID="{4AAB4679-B5EB-4756-A62C-82D0D6C6DC0E}" presName="rect1" presStyleLbl="alignAcc1" presStyleIdx="0" presStyleCnt="3"/>
      <dgm:spPr/>
    </dgm:pt>
    <dgm:pt modelId="{D1EAE411-446B-4C33-9B1B-E973FCE91113}" type="pres">
      <dgm:prSet presAssocID="{45BACFA4-AFF0-4CDE-B653-D2AD37CB8DD1}" presName="vertSpace2" presStyleLbl="node1" presStyleIdx="0" presStyleCnt="3"/>
      <dgm:spPr/>
    </dgm:pt>
    <dgm:pt modelId="{9F7C4B91-00EE-47B5-9FC0-6437D944EFAB}" type="pres">
      <dgm:prSet presAssocID="{45BACFA4-AFF0-4CDE-B653-D2AD37CB8DD1}" presName="circle2" presStyleLbl="node1" presStyleIdx="1" presStyleCnt="3"/>
      <dgm:spPr/>
    </dgm:pt>
    <dgm:pt modelId="{EB2694CC-323A-4DEE-9C69-C15ADCC0DB37}" type="pres">
      <dgm:prSet presAssocID="{45BACFA4-AFF0-4CDE-B653-D2AD37CB8DD1}" presName="rect2" presStyleLbl="alignAcc1" presStyleIdx="1" presStyleCnt="3"/>
      <dgm:spPr/>
    </dgm:pt>
    <dgm:pt modelId="{98EE2EFD-AA9D-435F-BE3E-FF1C55BDED5E}" type="pres">
      <dgm:prSet presAssocID="{50CC7C17-03D9-4B15-9911-59B31CC41153}" presName="vertSpace3" presStyleLbl="node1" presStyleIdx="1" presStyleCnt="3"/>
      <dgm:spPr/>
    </dgm:pt>
    <dgm:pt modelId="{46F4312B-B114-40AD-A4B8-C67FA23DCF74}" type="pres">
      <dgm:prSet presAssocID="{50CC7C17-03D9-4B15-9911-59B31CC41153}" presName="circle3" presStyleLbl="node1" presStyleIdx="2" presStyleCnt="3"/>
      <dgm:spPr/>
    </dgm:pt>
    <dgm:pt modelId="{E2DE56E5-B527-4C4C-A183-4A9B58387305}" type="pres">
      <dgm:prSet presAssocID="{50CC7C17-03D9-4B15-9911-59B31CC41153}" presName="rect3" presStyleLbl="alignAcc1" presStyleIdx="2" presStyleCnt="3"/>
      <dgm:spPr/>
    </dgm:pt>
    <dgm:pt modelId="{4F9015FD-1855-4542-A39F-F1ADAAF182FE}" type="pres">
      <dgm:prSet presAssocID="{4AAB4679-B5EB-4756-A62C-82D0D6C6DC0E}" presName="rect1ParTxNoCh" presStyleLbl="alignAcc1" presStyleIdx="2" presStyleCnt="3">
        <dgm:presLayoutVars>
          <dgm:chMax val="1"/>
          <dgm:bulletEnabled val="1"/>
        </dgm:presLayoutVars>
      </dgm:prSet>
      <dgm:spPr/>
    </dgm:pt>
    <dgm:pt modelId="{5D3A5EDE-F3CC-4C42-B699-A80463F2600A}" type="pres">
      <dgm:prSet presAssocID="{45BACFA4-AFF0-4CDE-B653-D2AD37CB8DD1}" presName="rect2ParTxNoCh" presStyleLbl="alignAcc1" presStyleIdx="2" presStyleCnt="3">
        <dgm:presLayoutVars>
          <dgm:chMax val="1"/>
          <dgm:bulletEnabled val="1"/>
        </dgm:presLayoutVars>
      </dgm:prSet>
      <dgm:spPr/>
    </dgm:pt>
    <dgm:pt modelId="{7B73E5E9-D852-4F3A-9FA1-85BFE829AF45}" type="pres">
      <dgm:prSet presAssocID="{50CC7C17-03D9-4B15-9911-59B31CC41153}" presName="rect3ParTxNoCh" presStyleLbl="alignAcc1" presStyleIdx="2" presStyleCnt="3">
        <dgm:presLayoutVars>
          <dgm:chMax val="1"/>
          <dgm:bulletEnabled val="1"/>
        </dgm:presLayoutVars>
      </dgm:prSet>
      <dgm:spPr/>
    </dgm:pt>
  </dgm:ptLst>
  <dgm:cxnLst>
    <dgm:cxn modelId="{523B870D-185A-415A-9E5E-EF487DAFB213}" type="presOf" srcId="{45BACFA4-AFF0-4CDE-B653-D2AD37CB8DD1}" destId="{EB2694CC-323A-4DEE-9C69-C15ADCC0DB37}" srcOrd="0" destOrd="0" presId="urn:microsoft.com/office/officeart/2005/8/layout/target3"/>
    <dgm:cxn modelId="{CBCAF30F-74FD-47AC-8579-529EE1E31929}" type="presOf" srcId="{50CC7C17-03D9-4B15-9911-59B31CC41153}" destId="{E2DE56E5-B527-4C4C-A183-4A9B58387305}" srcOrd="0" destOrd="0" presId="urn:microsoft.com/office/officeart/2005/8/layout/target3"/>
    <dgm:cxn modelId="{2921C63B-80E2-4195-AA33-89C5156E4C51}" srcId="{00E029EA-6113-4C0D-A0B7-2ECF52506DF7}" destId="{45BACFA4-AFF0-4CDE-B653-D2AD37CB8DD1}" srcOrd="1" destOrd="0" parTransId="{52C49E92-8FBF-4C31-93F6-451A61E0A6F0}" sibTransId="{016362F3-BB26-444F-BA6D-956A49A922E3}"/>
    <dgm:cxn modelId="{68614B98-A79D-491D-B1B3-45E9993CE164}" type="presOf" srcId="{4AAB4679-B5EB-4756-A62C-82D0D6C6DC0E}" destId="{4F9015FD-1855-4542-A39F-F1ADAAF182FE}" srcOrd="1" destOrd="0" presId="urn:microsoft.com/office/officeart/2005/8/layout/target3"/>
    <dgm:cxn modelId="{43E0479C-057A-4782-BCEE-6724B2B93864}" srcId="{00E029EA-6113-4C0D-A0B7-2ECF52506DF7}" destId="{4AAB4679-B5EB-4756-A62C-82D0D6C6DC0E}" srcOrd="0" destOrd="0" parTransId="{D4398C6E-BABE-4935-ABEF-F0118039AFD1}" sibTransId="{E26DBD51-98AE-4CF4-A649-DFD7BE12B03F}"/>
    <dgm:cxn modelId="{DAEF15AE-9884-4781-A395-E563874E48F2}" type="presOf" srcId="{4AAB4679-B5EB-4756-A62C-82D0D6C6DC0E}" destId="{2C0E1C4B-952A-4692-8E84-F49B00725BB5}" srcOrd="0" destOrd="0" presId="urn:microsoft.com/office/officeart/2005/8/layout/target3"/>
    <dgm:cxn modelId="{585E94B7-9E1A-4F91-87AE-067895C8C067}" srcId="{00E029EA-6113-4C0D-A0B7-2ECF52506DF7}" destId="{50CC7C17-03D9-4B15-9911-59B31CC41153}" srcOrd="2" destOrd="0" parTransId="{256098AC-E13B-4622-B70C-F041675D295A}" sibTransId="{E5256B90-19C2-43A1-9086-57FA305AC788}"/>
    <dgm:cxn modelId="{C745EEBB-9254-4AE8-8345-7ABF46195272}" type="presOf" srcId="{50CC7C17-03D9-4B15-9911-59B31CC41153}" destId="{7B73E5E9-D852-4F3A-9FA1-85BFE829AF45}" srcOrd="1" destOrd="0" presId="urn:microsoft.com/office/officeart/2005/8/layout/target3"/>
    <dgm:cxn modelId="{B35C28C6-0E8B-4622-9D36-DCE2773EA052}" type="presOf" srcId="{00E029EA-6113-4C0D-A0B7-2ECF52506DF7}" destId="{EE739445-F07E-4B63-9BBC-99D6B32757A0}" srcOrd="0" destOrd="0" presId="urn:microsoft.com/office/officeart/2005/8/layout/target3"/>
    <dgm:cxn modelId="{A79F84D7-E6D5-4161-A0CF-0E441A368BF9}" type="presOf" srcId="{45BACFA4-AFF0-4CDE-B653-D2AD37CB8DD1}" destId="{5D3A5EDE-F3CC-4C42-B699-A80463F2600A}" srcOrd="1" destOrd="0" presId="urn:microsoft.com/office/officeart/2005/8/layout/target3"/>
    <dgm:cxn modelId="{AFB07FE8-CFDF-40AE-91FB-0B64D693F4C5}" type="presParOf" srcId="{EE739445-F07E-4B63-9BBC-99D6B32757A0}" destId="{D7D68725-0ED1-45B2-8C54-E14B5BE3313C}" srcOrd="0" destOrd="0" presId="urn:microsoft.com/office/officeart/2005/8/layout/target3"/>
    <dgm:cxn modelId="{0B1A5E3F-2EEE-4FFB-8433-60D5EE379FD8}" type="presParOf" srcId="{EE739445-F07E-4B63-9BBC-99D6B32757A0}" destId="{933DC51B-0194-49D8-889E-7DABA7FBB0F8}" srcOrd="1" destOrd="0" presId="urn:microsoft.com/office/officeart/2005/8/layout/target3"/>
    <dgm:cxn modelId="{AD7553FD-11A4-40A8-83A3-48803470F692}" type="presParOf" srcId="{EE739445-F07E-4B63-9BBC-99D6B32757A0}" destId="{2C0E1C4B-952A-4692-8E84-F49B00725BB5}" srcOrd="2" destOrd="0" presId="urn:microsoft.com/office/officeart/2005/8/layout/target3"/>
    <dgm:cxn modelId="{48A19158-6D7E-4A1A-8FEF-320DD0DDF6E5}" type="presParOf" srcId="{EE739445-F07E-4B63-9BBC-99D6B32757A0}" destId="{D1EAE411-446B-4C33-9B1B-E973FCE91113}" srcOrd="3" destOrd="0" presId="urn:microsoft.com/office/officeart/2005/8/layout/target3"/>
    <dgm:cxn modelId="{CB199C73-F031-4CBD-B5B1-9645C6B95EB4}" type="presParOf" srcId="{EE739445-F07E-4B63-9BBC-99D6B32757A0}" destId="{9F7C4B91-00EE-47B5-9FC0-6437D944EFAB}" srcOrd="4" destOrd="0" presId="urn:microsoft.com/office/officeart/2005/8/layout/target3"/>
    <dgm:cxn modelId="{05871406-A9FD-44FB-90E7-DA5892F811BC}" type="presParOf" srcId="{EE739445-F07E-4B63-9BBC-99D6B32757A0}" destId="{EB2694CC-323A-4DEE-9C69-C15ADCC0DB37}" srcOrd="5" destOrd="0" presId="urn:microsoft.com/office/officeart/2005/8/layout/target3"/>
    <dgm:cxn modelId="{246D8550-079C-4255-9CA7-6BB88AEA0EE1}" type="presParOf" srcId="{EE739445-F07E-4B63-9BBC-99D6B32757A0}" destId="{98EE2EFD-AA9D-435F-BE3E-FF1C55BDED5E}" srcOrd="6" destOrd="0" presId="urn:microsoft.com/office/officeart/2005/8/layout/target3"/>
    <dgm:cxn modelId="{B1C10B43-14BA-4E38-94AC-778011DBDEBB}" type="presParOf" srcId="{EE739445-F07E-4B63-9BBC-99D6B32757A0}" destId="{46F4312B-B114-40AD-A4B8-C67FA23DCF74}" srcOrd="7" destOrd="0" presId="urn:microsoft.com/office/officeart/2005/8/layout/target3"/>
    <dgm:cxn modelId="{A7EBD86C-D6FB-44C3-AC81-5C301AA3DC12}" type="presParOf" srcId="{EE739445-F07E-4B63-9BBC-99D6B32757A0}" destId="{E2DE56E5-B527-4C4C-A183-4A9B58387305}" srcOrd="8" destOrd="0" presId="urn:microsoft.com/office/officeart/2005/8/layout/target3"/>
    <dgm:cxn modelId="{6B62021D-BA50-4A47-89E3-F0A9FF4AD1A4}" type="presParOf" srcId="{EE739445-F07E-4B63-9BBC-99D6B32757A0}" destId="{4F9015FD-1855-4542-A39F-F1ADAAF182FE}" srcOrd="9" destOrd="0" presId="urn:microsoft.com/office/officeart/2005/8/layout/target3"/>
    <dgm:cxn modelId="{EDD5DEFE-307B-4D1D-848F-32B6A5540B08}" type="presParOf" srcId="{EE739445-F07E-4B63-9BBC-99D6B32757A0}" destId="{5D3A5EDE-F3CC-4C42-B699-A80463F2600A}" srcOrd="10" destOrd="0" presId="urn:microsoft.com/office/officeart/2005/8/layout/target3"/>
    <dgm:cxn modelId="{9D53CF85-F0A7-4663-950F-0243350D51BF}" type="presParOf" srcId="{EE739445-F07E-4B63-9BBC-99D6B32757A0}" destId="{7B73E5E9-D852-4F3A-9FA1-85BFE829AF4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80FE5764-646B-4AF9-87F7-EC71A84B8B8A}" type="presOf" srcId="{F72206C2-386E-450A-B330-709AB024781C}" destId="{8721D6FD-E6F8-4596-9205-5BC5F2702674}" srcOrd="0" destOrd="0" presId="urn:microsoft.com/office/officeart/2005/8/layout/vList2"/>
    <dgm:cxn modelId="{6AB11850-B2BE-4692-B699-09B09AC61D18}" type="presOf" srcId="{963989E4-E630-403F-95C5-EDB168DC0B6E}" destId="{8405460F-7837-4FD3-BF42-D844E6932BE5}" srcOrd="0" destOrd="0" presId="urn:microsoft.com/office/officeart/2005/8/layout/vList2"/>
    <dgm:cxn modelId="{4B882097-E4B5-4351-A6B3-2FB8D46F9A68}"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E7609209-76A1-4A2D-B404-FFF90724B85C}" type="presOf" srcId="{963989E4-E630-403F-95C5-EDB168DC0B6E}" destId="{8405460F-7837-4FD3-BF42-D844E6932BE5}" srcOrd="0" destOrd="0" presId="urn:microsoft.com/office/officeart/2005/8/layout/vList2"/>
    <dgm:cxn modelId="{215DF123-51D5-4473-A30B-B5CDFF82201D}" srcId="{963989E4-E630-403F-95C5-EDB168DC0B6E}" destId="{F72206C2-386E-450A-B330-709AB024781C}" srcOrd="0" destOrd="0" parTransId="{04647911-3077-4068-890E-4FB35BFD52DE}" sibTransId="{E61E7229-6EA2-43F8-BFE5-F9C1D152CB7F}"/>
    <dgm:cxn modelId="{BA7EAF3D-6B92-4425-B534-E7C5C1AA17D9}" type="presOf" srcId="{F72206C2-386E-450A-B330-709AB024781C}" destId="{8721D6FD-E6F8-4596-9205-5BC5F2702674}" srcOrd="0" destOrd="0" presId="urn:microsoft.com/office/officeart/2005/8/layout/vList2"/>
    <dgm:cxn modelId="{E0145DFD-2123-4D28-8CF8-86A8C5E1605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707D1610-96C3-4070-A7B2-5963DD8BCA03}" type="presOf" srcId="{963989E4-E630-403F-95C5-EDB168DC0B6E}" destId="{8405460F-7837-4FD3-BF42-D844E6932BE5}" srcOrd="0" destOrd="0" presId="urn:microsoft.com/office/officeart/2005/8/layout/vList2"/>
    <dgm:cxn modelId="{215DF123-51D5-4473-A30B-B5CDFF82201D}" srcId="{963989E4-E630-403F-95C5-EDB168DC0B6E}" destId="{F72206C2-386E-450A-B330-709AB024781C}" srcOrd="0" destOrd="0" parTransId="{04647911-3077-4068-890E-4FB35BFD52DE}" sibTransId="{E61E7229-6EA2-43F8-BFE5-F9C1D152CB7F}"/>
    <dgm:cxn modelId="{5DD62347-E303-4352-B6A7-F6AD0AD7817E}" type="presOf" srcId="{F72206C2-386E-450A-B330-709AB024781C}" destId="{8721D6FD-E6F8-4596-9205-5BC5F2702674}" srcOrd="0" destOrd="0" presId="urn:microsoft.com/office/officeart/2005/8/layout/vList2"/>
    <dgm:cxn modelId="{F6090535-C548-41E1-8262-A5419901F43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id-ID" sz="2400" b="1" dirty="0">
              <a:latin typeface="Arial" pitchFamily="34" charset="0"/>
              <a:cs typeface="Arial" pitchFamily="34" charset="0"/>
            </a:rPr>
            <a:t>Perlunya reaktualisasi Pancasila dalam kehidupan sehari-hari</a:t>
          </a:r>
          <a:endParaRPr lang="en-US" sz="24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2400">
            <a:latin typeface="Arial" pitchFamily="34" charset="0"/>
            <a:cs typeface="Arial" pitchFamily="34" charset="0"/>
          </a:endParaRPr>
        </a:p>
      </dgm:t>
    </dgm:pt>
    <dgm:pt modelId="{14BCBEE4-BEB3-4BC7-8C0F-094763831257}" type="sibTrans" cxnId="{1ABEF054-2822-436D-B0E8-4B3EA795F86A}">
      <dgm:prSet/>
      <dgm:spPr/>
      <dgm:t>
        <a:bodyPr/>
        <a:lstStyle/>
        <a:p>
          <a:endParaRPr lang="id-ID" sz="24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726D62F2-C078-4364-BA34-B5DE639D0234}" type="presOf" srcId="{963989E4-E630-403F-95C5-EDB168DC0B6E}" destId="{8405460F-7837-4FD3-BF42-D844E6932BE5}" srcOrd="0" destOrd="0" presId="urn:microsoft.com/office/officeart/2005/8/layout/vList2"/>
    <dgm:cxn modelId="{B96723F6-5618-4EB6-B233-3DEFBB5F584D}" type="presOf" srcId="{EFABE262-33FD-4181-9667-F4A96C87BA30}" destId="{2DCBF33A-F50D-4255-87D9-80A61FC14BC5}" srcOrd="0" destOrd="0" presId="urn:microsoft.com/office/officeart/2005/8/layout/vList2"/>
    <dgm:cxn modelId="{607D5F77-F3EE-4973-AD7C-5FC3F072992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70D94FB-97E7-4F08-8F42-00303D07A69E}" type="doc">
      <dgm:prSet loTypeId="urn:microsoft.com/office/officeart/2005/8/layout/hList7" loCatId="list" qsTypeId="urn:microsoft.com/office/officeart/2005/8/quickstyle/3d3" qsCatId="3D" csTypeId="urn:microsoft.com/office/officeart/2005/8/colors/colorful2" csCatId="colorful" phldr="1"/>
      <dgm:spPr/>
      <dgm:t>
        <a:bodyPr/>
        <a:lstStyle/>
        <a:p>
          <a:endParaRPr lang="id-ID"/>
        </a:p>
      </dgm:t>
    </dgm:pt>
    <dgm:pt modelId="{F1AB313A-BCCA-475E-8528-DE719ACF12D2}">
      <dgm:prSet custT="1"/>
      <dgm:spPr>
        <a:solidFill>
          <a:srgbClr val="00B0F0"/>
        </a:solidFill>
        <a:effectLst>
          <a:innerShdw blurRad="63500" dist="50800" dir="18900000">
            <a:prstClr val="black">
              <a:alpha val="50000"/>
            </a:prstClr>
          </a:innerShdw>
        </a:effectLst>
      </dgm:spPr>
      <dgm:t>
        <a:bodyPr/>
        <a:lstStyle/>
        <a:p>
          <a:pPr rtl="0"/>
          <a:r>
            <a:rPr lang="id-ID" sz="2200" dirty="0">
              <a:solidFill>
                <a:schemeClr val="bg1"/>
              </a:solidFill>
              <a:latin typeface="Arial" pitchFamily="34" charset="0"/>
              <a:cs typeface="Arial" pitchFamily="34" charset="0"/>
            </a:rPr>
            <a:t>Reaktualisasi Pancasila juga mencakup upaya yang serius dari seluruh komponen bangsa untuk menjadikan Pancasila sebagai sebuah visi yang menuntun Pancasila sebagai sebuah visi yang menuntun perjalanan bangsa di   masa yang akan datang sehingga memposisikan Pancasila menjadi solusi atas berbagai macam persoalan bangsa. </a:t>
          </a:r>
        </a:p>
      </dgm:t>
    </dgm:pt>
    <dgm:pt modelId="{617BE5DD-769C-4478-B3C6-577BEBE810CC}" type="parTrans" cxnId="{D6A91F0D-150D-49FE-96A0-A2DB6C94226B}">
      <dgm:prSet/>
      <dgm:spPr/>
      <dgm:t>
        <a:bodyPr/>
        <a:lstStyle/>
        <a:p>
          <a:endParaRPr lang="id-ID" sz="2200">
            <a:solidFill>
              <a:schemeClr val="bg1"/>
            </a:solidFill>
            <a:latin typeface="Arial" pitchFamily="34" charset="0"/>
            <a:cs typeface="Arial" pitchFamily="34" charset="0"/>
          </a:endParaRPr>
        </a:p>
      </dgm:t>
    </dgm:pt>
    <dgm:pt modelId="{A69E7075-20F5-4C2E-BC03-D00F88920432}" type="sibTrans" cxnId="{D6A91F0D-150D-49FE-96A0-A2DB6C94226B}">
      <dgm:prSet/>
      <dgm:spPr/>
      <dgm:t>
        <a:bodyPr/>
        <a:lstStyle/>
        <a:p>
          <a:endParaRPr lang="id-ID" sz="2200">
            <a:solidFill>
              <a:schemeClr val="bg1"/>
            </a:solidFill>
            <a:latin typeface="Arial" pitchFamily="34" charset="0"/>
            <a:cs typeface="Arial" pitchFamily="34" charset="0"/>
          </a:endParaRPr>
        </a:p>
      </dgm:t>
    </dgm:pt>
    <dgm:pt modelId="{C2A34741-AC81-43FD-828A-4148B47F86F5}">
      <dgm:prSet custT="1"/>
      <dgm:spPr>
        <a:solidFill>
          <a:srgbClr val="00B050"/>
        </a:solidFill>
      </dgm:spPr>
      <dgm:t>
        <a:bodyPr/>
        <a:lstStyle/>
        <a:p>
          <a:pPr rtl="0"/>
          <a:r>
            <a:rPr lang="id-ID" sz="2200" dirty="0">
              <a:solidFill>
                <a:schemeClr val="bg1"/>
              </a:solidFill>
              <a:latin typeface="Arial" pitchFamily="34" charset="0"/>
              <a:cs typeface="Arial" pitchFamily="34" charset="0"/>
            </a:rPr>
            <a:t>Melalui reaktualisasi Pancasila, dasar negara itu akan ditempatkan dalam kesadaran baru, semangat baru dan paradigma baru dalam dinamika perubahan sosial politik masyarakat Indonesia.</a:t>
          </a:r>
        </a:p>
      </dgm:t>
    </dgm:pt>
    <dgm:pt modelId="{C1B66939-66FD-4758-8AD4-608C439FE0AD}" type="parTrans" cxnId="{768A1D78-A7FA-46B3-AEC8-90B7DCBBFB2E}">
      <dgm:prSet/>
      <dgm:spPr/>
      <dgm:t>
        <a:bodyPr/>
        <a:lstStyle/>
        <a:p>
          <a:endParaRPr lang="id-ID" sz="2200">
            <a:solidFill>
              <a:schemeClr val="bg1"/>
            </a:solidFill>
            <a:latin typeface="Arial" pitchFamily="34" charset="0"/>
            <a:cs typeface="Arial" pitchFamily="34" charset="0"/>
          </a:endParaRPr>
        </a:p>
      </dgm:t>
    </dgm:pt>
    <dgm:pt modelId="{33564249-E53C-484A-9327-AA496F525DD7}" type="sibTrans" cxnId="{768A1D78-A7FA-46B3-AEC8-90B7DCBBFB2E}">
      <dgm:prSet/>
      <dgm:spPr/>
      <dgm:t>
        <a:bodyPr/>
        <a:lstStyle/>
        <a:p>
          <a:endParaRPr lang="id-ID" sz="2200">
            <a:solidFill>
              <a:schemeClr val="bg1"/>
            </a:solidFill>
            <a:latin typeface="Arial" pitchFamily="34" charset="0"/>
            <a:cs typeface="Arial" pitchFamily="34" charset="0"/>
          </a:endParaRPr>
        </a:p>
      </dgm:t>
    </dgm:pt>
    <dgm:pt modelId="{0658C520-5FF7-459B-A1A7-014CC0D93B81}" type="pres">
      <dgm:prSet presAssocID="{C70D94FB-97E7-4F08-8F42-00303D07A69E}" presName="Name0" presStyleCnt="0">
        <dgm:presLayoutVars>
          <dgm:dir/>
          <dgm:resizeHandles val="exact"/>
        </dgm:presLayoutVars>
      </dgm:prSet>
      <dgm:spPr/>
    </dgm:pt>
    <dgm:pt modelId="{22879BAA-20B4-4361-89BC-248620E659B1}" type="pres">
      <dgm:prSet presAssocID="{C70D94FB-97E7-4F08-8F42-00303D07A69E}" presName="fgShape" presStyleLbl="fgShp" presStyleIdx="0" presStyleCnt="1" custLinFactNeighborX="-395" custLinFactNeighborY="48826"/>
      <dgm:spPr/>
    </dgm:pt>
    <dgm:pt modelId="{4EFD5B95-93CA-4F3F-8F14-7EECE559F5F1}" type="pres">
      <dgm:prSet presAssocID="{C70D94FB-97E7-4F08-8F42-00303D07A69E}" presName="linComp" presStyleCnt="0"/>
      <dgm:spPr/>
    </dgm:pt>
    <dgm:pt modelId="{DE03E3FD-1C2A-4D66-BB90-0576A2D14B6D}" type="pres">
      <dgm:prSet presAssocID="{F1AB313A-BCCA-475E-8528-DE719ACF12D2}" presName="compNode" presStyleCnt="0"/>
      <dgm:spPr/>
    </dgm:pt>
    <dgm:pt modelId="{7F0EB087-DCF6-40A6-928B-C88B299A34C0}" type="pres">
      <dgm:prSet presAssocID="{F1AB313A-BCCA-475E-8528-DE719ACF12D2}" presName="bkgdShape" presStyleLbl="node1" presStyleIdx="0" presStyleCnt="2"/>
      <dgm:spPr/>
    </dgm:pt>
    <dgm:pt modelId="{F0402ABB-DAA0-4ED5-88EA-EDD09D68968B}" type="pres">
      <dgm:prSet presAssocID="{F1AB313A-BCCA-475E-8528-DE719ACF12D2}" presName="nodeTx" presStyleLbl="node1" presStyleIdx="0" presStyleCnt="2">
        <dgm:presLayoutVars>
          <dgm:bulletEnabled val="1"/>
        </dgm:presLayoutVars>
      </dgm:prSet>
      <dgm:spPr/>
    </dgm:pt>
    <dgm:pt modelId="{3DB64675-A8FC-4AF0-8719-5A5CD2851DFF}" type="pres">
      <dgm:prSet presAssocID="{F1AB313A-BCCA-475E-8528-DE719ACF12D2}" presName="invisiNode" presStyleLbl="node1" presStyleIdx="0" presStyleCnt="2"/>
      <dgm:spPr/>
    </dgm:pt>
    <dgm:pt modelId="{6E71BC65-7F70-49B2-8F04-7962F4269459}" type="pres">
      <dgm:prSet presAssocID="{F1AB313A-BCCA-475E-8528-DE719ACF12D2}" presName="imagNode" presStyleLbl="fgImgPlace1" presStyleIdx="0" presStyleCnt="2" custLinFactNeighborX="-1252" custLinFactNeighborY="-18264"/>
      <dgm:spPr/>
    </dgm:pt>
    <dgm:pt modelId="{9D33150A-044B-48F6-B629-DC4A8B2DF6E8}" type="pres">
      <dgm:prSet presAssocID="{A69E7075-20F5-4C2E-BC03-D00F88920432}" presName="sibTrans" presStyleLbl="sibTrans2D1" presStyleIdx="0" presStyleCnt="0"/>
      <dgm:spPr/>
    </dgm:pt>
    <dgm:pt modelId="{143826FD-4288-41EA-8496-31E6FEE66208}" type="pres">
      <dgm:prSet presAssocID="{C2A34741-AC81-43FD-828A-4148B47F86F5}" presName="compNode" presStyleCnt="0"/>
      <dgm:spPr/>
    </dgm:pt>
    <dgm:pt modelId="{E1EA005C-5005-4A3A-90FF-A80D70662E17}" type="pres">
      <dgm:prSet presAssocID="{C2A34741-AC81-43FD-828A-4148B47F86F5}" presName="bkgdShape" presStyleLbl="node1" presStyleIdx="1" presStyleCnt="2"/>
      <dgm:spPr/>
    </dgm:pt>
    <dgm:pt modelId="{92116DE6-B561-4B0C-A4B9-0DC4056CC4B1}" type="pres">
      <dgm:prSet presAssocID="{C2A34741-AC81-43FD-828A-4148B47F86F5}" presName="nodeTx" presStyleLbl="node1" presStyleIdx="1" presStyleCnt="2">
        <dgm:presLayoutVars>
          <dgm:bulletEnabled val="1"/>
        </dgm:presLayoutVars>
      </dgm:prSet>
      <dgm:spPr/>
    </dgm:pt>
    <dgm:pt modelId="{AAF6C848-2E3C-4E36-9B98-71C10C82C9DF}" type="pres">
      <dgm:prSet presAssocID="{C2A34741-AC81-43FD-828A-4148B47F86F5}" presName="invisiNode" presStyleLbl="node1" presStyleIdx="1" presStyleCnt="2"/>
      <dgm:spPr/>
    </dgm:pt>
    <dgm:pt modelId="{7202380E-7A3B-4656-8E12-E32F47E6CC81}" type="pres">
      <dgm:prSet presAssocID="{C2A34741-AC81-43FD-828A-4148B47F86F5}" presName="imagNode" presStyleLbl="fgImgPlace1" presStyleIdx="1" presStyleCnt="2" custLinFactNeighborX="-4487" custLinFactNeighborY="-13788"/>
      <dgm:spPr/>
    </dgm:pt>
  </dgm:ptLst>
  <dgm:cxnLst>
    <dgm:cxn modelId="{D6A91F0D-150D-49FE-96A0-A2DB6C94226B}" srcId="{C70D94FB-97E7-4F08-8F42-00303D07A69E}" destId="{F1AB313A-BCCA-475E-8528-DE719ACF12D2}" srcOrd="0" destOrd="0" parTransId="{617BE5DD-769C-4478-B3C6-577BEBE810CC}" sibTransId="{A69E7075-20F5-4C2E-BC03-D00F88920432}"/>
    <dgm:cxn modelId="{3E937264-D5AF-4FB3-BE4A-BAE2C6806E7B}" type="presOf" srcId="{F1AB313A-BCCA-475E-8528-DE719ACF12D2}" destId="{F0402ABB-DAA0-4ED5-88EA-EDD09D68968B}" srcOrd="1" destOrd="0" presId="urn:microsoft.com/office/officeart/2005/8/layout/hList7"/>
    <dgm:cxn modelId="{87A3B354-DA38-410D-8AF9-07B815C10925}" type="presOf" srcId="{C2A34741-AC81-43FD-828A-4148B47F86F5}" destId="{92116DE6-B561-4B0C-A4B9-0DC4056CC4B1}" srcOrd="1" destOrd="0" presId="urn:microsoft.com/office/officeart/2005/8/layout/hList7"/>
    <dgm:cxn modelId="{768A1D78-A7FA-46B3-AEC8-90B7DCBBFB2E}" srcId="{C70D94FB-97E7-4F08-8F42-00303D07A69E}" destId="{C2A34741-AC81-43FD-828A-4148B47F86F5}" srcOrd="1" destOrd="0" parTransId="{C1B66939-66FD-4758-8AD4-608C439FE0AD}" sibTransId="{33564249-E53C-484A-9327-AA496F525DD7}"/>
    <dgm:cxn modelId="{C1E55EAD-217D-4E40-B6F5-AC3517937BE3}" type="presOf" srcId="{A69E7075-20F5-4C2E-BC03-D00F88920432}" destId="{9D33150A-044B-48F6-B629-DC4A8B2DF6E8}" srcOrd="0" destOrd="0" presId="urn:microsoft.com/office/officeart/2005/8/layout/hList7"/>
    <dgm:cxn modelId="{8C7B92B0-7AC4-423A-BB5B-A3B4722BBAE9}" type="presOf" srcId="{F1AB313A-BCCA-475E-8528-DE719ACF12D2}" destId="{7F0EB087-DCF6-40A6-928B-C88B299A34C0}" srcOrd="0" destOrd="0" presId="urn:microsoft.com/office/officeart/2005/8/layout/hList7"/>
    <dgm:cxn modelId="{49544BBB-8891-4D56-BCE7-6D577A7D6DA4}" type="presOf" srcId="{C2A34741-AC81-43FD-828A-4148B47F86F5}" destId="{E1EA005C-5005-4A3A-90FF-A80D70662E17}" srcOrd="0" destOrd="0" presId="urn:microsoft.com/office/officeart/2005/8/layout/hList7"/>
    <dgm:cxn modelId="{9373ACC9-85EF-4047-B0DE-857C6B4B1814}" type="presOf" srcId="{C70D94FB-97E7-4F08-8F42-00303D07A69E}" destId="{0658C520-5FF7-459B-A1A7-014CC0D93B81}" srcOrd="0" destOrd="0" presId="urn:microsoft.com/office/officeart/2005/8/layout/hList7"/>
    <dgm:cxn modelId="{973E46F7-FF1C-4697-92B3-F2A43E7BE754}" type="presParOf" srcId="{0658C520-5FF7-459B-A1A7-014CC0D93B81}" destId="{22879BAA-20B4-4361-89BC-248620E659B1}" srcOrd="0" destOrd="0" presId="urn:microsoft.com/office/officeart/2005/8/layout/hList7"/>
    <dgm:cxn modelId="{9668820A-BD20-4008-838D-E43A1233A802}" type="presParOf" srcId="{0658C520-5FF7-459B-A1A7-014CC0D93B81}" destId="{4EFD5B95-93CA-4F3F-8F14-7EECE559F5F1}" srcOrd="1" destOrd="0" presId="urn:microsoft.com/office/officeart/2005/8/layout/hList7"/>
    <dgm:cxn modelId="{55DA84D9-DA02-416C-A005-5944CF61DFE3}" type="presParOf" srcId="{4EFD5B95-93CA-4F3F-8F14-7EECE559F5F1}" destId="{DE03E3FD-1C2A-4D66-BB90-0576A2D14B6D}" srcOrd="0" destOrd="0" presId="urn:microsoft.com/office/officeart/2005/8/layout/hList7"/>
    <dgm:cxn modelId="{3C212111-DBC2-4D6D-9C5E-5B5AF3727888}" type="presParOf" srcId="{DE03E3FD-1C2A-4D66-BB90-0576A2D14B6D}" destId="{7F0EB087-DCF6-40A6-928B-C88B299A34C0}" srcOrd="0" destOrd="0" presId="urn:microsoft.com/office/officeart/2005/8/layout/hList7"/>
    <dgm:cxn modelId="{2CDA58B2-BDCE-4B57-9184-84E7B373EA55}" type="presParOf" srcId="{DE03E3FD-1C2A-4D66-BB90-0576A2D14B6D}" destId="{F0402ABB-DAA0-4ED5-88EA-EDD09D68968B}" srcOrd="1" destOrd="0" presId="urn:microsoft.com/office/officeart/2005/8/layout/hList7"/>
    <dgm:cxn modelId="{7682441D-AA81-4D2B-921B-07FF95F22053}" type="presParOf" srcId="{DE03E3FD-1C2A-4D66-BB90-0576A2D14B6D}" destId="{3DB64675-A8FC-4AF0-8719-5A5CD2851DFF}" srcOrd="2" destOrd="0" presId="urn:microsoft.com/office/officeart/2005/8/layout/hList7"/>
    <dgm:cxn modelId="{54D92696-4A0C-442C-B24C-723900B8036E}" type="presParOf" srcId="{DE03E3FD-1C2A-4D66-BB90-0576A2D14B6D}" destId="{6E71BC65-7F70-49B2-8F04-7962F4269459}" srcOrd="3" destOrd="0" presId="urn:microsoft.com/office/officeart/2005/8/layout/hList7"/>
    <dgm:cxn modelId="{44FEE34E-0779-4CD7-9567-DE35EAFA7C66}" type="presParOf" srcId="{4EFD5B95-93CA-4F3F-8F14-7EECE559F5F1}" destId="{9D33150A-044B-48F6-B629-DC4A8B2DF6E8}" srcOrd="1" destOrd="0" presId="urn:microsoft.com/office/officeart/2005/8/layout/hList7"/>
    <dgm:cxn modelId="{1B9074A3-7F36-49CE-B6BA-BCE29E249B20}" type="presParOf" srcId="{4EFD5B95-93CA-4F3F-8F14-7EECE559F5F1}" destId="{143826FD-4288-41EA-8496-31E6FEE66208}" srcOrd="2" destOrd="0" presId="urn:microsoft.com/office/officeart/2005/8/layout/hList7"/>
    <dgm:cxn modelId="{DEBBA3A7-D78C-48E0-B723-CEDECCF3F63F}" type="presParOf" srcId="{143826FD-4288-41EA-8496-31E6FEE66208}" destId="{E1EA005C-5005-4A3A-90FF-A80D70662E17}" srcOrd="0" destOrd="0" presId="urn:microsoft.com/office/officeart/2005/8/layout/hList7"/>
    <dgm:cxn modelId="{CB6E54C3-3B18-450A-A6B3-7F6E916A3000}" type="presParOf" srcId="{143826FD-4288-41EA-8496-31E6FEE66208}" destId="{92116DE6-B561-4B0C-A4B9-0DC4056CC4B1}" srcOrd="1" destOrd="0" presId="urn:microsoft.com/office/officeart/2005/8/layout/hList7"/>
    <dgm:cxn modelId="{F5BF70D3-6FD5-4526-BFDA-04521503B61E}" type="presParOf" srcId="{143826FD-4288-41EA-8496-31E6FEE66208}" destId="{AAF6C848-2E3C-4E36-9B98-71C10C82C9DF}" srcOrd="2" destOrd="0" presId="urn:microsoft.com/office/officeart/2005/8/layout/hList7"/>
    <dgm:cxn modelId="{C9E15789-E74A-45FF-870E-CDA5D166385A}" type="presParOf" srcId="{143826FD-4288-41EA-8496-31E6FEE66208}" destId="{7202380E-7A3B-4656-8E12-E32F47E6CC81}"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D55D2788-1B53-4D4D-9316-AAD252ACFCDB}" type="presOf" srcId="{F72206C2-386E-450A-B330-709AB024781C}" destId="{8721D6FD-E6F8-4596-9205-5BC5F2702674}" srcOrd="0" destOrd="0" presId="urn:microsoft.com/office/officeart/2005/8/layout/vList2"/>
    <dgm:cxn modelId="{5C0828FF-F790-4A3F-9012-D99769CB7D57}" type="presOf" srcId="{963989E4-E630-403F-95C5-EDB168DC0B6E}" destId="{8405460F-7837-4FD3-BF42-D844E6932BE5}" srcOrd="0" destOrd="0" presId="urn:microsoft.com/office/officeart/2005/8/layout/vList2"/>
    <dgm:cxn modelId="{ADF0CF08-E72F-4BDC-A936-1742ED4D5E27}"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AC9DB396-EBFC-4AA8-97E0-B8CEE1231B33}" type="presOf" srcId="{F72206C2-386E-450A-B330-709AB024781C}" destId="{8721D6FD-E6F8-4596-9205-5BC5F2702674}" srcOrd="0" destOrd="0" presId="urn:microsoft.com/office/officeart/2005/8/layout/vList2"/>
    <dgm:cxn modelId="{79B0EF97-2EA4-4E7E-B69E-29F0738E0F91}" type="presOf" srcId="{963989E4-E630-403F-95C5-EDB168DC0B6E}" destId="{8405460F-7837-4FD3-BF42-D844E6932BE5}" srcOrd="0" destOrd="0" presId="urn:microsoft.com/office/officeart/2005/8/layout/vList2"/>
    <dgm:cxn modelId="{200B8876-4024-45E1-8E5B-E503E8525D7C}"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5D0C588-DC9B-45E0-9C19-930078B3AB4B}"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id-ID"/>
        </a:p>
      </dgm:t>
    </dgm:pt>
    <dgm:pt modelId="{54350ED7-6492-4995-84DD-D1466D7058DC}">
      <dgm:prSet custT="1"/>
      <dgm:spPr>
        <a:blipFill rotWithShape="0">
          <a:blip xmlns:r="http://schemas.openxmlformats.org/officeDocument/2006/relationships" r:embed="rId1"/>
          <a:tile tx="0" ty="0" sx="100000" sy="100000" flip="none" algn="tl"/>
        </a:blipFill>
      </dgm:spPr>
      <dgm:t>
        <a:bodyPr/>
        <a:lstStyle/>
        <a:p>
          <a:pPr algn="ctr" rtl="0"/>
          <a:r>
            <a:rPr lang="id-ID" sz="2400" dirty="0">
              <a:latin typeface="Arial" pitchFamily="34" charset="0"/>
              <a:cs typeface="Arial" pitchFamily="34" charset="0"/>
            </a:rPr>
            <a:t>Ideologi Pancasila sebagi </a:t>
          </a:r>
          <a:r>
            <a:rPr lang="id-ID" sz="2400" i="1" dirty="0">
              <a:latin typeface="Arial" pitchFamily="34" charset="0"/>
              <a:cs typeface="Arial" pitchFamily="34" charset="0"/>
            </a:rPr>
            <a:t>way of life </a:t>
          </a:r>
          <a:r>
            <a:rPr lang="id-ID" sz="2400" dirty="0">
              <a:latin typeface="Arial" pitchFamily="34" charset="0"/>
              <a:cs typeface="Arial" pitchFamily="34" charset="0"/>
            </a:rPr>
            <a:t>memang harus diaktualisasikan di dalam nafas kehidupan sehingga merasa memiliki negara kesatuan Republik Indonesia. </a:t>
          </a:r>
        </a:p>
      </dgm:t>
    </dgm:pt>
    <dgm:pt modelId="{15B7F695-7521-4103-89C2-E721DABF21AA}" type="parTrans" cxnId="{1F8D97B6-D878-40B7-A968-D6FE19711D88}">
      <dgm:prSet/>
      <dgm:spPr/>
      <dgm:t>
        <a:bodyPr/>
        <a:lstStyle/>
        <a:p>
          <a:pPr algn="ctr"/>
          <a:endParaRPr lang="id-ID" sz="2400">
            <a:latin typeface="Arial" pitchFamily="34" charset="0"/>
            <a:cs typeface="Arial" pitchFamily="34" charset="0"/>
          </a:endParaRPr>
        </a:p>
      </dgm:t>
    </dgm:pt>
    <dgm:pt modelId="{7ABC3772-8AAC-4962-A68D-DD56513C6A38}" type="sibTrans" cxnId="{1F8D97B6-D878-40B7-A968-D6FE19711D88}">
      <dgm:prSet/>
      <dgm:spPr/>
      <dgm:t>
        <a:bodyPr/>
        <a:lstStyle/>
        <a:p>
          <a:pPr algn="ctr"/>
          <a:endParaRPr lang="id-ID" sz="2400">
            <a:latin typeface="Arial" pitchFamily="34" charset="0"/>
            <a:cs typeface="Arial" pitchFamily="34" charset="0"/>
          </a:endParaRPr>
        </a:p>
      </dgm:t>
    </dgm:pt>
    <dgm:pt modelId="{3BAB7068-A5C5-4A23-8F74-2BB7FA44C665}">
      <dgm:prSet custT="1"/>
      <dgm:spPr>
        <a:blipFill rotWithShape="0">
          <a:blip xmlns:r="http://schemas.openxmlformats.org/officeDocument/2006/relationships" r:embed="rId2"/>
          <a:tile tx="0" ty="0" sx="100000" sy="100000" flip="none" algn="tl"/>
        </a:blipFill>
      </dgm:spPr>
      <dgm:t>
        <a:bodyPr/>
        <a:lstStyle/>
        <a:p>
          <a:pPr algn="ctr" rtl="0"/>
          <a:r>
            <a:rPr lang="id-ID" sz="2400" dirty="0">
              <a:latin typeface="Arial" pitchFamily="34" charset="0"/>
              <a:cs typeface="Arial" pitchFamily="34" charset="0"/>
            </a:rPr>
            <a:t>Setiap warga negaranya tidak perlu menunggu intruksi atau komando dalam mengatur kegiatan semua aspek kehidupan yang sejalan dengan nilai-nilai Pancasila. </a:t>
          </a:r>
        </a:p>
      </dgm:t>
    </dgm:pt>
    <dgm:pt modelId="{1CFCFC39-627E-401B-9F37-7E1753904DAD}" type="parTrans" cxnId="{A6950E82-7CDC-4EE8-BC4C-32F59A79C637}">
      <dgm:prSet/>
      <dgm:spPr/>
      <dgm:t>
        <a:bodyPr/>
        <a:lstStyle/>
        <a:p>
          <a:pPr algn="ctr"/>
          <a:endParaRPr lang="id-ID" sz="2400">
            <a:latin typeface="Arial" pitchFamily="34" charset="0"/>
            <a:cs typeface="Arial" pitchFamily="34" charset="0"/>
          </a:endParaRPr>
        </a:p>
      </dgm:t>
    </dgm:pt>
    <dgm:pt modelId="{E2C49F17-4840-43A3-B8FA-B628664D5E86}" type="sibTrans" cxnId="{A6950E82-7CDC-4EE8-BC4C-32F59A79C637}">
      <dgm:prSet/>
      <dgm:spPr/>
      <dgm:t>
        <a:bodyPr/>
        <a:lstStyle/>
        <a:p>
          <a:pPr algn="ctr"/>
          <a:endParaRPr lang="id-ID" sz="2400">
            <a:latin typeface="Arial" pitchFamily="34" charset="0"/>
            <a:cs typeface="Arial" pitchFamily="34" charset="0"/>
          </a:endParaRPr>
        </a:p>
      </dgm:t>
    </dgm:pt>
    <dgm:pt modelId="{6B5C84EA-DD50-4722-9742-988268604F85}">
      <dgm:prSet custT="1"/>
      <dgm:spPr>
        <a:blipFill rotWithShape="0">
          <a:blip xmlns:r="http://schemas.openxmlformats.org/officeDocument/2006/relationships" r:embed="rId3"/>
          <a:tile tx="0" ty="0" sx="100000" sy="100000" flip="none" algn="tl"/>
        </a:blipFill>
      </dgm:spPr>
      <dgm:t>
        <a:bodyPr/>
        <a:lstStyle/>
        <a:p>
          <a:pPr algn="ctr" rtl="0"/>
          <a:r>
            <a:rPr lang="id-ID" sz="2400" dirty="0">
              <a:latin typeface="Arial" pitchFamily="34" charset="0"/>
              <a:cs typeface="Arial" pitchFamily="34" charset="0"/>
            </a:rPr>
            <a:t>Sehingga Pancasila larut meresap ke dalam kehidupan bangsa Indonesia dengan erat dan tak terpisahkan, baik itu setiap silanya maupun setiap makna yang terdapat ditiap sila.</a:t>
          </a:r>
        </a:p>
      </dgm:t>
    </dgm:pt>
    <dgm:pt modelId="{2B6DA7FB-9720-4BE0-8F9B-CD1E8DC18EFC}" type="parTrans" cxnId="{B9059F24-F7AD-4ECA-B06F-071D1E64902B}">
      <dgm:prSet/>
      <dgm:spPr/>
      <dgm:t>
        <a:bodyPr/>
        <a:lstStyle/>
        <a:p>
          <a:pPr algn="ctr"/>
          <a:endParaRPr lang="id-ID" sz="2400">
            <a:latin typeface="Arial" pitchFamily="34" charset="0"/>
            <a:cs typeface="Arial" pitchFamily="34" charset="0"/>
          </a:endParaRPr>
        </a:p>
      </dgm:t>
    </dgm:pt>
    <dgm:pt modelId="{D482D6C1-D500-4759-8CFD-CD33157D5E5B}" type="sibTrans" cxnId="{B9059F24-F7AD-4ECA-B06F-071D1E64902B}">
      <dgm:prSet/>
      <dgm:spPr/>
      <dgm:t>
        <a:bodyPr/>
        <a:lstStyle/>
        <a:p>
          <a:pPr algn="ctr"/>
          <a:endParaRPr lang="id-ID" sz="2400">
            <a:latin typeface="Arial" pitchFamily="34" charset="0"/>
            <a:cs typeface="Arial" pitchFamily="34" charset="0"/>
          </a:endParaRPr>
        </a:p>
      </dgm:t>
    </dgm:pt>
    <dgm:pt modelId="{E809E327-0984-43CE-8C62-C13B69886282}" type="pres">
      <dgm:prSet presAssocID="{E5D0C588-DC9B-45E0-9C19-930078B3AB4B}" presName="linear" presStyleCnt="0">
        <dgm:presLayoutVars>
          <dgm:animLvl val="lvl"/>
          <dgm:resizeHandles val="exact"/>
        </dgm:presLayoutVars>
      </dgm:prSet>
      <dgm:spPr/>
    </dgm:pt>
    <dgm:pt modelId="{14B2A291-9041-4021-B646-165D969E333E}" type="pres">
      <dgm:prSet presAssocID="{54350ED7-6492-4995-84DD-D1466D7058DC}" presName="parentText" presStyleLbl="node1" presStyleIdx="0" presStyleCnt="3">
        <dgm:presLayoutVars>
          <dgm:chMax val="0"/>
          <dgm:bulletEnabled val="1"/>
        </dgm:presLayoutVars>
      </dgm:prSet>
      <dgm:spPr/>
    </dgm:pt>
    <dgm:pt modelId="{A5742ACF-8F87-4621-BBD8-FCA0AD031B79}" type="pres">
      <dgm:prSet presAssocID="{7ABC3772-8AAC-4962-A68D-DD56513C6A38}" presName="spacer" presStyleCnt="0"/>
      <dgm:spPr/>
    </dgm:pt>
    <dgm:pt modelId="{B3478CFF-8798-478E-910E-DEA4BFEBAD8B}" type="pres">
      <dgm:prSet presAssocID="{3BAB7068-A5C5-4A23-8F74-2BB7FA44C665}" presName="parentText" presStyleLbl="node1" presStyleIdx="1" presStyleCnt="3">
        <dgm:presLayoutVars>
          <dgm:chMax val="0"/>
          <dgm:bulletEnabled val="1"/>
        </dgm:presLayoutVars>
      </dgm:prSet>
      <dgm:spPr/>
    </dgm:pt>
    <dgm:pt modelId="{F3305F12-F15D-4F32-90C9-219DCEB703BF}" type="pres">
      <dgm:prSet presAssocID="{E2C49F17-4840-43A3-B8FA-B628664D5E86}" presName="spacer" presStyleCnt="0"/>
      <dgm:spPr/>
    </dgm:pt>
    <dgm:pt modelId="{E4B31503-4274-4997-A7FC-6A0D1F681F57}" type="pres">
      <dgm:prSet presAssocID="{6B5C84EA-DD50-4722-9742-988268604F85}" presName="parentText" presStyleLbl="node1" presStyleIdx="2" presStyleCnt="3">
        <dgm:presLayoutVars>
          <dgm:chMax val="0"/>
          <dgm:bulletEnabled val="1"/>
        </dgm:presLayoutVars>
      </dgm:prSet>
      <dgm:spPr/>
    </dgm:pt>
  </dgm:ptLst>
  <dgm:cxnLst>
    <dgm:cxn modelId="{B9059F24-F7AD-4ECA-B06F-071D1E64902B}" srcId="{E5D0C588-DC9B-45E0-9C19-930078B3AB4B}" destId="{6B5C84EA-DD50-4722-9742-988268604F85}" srcOrd="2" destOrd="0" parTransId="{2B6DA7FB-9720-4BE0-8F9B-CD1E8DC18EFC}" sibTransId="{D482D6C1-D500-4759-8CFD-CD33157D5E5B}"/>
    <dgm:cxn modelId="{206AC766-EC10-48F6-9BDB-2DECD879F017}" type="presOf" srcId="{E5D0C588-DC9B-45E0-9C19-930078B3AB4B}" destId="{E809E327-0984-43CE-8C62-C13B69886282}" srcOrd="0" destOrd="0" presId="urn:microsoft.com/office/officeart/2005/8/layout/vList2"/>
    <dgm:cxn modelId="{E3DD9547-C30D-4DC8-94A2-0642F363DF64}" type="presOf" srcId="{3BAB7068-A5C5-4A23-8F74-2BB7FA44C665}" destId="{B3478CFF-8798-478E-910E-DEA4BFEBAD8B}" srcOrd="0" destOrd="0" presId="urn:microsoft.com/office/officeart/2005/8/layout/vList2"/>
    <dgm:cxn modelId="{A6950E82-7CDC-4EE8-BC4C-32F59A79C637}" srcId="{E5D0C588-DC9B-45E0-9C19-930078B3AB4B}" destId="{3BAB7068-A5C5-4A23-8F74-2BB7FA44C665}" srcOrd="1" destOrd="0" parTransId="{1CFCFC39-627E-401B-9F37-7E1753904DAD}" sibTransId="{E2C49F17-4840-43A3-B8FA-B628664D5E86}"/>
    <dgm:cxn modelId="{1B603797-DE79-4C83-9D56-283E17A500EB}" type="presOf" srcId="{6B5C84EA-DD50-4722-9742-988268604F85}" destId="{E4B31503-4274-4997-A7FC-6A0D1F681F57}" srcOrd="0" destOrd="0" presId="urn:microsoft.com/office/officeart/2005/8/layout/vList2"/>
    <dgm:cxn modelId="{1F8D97B6-D878-40B7-A968-D6FE19711D88}" srcId="{E5D0C588-DC9B-45E0-9C19-930078B3AB4B}" destId="{54350ED7-6492-4995-84DD-D1466D7058DC}" srcOrd="0" destOrd="0" parTransId="{15B7F695-7521-4103-89C2-E721DABF21AA}" sibTransId="{7ABC3772-8AAC-4962-A68D-DD56513C6A38}"/>
    <dgm:cxn modelId="{C91332F0-99F9-4E49-9E9A-996B823B1C0F}" type="presOf" srcId="{54350ED7-6492-4995-84DD-D1466D7058DC}" destId="{14B2A291-9041-4021-B646-165D969E333E}" srcOrd="0" destOrd="0" presId="urn:microsoft.com/office/officeart/2005/8/layout/vList2"/>
    <dgm:cxn modelId="{8788AB21-4D2F-41BF-AE7F-7B177121A571}" type="presParOf" srcId="{E809E327-0984-43CE-8C62-C13B69886282}" destId="{14B2A291-9041-4021-B646-165D969E333E}" srcOrd="0" destOrd="0" presId="urn:microsoft.com/office/officeart/2005/8/layout/vList2"/>
    <dgm:cxn modelId="{3CCF5161-6369-48D0-B42C-25D4DF6F147F}" type="presParOf" srcId="{E809E327-0984-43CE-8C62-C13B69886282}" destId="{A5742ACF-8F87-4621-BBD8-FCA0AD031B79}" srcOrd="1" destOrd="0" presId="urn:microsoft.com/office/officeart/2005/8/layout/vList2"/>
    <dgm:cxn modelId="{2500AF99-EE5E-4FBA-891C-08FF37A49D15}" type="presParOf" srcId="{E809E327-0984-43CE-8C62-C13B69886282}" destId="{B3478CFF-8798-478E-910E-DEA4BFEBAD8B}" srcOrd="2" destOrd="0" presId="urn:microsoft.com/office/officeart/2005/8/layout/vList2"/>
    <dgm:cxn modelId="{DB31CFC8-D8B4-4F2C-976D-E0CF3CAC9933}" type="presParOf" srcId="{E809E327-0984-43CE-8C62-C13B69886282}" destId="{F3305F12-F15D-4F32-90C9-219DCEB703BF}" srcOrd="3" destOrd="0" presId="urn:microsoft.com/office/officeart/2005/8/layout/vList2"/>
    <dgm:cxn modelId="{A669262C-281D-4F3A-A1FF-6269A26D2193}" type="presParOf" srcId="{E809E327-0984-43CE-8C62-C13B69886282}" destId="{E4B31503-4274-4997-A7FC-6A0D1F681F57}"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CC081D6C-665A-4B20-B99C-3ACAA5449860}" type="presOf" srcId="{F72206C2-386E-450A-B330-709AB024781C}" destId="{8721D6FD-E6F8-4596-9205-5BC5F2702674}" srcOrd="0" destOrd="0" presId="urn:microsoft.com/office/officeart/2005/8/layout/vList2"/>
    <dgm:cxn modelId="{D335F5F4-9705-47D1-B70E-EA6812B694B9}" type="presOf" srcId="{963989E4-E630-403F-95C5-EDB168DC0B6E}" destId="{8405460F-7837-4FD3-BF42-D844E6932BE5}" srcOrd="0" destOrd="0" presId="urn:microsoft.com/office/officeart/2005/8/layout/vList2"/>
    <dgm:cxn modelId="{CE86FF53-4507-4809-B0CE-3C16929B659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12B00BD-E2F6-44D2-B255-3FB7DDDD3674}" type="doc">
      <dgm:prSet loTypeId="urn:microsoft.com/office/officeart/2005/8/layout/vList4" loCatId="list" qsTypeId="urn:microsoft.com/office/officeart/2005/8/quickstyle/3d3" qsCatId="3D" csTypeId="urn:microsoft.com/office/officeart/2005/8/colors/accent1_2" csCatId="accent1" phldr="1"/>
      <dgm:spPr/>
      <dgm:t>
        <a:bodyPr/>
        <a:lstStyle/>
        <a:p>
          <a:endParaRPr lang="id-ID"/>
        </a:p>
      </dgm:t>
    </dgm:pt>
    <dgm:pt modelId="{D9B3D35A-410E-421E-9C0F-C7698C239D83}">
      <dgm:prSet custT="1">
        <dgm:style>
          <a:lnRef idx="1">
            <a:schemeClr val="accent5"/>
          </a:lnRef>
          <a:fillRef idx="2">
            <a:schemeClr val="accent5"/>
          </a:fillRef>
          <a:effectRef idx="1">
            <a:schemeClr val="accent5"/>
          </a:effectRef>
          <a:fontRef idx="minor">
            <a:schemeClr val="dk1"/>
          </a:fontRef>
        </dgm:style>
      </dgm:prSet>
      <dgm:spPr/>
      <dgm:t>
        <a:bodyPr/>
        <a:lstStyle/>
        <a:p>
          <a:pPr rtl="0"/>
          <a:r>
            <a:rPr lang="id-ID" sz="2400" dirty="0">
              <a:latin typeface="Arial" pitchFamily="34" charset="0"/>
              <a:cs typeface="Arial" pitchFamily="34" charset="0"/>
            </a:rPr>
            <a:t>Internalisasi sitem nilai etika Pancasila dalam perilaku kehidupan bermasyarakat, berbangsa dan bernegara adalah merupakan hal yang prinsip. </a:t>
          </a:r>
        </a:p>
      </dgm:t>
    </dgm:pt>
    <dgm:pt modelId="{3BDE7D74-C641-4FC9-8210-49E205DB7673}" type="parTrans" cxnId="{A0890149-D9E1-4784-9812-12B2CB86DFAD}">
      <dgm:prSet/>
      <dgm:spPr/>
      <dgm:t>
        <a:bodyPr/>
        <a:lstStyle/>
        <a:p>
          <a:endParaRPr lang="id-ID" sz="2200">
            <a:latin typeface="Arial" pitchFamily="34" charset="0"/>
            <a:cs typeface="Arial" pitchFamily="34" charset="0"/>
          </a:endParaRPr>
        </a:p>
      </dgm:t>
    </dgm:pt>
    <dgm:pt modelId="{D3A8462D-155D-4CCC-92DF-33FCC1232D43}" type="sibTrans" cxnId="{A0890149-D9E1-4784-9812-12B2CB86DFAD}">
      <dgm:prSet/>
      <dgm:spPr/>
      <dgm:t>
        <a:bodyPr/>
        <a:lstStyle/>
        <a:p>
          <a:endParaRPr lang="id-ID" sz="2200">
            <a:latin typeface="Arial" pitchFamily="34" charset="0"/>
            <a:cs typeface="Arial" pitchFamily="34" charset="0"/>
          </a:endParaRPr>
        </a:p>
      </dgm:t>
    </dgm:pt>
    <dgm:pt modelId="{06144C1B-E891-418B-9A18-0BA5FCC5C3F8}">
      <dgm:prSet custT="1">
        <dgm:style>
          <a:lnRef idx="0">
            <a:schemeClr val="accent5"/>
          </a:lnRef>
          <a:fillRef idx="3">
            <a:schemeClr val="accent5"/>
          </a:fillRef>
          <a:effectRef idx="3">
            <a:schemeClr val="accent5"/>
          </a:effectRef>
          <a:fontRef idx="minor">
            <a:schemeClr val="lt1"/>
          </a:fontRef>
        </dgm:style>
      </dgm:prSet>
      <dgm:spPr/>
      <dgm:t>
        <a:bodyPr/>
        <a:lstStyle/>
        <a:p>
          <a:pPr rtl="0"/>
          <a:r>
            <a:rPr lang="id-ID" sz="2400" dirty="0">
              <a:latin typeface="Arial" pitchFamily="34" charset="0"/>
              <a:cs typeface="Arial" pitchFamily="34" charset="0"/>
            </a:rPr>
            <a:t>Pancasila sebagai sistem etika diperlukan dalam kehidupan politik untuk mengatur sistem penyelenggaraan negara. </a:t>
          </a:r>
        </a:p>
      </dgm:t>
    </dgm:pt>
    <dgm:pt modelId="{54F6310C-F109-4814-8F8C-539E1A375DB1}" type="parTrans" cxnId="{4A187F43-46B8-4FDC-8DF1-6A23D0F7CA20}">
      <dgm:prSet/>
      <dgm:spPr/>
      <dgm:t>
        <a:bodyPr/>
        <a:lstStyle/>
        <a:p>
          <a:endParaRPr lang="id-ID" sz="2200">
            <a:latin typeface="Arial" pitchFamily="34" charset="0"/>
            <a:cs typeface="Arial" pitchFamily="34" charset="0"/>
          </a:endParaRPr>
        </a:p>
      </dgm:t>
    </dgm:pt>
    <dgm:pt modelId="{37D841F4-A928-4B90-AD5A-3FD367B0B05E}" type="sibTrans" cxnId="{4A187F43-46B8-4FDC-8DF1-6A23D0F7CA20}">
      <dgm:prSet/>
      <dgm:spPr/>
      <dgm:t>
        <a:bodyPr/>
        <a:lstStyle/>
        <a:p>
          <a:endParaRPr lang="id-ID" sz="2200">
            <a:latin typeface="Arial" pitchFamily="34" charset="0"/>
            <a:cs typeface="Arial" pitchFamily="34" charset="0"/>
          </a:endParaRPr>
        </a:p>
      </dgm:t>
    </dgm:pt>
    <dgm:pt modelId="{E81E7AB3-3BC2-4142-BEA7-F3CDC99B90A1}">
      <dgm:prSet custT="1">
        <dgm:style>
          <a:lnRef idx="1">
            <a:schemeClr val="accent1"/>
          </a:lnRef>
          <a:fillRef idx="3">
            <a:schemeClr val="accent1"/>
          </a:fillRef>
          <a:effectRef idx="2">
            <a:schemeClr val="accent1"/>
          </a:effectRef>
          <a:fontRef idx="minor">
            <a:schemeClr val="lt1"/>
          </a:fontRef>
        </dgm:style>
      </dgm:prSet>
      <dgm:spPr/>
      <dgm:t>
        <a:bodyPr/>
        <a:lstStyle/>
        <a:p>
          <a:pPr rtl="0"/>
          <a:r>
            <a:rPr lang="id-ID" sz="2200" dirty="0">
              <a:latin typeface="Arial" pitchFamily="34" charset="0"/>
              <a:cs typeface="Arial" pitchFamily="34" charset="0"/>
            </a:rPr>
            <a:t>Internalisasi nilai Pancasila harus menjadi tuntunan bagi penyelenggara negara dan masyarakat berbangsa dalam melakukan reaktualisi Pancasila, di semua elemen kehidupan, terlebih lagi pada elemen generasi muda.</a:t>
          </a:r>
        </a:p>
      </dgm:t>
    </dgm:pt>
    <dgm:pt modelId="{BAC93B0F-548C-480D-8E36-3F7C163C0A3F}" type="parTrans" cxnId="{DBC4B108-9DF7-4F1B-B923-42A6C97FCA8D}">
      <dgm:prSet/>
      <dgm:spPr/>
      <dgm:t>
        <a:bodyPr/>
        <a:lstStyle/>
        <a:p>
          <a:endParaRPr lang="id-ID" sz="2200">
            <a:latin typeface="Arial" pitchFamily="34" charset="0"/>
            <a:cs typeface="Arial" pitchFamily="34" charset="0"/>
          </a:endParaRPr>
        </a:p>
      </dgm:t>
    </dgm:pt>
    <dgm:pt modelId="{07D244C4-6579-4920-8FE8-A58F197B3E97}" type="sibTrans" cxnId="{DBC4B108-9DF7-4F1B-B923-42A6C97FCA8D}">
      <dgm:prSet/>
      <dgm:spPr/>
      <dgm:t>
        <a:bodyPr/>
        <a:lstStyle/>
        <a:p>
          <a:endParaRPr lang="id-ID" sz="2200">
            <a:latin typeface="Arial" pitchFamily="34" charset="0"/>
            <a:cs typeface="Arial" pitchFamily="34" charset="0"/>
          </a:endParaRPr>
        </a:p>
      </dgm:t>
    </dgm:pt>
    <dgm:pt modelId="{7690A29F-100A-4452-B494-B7EC02F1F2C8}" type="pres">
      <dgm:prSet presAssocID="{F12B00BD-E2F6-44D2-B255-3FB7DDDD3674}" presName="linear" presStyleCnt="0">
        <dgm:presLayoutVars>
          <dgm:dir/>
          <dgm:resizeHandles val="exact"/>
        </dgm:presLayoutVars>
      </dgm:prSet>
      <dgm:spPr/>
    </dgm:pt>
    <dgm:pt modelId="{A64AB0D4-F846-477B-9B95-0461F9B7D507}" type="pres">
      <dgm:prSet presAssocID="{D9B3D35A-410E-421E-9C0F-C7698C239D83}" presName="comp" presStyleCnt="0"/>
      <dgm:spPr/>
    </dgm:pt>
    <dgm:pt modelId="{97F0DE68-5BB6-4A46-B620-991F3F469EC4}" type="pres">
      <dgm:prSet presAssocID="{D9B3D35A-410E-421E-9C0F-C7698C239D83}" presName="box" presStyleLbl="node1" presStyleIdx="0" presStyleCnt="3"/>
      <dgm:spPr/>
    </dgm:pt>
    <dgm:pt modelId="{7F6FECBF-6577-457E-A80B-B8EF0022B7B5}" type="pres">
      <dgm:prSet presAssocID="{D9B3D35A-410E-421E-9C0F-C7698C239D83}" presName="img" presStyleLbl="fgImgPlace1" presStyleIdx="0" presStyleCnt="3"/>
      <dgm:spPr/>
    </dgm:pt>
    <dgm:pt modelId="{DB85CCC8-C64B-4666-BCCA-032FDAF2346B}" type="pres">
      <dgm:prSet presAssocID="{D9B3D35A-410E-421E-9C0F-C7698C239D83}" presName="text" presStyleLbl="node1" presStyleIdx="0" presStyleCnt="3">
        <dgm:presLayoutVars>
          <dgm:bulletEnabled val="1"/>
        </dgm:presLayoutVars>
      </dgm:prSet>
      <dgm:spPr/>
    </dgm:pt>
    <dgm:pt modelId="{5D5B9F02-D711-48CC-B687-3586E1E32877}" type="pres">
      <dgm:prSet presAssocID="{D3A8462D-155D-4CCC-92DF-33FCC1232D43}" presName="spacer" presStyleCnt="0"/>
      <dgm:spPr/>
    </dgm:pt>
    <dgm:pt modelId="{4849F5B2-486B-4A33-A639-94AD63912BEE}" type="pres">
      <dgm:prSet presAssocID="{06144C1B-E891-418B-9A18-0BA5FCC5C3F8}" presName="comp" presStyleCnt="0"/>
      <dgm:spPr/>
    </dgm:pt>
    <dgm:pt modelId="{CE6FDCB6-3215-4A61-BAB6-5BB826F5B243}" type="pres">
      <dgm:prSet presAssocID="{06144C1B-E891-418B-9A18-0BA5FCC5C3F8}" presName="box" presStyleLbl="node1" presStyleIdx="1" presStyleCnt="3"/>
      <dgm:spPr/>
    </dgm:pt>
    <dgm:pt modelId="{D5D0CF69-AFC2-4A6E-92C7-D871341757CB}" type="pres">
      <dgm:prSet presAssocID="{06144C1B-E891-418B-9A18-0BA5FCC5C3F8}" presName="img" presStyleLbl="fgImgPlace1" presStyleIdx="1" presStyleCnt="3"/>
      <dgm:spPr/>
    </dgm:pt>
    <dgm:pt modelId="{6F20D59A-0767-4DA3-B771-41E36E57C963}" type="pres">
      <dgm:prSet presAssocID="{06144C1B-E891-418B-9A18-0BA5FCC5C3F8}" presName="text" presStyleLbl="node1" presStyleIdx="1" presStyleCnt="3">
        <dgm:presLayoutVars>
          <dgm:bulletEnabled val="1"/>
        </dgm:presLayoutVars>
      </dgm:prSet>
      <dgm:spPr/>
    </dgm:pt>
    <dgm:pt modelId="{99EC6F54-BE7E-470A-ACB7-611A9E67AC11}" type="pres">
      <dgm:prSet presAssocID="{37D841F4-A928-4B90-AD5A-3FD367B0B05E}" presName="spacer" presStyleCnt="0"/>
      <dgm:spPr/>
    </dgm:pt>
    <dgm:pt modelId="{1005CCA7-AE92-4726-9929-8892961A3428}" type="pres">
      <dgm:prSet presAssocID="{E81E7AB3-3BC2-4142-BEA7-F3CDC99B90A1}" presName="comp" presStyleCnt="0"/>
      <dgm:spPr/>
    </dgm:pt>
    <dgm:pt modelId="{1018964D-A5AA-4CAF-8C54-FA61B4DFAD75}" type="pres">
      <dgm:prSet presAssocID="{E81E7AB3-3BC2-4142-BEA7-F3CDC99B90A1}" presName="box" presStyleLbl="node1" presStyleIdx="2" presStyleCnt="3"/>
      <dgm:spPr/>
    </dgm:pt>
    <dgm:pt modelId="{AFB4F9AA-CB30-47A1-8234-F7E0A058E32D}" type="pres">
      <dgm:prSet presAssocID="{E81E7AB3-3BC2-4142-BEA7-F3CDC99B90A1}" presName="img" presStyleLbl="fgImgPlace1" presStyleIdx="2" presStyleCnt="3"/>
      <dgm:spPr/>
    </dgm:pt>
    <dgm:pt modelId="{AD5BBE7F-9F5C-4EC4-902E-5D2D782D9719}" type="pres">
      <dgm:prSet presAssocID="{E81E7AB3-3BC2-4142-BEA7-F3CDC99B90A1}" presName="text" presStyleLbl="node1" presStyleIdx="2" presStyleCnt="3">
        <dgm:presLayoutVars>
          <dgm:bulletEnabled val="1"/>
        </dgm:presLayoutVars>
      </dgm:prSet>
      <dgm:spPr/>
    </dgm:pt>
  </dgm:ptLst>
  <dgm:cxnLst>
    <dgm:cxn modelId="{DBC4B108-9DF7-4F1B-B923-42A6C97FCA8D}" srcId="{F12B00BD-E2F6-44D2-B255-3FB7DDDD3674}" destId="{E81E7AB3-3BC2-4142-BEA7-F3CDC99B90A1}" srcOrd="2" destOrd="0" parTransId="{BAC93B0F-548C-480D-8E36-3F7C163C0A3F}" sibTransId="{07D244C4-6579-4920-8FE8-A58F197B3E97}"/>
    <dgm:cxn modelId="{484E5A5F-EA36-46EA-AA8F-552A8B2688BE}" type="presOf" srcId="{F12B00BD-E2F6-44D2-B255-3FB7DDDD3674}" destId="{7690A29F-100A-4452-B494-B7EC02F1F2C8}" srcOrd="0" destOrd="0" presId="urn:microsoft.com/office/officeart/2005/8/layout/vList4"/>
    <dgm:cxn modelId="{05C54C41-91A5-43C9-9619-7749CEC180B0}" type="presOf" srcId="{06144C1B-E891-418B-9A18-0BA5FCC5C3F8}" destId="{CE6FDCB6-3215-4A61-BAB6-5BB826F5B243}" srcOrd="0" destOrd="0" presId="urn:microsoft.com/office/officeart/2005/8/layout/vList4"/>
    <dgm:cxn modelId="{4A187F43-46B8-4FDC-8DF1-6A23D0F7CA20}" srcId="{F12B00BD-E2F6-44D2-B255-3FB7DDDD3674}" destId="{06144C1B-E891-418B-9A18-0BA5FCC5C3F8}" srcOrd="1" destOrd="0" parTransId="{54F6310C-F109-4814-8F8C-539E1A375DB1}" sibTransId="{37D841F4-A928-4B90-AD5A-3FD367B0B05E}"/>
    <dgm:cxn modelId="{A0890149-D9E1-4784-9812-12B2CB86DFAD}" srcId="{F12B00BD-E2F6-44D2-B255-3FB7DDDD3674}" destId="{D9B3D35A-410E-421E-9C0F-C7698C239D83}" srcOrd="0" destOrd="0" parTransId="{3BDE7D74-C641-4FC9-8210-49E205DB7673}" sibTransId="{D3A8462D-155D-4CCC-92DF-33FCC1232D43}"/>
    <dgm:cxn modelId="{19970856-1025-45BF-804D-9228A6AFC39C}" type="presOf" srcId="{D9B3D35A-410E-421E-9C0F-C7698C239D83}" destId="{DB85CCC8-C64B-4666-BCCA-032FDAF2346B}" srcOrd="1" destOrd="0" presId="urn:microsoft.com/office/officeart/2005/8/layout/vList4"/>
    <dgm:cxn modelId="{D018DC95-178E-4402-8042-694549CACF2C}" type="presOf" srcId="{06144C1B-E891-418B-9A18-0BA5FCC5C3F8}" destId="{6F20D59A-0767-4DA3-B771-41E36E57C963}" srcOrd="1" destOrd="0" presId="urn:microsoft.com/office/officeart/2005/8/layout/vList4"/>
    <dgm:cxn modelId="{F74DE1A3-0D7A-458B-BED1-8D4B27B76633}" type="presOf" srcId="{E81E7AB3-3BC2-4142-BEA7-F3CDC99B90A1}" destId="{AD5BBE7F-9F5C-4EC4-902E-5D2D782D9719}" srcOrd="1" destOrd="0" presId="urn:microsoft.com/office/officeart/2005/8/layout/vList4"/>
    <dgm:cxn modelId="{3DE42FA4-86FB-45AE-9B51-007ACA6FD08D}" type="presOf" srcId="{D9B3D35A-410E-421E-9C0F-C7698C239D83}" destId="{97F0DE68-5BB6-4A46-B620-991F3F469EC4}" srcOrd="0" destOrd="0" presId="urn:microsoft.com/office/officeart/2005/8/layout/vList4"/>
    <dgm:cxn modelId="{4E8A73FB-3659-46E0-96BF-774859DA177B}" type="presOf" srcId="{E81E7AB3-3BC2-4142-BEA7-F3CDC99B90A1}" destId="{1018964D-A5AA-4CAF-8C54-FA61B4DFAD75}" srcOrd="0" destOrd="0" presId="urn:microsoft.com/office/officeart/2005/8/layout/vList4"/>
    <dgm:cxn modelId="{EEFF69D3-AB9F-43A6-A557-DBE84DFC7746}" type="presParOf" srcId="{7690A29F-100A-4452-B494-B7EC02F1F2C8}" destId="{A64AB0D4-F846-477B-9B95-0461F9B7D507}" srcOrd="0" destOrd="0" presId="urn:microsoft.com/office/officeart/2005/8/layout/vList4"/>
    <dgm:cxn modelId="{F8A77724-EEC5-4904-B914-F9B8E4FF3CEC}" type="presParOf" srcId="{A64AB0D4-F846-477B-9B95-0461F9B7D507}" destId="{97F0DE68-5BB6-4A46-B620-991F3F469EC4}" srcOrd="0" destOrd="0" presId="urn:microsoft.com/office/officeart/2005/8/layout/vList4"/>
    <dgm:cxn modelId="{3670E2BD-02EF-42C9-8A24-B05156A73E27}" type="presParOf" srcId="{A64AB0D4-F846-477B-9B95-0461F9B7D507}" destId="{7F6FECBF-6577-457E-A80B-B8EF0022B7B5}" srcOrd="1" destOrd="0" presId="urn:microsoft.com/office/officeart/2005/8/layout/vList4"/>
    <dgm:cxn modelId="{9F149ABA-D540-4327-87F3-979213E8CB40}" type="presParOf" srcId="{A64AB0D4-F846-477B-9B95-0461F9B7D507}" destId="{DB85CCC8-C64B-4666-BCCA-032FDAF2346B}" srcOrd="2" destOrd="0" presId="urn:microsoft.com/office/officeart/2005/8/layout/vList4"/>
    <dgm:cxn modelId="{1448D62B-C505-48D6-8CF5-B13434AB0AA8}" type="presParOf" srcId="{7690A29F-100A-4452-B494-B7EC02F1F2C8}" destId="{5D5B9F02-D711-48CC-B687-3586E1E32877}" srcOrd="1" destOrd="0" presId="urn:microsoft.com/office/officeart/2005/8/layout/vList4"/>
    <dgm:cxn modelId="{EC5F32D4-AFB1-469A-8D48-F3CEE63654F5}" type="presParOf" srcId="{7690A29F-100A-4452-B494-B7EC02F1F2C8}" destId="{4849F5B2-486B-4A33-A639-94AD63912BEE}" srcOrd="2" destOrd="0" presId="urn:microsoft.com/office/officeart/2005/8/layout/vList4"/>
    <dgm:cxn modelId="{830AFEFD-D962-44DA-8DB0-F1DCEC64E773}" type="presParOf" srcId="{4849F5B2-486B-4A33-A639-94AD63912BEE}" destId="{CE6FDCB6-3215-4A61-BAB6-5BB826F5B243}" srcOrd="0" destOrd="0" presId="urn:microsoft.com/office/officeart/2005/8/layout/vList4"/>
    <dgm:cxn modelId="{3271FDE1-E4E4-4C96-BED3-56B87D9F1BDD}" type="presParOf" srcId="{4849F5B2-486B-4A33-A639-94AD63912BEE}" destId="{D5D0CF69-AFC2-4A6E-92C7-D871341757CB}" srcOrd="1" destOrd="0" presId="urn:microsoft.com/office/officeart/2005/8/layout/vList4"/>
    <dgm:cxn modelId="{99437BD7-D542-458E-8B2D-428BEA6976BC}" type="presParOf" srcId="{4849F5B2-486B-4A33-A639-94AD63912BEE}" destId="{6F20D59A-0767-4DA3-B771-41E36E57C963}" srcOrd="2" destOrd="0" presId="urn:microsoft.com/office/officeart/2005/8/layout/vList4"/>
    <dgm:cxn modelId="{D9F13F07-C863-4247-AB58-41E970815270}" type="presParOf" srcId="{7690A29F-100A-4452-B494-B7EC02F1F2C8}" destId="{99EC6F54-BE7E-470A-ACB7-611A9E67AC11}" srcOrd="3" destOrd="0" presId="urn:microsoft.com/office/officeart/2005/8/layout/vList4"/>
    <dgm:cxn modelId="{E59CC036-91A8-4C10-9362-2A1C90E40B07}" type="presParOf" srcId="{7690A29F-100A-4452-B494-B7EC02F1F2C8}" destId="{1005CCA7-AE92-4726-9929-8892961A3428}" srcOrd="4" destOrd="0" presId="urn:microsoft.com/office/officeart/2005/8/layout/vList4"/>
    <dgm:cxn modelId="{28E7410D-8762-448A-80D0-03E7E5D16C63}" type="presParOf" srcId="{1005CCA7-AE92-4726-9929-8892961A3428}" destId="{1018964D-A5AA-4CAF-8C54-FA61B4DFAD75}" srcOrd="0" destOrd="0" presId="urn:microsoft.com/office/officeart/2005/8/layout/vList4"/>
    <dgm:cxn modelId="{9A014879-AABB-436A-B6ED-F58292B3D069}" type="presParOf" srcId="{1005CCA7-AE92-4726-9929-8892961A3428}" destId="{AFB4F9AA-CB30-47A1-8234-F7E0A058E32D}" srcOrd="1" destOrd="0" presId="urn:microsoft.com/office/officeart/2005/8/layout/vList4"/>
    <dgm:cxn modelId="{668923AD-22A5-43B8-98D3-44C75E09A280}" type="presParOf" srcId="{1005CCA7-AE92-4726-9929-8892961A3428}" destId="{AD5BBE7F-9F5C-4EC4-902E-5D2D782D9719}"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6482BA67-3514-4C71-9F68-539550B9FF58}"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596C4FB4-405D-4490-BFA8-BADC91EB052F}" type="presOf" srcId="{EFABE262-33FD-4181-9667-F4A96C87BA30}" destId="{2DCBF33A-F50D-4255-87D9-80A61FC14BC5}" srcOrd="0" destOrd="0" presId="urn:microsoft.com/office/officeart/2005/8/layout/vList2"/>
    <dgm:cxn modelId="{8158E28F-7686-42DB-820B-2CE614E43407}"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6CE2343F-40B2-44D9-BB1F-BA6811939D66}"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DFB73F88-FD9D-4E4A-A5CE-050AC8E57BBC}" type="presOf" srcId="{EFABE262-33FD-4181-9667-F4A96C87BA30}" destId="{2DCBF33A-F50D-4255-87D9-80A61FC14BC5}" srcOrd="0" destOrd="0" presId="urn:microsoft.com/office/officeart/2005/8/layout/vList2"/>
    <dgm:cxn modelId="{D4DF4171-C3B2-41C2-A72B-4A74B73647C1}"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0A0E10B3-666C-44A3-BF40-7E9E6F4D1F5F}" type="presOf" srcId="{963989E4-E630-403F-95C5-EDB168DC0B6E}" destId="{8405460F-7837-4FD3-BF42-D844E6932BE5}" srcOrd="0" destOrd="0" presId="urn:microsoft.com/office/officeart/2005/8/layout/vList2"/>
    <dgm:cxn modelId="{6D267AE6-3A7B-4CB5-AE3B-D20C049A1749}" type="presOf" srcId="{EFABE262-33FD-4181-9667-F4A96C87BA30}" destId="{2DCBF33A-F50D-4255-87D9-80A61FC14BC5}" srcOrd="0" destOrd="0" presId="urn:microsoft.com/office/officeart/2005/8/layout/vList2"/>
    <dgm:cxn modelId="{0274DBA7-3A38-4E37-93C4-A74889EA561D}"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58179169-B5D2-4F92-B000-24E4C4098279}"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0E6764D1-6EED-4F6F-BB1B-B5AF0D4FB826}" type="presOf" srcId="{EFABE262-33FD-4181-9667-F4A96C87BA30}" destId="{2DCBF33A-F50D-4255-87D9-80A61FC14BC5}" srcOrd="0" destOrd="0" presId="urn:microsoft.com/office/officeart/2005/8/layout/vList2"/>
    <dgm:cxn modelId="{CFB028E6-DA8F-4DE3-92DE-4CCC16A351A8}"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id-ID" sz="2400" b="1" dirty="0">
              <a:latin typeface="Arial" pitchFamily="34" charset="0"/>
              <a:cs typeface="Arial" pitchFamily="34" charset="0"/>
            </a:rPr>
            <a:t>Perlunya reaktualisasi Pancasila dalam kehidupan sehari-hari</a:t>
          </a:r>
          <a:endParaRPr lang="en-US" sz="24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2400">
            <a:latin typeface="Arial" pitchFamily="34" charset="0"/>
            <a:cs typeface="Arial" pitchFamily="34" charset="0"/>
          </a:endParaRPr>
        </a:p>
      </dgm:t>
    </dgm:pt>
    <dgm:pt modelId="{14BCBEE4-BEB3-4BC7-8C0F-094763831257}" type="sibTrans" cxnId="{1ABEF054-2822-436D-B0E8-4B3EA795F86A}">
      <dgm:prSet/>
      <dgm:spPr/>
      <dgm:t>
        <a:bodyPr/>
        <a:lstStyle/>
        <a:p>
          <a:endParaRPr lang="id-ID" sz="24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358ADA47-414B-465B-AD04-9991FAB0DF74}" type="presOf" srcId="{EFABE262-33FD-4181-9667-F4A96C87BA30}" destId="{2DCBF33A-F50D-4255-87D9-80A61FC14BC5}" srcOrd="0" destOrd="0" presId="urn:microsoft.com/office/officeart/2005/8/layout/vList2"/>
    <dgm:cxn modelId="{F14E2F50-FE0E-42AA-A1EF-6725C14607D7}"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8BE6D2E3-BF45-4E02-BA77-F4CDF107D07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0F3F4791-3625-4304-AE5F-A3386BB00DE0}" type="presOf" srcId="{EFABE262-33FD-4181-9667-F4A96C87BA30}" destId="{2DCBF33A-F50D-4255-87D9-80A61FC14BC5}" srcOrd="0" destOrd="0" presId="urn:microsoft.com/office/officeart/2005/8/layout/vList2"/>
    <dgm:cxn modelId="{6A93E0B3-EF8A-429A-828A-93000425A409}" type="presOf" srcId="{963989E4-E630-403F-95C5-EDB168DC0B6E}" destId="{8405460F-7837-4FD3-BF42-D844E6932BE5}" srcOrd="0" destOrd="0" presId="urn:microsoft.com/office/officeart/2005/8/layout/vList2"/>
    <dgm:cxn modelId="{1CB0099A-E09C-49E7-9046-7226558A8C7E}"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88828F-0EE9-40A6-9023-95A4E017A53F}"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id-ID"/>
        </a:p>
      </dgm:t>
    </dgm:pt>
    <dgm:pt modelId="{BAE12A80-8B34-4AB8-8CD9-8D8D0DA168C3}">
      <dgm:prSet custT="1"/>
      <dgm:spPr/>
      <dgm:t>
        <a:bodyPr/>
        <a:lstStyle/>
        <a:p>
          <a:pPr rtl="0"/>
          <a:r>
            <a:rPr lang="id-ID" sz="2600" dirty="0">
              <a:latin typeface="Arial" pitchFamily="34" charset="0"/>
              <a:cs typeface="Arial" pitchFamily="34" charset="0"/>
            </a:rPr>
            <a:t>Masih dirasakannya ketidakadilan hukum yang masih mewarnai proses peradilan di Indonesia, seperti suap-menyuap hakim, kongkalikong pengacara dengan tersangka dan penuntut umum, putusan bebas bersyarat atas pengedar narkoba asal Australia Schapell Cordy, perlakuan khusus kepada warganegara yang melakukan penistaan agama, perlakuan khusus proses hukum anak oknum pejabat yang melanggar ketentuan hukum.</a:t>
          </a:r>
        </a:p>
      </dgm:t>
    </dgm:pt>
    <dgm:pt modelId="{E0C02106-6241-49F9-98BA-AA676A311B32}" type="parTrans" cxnId="{31EFD0EB-B87F-44EE-BB72-F4AF5D587E58}">
      <dgm:prSet/>
      <dgm:spPr/>
      <dgm:t>
        <a:bodyPr/>
        <a:lstStyle/>
        <a:p>
          <a:endParaRPr lang="id-ID" sz="2600">
            <a:latin typeface="Arial" pitchFamily="34" charset="0"/>
            <a:cs typeface="Arial" pitchFamily="34" charset="0"/>
          </a:endParaRPr>
        </a:p>
      </dgm:t>
    </dgm:pt>
    <dgm:pt modelId="{A84E117B-8123-490E-8642-2AF202D5D71C}" type="sibTrans" cxnId="{31EFD0EB-B87F-44EE-BB72-F4AF5D587E58}">
      <dgm:prSet/>
      <dgm:spPr/>
      <dgm:t>
        <a:bodyPr/>
        <a:lstStyle/>
        <a:p>
          <a:endParaRPr lang="id-ID" sz="2600">
            <a:latin typeface="Arial" pitchFamily="34" charset="0"/>
            <a:cs typeface="Arial" pitchFamily="34" charset="0"/>
          </a:endParaRPr>
        </a:p>
      </dgm:t>
    </dgm:pt>
    <dgm:pt modelId="{A314BC70-EF3D-4AAE-B693-04BF63189B3A}">
      <dgm:prSet custT="1"/>
      <dgm:spPr/>
      <dgm:t>
        <a:bodyPr/>
        <a:lstStyle/>
        <a:p>
          <a:pPr rtl="0"/>
          <a:r>
            <a:rPr lang="id-ID" sz="2600" dirty="0">
              <a:latin typeface="Arial" pitchFamily="34" charset="0"/>
              <a:cs typeface="Arial" pitchFamily="34" charset="0"/>
            </a:rPr>
            <a:t>Reaktualisasi bagi pemahaman etika nilai Pancasila di dalam kehidupan sehari-hari harus dibenamkan kepada pikiran para pembayar pajak.</a:t>
          </a:r>
        </a:p>
      </dgm:t>
    </dgm:pt>
    <dgm:pt modelId="{C7D53192-1D77-4E17-907C-908ABC35AA1F}" type="parTrans" cxnId="{B64B57E4-96B2-4246-AFF4-F90A41D04FEF}">
      <dgm:prSet/>
      <dgm:spPr/>
      <dgm:t>
        <a:bodyPr/>
        <a:lstStyle/>
        <a:p>
          <a:endParaRPr lang="id-ID" sz="2600">
            <a:latin typeface="Arial" pitchFamily="34" charset="0"/>
            <a:cs typeface="Arial" pitchFamily="34" charset="0"/>
          </a:endParaRPr>
        </a:p>
      </dgm:t>
    </dgm:pt>
    <dgm:pt modelId="{5AE092BD-5DA0-4A42-9763-8033F60D8609}" type="sibTrans" cxnId="{B64B57E4-96B2-4246-AFF4-F90A41D04FEF}">
      <dgm:prSet/>
      <dgm:spPr/>
      <dgm:t>
        <a:bodyPr/>
        <a:lstStyle/>
        <a:p>
          <a:endParaRPr lang="id-ID" sz="2600">
            <a:latin typeface="Arial" pitchFamily="34" charset="0"/>
            <a:cs typeface="Arial" pitchFamily="34" charset="0"/>
          </a:endParaRPr>
        </a:p>
      </dgm:t>
    </dgm:pt>
    <dgm:pt modelId="{B5B3E5EE-022F-4991-BF27-E626FA93EED4}" type="pres">
      <dgm:prSet presAssocID="{2588828F-0EE9-40A6-9023-95A4E017A53F}" presName="linear" presStyleCnt="0">
        <dgm:presLayoutVars>
          <dgm:animLvl val="lvl"/>
          <dgm:resizeHandles val="exact"/>
        </dgm:presLayoutVars>
      </dgm:prSet>
      <dgm:spPr/>
    </dgm:pt>
    <dgm:pt modelId="{5392FE56-38F0-43C7-BE97-3FD4D5C29CF1}" type="pres">
      <dgm:prSet presAssocID="{BAE12A80-8B34-4AB8-8CD9-8D8D0DA168C3}" presName="parentText" presStyleLbl="node1" presStyleIdx="0" presStyleCnt="2" custScaleY="121328">
        <dgm:presLayoutVars>
          <dgm:chMax val="0"/>
          <dgm:bulletEnabled val="1"/>
        </dgm:presLayoutVars>
      </dgm:prSet>
      <dgm:spPr/>
    </dgm:pt>
    <dgm:pt modelId="{6D5AA0CC-ED3D-4D76-B424-D7280EB48B67}" type="pres">
      <dgm:prSet presAssocID="{A84E117B-8123-490E-8642-2AF202D5D71C}" presName="spacer" presStyleCnt="0"/>
      <dgm:spPr/>
    </dgm:pt>
    <dgm:pt modelId="{3352B546-30BE-4493-9C61-75C64AC19122}" type="pres">
      <dgm:prSet presAssocID="{A314BC70-EF3D-4AAE-B693-04BF63189B3A}" presName="parentText" presStyleLbl="node1" presStyleIdx="1" presStyleCnt="2" custScaleY="66268" custLinFactY="5175" custLinFactNeighborY="100000">
        <dgm:presLayoutVars>
          <dgm:chMax val="0"/>
          <dgm:bulletEnabled val="1"/>
        </dgm:presLayoutVars>
      </dgm:prSet>
      <dgm:spPr/>
    </dgm:pt>
  </dgm:ptLst>
  <dgm:cxnLst>
    <dgm:cxn modelId="{AB53FC0E-FB4A-443E-85EB-A243699B12F5}" type="presOf" srcId="{2588828F-0EE9-40A6-9023-95A4E017A53F}" destId="{B5B3E5EE-022F-4991-BF27-E626FA93EED4}" srcOrd="0" destOrd="0" presId="urn:microsoft.com/office/officeart/2005/8/layout/vList2"/>
    <dgm:cxn modelId="{15D86471-3757-468F-827C-EFE22A4EA126}" type="presOf" srcId="{A314BC70-EF3D-4AAE-B693-04BF63189B3A}" destId="{3352B546-30BE-4493-9C61-75C64AC19122}" srcOrd="0" destOrd="0" presId="urn:microsoft.com/office/officeart/2005/8/layout/vList2"/>
    <dgm:cxn modelId="{62B67AE0-F950-4EFA-BC0F-A18FC37FB2C3}" type="presOf" srcId="{BAE12A80-8B34-4AB8-8CD9-8D8D0DA168C3}" destId="{5392FE56-38F0-43C7-BE97-3FD4D5C29CF1}" srcOrd="0" destOrd="0" presId="urn:microsoft.com/office/officeart/2005/8/layout/vList2"/>
    <dgm:cxn modelId="{B64B57E4-96B2-4246-AFF4-F90A41D04FEF}" srcId="{2588828F-0EE9-40A6-9023-95A4E017A53F}" destId="{A314BC70-EF3D-4AAE-B693-04BF63189B3A}" srcOrd="1" destOrd="0" parTransId="{C7D53192-1D77-4E17-907C-908ABC35AA1F}" sibTransId="{5AE092BD-5DA0-4A42-9763-8033F60D8609}"/>
    <dgm:cxn modelId="{31EFD0EB-B87F-44EE-BB72-F4AF5D587E58}" srcId="{2588828F-0EE9-40A6-9023-95A4E017A53F}" destId="{BAE12A80-8B34-4AB8-8CD9-8D8D0DA168C3}" srcOrd="0" destOrd="0" parTransId="{E0C02106-6241-49F9-98BA-AA676A311B32}" sibTransId="{A84E117B-8123-490E-8642-2AF202D5D71C}"/>
    <dgm:cxn modelId="{A75F8BBA-7730-407D-820D-1AA66A3FA7A1}" type="presParOf" srcId="{B5B3E5EE-022F-4991-BF27-E626FA93EED4}" destId="{5392FE56-38F0-43C7-BE97-3FD4D5C29CF1}" srcOrd="0" destOrd="0" presId="urn:microsoft.com/office/officeart/2005/8/layout/vList2"/>
    <dgm:cxn modelId="{A00DA854-2F6B-4175-BB83-BBA751E902AC}" type="presParOf" srcId="{B5B3E5EE-022F-4991-BF27-E626FA93EED4}" destId="{6D5AA0CC-ED3D-4D76-B424-D7280EB48B67}" srcOrd="1" destOrd="0" presId="urn:microsoft.com/office/officeart/2005/8/layout/vList2"/>
    <dgm:cxn modelId="{B8518B84-BA04-4EDB-B37F-33E921EBA801}" type="presParOf" srcId="{B5B3E5EE-022F-4991-BF27-E626FA93EED4}" destId="{3352B546-30BE-4493-9C61-75C64AC19122}" srcOrd="2"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5BEBF52B-1BA6-4FC8-9450-AD398D8747D7}" type="presOf" srcId="{EFABE262-33FD-4181-9667-F4A96C87BA30}" destId="{2DCBF33A-F50D-4255-87D9-80A61FC14BC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BC56999D-BBF3-4A38-B56A-8C245B26AF96}" type="presOf" srcId="{963989E4-E630-403F-95C5-EDB168DC0B6E}" destId="{8405460F-7837-4FD3-BF42-D844E6932BE5}" srcOrd="0" destOrd="0" presId="urn:microsoft.com/office/officeart/2005/8/layout/vList2"/>
    <dgm:cxn modelId="{30D49541-63CC-4DBE-AA20-7DF0B566641E}"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20F1-3B3D-495E-AAA5-77A4CAD527CA}" type="doc">
      <dgm:prSet loTypeId="urn:microsoft.com/office/officeart/2005/8/layout/target3" loCatId="relationship" qsTypeId="urn:microsoft.com/office/officeart/2005/8/quickstyle/3d2#1" qsCatId="3D" csTypeId="urn:microsoft.com/office/officeart/2005/8/colors/colorful1#1" csCatId="colorful" phldr="1"/>
      <dgm:spPr/>
      <dgm:t>
        <a:bodyPr/>
        <a:lstStyle/>
        <a:p>
          <a:endParaRPr lang="id-ID"/>
        </a:p>
      </dgm:t>
    </dgm:pt>
    <dgm:pt modelId="{8525CC17-5EF7-4FCD-9A31-C730A010A360}">
      <dgm:prSet>
        <dgm:style>
          <a:lnRef idx="1">
            <a:schemeClr val="accent2"/>
          </a:lnRef>
          <a:fillRef idx="3">
            <a:schemeClr val="accent2"/>
          </a:fillRef>
          <a:effectRef idx="2">
            <a:schemeClr val="accent2"/>
          </a:effectRef>
          <a:fontRef idx="minor">
            <a:schemeClr val="lt1"/>
          </a:fontRef>
        </dgm:style>
      </dgm:prSet>
      <dgm:spPr/>
      <dgm:t>
        <a:bodyPr/>
        <a:lstStyle/>
        <a:p>
          <a:pPr rtl="0"/>
          <a:r>
            <a:rPr lang="id-ID" dirty="0"/>
            <a:t>Sejak reformasi 1998, Pancasila seolah-olah tenggelam dalam  pusaran sejarah masa lalu yang tak lagi relevan untuk disertakan dalam dialektika reformasi.</a:t>
          </a:r>
        </a:p>
      </dgm:t>
    </dgm:pt>
    <dgm:pt modelId="{D833BB35-8127-4C83-9DA3-71C3AFA5EE0D}" type="parTrans" cxnId="{0E532F82-8319-4028-BDC2-F683B95B1AF0}">
      <dgm:prSet/>
      <dgm:spPr/>
      <dgm:t>
        <a:bodyPr/>
        <a:lstStyle/>
        <a:p>
          <a:endParaRPr lang="id-ID"/>
        </a:p>
      </dgm:t>
    </dgm:pt>
    <dgm:pt modelId="{E2A4DDC0-5E1F-4588-8ABC-4243679DC522}" type="sibTrans" cxnId="{0E532F82-8319-4028-BDC2-F683B95B1AF0}">
      <dgm:prSet/>
      <dgm:spPr/>
      <dgm:t>
        <a:bodyPr/>
        <a:lstStyle/>
        <a:p>
          <a:endParaRPr lang="id-ID"/>
        </a:p>
      </dgm:t>
    </dgm:pt>
    <dgm:pt modelId="{11E9E62B-0F20-4E61-B7C1-E3B89A324D22}">
      <dgm:prSet>
        <dgm:style>
          <a:lnRef idx="0">
            <a:schemeClr val="accent4"/>
          </a:lnRef>
          <a:fillRef idx="3">
            <a:schemeClr val="accent4"/>
          </a:fillRef>
          <a:effectRef idx="3">
            <a:schemeClr val="accent4"/>
          </a:effectRef>
          <a:fontRef idx="minor">
            <a:schemeClr val="lt1"/>
          </a:fontRef>
        </dgm:style>
      </dgm:prSet>
      <dgm:spPr/>
      <dgm:t>
        <a:bodyPr/>
        <a:lstStyle/>
        <a:p>
          <a:pPr rtl="0"/>
          <a:r>
            <a:rPr lang="id-ID" dirty="0"/>
            <a:t>Ada sejumlah penjelasan, mengapa Pancasila seolah “lenyap” dari kehidupan kita.</a:t>
          </a:r>
        </a:p>
      </dgm:t>
    </dgm:pt>
    <dgm:pt modelId="{07A6375E-2CC2-4B04-9E14-67229F270A56}" type="parTrans" cxnId="{D5FBD0DC-C0AE-4929-8F36-0AA560E431BC}">
      <dgm:prSet/>
      <dgm:spPr/>
      <dgm:t>
        <a:bodyPr/>
        <a:lstStyle/>
        <a:p>
          <a:endParaRPr lang="id-ID"/>
        </a:p>
      </dgm:t>
    </dgm:pt>
    <dgm:pt modelId="{BDEA2A2E-518C-4778-AB56-F273EAD7E4E4}" type="sibTrans" cxnId="{D5FBD0DC-C0AE-4929-8F36-0AA560E431BC}">
      <dgm:prSet/>
      <dgm:spPr/>
      <dgm:t>
        <a:bodyPr/>
        <a:lstStyle/>
        <a:p>
          <a:endParaRPr lang="id-ID"/>
        </a:p>
      </dgm:t>
    </dgm:pt>
    <dgm:pt modelId="{BEB9FF40-2297-4534-9DEF-F3A8915F6E6E}" type="pres">
      <dgm:prSet presAssocID="{6A4C20F1-3B3D-495E-AAA5-77A4CAD527CA}" presName="Name0" presStyleCnt="0">
        <dgm:presLayoutVars>
          <dgm:chMax val="7"/>
          <dgm:dir/>
          <dgm:animLvl val="lvl"/>
          <dgm:resizeHandles val="exact"/>
        </dgm:presLayoutVars>
      </dgm:prSet>
      <dgm:spPr/>
    </dgm:pt>
    <dgm:pt modelId="{7350855B-86E0-40FC-9298-23C6DE385D01}" type="pres">
      <dgm:prSet presAssocID="{8525CC17-5EF7-4FCD-9A31-C730A010A360}" presName="circle1" presStyleLbl="node1" presStyleIdx="0" presStyleCnt="2"/>
      <dgm:spPr/>
    </dgm:pt>
    <dgm:pt modelId="{4D0B716C-1265-4DF1-9C52-A1D1656EDE63}" type="pres">
      <dgm:prSet presAssocID="{8525CC17-5EF7-4FCD-9A31-C730A010A360}" presName="space" presStyleCnt="0"/>
      <dgm:spPr/>
    </dgm:pt>
    <dgm:pt modelId="{88C47A8D-C029-4C36-89BE-81C91ADDFBD4}" type="pres">
      <dgm:prSet presAssocID="{8525CC17-5EF7-4FCD-9A31-C730A010A360}" presName="rect1" presStyleLbl="alignAcc1" presStyleIdx="0" presStyleCnt="2"/>
      <dgm:spPr/>
    </dgm:pt>
    <dgm:pt modelId="{F8998413-1DF5-498E-9D89-EAA8BEABF01B}" type="pres">
      <dgm:prSet presAssocID="{11E9E62B-0F20-4E61-B7C1-E3B89A324D22}" presName="vertSpace2" presStyleLbl="node1" presStyleIdx="0" presStyleCnt="2"/>
      <dgm:spPr/>
    </dgm:pt>
    <dgm:pt modelId="{8C3A5438-BA1C-4684-8AB2-4D8A1DFC970D}" type="pres">
      <dgm:prSet presAssocID="{11E9E62B-0F20-4E61-B7C1-E3B89A324D22}" presName="circle2" presStyleLbl="node1" presStyleIdx="1" presStyleCnt="2"/>
      <dgm:spPr/>
    </dgm:pt>
    <dgm:pt modelId="{1BCF3D4F-EA94-4CA6-B1F9-1F46A0948B1A}" type="pres">
      <dgm:prSet presAssocID="{11E9E62B-0F20-4E61-B7C1-E3B89A324D22}" presName="rect2" presStyleLbl="alignAcc1" presStyleIdx="1" presStyleCnt="2"/>
      <dgm:spPr/>
    </dgm:pt>
    <dgm:pt modelId="{42708256-5438-4619-BD3F-E5BC7722A100}" type="pres">
      <dgm:prSet presAssocID="{8525CC17-5EF7-4FCD-9A31-C730A010A360}" presName="rect1ParTxNoCh" presStyleLbl="alignAcc1" presStyleIdx="1" presStyleCnt="2">
        <dgm:presLayoutVars>
          <dgm:chMax val="1"/>
          <dgm:bulletEnabled val="1"/>
        </dgm:presLayoutVars>
      </dgm:prSet>
      <dgm:spPr/>
    </dgm:pt>
    <dgm:pt modelId="{D2921902-880B-4679-8E96-8503453EE220}" type="pres">
      <dgm:prSet presAssocID="{11E9E62B-0F20-4E61-B7C1-E3B89A324D22}" presName="rect2ParTxNoCh" presStyleLbl="alignAcc1" presStyleIdx="1" presStyleCnt="2">
        <dgm:presLayoutVars>
          <dgm:chMax val="1"/>
          <dgm:bulletEnabled val="1"/>
        </dgm:presLayoutVars>
      </dgm:prSet>
      <dgm:spPr/>
    </dgm:pt>
  </dgm:ptLst>
  <dgm:cxnLst>
    <dgm:cxn modelId="{05744466-7EBD-4BE4-857B-0A155B9C347A}" type="presOf" srcId="{11E9E62B-0F20-4E61-B7C1-E3B89A324D22}" destId="{1BCF3D4F-EA94-4CA6-B1F9-1F46A0948B1A}" srcOrd="0" destOrd="0" presId="urn:microsoft.com/office/officeart/2005/8/layout/target3"/>
    <dgm:cxn modelId="{4CDB9B48-D8DB-4D2E-AD5E-98F923DE27A7}" type="presOf" srcId="{8525CC17-5EF7-4FCD-9A31-C730A010A360}" destId="{88C47A8D-C029-4C36-89BE-81C91ADDFBD4}" srcOrd="0" destOrd="0" presId="urn:microsoft.com/office/officeart/2005/8/layout/target3"/>
    <dgm:cxn modelId="{0E532F82-8319-4028-BDC2-F683B95B1AF0}" srcId="{6A4C20F1-3B3D-495E-AAA5-77A4CAD527CA}" destId="{8525CC17-5EF7-4FCD-9A31-C730A010A360}" srcOrd="0" destOrd="0" parTransId="{D833BB35-8127-4C83-9DA3-71C3AFA5EE0D}" sibTransId="{E2A4DDC0-5E1F-4588-8ABC-4243679DC522}"/>
    <dgm:cxn modelId="{72CB5487-41BC-47B6-810C-D41CF7029977}" type="presOf" srcId="{8525CC17-5EF7-4FCD-9A31-C730A010A360}" destId="{42708256-5438-4619-BD3F-E5BC7722A100}" srcOrd="1" destOrd="0" presId="urn:microsoft.com/office/officeart/2005/8/layout/target3"/>
    <dgm:cxn modelId="{00D199D8-8024-4675-A602-C8416306DBCA}" type="presOf" srcId="{11E9E62B-0F20-4E61-B7C1-E3B89A324D22}" destId="{D2921902-880B-4679-8E96-8503453EE220}" srcOrd="1" destOrd="0" presId="urn:microsoft.com/office/officeart/2005/8/layout/target3"/>
    <dgm:cxn modelId="{D5FBD0DC-C0AE-4929-8F36-0AA560E431BC}" srcId="{6A4C20F1-3B3D-495E-AAA5-77A4CAD527CA}" destId="{11E9E62B-0F20-4E61-B7C1-E3B89A324D22}" srcOrd="1" destOrd="0" parTransId="{07A6375E-2CC2-4B04-9E14-67229F270A56}" sibTransId="{BDEA2A2E-518C-4778-AB56-F273EAD7E4E4}"/>
    <dgm:cxn modelId="{E4A511F3-129D-4E38-AB27-51D7A9624F9E}" type="presOf" srcId="{6A4C20F1-3B3D-495E-AAA5-77A4CAD527CA}" destId="{BEB9FF40-2297-4534-9DEF-F3A8915F6E6E}" srcOrd="0" destOrd="0" presId="urn:microsoft.com/office/officeart/2005/8/layout/target3"/>
    <dgm:cxn modelId="{B34D4ED2-B212-428F-8597-AB775CB3017C}" type="presParOf" srcId="{BEB9FF40-2297-4534-9DEF-F3A8915F6E6E}" destId="{7350855B-86E0-40FC-9298-23C6DE385D01}" srcOrd="0" destOrd="0" presId="urn:microsoft.com/office/officeart/2005/8/layout/target3"/>
    <dgm:cxn modelId="{82D69404-2CD1-45A5-B5EF-BEE991AC1FA2}" type="presParOf" srcId="{BEB9FF40-2297-4534-9DEF-F3A8915F6E6E}" destId="{4D0B716C-1265-4DF1-9C52-A1D1656EDE63}" srcOrd="1" destOrd="0" presId="urn:microsoft.com/office/officeart/2005/8/layout/target3"/>
    <dgm:cxn modelId="{6B28BAF2-0B53-430B-B2F2-FD4C09B7CCC2}" type="presParOf" srcId="{BEB9FF40-2297-4534-9DEF-F3A8915F6E6E}" destId="{88C47A8D-C029-4C36-89BE-81C91ADDFBD4}" srcOrd="2" destOrd="0" presId="urn:microsoft.com/office/officeart/2005/8/layout/target3"/>
    <dgm:cxn modelId="{A93A3769-0B25-4DB2-9611-18DD9C4CD314}" type="presParOf" srcId="{BEB9FF40-2297-4534-9DEF-F3A8915F6E6E}" destId="{F8998413-1DF5-498E-9D89-EAA8BEABF01B}" srcOrd="3" destOrd="0" presId="urn:microsoft.com/office/officeart/2005/8/layout/target3"/>
    <dgm:cxn modelId="{9593E9FF-99D0-4E55-9B35-C7A6D03A2B57}" type="presParOf" srcId="{BEB9FF40-2297-4534-9DEF-F3A8915F6E6E}" destId="{8C3A5438-BA1C-4684-8AB2-4D8A1DFC970D}" srcOrd="4" destOrd="0" presId="urn:microsoft.com/office/officeart/2005/8/layout/target3"/>
    <dgm:cxn modelId="{B66A8D15-C5CE-43E6-8B70-BAC37EB5D9BF}" type="presParOf" srcId="{BEB9FF40-2297-4534-9DEF-F3A8915F6E6E}" destId="{1BCF3D4F-EA94-4CA6-B1F9-1F46A0948B1A}" srcOrd="5" destOrd="0" presId="urn:microsoft.com/office/officeart/2005/8/layout/target3"/>
    <dgm:cxn modelId="{EF58477E-EC66-4E88-BDDB-44A5ED3A55BF}" type="presParOf" srcId="{BEB9FF40-2297-4534-9DEF-F3A8915F6E6E}" destId="{42708256-5438-4619-BD3F-E5BC7722A100}" srcOrd="6" destOrd="0" presId="urn:microsoft.com/office/officeart/2005/8/layout/target3"/>
    <dgm:cxn modelId="{D4585B2F-8151-459F-9042-557F186FFE62}" type="presParOf" srcId="{BEB9FF40-2297-4534-9DEF-F3A8915F6E6E}" destId="{D2921902-880B-4679-8E96-8503453EE220}"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custLinFactNeighborX="-200">
        <dgm:presLayoutVars>
          <dgm:chMax val="0"/>
          <dgm:bulletEnabled val="1"/>
        </dgm:presLayoutVars>
      </dgm:prSet>
      <dgm:spPr/>
    </dgm:pt>
  </dgm:ptLst>
  <dgm:cxnLst>
    <dgm:cxn modelId="{1C204B38-4F5C-4B26-BBC6-0A062C12CBA1}" type="presOf" srcId="{EFABE262-33FD-4181-9667-F4A96C87BA30}" destId="{2DCBF33A-F50D-4255-87D9-80A61FC14BC5}" srcOrd="0" destOrd="0" presId="urn:microsoft.com/office/officeart/2005/8/layout/vList2"/>
    <dgm:cxn modelId="{20827A6C-C4B3-4833-9FA1-EFB7ACB3BA94}"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50CFEDF6-E2EA-4B4B-B9F3-61D87019E225}"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47C12C-3BF3-4D20-A0BA-51D87883254F}" type="doc">
      <dgm:prSet loTypeId="urn:microsoft.com/office/officeart/2005/8/layout/hierarchy4" loCatId="hierarchy" qsTypeId="urn:microsoft.com/office/officeart/2005/8/quickstyle/3d3" qsCatId="3D" csTypeId="urn:microsoft.com/office/officeart/2005/8/colors/colorful2" csCatId="colorful" phldr="1"/>
      <dgm:spPr/>
      <dgm:t>
        <a:bodyPr/>
        <a:lstStyle/>
        <a:p>
          <a:endParaRPr lang="id-ID"/>
        </a:p>
      </dgm:t>
    </dgm:pt>
    <dgm:pt modelId="{E4BD9F2F-75AE-451C-ACC8-9017EF11DD56}">
      <dgm:prSet custT="1"/>
      <dgm:spPr/>
      <dgm:t>
        <a:bodyPr/>
        <a:lstStyle/>
        <a:p>
          <a:pPr rtl="0">
            <a:lnSpc>
              <a:spcPct val="100000"/>
            </a:lnSpc>
            <a:spcBef>
              <a:spcPts val="0"/>
            </a:spcBef>
            <a:spcAft>
              <a:spcPts val="0"/>
            </a:spcAft>
          </a:pPr>
          <a:r>
            <a:rPr lang="id-ID" sz="1500" b="1" i="1" dirty="0">
              <a:latin typeface="Arial" pitchFamily="34" charset="0"/>
              <a:cs typeface="Arial" pitchFamily="34" charset="0"/>
            </a:rPr>
            <a:t>Pertama</a:t>
          </a:r>
          <a:r>
            <a:rPr lang="id-ID" sz="1500" dirty="0">
              <a:latin typeface="Arial" pitchFamily="34" charset="0"/>
              <a:cs typeface="Arial" pitchFamily="34" charset="0"/>
            </a:rPr>
            <a:t>, Situasi dan lingkungan kehidupan bangsa yang telah berubah baik di tingkat domestik, regional  maupun global. </a:t>
          </a:r>
        </a:p>
      </dgm:t>
    </dgm:pt>
    <dgm:pt modelId="{9E8F1DF1-E989-4B4E-826D-BA9194C8C46C}" type="parTrans" cxnId="{E3425195-D71A-4D6E-A6B8-D7407C93DFC6}">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22F83A99-7B60-412E-A528-C1CDFAA94708}" type="sibTrans" cxnId="{E3425195-D71A-4D6E-A6B8-D7407C93DFC6}">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3EB0BD87-AF39-4FCD-B650-EDB339429D12}">
      <dgm:prSet custT="1"/>
      <dgm:spPr/>
      <dgm:t>
        <a:bodyPr/>
        <a:lstStyle/>
        <a:p>
          <a:pPr rtl="0">
            <a:lnSpc>
              <a:spcPct val="100000"/>
            </a:lnSpc>
            <a:spcBef>
              <a:spcPts val="0"/>
            </a:spcBef>
            <a:spcAft>
              <a:spcPts val="0"/>
            </a:spcAft>
          </a:pPr>
          <a:r>
            <a:rPr lang="id-ID" sz="1500" dirty="0">
              <a:latin typeface="Arial" pitchFamily="34" charset="0"/>
              <a:cs typeface="Arial" pitchFamily="34" charset="0"/>
            </a:rPr>
            <a:t>Situasi dan lingkungan kehidupan bangsa pada tahun 1945, 66 tahun yang lalu telah  mengalami  perubahan  yang  amat  nyata  pada  saat  ini, dan akan  terus  berubah  pada  masa  yang  akan  datang.</a:t>
          </a:r>
        </a:p>
      </dgm:t>
    </dgm:pt>
    <dgm:pt modelId="{7664A7F3-1A11-49A4-9B5C-3374455FB74B}" type="parTrans" cxnId="{9B89187B-E869-4107-A027-24078CA4F368}">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34A089E3-9A77-4FA9-9280-8C68DAF4417E}" type="sibTrans" cxnId="{9B89187B-E869-4107-A027-24078CA4F368}">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A42C08E0-532A-4276-BAFD-2D2F058266D3}">
      <dgm:prSet custT="1"/>
      <dgm:spPr/>
      <dgm:t>
        <a:bodyPr/>
        <a:lstStyle/>
        <a:p>
          <a:pPr rtl="0">
            <a:lnSpc>
              <a:spcPct val="100000"/>
            </a:lnSpc>
            <a:spcBef>
              <a:spcPts val="0"/>
            </a:spcBef>
            <a:spcAft>
              <a:spcPts val="0"/>
            </a:spcAft>
          </a:pPr>
          <a:r>
            <a:rPr lang="id-ID" sz="1500" dirty="0">
              <a:latin typeface="Arial" pitchFamily="34" charset="0"/>
              <a:cs typeface="Arial" pitchFamily="34" charset="0"/>
            </a:rPr>
            <a:t>Beberapa perubahan yang kita alami antara lain:</a:t>
          </a:r>
        </a:p>
      </dgm:t>
    </dgm:pt>
    <dgm:pt modelId="{526277CB-66D3-4465-BEBD-9507E1DF7C36}" type="parTrans" cxnId="{9F4356DD-4449-4682-847B-322872CB78E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FC9F4A8F-92FF-4C92-AF21-2BB59EDE412C}" type="sibTrans" cxnId="{9F4356DD-4449-4682-847B-322872CB78E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1B0D89D6-286C-47A6-8F2A-68C46C4C992A}">
      <dgm:prSet custT="1"/>
      <dgm:spPr/>
      <dgm:t>
        <a:bodyPr/>
        <a:lstStyle/>
        <a:p>
          <a:pPr rtl="0">
            <a:lnSpc>
              <a:spcPct val="100000"/>
            </a:lnSpc>
            <a:spcBef>
              <a:spcPts val="0"/>
            </a:spcBef>
            <a:spcAft>
              <a:spcPts val="0"/>
            </a:spcAft>
          </a:pPr>
          <a:r>
            <a:rPr lang="id-ID" sz="1500" dirty="0">
              <a:latin typeface="Arial" pitchFamily="34" charset="0"/>
              <a:cs typeface="Arial" pitchFamily="34" charset="0"/>
            </a:rPr>
            <a:t>Terjadinya proses globalisasi dalam segala aspeknya.</a:t>
          </a:r>
        </a:p>
      </dgm:t>
    </dgm:pt>
    <dgm:pt modelId="{27103D67-7A32-42FE-B943-D497F3EA1B3F}" type="parTrans" cxnId="{D19D33C2-BC80-4C9B-969B-FAAD6974A98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CF2A5F9D-7789-4098-AF66-8096BED45509}" type="sibTrans" cxnId="{D19D33C2-BC80-4C9B-969B-FAAD6974A98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5B1CAC96-E974-435D-8F9C-AEA812DA0103}">
      <dgm:prSet custT="1"/>
      <dgm:spPr/>
      <dgm:t>
        <a:bodyPr/>
        <a:lstStyle/>
        <a:p>
          <a:pPr rtl="0">
            <a:lnSpc>
              <a:spcPct val="100000"/>
            </a:lnSpc>
            <a:spcBef>
              <a:spcPts val="0"/>
            </a:spcBef>
            <a:spcAft>
              <a:spcPts val="0"/>
            </a:spcAft>
          </a:pPr>
          <a:r>
            <a:rPr lang="id-ID" sz="1500" dirty="0">
              <a:latin typeface="Arial" pitchFamily="34" charset="0"/>
              <a:cs typeface="Arial" pitchFamily="34" charset="0"/>
            </a:rPr>
            <a:t>Perkembangan  gagasan  hak  asasi  manusia  (HAM)  yang  tidak  diimbagi dengan  kewajiban  asasi  manusia</a:t>
          </a:r>
        </a:p>
      </dgm:t>
    </dgm:pt>
    <dgm:pt modelId="{0AAB2502-E2F1-4166-B4F7-8EA18EF56AEE}" type="parTrans" cxnId="{8A904969-F389-49EB-86DA-AEE83E927EA9}">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D6CF8842-3CC4-43BA-9EC5-9FFB5C46E7CB}" type="sibTrans" cxnId="{8A904969-F389-49EB-86DA-AEE83E927EA9}">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CE686463-3E9C-409D-B39D-91854AC82C7A}">
      <dgm:prSet custT="1"/>
      <dgm:spPr/>
      <dgm:t>
        <a:bodyPr/>
        <a:lstStyle/>
        <a:p>
          <a:pPr rtl="0">
            <a:lnSpc>
              <a:spcPct val="100000"/>
            </a:lnSpc>
            <a:spcBef>
              <a:spcPts val="0"/>
            </a:spcBef>
            <a:spcAft>
              <a:spcPts val="0"/>
            </a:spcAft>
          </a:pPr>
          <a:r>
            <a:rPr lang="id-ID" sz="1500" dirty="0">
              <a:latin typeface="Arial" pitchFamily="34" charset="0"/>
              <a:cs typeface="Arial" pitchFamily="34" charset="0"/>
            </a:rPr>
            <a:t>Lonjakan pemanfaatan teknologi informasi oleh masyarakat, di mana informasi menjadi kekuatan yang sangat berpengaruh dalam  berbagai aspek kehidupan, tapi juga yang rentan terhadap manipulasi informasi dengan segala aspek serta dampaknya</a:t>
          </a:r>
        </a:p>
      </dgm:t>
    </dgm:pt>
    <dgm:pt modelId="{71E39F80-AB9D-4A34-9D4C-3D7570DF1767}" type="parTrans" cxnId="{B6EF0026-F721-4CCC-8D88-6342379A21E1}">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E203C198-D116-460A-916C-2C91856EA427}" type="sibTrans" cxnId="{B6EF0026-F721-4CCC-8D88-6342379A21E1}">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090EC106-C8FA-4031-9A2D-FA2243BFBF98}" type="pres">
      <dgm:prSet presAssocID="{1247C12C-3BF3-4D20-A0BA-51D87883254F}" presName="Name0" presStyleCnt="0">
        <dgm:presLayoutVars>
          <dgm:chPref val="1"/>
          <dgm:dir/>
          <dgm:animOne val="branch"/>
          <dgm:animLvl val="lvl"/>
          <dgm:resizeHandles/>
        </dgm:presLayoutVars>
      </dgm:prSet>
      <dgm:spPr/>
    </dgm:pt>
    <dgm:pt modelId="{606D15D8-2594-4E23-956A-87F9DB32DEC9}" type="pres">
      <dgm:prSet presAssocID="{E4BD9F2F-75AE-451C-ACC8-9017EF11DD56}" presName="vertOne" presStyleCnt="0"/>
      <dgm:spPr/>
    </dgm:pt>
    <dgm:pt modelId="{1F1243BF-8B53-41C5-8AA4-89992C9CF377}" type="pres">
      <dgm:prSet presAssocID="{E4BD9F2F-75AE-451C-ACC8-9017EF11DD56}" presName="txOne" presStyleLbl="node0" presStyleIdx="0" presStyleCnt="3">
        <dgm:presLayoutVars>
          <dgm:chPref val="3"/>
        </dgm:presLayoutVars>
      </dgm:prSet>
      <dgm:spPr/>
    </dgm:pt>
    <dgm:pt modelId="{F3BFF00C-6E8D-4119-8B55-623C9D208598}" type="pres">
      <dgm:prSet presAssocID="{E4BD9F2F-75AE-451C-ACC8-9017EF11DD56}" presName="horzOne" presStyleCnt="0"/>
      <dgm:spPr/>
    </dgm:pt>
    <dgm:pt modelId="{97168D5B-3930-4B3F-9E84-6A3664259315}" type="pres">
      <dgm:prSet presAssocID="{22F83A99-7B60-412E-A528-C1CDFAA94708}" presName="sibSpaceOne" presStyleCnt="0"/>
      <dgm:spPr/>
    </dgm:pt>
    <dgm:pt modelId="{4BD07739-5FDC-44C3-82C3-AF93D503FE24}" type="pres">
      <dgm:prSet presAssocID="{3EB0BD87-AF39-4FCD-B650-EDB339429D12}" presName="vertOne" presStyleCnt="0"/>
      <dgm:spPr/>
    </dgm:pt>
    <dgm:pt modelId="{D817BFDA-8338-4D24-A3BA-144934CB71A8}" type="pres">
      <dgm:prSet presAssocID="{3EB0BD87-AF39-4FCD-B650-EDB339429D12}" presName="txOne" presStyleLbl="node0" presStyleIdx="1" presStyleCnt="3">
        <dgm:presLayoutVars>
          <dgm:chPref val="3"/>
        </dgm:presLayoutVars>
      </dgm:prSet>
      <dgm:spPr/>
    </dgm:pt>
    <dgm:pt modelId="{645855D7-6023-4930-82EE-D9C9A751557A}" type="pres">
      <dgm:prSet presAssocID="{3EB0BD87-AF39-4FCD-B650-EDB339429D12}" presName="horzOne" presStyleCnt="0"/>
      <dgm:spPr/>
    </dgm:pt>
    <dgm:pt modelId="{223F300C-EF08-4BB0-A9CA-0764F3B82CA1}" type="pres">
      <dgm:prSet presAssocID="{34A089E3-9A77-4FA9-9280-8C68DAF4417E}" presName="sibSpaceOne" presStyleCnt="0"/>
      <dgm:spPr/>
    </dgm:pt>
    <dgm:pt modelId="{E4C3A8D7-3051-426B-92A9-5CD3E10B0407}" type="pres">
      <dgm:prSet presAssocID="{A42C08E0-532A-4276-BAFD-2D2F058266D3}" presName="vertOne" presStyleCnt="0"/>
      <dgm:spPr/>
    </dgm:pt>
    <dgm:pt modelId="{4393AC6E-0568-47E3-A385-AA0EFC6150B8}" type="pres">
      <dgm:prSet presAssocID="{A42C08E0-532A-4276-BAFD-2D2F058266D3}" presName="txOne" presStyleLbl="node0" presStyleIdx="2" presStyleCnt="3" custScaleY="28045">
        <dgm:presLayoutVars>
          <dgm:chPref val="3"/>
        </dgm:presLayoutVars>
      </dgm:prSet>
      <dgm:spPr/>
    </dgm:pt>
    <dgm:pt modelId="{C7661A91-375D-4EF5-B26F-9268A1C78A70}" type="pres">
      <dgm:prSet presAssocID="{A42C08E0-532A-4276-BAFD-2D2F058266D3}" presName="parTransOne" presStyleCnt="0"/>
      <dgm:spPr/>
    </dgm:pt>
    <dgm:pt modelId="{95F88B92-D405-4AF8-BB5E-D5E095CDD885}" type="pres">
      <dgm:prSet presAssocID="{A42C08E0-532A-4276-BAFD-2D2F058266D3}" presName="horzOne" presStyleCnt="0"/>
      <dgm:spPr/>
    </dgm:pt>
    <dgm:pt modelId="{2DE4BAF0-25CC-47CD-B1DB-90ACEAF44EE7}" type="pres">
      <dgm:prSet presAssocID="{1B0D89D6-286C-47A6-8F2A-68C46C4C992A}" presName="vertTwo" presStyleCnt="0"/>
      <dgm:spPr/>
    </dgm:pt>
    <dgm:pt modelId="{E49B9B46-C3B4-41FA-8027-CE42ECC98223}" type="pres">
      <dgm:prSet presAssocID="{1B0D89D6-286C-47A6-8F2A-68C46C4C992A}" presName="txTwo" presStyleLbl="node2" presStyleIdx="0" presStyleCnt="3">
        <dgm:presLayoutVars>
          <dgm:chPref val="3"/>
        </dgm:presLayoutVars>
      </dgm:prSet>
      <dgm:spPr/>
    </dgm:pt>
    <dgm:pt modelId="{3AED2605-47E5-4D48-B061-C18B2F3D307F}" type="pres">
      <dgm:prSet presAssocID="{1B0D89D6-286C-47A6-8F2A-68C46C4C992A}" presName="horzTwo" presStyleCnt="0"/>
      <dgm:spPr/>
    </dgm:pt>
    <dgm:pt modelId="{A7D17CFB-D66F-47F5-8F03-DCD706D83E89}" type="pres">
      <dgm:prSet presAssocID="{CF2A5F9D-7789-4098-AF66-8096BED45509}" presName="sibSpaceTwo" presStyleCnt="0"/>
      <dgm:spPr/>
    </dgm:pt>
    <dgm:pt modelId="{339B2E9F-9BF7-4E18-860C-927D2886DDE7}" type="pres">
      <dgm:prSet presAssocID="{5B1CAC96-E974-435D-8F9C-AEA812DA0103}" presName="vertTwo" presStyleCnt="0"/>
      <dgm:spPr/>
    </dgm:pt>
    <dgm:pt modelId="{52EEBFFB-E766-4924-BEA6-0A7D124EDE96}" type="pres">
      <dgm:prSet presAssocID="{5B1CAC96-E974-435D-8F9C-AEA812DA0103}" presName="txTwo" presStyleLbl="node2" presStyleIdx="1" presStyleCnt="3" custScaleY="99216">
        <dgm:presLayoutVars>
          <dgm:chPref val="3"/>
        </dgm:presLayoutVars>
      </dgm:prSet>
      <dgm:spPr/>
    </dgm:pt>
    <dgm:pt modelId="{E72CFD78-84CF-4D3D-ACCE-9DB999EC1AA1}" type="pres">
      <dgm:prSet presAssocID="{5B1CAC96-E974-435D-8F9C-AEA812DA0103}" presName="horzTwo" presStyleCnt="0"/>
      <dgm:spPr/>
    </dgm:pt>
    <dgm:pt modelId="{B9FA8EB7-B4FB-4750-8859-C3BFBCFCE696}" type="pres">
      <dgm:prSet presAssocID="{D6CF8842-3CC4-43BA-9EC5-9FFB5C46E7CB}" presName="sibSpaceTwo" presStyleCnt="0"/>
      <dgm:spPr/>
    </dgm:pt>
    <dgm:pt modelId="{1670457A-AB2F-4092-AC2B-502E85D2CD33}" type="pres">
      <dgm:prSet presAssocID="{CE686463-3E9C-409D-B39D-91854AC82C7A}" presName="vertTwo" presStyleCnt="0"/>
      <dgm:spPr/>
    </dgm:pt>
    <dgm:pt modelId="{7C086C02-4F29-4939-99B8-207AB821BA17}" type="pres">
      <dgm:prSet presAssocID="{CE686463-3E9C-409D-B39D-91854AC82C7A}" presName="txTwo" presStyleLbl="node2" presStyleIdx="2" presStyleCnt="3" custScaleY="98660">
        <dgm:presLayoutVars>
          <dgm:chPref val="3"/>
        </dgm:presLayoutVars>
      </dgm:prSet>
      <dgm:spPr/>
    </dgm:pt>
    <dgm:pt modelId="{5292201E-217A-41B8-9994-5286801AD13E}" type="pres">
      <dgm:prSet presAssocID="{CE686463-3E9C-409D-B39D-91854AC82C7A}" presName="horzTwo" presStyleCnt="0"/>
      <dgm:spPr/>
    </dgm:pt>
  </dgm:ptLst>
  <dgm:cxnLst>
    <dgm:cxn modelId="{B630C114-4E0B-47C5-BE05-5229F83F9C9A}" type="presOf" srcId="{1B0D89D6-286C-47A6-8F2A-68C46C4C992A}" destId="{E49B9B46-C3B4-41FA-8027-CE42ECC98223}" srcOrd="0" destOrd="0" presId="urn:microsoft.com/office/officeart/2005/8/layout/hierarchy4"/>
    <dgm:cxn modelId="{B6EF0026-F721-4CCC-8D88-6342379A21E1}" srcId="{A42C08E0-532A-4276-BAFD-2D2F058266D3}" destId="{CE686463-3E9C-409D-B39D-91854AC82C7A}" srcOrd="2" destOrd="0" parTransId="{71E39F80-AB9D-4A34-9D4C-3D7570DF1767}" sibTransId="{E203C198-D116-460A-916C-2C91856EA427}"/>
    <dgm:cxn modelId="{59775247-DA17-4E9A-B8A7-8F6EEE4BC6F4}" type="presOf" srcId="{CE686463-3E9C-409D-B39D-91854AC82C7A}" destId="{7C086C02-4F29-4939-99B8-207AB821BA17}" srcOrd="0" destOrd="0" presId="urn:microsoft.com/office/officeart/2005/8/layout/hierarchy4"/>
    <dgm:cxn modelId="{8A904969-F389-49EB-86DA-AEE83E927EA9}" srcId="{A42C08E0-532A-4276-BAFD-2D2F058266D3}" destId="{5B1CAC96-E974-435D-8F9C-AEA812DA0103}" srcOrd="1" destOrd="0" parTransId="{0AAB2502-E2F1-4166-B4F7-8EA18EF56AEE}" sibTransId="{D6CF8842-3CC4-43BA-9EC5-9FFB5C46E7CB}"/>
    <dgm:cxn modelId="{9C58724C-3977-4393-B20E-0D27DC2319B0}" type="presOf" srcId="{5B1CAC96-E974-435D-8F9C-AEA812DA0103}" destId="{52EEBFFB-E766-4924-BEA6-0A7D124EDE96}" srcOrd="0" destOrd="0" presId="urn:microsoft.com/office/officeart/2005/8/layout/hierarchy4"/>
    <dgm:cxn modelId="{9B89187B-E869-4107-A027-24078CA4F368}" srcId="{1247C12C-3BF3-4D20-A0BA-51D87883254F}" destId="{3EB0BD87-AF39-4FCD-B650-EDB339429D12}" srcOrd="1" destOrd="0" parTransId="{7664A7F3-1A11-49A4-9B5C-3374455FB74B}" sibTransId="{34A089E3-9A77-4FA9-9280-8C68DAF4417E}"/>
    <dgm:cxn modelId="{CD934A7B-63A2-43FE-82FD-0AB2F76ADA53}" type="presOf" srcId="{A42C08E0-532A-4276-BAFD-2D2F058266D3}" destId="{4393AC6E-0568-47E3-A385-AA0EFC6150B8}" srcOrd="0" destOrd="0" presId="urn:microsoft.com/office/officeart/2005/8/layout/hierarchy4"/>
    <dgm:cxn modelId="{9AE1E78E-E3E2-4B2E-8E8D-69247C1F8328}" type="presOf" srcId="{E4BD9F2F-75AE-451C-ACC8-9017EF11DD56}" destId="{1F1243BF-8B53-41C5-8AA4-89992C9CF377}" srcOrd="0" destOrd="0" presId="urn:microsoft.com/office/officeart/2005/8/layout/hierarchy4"/>
    <dgm:cxn modelId="{E3425195-D71A-4D6E-A6B8-D7407C93DFC6}" srcId="{1247C12C-3BF3-4D20-A0BA-51D87883254F}" destId="{E4BD9F2F-75AE-451C-ACC8-9017EF11DD56}" srcOrd="0" destOrd="0" parTransId="{9E8F1DF1-E989-4B4E-826D-BA9194C8C46C}" sibTransId="{22F83A99-7B60-412E-A528-C1CDFAA94708}"/>
    <dgm:cxn modelId="{0BC61C9F-6438-4BB3-8A26-350E759F8A95}" type="presOf" srcId="{1247C12C-3BF3-4D20-A0BA-51D87883254F}" destId="{090EC106-C8FA-4031-9A2D-FA2243BFBF98}" srcOrd="0" destOrd="0" presId="urn:microsoft.com/office/officeart/2005/8/layout/hierarchy4"/>
    <dgm:cxn modelId="{E7FC74BA-C3D6-4C73-B2CE-A6D7686EDE1E}" type="presOf" srcId="{3EB0BD87-AF39-4FCD-B650-EDB339429D12}" destId="{D817BFDA-8338-4D24-A3BA-144934CB71A8}" srcOrd="0" destOrd="0" presId="urn:microsoft.com/office/officeart/2005/8/layout/hierarchy4"/>
    <dgm:cxn modelId="{D19D33C2-BC80-4C9B-969B-FAAD6974A98F}" srcId="{A42C08E0-532A-4276-BAFD-2D2F058266D3}" destId="{1B0D89D6-286C-47A6-8F2A-68C46C4C992A}" srcOrd="0" destOrd="0" parTransId="{27103D67-7A32-42FE-B943-D497F3EA1B3F}" sibTransId="{CF2A5F9D-7789-4098-AF66-8096BED45509}"/>
    <dgm:cxn modelId="{9F4356DD-4449-4682-847B-322872CB78EF}" srcId="{1247C12C-3BF3-4D20-A0BA-51D87883254F}" destId="{A42C08E0-532A-4276-BAFD-2D2F058266D3}" srcOrd="2" destOrd="0" parTransId="{526277CB-66D3-4465-BEBD-9507E1DF7C36}" sibTransId="{FC9F4A8F-92FF-4C92-AF21-2BB59EDE412C}"/>
    <dgm:cxn modelId="{1A27844B-A11C-4E21-BFB1-477FD5ABC345}" type="presParOf" srcId="{090EC106-C8FA-4031-9A2D-FA2243BFBF98}" destId="{606D15D8-2594-4E23-956A-87F9DB32DEC9}" srcOrd="0" destOrd="0" presId="urn:microsoft.com/office/officeart/2005/8/layout/hierarchy4"/>
    <dgm:cxn modelId="{B3220BB3-9E95-463E-ABB0-EF7105658F55}" type="presParOf" srcId="{606D15D8-2594-4E23-956A-87F9DB32DEC9}" destId="{1F1243BF-8B53-41C5-8AA4-89992C9CF377}" srcOrd="0" destOrd="0" presId="urn:microsoft.com/office/officeart/2005/8/layout/hierarchy4"/>
    <dgm:cxn modelId="{665DA0A3-C7DD-4A54-838F-954B9A90D609}" type="presParOf" srcId="{606D15D8-2594-4E23-956A-87F9DB32DEC9}" destId="{F3BFF00C-6E8D-4119-8B55-623C9D208598}" srcOrd="1" destOrd="0" presId="urn:microsoft.com/office/officeart/2005/8/layout/hierarchy4"/>
    <dgm:cxn modelId="{E976320A-69DA-4110-9AD4-E211D918607F}" type="presParOf" srcId="{090EC106-C8FA-4031-9A2D-FA2243BFBF98}" destId="{97168D5B-3930-4B3F-9E84-6A3664259315}" srcOrd="1" destOrd="0" presId="urn:microsoft.com/office/officeart/2005/8/layout/hierarchy4"/>
    <dgm:cxn modelId="{A1596D17-D10C-41D7-9EC7-13C4149D1ABA}" type="presParOf" srcId="{090EC106-C8FA-4031-9A2D-FA2243BFBF98}" destId="{4BD07739-5FDC-44C3-82C3-AF93D503FE24}" srcOrd="2" destOrd="0" presId="urn:microsoft.com/office/officeart/2005/8/layout/hierarchy4"/>
    <dgm:cxn modelId="{2DADE057-9535-4510-A64F-5F38F5278EBE}" type="presParOf" srcId="{4BD07739-5FDC-44C3-82C3-AF93D503FE24}" destId="{D817BFDA-8338-4D24-A3BA-144934CB71A8}" srcOrd="0" destOrd="0" presId="urn:microsoft.com/office/officeart/2005/8/layout/hierarchy4"/>
    <dgm:cxn modelId="{50E4C4E4-1A54-4860-B6CC-12BFEC4C3349}" type="presParOf" srcId="{4BD07739-5FDC-44C3-82C3-AF93D503FE24}" destId="{645855D7-6023-4930-82EE-D9C9A751557A}" srcOrd="1" destOrd="0" presId="urn:microsoft.com/office/officeart/2005/8/layout/hierarchy4"/>
    <dgm:cxn modelId="{4976E89C-A377-4FD4-9159-D8EB7A48188F}" type="presParOf" srcId="{090EC106-C8FA-4031-9A2D-FA2243BFBF98}" destId="{223F300C-EF08-4BB0-A9CA-0764F3B82CA1}" srcOrd="3" destOrd="0" presId="urn:microsoft.com/office/officeart/2005/8/layout/hierarchy4"/>
    <dgm:cxn modelId="{7C452C02-8288-4845-92C4-FD6EDECBB7F1}" type="presParOf" srcId="{090EC106-C8FA-4031-9A2D-FA2243BFBF98}" destId="{E4C3A8D7-3051-426B-92A9-5CD3E10B0407}" srcOrd="4" destOrd="0" presId="urn:microsoft.com/office/officeart/2005/8/layout/hierarchy4"/>
    <dgm:cxn modelId="{B9D8286B-024B-44DB-AE3E-8BFF41E1A258}" type="presParOf" srcId="{E4C3A8D7-3051-426B-92A9-5CD3E10B0407}" destId="{4393AC6E-0568-47E3-A385-AA0EFC6150B8}" srcOrd="0" destOrd="0" presId="urn:microsoft.com/office/officeart/2005/8/layout/hierarchy4"/>
    <dgm:cxn modelId="{BE8B9747-98C4-4913-87F6-41CEC3639097}" type="presParOf" srcId="{E4C3A8D7-3051-426B-92A9-5CD3E10B0407}" destId="{C7661A91-375D-4EF5-B26F-9268A1C78A70}" srcOrd="1" destOrd="0" presId="urn:microsoft.com/office/officeart/2005/8/layout/hierarchy4"/>
    <dgm:cxn modelId="{389B6BC8-8D17-48FD-B50B-6CA218F4CBC1}" type="presParOf" srcId="{E4C3A8D7-3051-426B-92A9-5CD3E10B0407}" destId="{95F88B92-D405-4AF8-BB5E-D5E095CDD885}" srcOrd="2" destOrd="0" presId="urn:microsoft.com/office/officeart/2005/8/layout/hierarchy4"/>
    <dgm:cxn modelId="{F11DF495-4C93-41D6-8CA3-6DE316B4EC7F}" type="presParOf" srcId="{95F88B92-D405-4AF8-BB5E-D5E095CDD885}" destId="{2DE4BAF0-25CC-47CD-B1DB-90ACEAF44EE7}" srcOrd="0" destOrd="0" presId="urn:microsoft.com/office/officeart/2005/8/layout/hierarchy4"/>
    <dgm:cxn modelId="{5FB0D98D-1AC0-427C-B162-CEF41F47FFFE}" type="presParOf" srcId="{2DE4BAF0-25CC-47CD-B1DB-90ACEAF44EE7}" destId="{E49B9B46-C3B4-41FA-8027-CE42ECC98223}" srcOrd="0" destOrd="0" presId="urn:microsoft.com/office/officeart/2005/8/layout/hierarchy4"/>
    <dgm:cxn modelId="{DCA5D134-27C8-4E56-8E3E-D76EB385E42D}" type="presParOf" srcId="{2DE4BAF0-25CC-47CD-B1DB-90ACEAF44EE7}" destId="{3AED2605-47E5-4D48-B061-C18B2F3D307F}" srcOrd="1" destOrd="0" presId="urn:microsoft.com/office/officeart/2005/8/layout/hierarchy4"/>
    <dgm:cxn modelId="{DD9ABED8-816E-4B4F-9228-789ECE37E736}" type="presParOf" srcId="{95F88B92-D405-4AF8-BB5E-D5E095CDD885}" destId="{A7D17CFB-D66F-47F5-8F03-DCD706D83E89}" srcOrd="1" destOrd="0" presId="urn:microsoft.com/office/officeart/2005/8/layout/hierarchy4"/>
    <dgm:cxn modelId="{ABBC0E33-286C-4CCF-B665-F60FBE689BA5}" type="presParOf" srcId="{95F88B92-D405-4AF8-BB5E-D5E095CDD885}" destId="{339B2E9F-9BF7-4E18-860C-927D2886DDE7}" srcOrd="2" destOrd="0" presId="urn:microsoft.com/office/officeart/2005/8/layout/hierarchy4"/>
    <dgm:cxn modelId="{D2344644-AA3F-4143-8BDD-E0F9DCE987C6}" type="presParOf" srcId="{339B2E9F-9BF7-4E18-860C-927D2886DDE7}" destId="{52EEBFFB-E766-4924-BEA6-0A7D124EDE96}" srcOrd="0" destOrd="0" presId="urn:microsoft.com/office/officeart/2005/8/layout/hierarchy4"/>
    <dgm:cxn modelId="{54066FEC-08F4-4EC8-B9F9-09B4CDFF1074}" type="presParOf" srcId="{339B2E9F-9BF7-4E18-860C-927D2886DDE7}" destId="{E72CFD78-84CF-4D3D-ACCE-9DB999EC1AA1}" srcOrd="1" destOrd="0" presId="urn:microsoft.com/office/officeart/2005/8/layout/hierarchy4"/>
    <dgm:cxn modelId="{BE2C62CA-3314-42BB-A4F2-835C1FD8B82C}" type="presParOf" srcId="{95F88B92-D405-4AF8-BB5E-D5E095CDD885}" destId="{B9FA8EB7-B4FB-4750-8859-C3BFBCFCE696}" srcOrd="3" destOrd="0" presId="urn:microsoft.com/office/officeart/2005/8/layout/hierarchy4"/>
    <dgm:cxn modelId="{166BA159-F9B7-4EF7-8C26-D26502FAE4A7}" type="presParOf" srcId="{95F88B92-D405-4AF8-BB5E-D5E095CDD885}" destId="{1670457A-AB2F-4092-AC2B-502E85D2CD33}" srcOrd="4" destOrd="0" presId="urn:microsoft.com/office/officeart/2005/8/layout/hierarchy4"/>
    <dgm:cxn modelId="{3DB96192-3A08-401D-AC4B-8E9CF7548792}" type="presParOf" srcId="{1670457A-AB2F-4092-AC2B-502E85D2CD33}" destId="{7C086C02-4F29-4939-99B8-207AB821BA17}" srcOrd="0" destOrd="0" presId="urn:microsoft.com/office/officeart/2005/8/layout/hierarchy4"/>
    <dgm:cxn modelId="{01357A73-A872-457B-AE5A-C094E52FA024}" type="presParOf" srcId="{1670457A-AB2F-4092-AC2B-502E85D2CD33}" destId="{5292201E-217A-41B8-9994-5286801AD13E}"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B4BCD0C9-8345-4598-ACDB-CA691537815D}" type="presOf" srcId="{963989E4-E630-403F-95C5-EDB168DC0B6E}" destId="{8405460F-7837-4FD3-BF42-D844E6932BE5}" srcOrd="0" destOrd="0" presId="urn:microsoft.com/office/officeart/2005/8/layout/vList2"/>
    <dgm:cxn modelId="{4E1F3ADD-B090-44A5-AC98-AFAA0453FB09}" type="presOf" srcId="{EFABE262-33FD-4181-9667-F4A96C87BA30}" destId="{2DCBF33A-F50D-4255-87D9-80A61FC14BC5}" srcOrd="0" destOrd="0" presId="urn:microsoft.com/office/officeart/2005/8/layout/vList2"/>
    <dgm:cxn modelId="{B52B4A1D-B5A1-47C8-B7E2-F204B330F1C4}"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318"/>
          <a:ext cx="7689081" cy="863460"/>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t>MATERI YANG DIBAHAS</a:t>
          </a:r>
          <a:endParaRPr lang="en-US" sz="3600" b="1" kern="1200" dirty="0"/>
        </a:p>
      </dsp:txBody>
      <dsp:txXfrm>
        <a:off x="0" y="318"/>
        <a:ext cx="7689081" cy="8634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C6F31-7CF7-4604-B0A2-ACEE0352EEB2}">
      <dsp:nvSpPr>
        <dsp:cNvPr id="0" name=""/>
        <dsp:cNvSpPr/>
      </dsp:nvSpPr>
      <dsp:spPr>
        <a:xfrm>
          <a:off x="230068" y="0"/>
          <a:ext cx="3801384" cy="5119072"/>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a:latin typeface="Arial" pitchFamily="34" charset="0"/>
              <a:cs typeface="Arial" pitchFamily="34" charset="0"/>
            </a:rPr>
            <a:t>Ketiga  perubahan  tersebut  telah  mendorong  terjadinya  pergesera nilai  yang  dialami bangsa  Indonesia, sebagaimana terlihat dalam pola  hidup  masyarakat  pada  umumnya,  termasuk  di antaranya dalam  corak  perilakukehidupan  politik  dan  ekonomi  yang  terjadi  saat ini. </a:t>
          </a:r>
          <a:endParaRPr lang="id-ID" sz="1600" kern="1200" dirty="0">
            <a:latin typeface="Arial" pitchFamily="34" charset="0"/>
            <a:cs typeface="Arial" pitchFamily="34" charset="0"/>
          </a:endParaRPr>
        </a:p>
      </dsp:txBody>
      <dsp:txXfrm>
        <a:off x="230068" y="2047628"/>
        <a:ext cx="3801384" cy="2047628"/>
      </dsp:txXfrm>
    </dsp:sp>
    <dsp:sp modelId="{2880A38B-FB2C-4EB2-AB46-CB1ACAE7E462}">
      <dsp:nvSpPr>
        <dsp:cNvPr id="0" name=""/>
        <dsp:cNvSpPr/>
      </dsp:nvSpPr>
      <dsp:spPr>
        <a:xfrm>
          <a:off x="1296862" y="77561"/>
          <a:ext cx="1704650" cy="1704650"/>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D82390E-AE72-4CE0-A145-7639C7E09139}">
      <dsp:nvSpPr>
        <dsp:cNvPr id="0" name=""/>
        <dsp:cNvSpPr/>
      </dsp:nvSpPr>
      <dsp:spPr>
        <a:xfrm>
          <a:off x="4145494" y="0"/>
          <a:ext cx="3291086" cy="5119072"/>
        </a:xfrm>
        <a:prstGeom prst="roundRect">
          <a:avLst>
            <a:gd name="adj" fmla="val 10000"/>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dirty="0">
              <a:latin typeface="Arial" pitchFamily="34" charset="0"/>
              <a:cs typeface="Arial" pitchFamily="34" charset="0"/>
            </a:rPr>
            <a:t>Dengan  terjadinya  perubahan  tersebut  diperlukan  reaktualsasi  nilai-nilai  pancasila  agar  dapat    dijadikan  acuan  bagi  bangsa   ndonesia  dalam menjawab berbagai persoalan yang dihadapi saat ini dan yang akan datang, baik persoalan yang datang dari dalam   maupun   dari   luar.   </a:t>
          </a:r>
        </a:p>
      </dsp:txBody>
      <dsp:txXfrm>
        <a:off x="4145494" y="2047628"/>
        <a:ext cx="3291086" cy="2047628"/>
      </dsp:txXfrm>
    </dsp:sp>
    <dsp:sp modelId="{EC0BEB9A-87DB-495E-9153-8CA6B48A6B4A}">
      <dsp:nvSpPr>
        <dsp:cNvPr id="0" name=""/>
        <dsp:cNvSpPr/>
      </dsp:nvSpPr>
      <dsp:spPr>
        <a:xfrm>
          <a:off x="4972566" y="77561"/>
          <a:ext cx="1704650" cy="1704650"/>
        </a:xfrm>
        <a:prstGeom prst="ellipse">
          <a:avLst/>
        </a:prstGeom>
        <a:solidFill>
          <a:schemeClr val="accent4">
            <a:tint val="50000"/>
            <a:hueOff val="10137579"/>
            <a:satOff val="-447"/>
            <a:lumOff val="15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01E001F-3DC6-4578-B7F3-A7019DAC964B}">
      <dsp:nvSpPr>
        <dsp:cNvPr id="0" name=""/>
        <dsp:cNvSpPr/>
      </dsp:nvSpPr>
      <dsp:spPr>
        <a:xfrm>
          <a:off x="7550622" y="0"/>
          <a:ext cx="2894868" cy="5119072"/>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a:latin typeface="Arial" pitchFamily="34" charset="0"/>
              <a:cs typeface="Arial" pitchFamily="34" charset="0"/>
            </a:rPr>
            <a:t>Ketidak-berhasilan   melakukan      reaktualisasi   nilai-nilai   Pancasila   tersebut tentu akan  menyebabkan keterasingan Pancasila dari kehidupan nyata bangsa Indonesia.</a:t>
          </a:r>
          <a:endParaRPr lang="id-ID" sz="1600" kern="1200" dirty="0">
            <a:latin typeface="Arial" pitchFamily="34" charset="0"/>
            <a:cs typeface="Arial" pitchFamily="34" charset="0"/>
          </a:endParaRPr>
        </a:p>
      </dsp:txBody>
      <dsp:txXfrm>
        <a:off x="7550622" y="2047628"/>
        <a:ext cx="2894868" cy="2047628"/>
      </dsp:txXfrm>
    </dsp:sp>
    <dsp:sp modelId="{DB918A1E-76D8-44E9-822F-789C3C3858E4}">
      <dsp:nvSpPr>
        <dsp:cNvPr id="0" name=""/>
        <dsp:cNvSpPr/>
      </dsp:nvSpPr>
      <dsp:spPr>
        <a:xfrm>
          <a:off x="8121542" y="105876"/>
          <a:ext cx="1704650" cy="1704650"/>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F62A351-388E-4EF1-BCA5-C044975B0E34}">
      <dsp:nvSpPr>
        <dsp:cNvPr id="0" name=""/>
        <dsp:cNvSpPr/>
      </dsp:nvSpPr>
      <dsp:spPr>
        <a:xfrm>
          <a:off x="717675" y="4343453"/>
          <a:ext cx="9405557" cy="767860"/>
        </a:xfrm>
        <a:prstGeom prst="leftRightArrow">
          <a:avLst/>
        </a:prstGeom>
        <a:solidFill>
          <a:schemeClr val="accent4">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738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73841" cy="9351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914"/>
          <a:ext cx="73995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914"/>
        <a:ext cx="7399521" cy="9351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1288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12881" cy="9351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6586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58601" cy="9351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C5154-C6BA-489F-9CB0-0B15B8269BBC}">
      <dsp:nvSpPr>
        <dsp:cNvPr id="0" name=""/>
        <dsp:cNvSpPr/>
      </dsp:nvSpPr>
      <dsp:spPr>
        <a:xfrm>
          <a:off x="0" y="0"/>
          <a:ext cx="10509448" cy="1819586"/>
        </a:xfrm>
        <a:prstGeom prst="roundRect">
          <a:avLst/>
        </a:prstGeom>
        <a:blipFill rotWithShape="0">
          <a:blip xmlns:r="http://schemas.openxmlformats.org/officeDocument/2006/relationships" r:embed="rId1"/>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id-ID" sz="2100" kern="1200" dirty="0">
              <a:solidFill>
                <a:schemeClr val="tx1"/>
              </a:solidFill>
              <a:latin typeface="Arial" pitchFamily="34" charset="0"/>
              <a:cs typeface="Arial" pitchFamily="34" charset="0"/>
            </a:rPr>
            <a:t>Untuk itu perlu  kita  melakukan  reaktualisasi (membumikan kembali),  melakukan restorasi (mengembalikan) atau melakukan revitalisasi (proses revitalisasi, cara, dan perbuatan menghidupkan kembali suatu hal yang sebelumnya kurang terberdaya) nilai-nilai pancasila dalam kehidupan berbangsa  dan  bernegara,  terutama dalam menghadapi berbagai permasalahan bangsa masa kini dan masa yang akan datang.</a:t>
          </a:r>
        </a:p>
      </dsp:txBody>
      <dsp:txXfrm>
        <a:off x="0" y="0"/>
        <a:ext cx="10509448" cy="1819586"/>
      </dsp:txXfrm>
    </dsp:sp>
    <dsp:sp modelId="{3E03484C-AECA-433F-829D-C71CA26F2B3C}">
      <dsp:nvSpPr>
        <dsp:cNvPr id="0" name=""/>
        <dsp:cNvSpPr/>
      </dsp:nvSpPr>
      <dsp:spPr>
        <a:xfrm>
          <a:off x="0" y="1973856"/>
          <a:ext cx="10509448" cy="1508809"/>
        </a:xfrm>
        <a:prstGeom prst="roundRect">
          <a:avLst/>
        </a:prstGeom>
        <a:blipFill rotWithShape="0">
          <a:blip xmlns:r="http://schemas.openxmlformats.org/officeDocument/2006/relationships" r:embed="rId2"/>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id-ID" sz="2100" kern="1200" dirty="0">
              <a:latin typeface="Arial" pitchFamily="34" charset="0"/>
              <a:cs typeface="Arial" pitchFamily="34" charset="0"/>
            </a:rPr>
            <a:t>Problema kebangsaan yang kita hadapi semakin kompleks, baik dalam skala nasional, regional maupun global, memerlukan solusi yang tepat, terencana dan terarah dengan menjadikan nilai-nilai Pancasila sebagai pemandu arah  menuju  hari  esok  Indonesia yang lebih baik. </a:t>
          </a:r>
        </a:p>
      </dsp:txBody>
      <dsp:txXfrm>
        <a:off x="0" y="1973856"/>
        <a:ext cx="10509448" cy="1508809"/>
      </dsp:txXfrm>
    </dsp:sp>
    <dsp:sp modelId="{13E259B2-B142-4A6A-8A6A-A7F8B560BD49}">
      <dsp:nvSpPr>
        <dsp:cNvPr id="0" name=""/>
        <dsp:cNvSpPr/>
      </dsp:nvSpPr>
      <dsp:spPr>
        <a:xfrm>
          <a:off x="0" y="3635306"/>
          <a:ext cx="10509448" cy="1736280"/>
        </a:xfrm>
        <a:prstGeom prst="roundRect">
          <a:avLst/>
        </a:prstGeom>
        <a:blipFill rotWithShape="0">
          <a:blip xmlns:r="http://schemas.openxmlformats.org/officeDocument/2006/relationships" r:embed="rId3"/>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id-ID" sz="2100" kern="1200" dirty="0">
              <a:solidFill>
                <a:schemeClr val="tx1"/>
              </a:solidFill>
              <a:latin typeface="Arial" pitchFamily="34" charset="0"/>
              <a:cs typeface="Arial" pitchFamily="34" charset="0"/>
            </a:rPr>
            <a:t>Pancasila seharusnya  terus  menerus  diaktualisasikan  dan  menjadi  jatidiribangsa  yang mengilhami setiap perilaku kebangsaan dan kenegaraan, dari waktu ke waktu. Tanpa aktualisasi  nilai-nilai dasar negara, kita akan kehilangan arah perjalanan bangsa dalam era globalisasi di  berbagai bidang yang semakin kompleks dan rumit.</a:t>
          </a:r>
        </a:p>
      </dsp:txBody>
      <dsp:txXfrm>
        <a:off x="0" y="3635306"/>
        <a:ext cx="10509448" cy="17362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8725-0ED1-45B2-8C54-E14B5BE3313C}">
      <dsp:nvSpPr>
        <dsp:cNvPr id="0" name=""/>
        <dsp:cNvSpPr/>
      </dsp:nvSpPr>
      <dsp:spPr>
        <a:xfrm>
          <a:off x="0" y="0"/>
          <a:ext cx="5328591" cy="5328591"/>
        </a:xfrm>
        <a:prstGeom prst="pie">
          <a:avLst>
            <a:gd name="adj1" fmla="val 5400000"/>
            <a:gd name="adj2" fmla="val 1620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C0E1C4B-952A-4692-8E84-F49B00725BB5}">
      <dsp:nvSpPr>
        <dsp:cNvPr id="0" name=""/>
        <dsp:cNvSpPr/>
      </dsp:nvSpPr>
      <dsp:spPr>
        <a:xfrm>
          <a:off x="2664295" y="0"/>
          <a:ext cx="7984975" cy="5328591"/>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id-ID" sz="2100" kern="1200" dirty="0">
              <a:latin typeface="Arial" pitchFamily="34" charset="0"/>
              <a:cs typeface="Arial" pitchFamily="34" charset="0"/>
            </a:rPr>
            <a:t>Sebagai sebuah tata nilai luhur, Pancasila perlu diaktualisasikan dalam tataran  praktis  yang  lebih  dalam kehidupan sehari-hari,  sehingga pada gilirannya akan   mudah  terwujud  dalam   berbagai   bidang  kehidupan. </a:t>
          </a:r>
        </a:p>
      </dsp:txBody>
      <dsp:txXfrm>
        <a:off x="2664295" y="0"/>
        <a:ext cx="7984975" cy="1598581"/>
      </dsp:txXfrm>
    </dsp:sp>
    <dsp:sp modelId="{9F7C4B91-00EE-47B5-9FC0-6437D944EFAB}">
      <dsp:nvSpPr>
        <dsp:cNvPr id="0" name=""/>
        <dsp:cNvSpPr/>
      </dsp:nvSpPr>
      <dsp:spPr>
        <a:xfrm>
          <a:off x="932505" y="1598581"/>
          <a:ext cx="3463581" cy="3463581"/>
        </a:xfrm>
        <a:prstGeom prst="pie">
          <a:avLst>
            <a:gd name="adj1" fmla="val 5400000"/>
            <a:gd name="adj2" fmla="val 16200000"/>
          </a:avLst>
        </a:prstGeom>
        <a:solidFill>
          <a:schemeClr val="accent5">
            <a:hueOff val="-1857811"/>
            <a:satOff val="1829"/>
            <a:lumOff val="411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B2694CC-323A-4DEE-9C69-C15ADCC0DB37}">
      <dsp:nvSpPr>
        <dsp:cNvPr id="0" name=""/>
        <dsp:cNvSpPr/>
      </dsp:nvSpPr>
      <dsp:spPr>
        <a:xfrm>
          <a:off x="2664295" y="1598581"/>
          <a:ext cx="7984975" cy="3463581"/>
        </a:xfrm>
        <a:prstGeom prst="rect">
          <a:avLst/>
        </a:prstGeom>
        <a:blipFill rotWithShape="0">
          <a:blip xmlns:r="http://schemas.openxmlformats.org/officeDocument/2006/relationships" r:embed="rId2"/>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id-ID" sz="2100" kern="1200" dirty="0">
              <a:latin typeface="Arial" pitchFamily="34" charset="0"/>
              <a:cs typeface="Arial" pitchFamily="34" charset="0"/>
            </a:rPr>
            <a:t>Sebai contoh, Sila kelima Pancasila yang mengamanatkan terpenuhinya “keadilan sosial bagi  seluruh rakyat Indonesia”, bagaimana pelaksanaannya pada kehidupan ekonomi yang sudah mengglobal  sekarang ini? </a:t>
          </a:r>
        </a:p>
      </dsp:txBody>
      <dsp:txXfrm>
        <a:off x="2664295" y="1598581"/>
        <a:ext cx="7984975" cy="1598575"/>
      </dsp:txXfrm>
    </dsp:sp>
    <dsp:sp modelId="{46F4312B-B114-40AD-A4B8-C67FA23DCF74}">
      <dsp:nvSpPr>
        <dsp:cNvPr id="0" name=""/>
        <dsp:cNvSpPr/>
      </dsp:nvSpPr>
      <dsp:spPr>
        <a:xfrm>
          <a:off x="1865007" y="3197156"/>
          <a:ext cx="1598576" cy="1598576"/>
        </a:xfrm>
        <a:prstGeom prst="pie">
          <a:avLst>
            <a:gd name="adj1" fmla="val 5400000"/>
            <a:gd name="adj2" fmla="val 16200000"/>
          </a:avLst>
        </a:prstGeom>
        <a:solidFill>
          <a:schemeClr val="accent5">
            <a:hueOff val="-3715622"/>
            <a:satOff val="3658"/>
            <a:lumOff val="8236"/>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2DE56E5-B527-4C4C-A183-4A9B58387305}">
      <dsp:nvSpPr>
        <dsp:cNvPr id="0" name=""/>
        <dsp:cNvSpPr/>
      </dsp:nvSpPr>
      <dsp:spPr>
        <a:xfrm>
          <a:off x="2664295" y="3197156"/>
          <a:ext cx="7984975" cy="1598576"/>
        </a:xfrm>
        <a:prstGeom prst="rect">
          <a:avLst/>
        </a:prstGeom>
        <a:blipFill rotWithShape="0">
          <a:blip xmlns:r="http://schemas.openxmlformats.org/officeDocument/2006/relationships" r:embed="rId3"/>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id-ID" sz="2100" kern="1200" dirty="0">
              <a:latin typeface="Arial" pitchFamily="34" charset="0"/>
              <a:cs typeface="Arial" pitchFamily="34" charset="0"/>
            </a:rPr>
            <a:t>Salah  satu  manifestasi  globalisasi  dalam  bidang  ekonomi, misalnya, adalah pengalihan kekayaan suatu Negara ke Negara lain, setelah diolah dengan  nilai tambah yang tinggi, kemudian menjual produk-produk ke manca negara, sedemikian rupa sehingga  rakyat harus “membeli jam kerja” bangsa lain.</a:t>
          </a:r>
        </a:p>
      </dsp:txBody>
      <dsp:txXfrm>
        <a:off x="2664295" y="3197156"/>
        <a:ext cx="7984975" cy="159857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6433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43361" cy="93518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7043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704321" cy="9351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7195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719561" cy="93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7500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b="1" kern="1200" dirty="0">
              <a:latin typeface="Arial" pitchFamily="34" charset="0"/>
              <a:cs typeface="Arial" pitchFamily="34" charset="0"/>
            </a:rPr>
            <a:t>Perlunya reaktualisasi Pancasila dalam kehidupan sehari-hari</a:t>
          </a:r>
          <a:endParaRPr lang="en-US" sz="2400" b="1" kern="1200" dirty="0">
            <a:latin typeface="Arial" pitchFamily="34" charset="0"/>
            <a:cs typeface="Arial" pitchFamily="34" charset="0"/>
          </a:endParaRPr>
        </a:p>
      </dsp:txBody>
      <dsp:txXfrm>
        <a:off x="0" y="457"/>
        <a:ext cx="7750041" cy="9351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EB087-DCF6-40A6-928B-C88B299A34C0}">
      <dsp:nvSpPr>
        <dsp:cNvPr id="0" name=""/>
        <dsp:cNvSpPr/>
      </dsp:nvSpPr>
      <dsp:spPr>
        <a:xfrm>
          <a:off x="4582" y="0"/>
          <a:ext cx="5248939" cy="5112567"/>
        </a:xfrm>
        <a:prstGeom prst="roundRect">
          <a:avLst>
            <a:gd name="adj" fmla="val 10000"/>
          </a:avLst>
        </a:prstGeom>
        <a:solidFill>
          <a:srgbClr val="00B0F0"/>
        </a:solidFill>
        <a:ln>
          <a:noFill/>
        </a:ln>
        <a:effectLst>
          <a:innerShdw blurRad="63500" dist="50800" dir="18900000">
            <a:prstClr val="black">
              <a:alpha val="50000"/>
            </a:prst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kern="1200" dirty="0">
              <a:solidFill>
                <a:schemeClr val="bg1"/>
              </a:solidFill>
              <a:latin typeface="Arial" pitchFamily="34" charset="0"/>
              <a:cs typeface="Arial" pitchFamily="34" charset="0"/>
            </a:rPr>
            <a:t>Reaktualisasi Pancasila juga mencakup upaya yang serius dari seluruh komponen bangsa untuk menjadikan Pancasila sebagai sebuah visi yang menuntun Pancasila sebagai sebuah visi yang menuntun perjalanan bangsa di   masa yang akan datang sehingga memposisikan Pancasila menjadi solusi atas berbagai macam persoalan bangsa. </a:t>
          </a:r>
        </a:p>
      </dsp:txBody>
      <dsp:txXfrm>
        <a:off x="4582" y="2045026"/>
        <a:ext cx="5248939" cy="2045026"/>
      </dsp:txXfrm>
    </dsp:sp>
    <dsp:sp modelId="{6E71BC65-7F70-49B2-8F04-7962F4269459}">
      <dsp:nvSpPr>
        <dsp:cNvPr id="0" name=""/>
        <dsp:cNvSpPr/>
      </dsp:nvSpPr>
      <dsp:spPr>
        <a:xfrm>
          <a:off x="1756494" y="0"/>
          <a:ext cx="1702484" cy="1702484"/>
        </a:xfrm>
        <a:prstGeom prst="ellipse">
          <a:avLst/>
        </a:prstGeom>
        <a:solidFill>
          <a:schemeClr val="accent2">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1EA005C-5005-4A3A-90FF-A80D70662E17}">
      <dsp:nvSpPr>
        <dsp:cNvPr id="0" name=""/>
        <dsp:cNvSpPr/>
      </dsp:nvSpPr>
      <dsp:spPr>
        <a:xfrm>
          <a:off x="5410990" y="0"/>
          <a:ext cx="5248939" cy="5112567"/>
        </a:xfrm>
        <a:prstGeom prst="roundRect">
          <a:avLst>
            <a:gd name="adj" fmla="val 10000"/>
          </a:avLst>
        </a:prstGeom>
        <a:solidFill>
          <a:srgbClr val="00B050"/>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kern="1200" dirty="0">
              <a:solidFill>
                <a:schemeClr val="bg1"/>
              </a:solidFill>
              <a:latin typeface="Arial" pitchFamily="34" charset="0"/>
              <a:cs typeface="Arial" pitchFamily="34" charset="0"/>
            </a:rPr>
            <a:t>Melalui reaktualisasi Pancasila, dasar negara itu akan ditempatkan dalam kesadaran baru, semangat baru dan paradigma baru dalam dinamika perubahan sosial politik masyarakat Indonesia.</a:t>
          </a:r>
        </a:p>
      </dsp:txBody>
      <dsp:txXfrm>
        <a:off x="5410990" y="2045026"/>
        <a:ext cx="5248939" cy="2045026"/>
      </dsp:txXfrm>
    </dsp:sp>
    <dsp:sp modelId="{7202380E-7A3B-4656-8E12-E32F47E6CC81}">
      <dsp:nvSpPr>
        <dsp:cNvPr id="0" name=""/>
        <dsp:cNvSpPr/>
      </dsp:nvSpPr>
      <dsp:spPr>
        <a:xfrm>
          <a:off x="7107826" y="72015"/>
          <a:ext cx="1702484" cy="1702484"/>
        </a:xfrm>
        <a:prstGeom prst="ellipse">
          <a:avLst/>
        </a:prstGeom>
        <a:solidFill>
          <a:schemeClr val="accent2">
            <a:tint val="50000"/>
            <a:hueOff val="-4464560"/>
            <a:satOff val="25956"/>
            <a:lumOff val="216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2879BAA-20B4-4361-89BC-248620E659B1}">
      <dsp:nvSpPr>
        <dsp:cNvPr id="0" name=""/>
        <dsp:cNvSpPr/>
      </dsp:nvSpPr>
      <dsp:spPr>
        <a:xfrm>
          <a:off x="387825" y="4345681"/>
          <a:ext cx="9811351" cy="766885"/>
        </a:xfrm>
        <a:prstGeom prst="leftRight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574280"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574280" cy="9351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5824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582401" cy="9351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2A291-9041-4021-B646-165D969E333E}">
      <dsp:nvSpPr>
        <dsp:cNvPr id="0" name=""/>
        <dsp:cNvSpPr/>
      </dsp:nvSpPr>
      <dsp:spPr>
        <a:xfrm>
          <a:off x="0" y="702870"/>
          <a:ext cx="10759440" cy="1254825"/>
        </a:xfrm>
        <a:prstGeom prst="roundRect">
          <a:avLst/>
        </a:prstGeom>
        <a:blipFill rotWithShape="0">
          <a:blip xmlns:r="http://schemas.openxmlformats.org/officeDocument/2006/relationships" r:embed="rId1"/>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Ideologi Pancasila sebagi </a:t>
          </a:r>
          <a:r>
            <a:rPr lang="id-ID" sz="2400" i="1" kern="1200" dirty="0">
              <a:latin typeface="Arial" pitchFamily="34" charset="0"/>
              <a:cs typeface="Arial" pitchFamily="34" charset="0"/>
            </a:rPr>
            <a:t>way of life </a:t>
          </a:r>
          <a:r>
            <a:rPr lang="id-ID" sz="2400" kern="1200" dirty="0">
              <a:latin typeface="Arial" pitchFamily="34" charset="0"/>
              <a:cs typeface="Arial" pitchFamily="34" charset="0"/>
            </a:rPr>
            <a:t>memang harus diaktualisasikan di dalam nafas kehidupan sehingga merasa memiliki negara kesatuan Republik Indonesia. </a:t>
          </a:r>
        </a:p>
      </dsp:txBody>
      <dsp:txXfrm>
        <a:off x="0" y="702870"/>
        <a:ext cx="10759440" cy="1254825"/>
      </dsp:txXfrm>
    </dsp:sp>
    <dsp:sp modelId="{B3478CFF-8798-478E-910E-DEA4BFEBAD8B}">
      <dsp:nvSpPr>
        <dsp:cNvPr id="0" name=""/>
        <dsp:cNvSpPr/>
      </dsp:nvSpPr>
      <dsp:spPr>
        <a:xfrm>
          <a:off x="0" y="2144895"/>
          <a:ext cx="10759440" cy="1254825"/>
        </a:xfrm>
        <a:prstGeom prst="roundRect">
          <a:avLst/>
        </a:prstGeom>
        <a:blipFill rotWithShape="0">
          <a:blip xmlns:r="http://schemas.openxmlformats.org/officeDocument/2006/relationships" r:embed="rId2"/>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Setiap warga negaranya tidak perlu menunggu intruksi atau komando dalam mengatur kegiatan semua aspek kehidupan yang sejalan dengan nilai-nilai Pancasila. </a:t>
          </a:r>
        </a:p>
      </dsp:txBody>
      <dsp:txXfrm>
        <a:off x="0" y="2144895"/>
        <a:ext cx="10759440" cy="1254825"/>
      </dsp:txXfrm>
    </dsp:sp>
    <dsp:sp modelId="{E4B31503-4274-4997-A7FC-6A0D1F681F57}">
      <dsp:nvSpPr>
        <dsp:cNvPr id="0" name=""/>
        <dsp:cNvSpPr/>
      </dsp:nvSpPr>
      <dsp:spPr>
        <a:xfrm>
          <a:off x="0" y="3586920"/>
          <a:ext cx="10759440" cy="1254825"/>
        </a:xfrm>
        <a:prstGeom prst="roundRect">
          <a:avLst/>
        </a:prstGeom>
        <a:blipFill rotWithShape="0">
          <a:blip xmlns:r="http://schemas.openxmlformats.org/officeDocument/2006/relationships" r:embed="rId3"/>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Sehingga Pancasila larut meresap ke dalam kehidupan bangsa Indonesia dengan erat dan tak terpisahkan, baik itu setiap silanya maupun setiap makna yang terdapat ditiap sila.</a:t>
          </a:r>
        </a:p>
      </dsp:txBody>
      <dsp:txXfrm>
        <a:off x="0" y="3586920"/>
        <a:ext cx="10759440" cy="12548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4757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45652" y="46109"/>
        <a:ext cx="7384417" cy="84388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0DE68-5BB6-4A46-B620-991F3F469EC4}">
      <dsp:nvSpPr>
        <dsp:cNvPr id="0" name=""/>
        <dsp:cNvSpPr/>
      </dsp:nvSpPr>
      <dsp:spPr>
        <a:xfrm>
          <a:off x="0" y="0"/>
          <a:ext cx="10100632" cy="1665184"/>
        </a:xfrm>
        <a:prstGeom prst="roundRect">
          <a:avLst>
            <a:gd name="adj" fmla="val 10000"/>
          </a:avLst>
        </a:prstGeom>
        <a:gradFill rotWithShape="1">
          <a:gsLst>
            <a:gs pos="0">
              <a:schemeClr val="accent5">
                <a:tint val="60000"/>
                <a:lumMod val="104000"/>
              </a:schemeClr>
            </a:gs>
            <a:gs pos="100000">
              <a:schemeClr val="accent5">
                <a:tint val="84000"/>
              </a:schemeClr>
            </a:gs>
          </a:gsLst>
          <a:lin ang="5400000" scaled="0"/>
        </a:gradFill>
        <a:ln w="9525" cap="rnd" cmpd="sng" algn="ctr">
          <a:solidFill>
            <a:schemeClr val="accent5">
              <a:tint val="60000"/>
            </a:schemeClr>
          </a:solidFill>
          <a:prstDash val="solid"/>
        </a:ln>
        <a:effectLst/>
        <a:scene3d>
          <a:camera prst="orthographicFront">
            <a:rot lat="0" lon="0" rev="0"/>
          </a:camera>
          <a:lightRig rig="contrasting" dir="t">
            <a:rot lat="0" lon="0" rev="1200000"/>
          </a:lightRig>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Internalisasi sitem nilai etika Pancasila dalam perilaku kehidupan bermasyarakat, berbangsa dan bernegara adalah merupakan hal yang prinsip. </a:t>
          </a:r>
        </a:p>
      </dsp:txBody>
      <dsp:txXfrm>
        <a:off x="2186644" y="0"/>
        <a:ext cx="7913987" cy="1665184"/>
      </dsp:txXfrm>
    </dsp:sp>
    <dsp:sp modelId="{7F6FECBF-6577-457E-A80B-B8EF0022B7B5}">
      <dsp:nvSpPr>
        <dsp:cNvPr id="0" name=""/>
        <dsp:cNvSpPr/>
      </dsp:nvSpPr>
      <dsp:spPr>
        <a:xfrm>
          <a:off x="166518" y="166518"/>
          <a:ext cx="2020126" cy="1332147"/>
        </a:xfrm>
        <a:prstGeom prst="roundRect">
          <a:avLst>
            <a:gd name="adj" fmla="val 1000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E6FDCB6-3215-4A61-BAB6-5BB826F5B243}">
      <dsp:nvSpPr>
        <dsp:cNvPr id="0" name=""/>
        <dsp:cNvSpPr/>
      </dsp:nvSpPr>
      <dsp:spPr>
        <a:xfrm>
          <a:off x="0" y="1831703"/>
          <a:ext cx="10100632" cy="1665184"/>
        </a:xfrm>
        <a:prstGeom prst="roundRect">
          <a:avLst>
            <a:gd name="adj" fmla="val 10000"/>
          </a:avLst>
        </a:prstGeom>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contrasting" dir="t">
            <a:rot lat="0" lon="0" rev="1200000"/>
          </a:lightRig>
        </a:scene3d>
        <a:sp3d>
          <a:bevelT w="25400" h="12700"/>
        </a:sp3d>
      </dsp:spPr>
      <dsp:style>
        <a:lnRef idx="0">
          <a:schemeClr val="accent5"/>
        </a:lnRef>
        <a:fillRef idx="3">
          <a:schemeClr val="accent5"/>
        </a:fillRef>
        <a:effectRef idx="3">
          <a:schemeClr val="accent5"/>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Pancasila sebagai sistem etika diperlukan dalam kehidupan politik untuk mengatur sistem penyelenggaraan negara. </a:t>
          </a:r>
        </a:p>
      </dsp:txBody>
      <dsp:txXfrm>
        <a:off x="2186644" y="1831703"/>
        <a:ext cx="7913987" cy="1665184"/>
      </dsp:txXfrm>
    </dsp:sp>
    <dsp:sp modelId="{D5D0CF69-AFC2-4A6E-92C7-D871341757CB}">
      <dsp:nvSpPr>
        <dsp:cNvPr id="0" name=""/>
        <dsp:cNvSpPr/>
      </dsp:nvSpPr>
      <dsp:spPr>
        <a:xfrm>
          <a:off x="166518" y="1998221"/>
          <a:ext cx="2020126" cy="1332147"/>
        </a:xfrm>
        <a:prstGeom prst="roundRect">
          <a:avLst>
            <a:gd name="adj" fmla="val 1000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018964D-A5AA-4CAF-8C54-FA61B4DFAD75}">
      <dsp:nvSpPr>
        <dsp:cNvPr id="0" name=""/>
        <dsp:cNvSpPr/>
      </dsp:nvSpPr>
      <dsp:spPr>
        <a:xfrm>
          <a:off x="0" y="3663406"/>
          <a:ext cx="10100632" cy="1665184"/>
        </a:xfrm>
        <a:prstGeom prst="roundRect">
          <a:avLst>
            <a:gd name="adj" fmla="val 10000"/>
          </a:avLst>
        </a:prstGeom>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w="9525" cap="rnd" cmpd="sng" algn="ctr">
          <a:solidFill>
            <a:schemeClr val="accent1">
              <a:tint val="60000"/>
            </a:schemeClr>
          </a:solidFill>
          <a:prstDash val="solid"/>
        </a:ln>
        <a:effectLst>
          <a:reflection blurRad="12700" stA="26000" endPos="32000" dist="12700" dir="5400000" sy="-100000" rotWithShape="0"/>
        </a:effectLst>
        <a:scene3d>
          <a:camera prst="orthographicFront">
            <a:rot lat="0" lon="0" rev="0"/>
          </a:camera>
          <a:lightRig rig="contrasting" dir="t">
            <a:rot lat="0" lon="0" rev="1200000"/>
          </a:lightRig>
        </a:scene3d>
        <a:sp3d/>
      </dsp:spPr>
      <dsp:style>
        <a:lnRef idx="1">
          <a:schemeClr val="accent1"/>
        </a:lnRef>
        <a:fillRef idx="3">
          <a:schemeClr val="accent1"/>
        </a:fillRef>
        <a:effectRef idx="2">
          <a:schemeClr val="accent1"/>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kern="1200" dirty="0">
              <a:latin typeface="Arial" pitchFamily="34" charset="0"/>
              <a:cs typeface="Arial" pitchFamily="34" charset="0"/>
            </a:rPr>
            <a:t>Internalisasi nilai Pancasila harus menjadi tuntunan bagi penyelenggara negara dan masyarakat berbangsa dalam melakukan reaktualisi Pancasila, di semua elemen kehidupan, terlebih lagi pada elemen generasi muda.</a:t>
          </a:r>
        </a:p>
      </dsp:txBody>
      <dsp:txXfrm>
        <a:off x="2186644" y="3663406"/>
        <a:ext cx="7913987" cy="1665184"/>
      </dsp:txXfrm>
    </dsp:sp>
    <dsp:sp modelId="{AFB4F9AA-CB30-47A1-8234-F7E0A058E32D}">
      <dsp:nvSpPr>
        <dsp:cNvPr id="0" name=""/>
        <dsp:cNvSpPr/>
      </dsp:nvSpPr>
      <dsp:spPr>
        <a:xfrm>
          <a:off x="166518" y="3829925"/>
          <a:ext cx="2020126" cy="1332147"/>
        </a:xfrm>
        <a:prstGeom prst="roundRect">
          <a:avLst>
            <a:gd name="adj" fmla="val 1000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433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552057" cy="84388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5824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491097" cy="84388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738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582537" cy="84388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5976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506337" cy="843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7043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b="1" kern="1200" dirty="0">
              <a:latin typeface="Arial" pitchFamily="34" charset="0"/>
              <a:cs typeface="Arial" pitchFamily="34" charset="0"/>
            </a:rPr>
            <a:t>Perlunya reaktualisasi Pancasila dalam kehidupan sehari-hari</a:t>
          </a:r>
          <a:endParaRPr lang="en-US" sz="2400" b="1" kern="1200" dirty="0">
            <a:latin typeface="Arial" pitchFamily="34" charset="0"/>
            <a:cs typeface="Arial" pitchFamily="34" charset="0"/>
          </a:endParaRPr>
        </a:p>
      </dsp:txBody>
      <dsp:txXfrm>
        <a:off x="0" y="457"/>
        <a:ext cx="7704321" cy="93518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5824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491097" cy="843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2FE56-38F0-43C7-BE97-3FD4D5C29CF1}">
      <dsp:nvSpPr>
        <dsp:cNvPr id="0" name=""/>
        <dsp:cNvSpPr/>
      </dsp:nvSpPr>
      <dsp:spPr>
        <a:xfrm>
          <a:off x="0" y="2348"/>
          <a:ext cx="10675560" cy="3305886"/>
        </a:xfrm>
        <a:prstGeom prst="roundRect">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kern="1200" dirty="0">
              <a:latin typeface="Arial" pitchFamily="34" charset="0"/>
              <a:cs typeface="Arial" pitchFamily="34" charset="0"/>
            </a:rPr>
            <a:t>Masih dirasakannya ketidakadilan hukum yang masih mewarnai proses peradilan di Indonesia, seperti suap-menyuap hakim, kongkalikong pengacara dengan tersangka dan penuntut umum, putusan bebas bersyarat atas pengedar narkoba asal Australia Schapell Cordy, perlakuan khusus kepada warganegara yang melakukan penistaan agama, perlakuan khusus proses hukum anak oknum pejabat yang melanggar ketentuan hukum.</a:t>
          </a:r>
        </a:p>
      </dsp:txBody>
      <dsp:txXfrm>
        <a:off x="0" y="2348"/>
        <a:ext cx="10675560" cy="3305886"/>
      </dsp:txXfrm>
    </dsp:sp>
    <dsp:sp modelId="{3352B546-30BE-4493-9C61-75C64AC19122}">
      <dsp:nvSpPr>
        <dsp:cNvPr id="0" name=""/>
        <dsp:cNvSpPr/>
      </dsp:nvSpPr>
      <dsp:spPr>
        <a:xfrm>
          <a:off x="0" y="3319545"/>
          <a:ext cx="10675560" cy="1805638"/>
        </a:xfrm>
        <a:prstGeom prst="roundRect">
          <a:avLst/>
        </a:prstGeom>
        <a:solidFill>
          <a:schemeClr val="accent2">
            <a:hueOff val="-3593961"/>
            <a:satOff val="24722"/>
            <a:lumOff val="274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kern="1200" dirty="0">
              <a:latin typeface="Arial" pitchFamily="34" charset="0"/>
              <a:cs typeface="Arial" pitchFamily="34" charset="0"/>
            </a:rPr>
            <a:t>Reaktualisasi bagi pemahaman etika nilai Pancasila di dalam kehidupan sehari-hari harus dibenamkan kepada pikiran para pembayar pajak.</a:t>
          </a:r>
        </a:p>
      </dsp:txBody>
      <dsp:txXfrm>
        <a:off x="0" y="3319545"/>
        <a:ext cx="10675560" cy="1805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4909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490961" cy="9351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0855B-86E0-40FC-9298-23C6DE385D01}">
      <dsp:nvSpPr>
        <dsp:cNvPr id="0" name=""/>
        <dsp:cNvSpPr/>
      </dsp:nvSpPr>
      <dsp:spPr>
        <a:xfrm>
          <a:off x="0" y="0"/>
          <a:ext cx="5079464" cy="5079464"/>
        </a:xfrm>
        <a:prstGeom prst="pie">
          <a:avLst>
            <a:gd name="adj1" fmla="val 5400000"/>
            <a:gd name="adj2" fmla="val 1620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8C47A8D-C029-4C36-89BE-81C91ADDFBD4}">
      <dsp:nvSpPr>
        <dsp:cNvPr id="0" name=""/>
        <dsp:cNvSpPr/>
      </dsp:nvSpPr>
      <dsp:spPr>
        <a:xfrm>
          <a:off x="2539732" y="0"/>
          <a:ext cx="7984956" cy="5079464"/>
        </a:xfrm>
        <a:prstGeom prst="rect">
          <a:avLst/>
        </a:prstGeom>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w="9525" cap="rnd" cmpd="sng" algn="ctr">
          <a:solidFill>
            <a:schemeClr val="accent2">
              <a:tint val="6000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dsp:spPr>
      <dsp:style>
        <a:lnRef idx="1">
          <a:schemeClr val="accent2"/>
        </a:lnRef>
        <a:fillRef idx="3">
          <a:schemeClr val="accent2"/>
        </a:fillRef>
        <a:effectRef idx="2">
          <a:schemeClr val="accent2"/>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id-ID" sz="3500" kern="1200" dirty="0"/>
            <a:t>Sejak reformasi 1998, Pancasila seolah-olah tenggelam dalam  pusaran sejarah masa lalu yang tak lagi relevan untuk disertakan dalam dialektika reformasi.</a:t>
          </a:r>
        </a:p>
      </dsp:txBody>
      <dsp:txXfrm>
        <a:off x="2539732" y="0"/>
        <a:ext cx="7984956" cy="2412745"/>
      </dsp:txXfrm>
    </dsp:sp>
    <dsp:sp modelId="{8C3A5438-BA1C-4684-8AB2-4D8A1DFC970D}">
      <dsp:nvSpPr>
        <dsp:cNvPr id="0" name=""/>
        <dsp:cNvSpPr/>
      </dsp:nvSpPr>
      <dsp:spPr>
        <a:xfrm>
          <a:off x="1333359" y="2412745"/>
          <a:ext cx="2412745" cy="2412745"/>
        </a:xfrm>
        <a:prstGeom prst="pie">
          <a:avLst>
            <a:gd name="adj1" fmla="val 5400000"/>
            <a:gd name="adj2" fmla="val 1620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BCF3D4F-EA94-4CA6-B1F9-1F46A0948B1A}">
      <dsp:nvSpPr>
        <dsp:cNvPr id="0" name=""/>
        <dsp:cNvSpPr/>
      </dsp:nvSpPr>
      <dsp:spPr>
        <a:xfrm>
          <a:off x="2539732" y="2412745"/>
          <a:ext cx="7984956" cy="2412745"/>
        </a:xfrm>
        <a:prstGeom prst="rect">
          <a:avLst/>
        </a:prstGeom>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lightRig rig="threePt" dir="t">
            <a:rot lat="0" lon="0" rev="7500000"/>
          </a:lightRig>
        </a:scene3d>
        <a:sp3d extrusionH="190500">
          <a:bevelT w="25400" h="12700"/>
        </a:sp3d>
      </dsp:spPr>
      <dsp:style>
        <a:lnRef idx="0">
          <a:schemeClr val="accent4"/>
        </a:lnRef>
        <a:fillRef idx="3">
          <a:schemeClr val="accent4"/>
        </a:fillRef>
        <a:effectRef idx="3">
          <a:schemeClr val="accent4"/>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id-ID" sz="3500" kern="1200" dirty="0"/>
            <a:t>Ada sejumlah penjelasan, mengapa Pancasila seolah “lenyap” dari kehidupan kita.</a:t>
          </a:r>
        </a:p>
      </dsp:txBody>
      <dsp:txXfrm>
        <a:off x="2539732" y="2412745"/>
        <a:ext cx="7984956" cy="24127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1288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12881" cy="9351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243BF-8B53-41C5-8AA4-89992C9CF377}">
      <dsp:nvSpPr>
        <dsp:cNvPr id="0" name=""/>
        <dsp:cNvSpPr/>
      </dsp:nvSpPr>
      <dsp:spPr>
        <a:xfrm>
          <a:off x="1326" y="2219"/>
          <a:ext cx="1927281" cy="375372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b="1" i="1" kern="1200" dirty="0">
              <a:latin typeface="Arial" pitchFamily="34" charset="0"/>
              <a:cs typeface="Arial" pitchFamily="34" charset="0"/>
            </a:rPr>
            <a:t>Pertama</a:t>
          </a:r>
          <a:r>
            <a:rPr lang="id-ID" sz="1500" kern="1200" dirty="0">
              <a:latin typeface="Arial" pitchFamily="34" charset="0"/>
              <a:cs typeface="Arial" pitchFamily="34" charset="0"/>
            </a:rPr>
            <a:t>, Situasi dan lingkungan kehidupan bangsa yang telah berubah baik di tingkat domestik, regional  maupun global. </a:t>
          </a:r>
        </a:p>
      </dsp:txBody>
      <dsp:txXfrm>
        <a:off x="1326" y="2219"/>
        <a:ext cx="1927281" cy="3753721"/>
      </dsp:txXfrm>
    </dsp:sp>
    <dsp:sp modelId="{D817BFDA-8338-4D24-A3BA-144934CB71A8}">
      <dsp:nvSpPr>
        <dsp:cNvPr id="0" name=""/>
        <dsp:cNvSpPr/>
      </dsp:nvSpPr>
      <dsp:spPr>
        <a:xfrm>
          <a:off x="2252390" y="2219"/>
          <a:ext cx="1927281" cy="375372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Situasi dan lingkungan kehidupan bangsa pada tahun 1945, 66 tahun yang lalu telah  mengalami  perubahan  yang  amat  nyata  pada  saat  ini, dan akan  terus  berubah  pada  masa  yang  akan  datang.</a:t>
          </a:r>
        </a:p>
      </dsp:txBody>
      <dsp:txXfrm>
        <a:off x="2252390" y="2219"/>
        <a:ext cx="1927281" cy="3753721"/>
      </dsp:txXfrm>
    </dsp:sp>
    <dsp:sp modelId="{4393AC6E-0568-47E3-A385-AA0EFC6150B8}">
      <dsp:nvSpPr>
        <dsp:cNvPr id="0" name=""/>
        <dsp:cNvSpPr/>
      </dsp:nvSpPr>
      <dsp:spPr>
        <a:xfrm>
          <a:off x="4503455" y="2219"/>
          <a:ext cx="6105626" cy="1052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Beberapa perubahan yang kita alami antara lain:</a:t>
          </a:r>
        </a:p>
      </dsp:txBody>
      <dsp:txXfrm>
        <a:off x="4503455" y="2219"/>
        <a:ext cx="6105626" cy="1052731"/>
      </dsp:txXfrm>
    </dsp:sp>
    <dsp:sp modelId="{E49B9B46-C3B4-41FA-8027-CE42ECC98223}">
      <dsp:nvSpPr>
        <dsp:cNvPr id="0" name=""/>
        <dsp:cNvSpPr/>
      </dsp:nvSpPr>
      <dsp:spPr>
        <a:xfrm>
          <a:off x="4503455" y="1480858"/>
          <a:ext cx="1927281" cy="3753721"/>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Terjadinya proses globalisasi dalam segala aspeknya.</a:t>
          </a:r>
        </a:p>
      </dsp:txBody>
      <dsp:txXfrm>
        <a:off x="4503455" y="1480858"/>
        <a:ext cx="1927281" cy="3753721"/>
      </dsp:txXfrm>
    </dsp:sp>
    <dsp:sp modelId="{52EEBFFB-E766-4924-BEA6-0A7D124EDE96}">
      <dsp:nvSpPr>
        <dsp:cNvPr id="0" name=""/>
        <dsp:cNvSpPr/>
      </dsp:nvSpPr>
      <dsp:spPr>
        <a:xfrm>
          <a:off x="6592627" y="1480858"/>
          <a:ext cx="1927281" cy="3724292"/>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Perkembangan  gagasan  hak  asasi  manusia  (HAM)  yang  tidak  diimbagi dengan  kewajiban  asasi  manusia</a:t>
          </a:r>
        </a:p>
      </dsp:txBody>
      <dsp:txXfrm>
        <a:off x="6592627" y="1480858"/>
        <a:ext cx="1927281" cy="3724292"/>
      </dsp:txXfrm>
    </dsp:sp>
    <dsp:sp modelId="{7C086C02-4F29-4939-99B8-207AB821BA17}">
      <dsp:nvSpPr>
        <dsp:cNvPr id="0" name=""/>
        <dsp:cNvSpPr/>
      </dsp:nvSpPr>
      <dsp:spPr>
        <a:xfrm>
          <a:off x="8681800" y="1480858"/>
          <a:ext cx="1927281" cy="3703422"/>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Lonjakan pemanfaatan teknologi informasi oleh masyarakat, di mana informasi menjadi kekuatan yang sangat berpengaruh dalam  berbagai aspek kehidupan, tapi juga yang rentan terhadap manipulasi informasi dengan segala aspek serta dampaknya</a:t>
          </a:r>
        </a:p>
      </dsp:txBody>
      <dsp:txXfrm>
        <a:off x="8681800" y="1480858"/>
        <a:ext cx="1927281" cy="37034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738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73841" cy="9351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23/04/2022</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10.jpe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11.jpe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323439"/>
          </a:xfrm>
          <a:prstGeom prst="rect">
            <a:avLst/>
          </a:prstGeom>
          <a:noFill/>
          <a:ln w="9525">
            <a:noFill/>
            <a:miter lim="800000"/>
            <a:headEnd/>
            <a:tailEnd/>
          </a:ln>
        </p:spPr>
        <p:txBody>
          <a:bodyPr wrap="square">
            <a:spAutoFit/>
          </a:bodyPr>
          <a:lstStyle/>
          <a:p>
            <a:pPr marL="342900" indent="-342900" algn="ctr">
              <a:spcBef>
                <a:spcPct val="50000"/>
              </a:spcBef>
            </a:pPr>
            <a:r>
              <a:rPr lang="id-ID" sz="4000" b="1" dirty="0"/>
              <a:t>REAKTUALISASI </a:t>
            </a:r>
            <a:r>
              <a:rPr lang="en-US" sz="4000" b="1" dirty="0"/>
              <a:t>PANCASILA</a:t>
            </a:r>
            <a:r>
              <a:rPr lang="id-ID" sz="4000" b="1" dirty="0"/>
              <a:t> DALAM KEHIDUPAN</a:t>
            </a:r>
            <a:endParaRPr lang="en-US" sz="4000" b="1" dirty="0"/>
          </a:p>
        </p:txBody>
      </p:sp>
      <p:sp>
        <p:nvSpPr>
          <p:cNvPr id="7" name="Text Box 6"/>
          <p:cNvSpPr txBox="1">
            <a:spLocks noChangeArrowheads="1"/>
          </p:cNvSpPr>
          <p:nvPr/>
        </p:nvSpPr>
        <p:spPr bwMode="auto">
          <a:xfrm>
            <a:off x="1308266" y="36774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KESEPULUH</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59280" y="245408"/>
          <a:ext cx="739952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463040" y="1348800"/>
            <a:ext cx="10424160" cy="5170646"/>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just"/>
            <a:r>
              <a:rPr lang="id-ID" sz="2200" dirty="0">
                <a:solidFill>
                  <a:schemeClr val="tx1"/>
                </a:solidFill>
              </a:rPr>
              <a:t>Secara  formal  Pancasila  diakui  sebagai  dasar  negara,  tetapi  seakan terlepas dari ikatan  pilar  dalam   membangun bangsa yang penuh problematika saat ini, contoh penolakan terhadap segala hal yang berhubungan dengan Orde Baru, menjadi  penyebab mengapa Pancasila kini terasa absen dalam kehidupan berbangsa dan bernegara.</a:t>
            </a:r>
          </a:p>
          <a:p>
            <a:pPr algn="just"/>
            <a:endParaRPr lang="id-ID" sz="2200" dirty="0">
              <a:solidFill>
                <a:schemeClr val="tx1"/>
              </a:solidFill>
            </a:endParaRPr>
          </a:p>
          <a:p>
            <a:pPr algn="just"/>
            <a:r>
              <a:rPr lang="id-ID" sz="2200" dirty="0">
                <a:solidFill>
                  <a:schemeClr val="tx1"/>
                </a:solidFill>
              </a:rPr>
              <a:t>Pancasila juga tidak  jarang  kemudian  menjadi  senjata  ideologis  untuk   </a:t>
            </a:r>
          </a:p>
          <a:p>
            <a:pPr algn="just"/>
            <a:r>
              <a:rPr lang="id-ID" sz="2200" dirty="0">
                <a:solidFill>
                  <a:schemeClr val="tx1"/>
                </a:solidFill>
              </a:rPr>
              <a:t>mengelompokkan  mereka  yang  tak  sepaham  dengan pemerintah sebagai “tidak Pancasilais” atau  “anti Pancasila”. Pancasila diposisikan sebagai alat  penguasa melalui monopoli  pemaknaan dan penafsiran.  </a:t>
            </a:r>
          </a:p>
          <a:p>
            <a:pPr algn="just"/>
            <a:endParaRPr lang="id-ID" sz="2200" dirty="0">
              <a:solidFill>
                <a:schemeClr val="tx1"/>
              </a:solidFill>
            </a:endParaRPr>
          </a:p>
          <a:p>
            <a:pPr algn="just"/>
            <a:r>
              <a:rPr lang="id-ID" sz="2200" dirty="0">
                <a:solidFill>
                  <a:schemeClr val="tx1"/>
                </a:solidFill>
              </a:rPr>
              <a:t>Pancasila yang digunakan untuk kepentinga</a:t>
            </a:r>
            <a:r>
              <a:rPr lang="en-US" sz="2200" dirty="0">
                <a:solidFill>
                  <a:schemeClr val="tx1"/>
                </a:solidFill>
              </a:rPr>
              <a:t>n</a:t>
            </a:r>
            <a:r>
              <a:rPr lang="id-ID" sz="2200" dirty="0">
                <a:solidFill>
                  <a:schemeClr val="tx1"/>
                </a:solidFill>
              </a:rPr>
              <a:t> melanggengkan kekuasaan. Akibatnya, ketika  terjadi  pergantian  rezim di era reformasi, </a:t>
            </a:r>
          </a:p>
          <a:p>
            <a:pPr algn="just"/>
            <a:r>
              <a:rPr lang="id-ID" sz="2200" dirty="0">
                <a:solidFill>
                  <a:schemeClr val="tx1"/>
                </a:solidFill>
              </a:rPr>
              <a:t>maka muncul demistifikasi (penolakan mistik atau mitos) dan dekonstruksi  (memahami secara lebih mandiri, tanpa didominasi pemikiran yang sudah tertanam dalam masyarakat).</a:t>
            </a:r>
          </a:p>
        </p:txBody>
      </p:sp>
    </p:spTree>
    <p:extLst>
      <p:ext uri="{BB962C8B-B14F-4D97-AF65-F5344CB8AC3E}">
        <p14:creationId xmlns:p14="http://schemas.microsoft.com/office/powerpoint/2010/main" val="1710939857"/>
      </p:ext>
    </p:extLst>
  </p:cSld>
  <p:clrMapOvr>
    <a:masterClrMapping/>
  </p:clrMapOvr>
  <p:transition>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230168"/>
          <a:ext cx="761288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767136" y="1576224"/>
            <a:ext cx="8961824"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q"/>
            </a:pPr>
            <a:r>
              <a:rPr lang="id-ID" sz="2400" dirty="0"/>
              <a:t>Sejhingga Pancasila ikut dipersalahkan karena dianggap menjadi ornamen sistem politik  yang represif dan bersifat monolitik sehingga membekas sebagai trauma sejarah yang harus dilupakan. </a:t>
            </a:r>
          </a:p>
          <a:p>
            <a:pPr marL="342900" indent="-342900" algn="just">
              <a:buFont typeface="Wingdings" pitchFamily="2" charset="2"/>
              <a:buChar char="q"/>
            </a:pPr>
            <a:r>
              <a:rPr lang="id-ID" sz="2400" dirty="0"/>
              <a:t>Pancasila bukan milik sebuah era atau ornamen kekuasaan pemerintahan pada masa tertentu.  </a:t>
            </a:r>
          </a:p>
          <a:p>
            <a:pPr marL="342900" indent="-342900" algn="just">
              <a:buFont typeface="Wingdings" pitchFamily="2" charset="2"/>
              <a:buChar char="q"/>
            </a:pPr>
            <a:r>
              <a:rPr lang="id-ID" sz="2400" dirty="0"/>
              <a:t>Pancasila juga bukan representasi sekelompok orang, golongan atau orde tertentu. </a:t>
            </a:r>
          </a:p>
          <a:p>
            <a:pPr marL="342900" indent="-342900" algn="just">
              <a:buFont typeface="Wingdings" pitchFamily="2" charset="2"/>
              <a:buChar char="q"/>
            </a:pPr>
            <a:r>
              <a:rPr lang="id-ID" sz="2400" dirty="0"/>
              <a:t>Pancasila adalah dasar negara yang  akan  menjadi  pilar penyangga bangunan arsitektural yang bernama Indonesia. </a:t>
            </a:r>
          </a:p>
          <a:p>
            <a:pPr marL="342900" indent="-342900" algn="just">
              <a:buFont typeface="Wingdings" pitchFamily="2" charset="2"/>
              <a:buChar char="q"/>
            </a:pPr>
            <a:r>
              <a:rPr lang="id-ID" sz="2400" dirty="0"/>
              <a:t>Sepanjang  Indonesia masih ada, Pancasila akan menyertai perjalanannya.</a:t>
            </a:r>
          </a:p>
        </p:txBody>
      </p:sp>
    </p:spTree>
    <p:extLst>
      <p:ext uri="{BB962C8B-B14F-4D97-AF65-F5344CB8AC3E}">
        <p14:creationId xmlns:p14="http://schemas.microsoft.com/office/powerpoint/2010/main" val="1710939857"/>
      </p:ext>
    </p:extLst>
  </p:cSld>
  <p:clrMapOvr>
    <a:masterClrMapping/>
  </p:clrMapOvr>
  <p:transition>
    <p:plu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230168"/>
          <a:ext cx="76586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255832" y="1265664"/>
          <a:ext cx="10509448" cy="5373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024568" y="1340768"/>
          <a:ext cx="10649272"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661160" y="260648"/>
          <a:ext cx="7643361" cy="936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spli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7840" y="1533465"/>
            <a:ext cx="10467920" cy="4832092"/>
          </a:xfrm>
          <a:prstGeom prst="rect">
            <a:avLst/>
          </a:prstGeom>
          <a:blipFill>
            <a:blip r:embed="rId2" cstate="print"/>
            <a:tile tx="0" ty="0" sx="100000" sy="100000" flip="none" algn="tl"/>
          </a:blipFill>
        </p:spPr>
        <p:txBody>
          <a:bodyPr wrap="square">
            <a:spAutoFit/>
          </a:bodyPr>
          <a:lstStyle/>
          <a:p>
            <a:pPr marL="342900" indent="-342900">
              <a:buFont typeface="Wingdings" pitchFamily="2" charset="2"/>
              <a:buChar char="ü"/>
            </a:pPr>
            <a:r>
              <a:rPr lang="id-ID" sz="2200" dirty="0"/>
              <a:t>Implementasi sila ke-5 untuk menghadapi globalisasi dalam contoh kasus di atas adalah bagaimana kita memperhatikan dan memperjuangkan “jam kerja” bagi rakyat Indonesia sendiri, dengan cara meningkatkan kesempatan kerja melalui berbagai kebijakan dan stragei yang berorientasi pada kepentingan dan kesejahteraan rakyat. Sejalan dengan usaha meningkatkan “Neraca Jam Kerja” tersebut. </a:t>
            </a:r>
          </a:p>
          <a:p>
            <a:pPr marL="342900" indent="-342900">
              <a:buFont typeface="Wingdings" pitchFamily="2" charset="2"/>
              <a:buChar char="ü"/>
            </a:pPr>
            <a:r>
              <a:rPr lang="id-ID" sz="2200" dirty="0"/>
              <a:t>Kita juga harus mampu meningkatkan “nilai tambah” berbagai produk kita agar menjadi lebih tinggi “biaya tambah” dengan ungkapan lain “value added” harus lebih besar dari “</a:t>
            </a:r>
            <a:r>
              <a:rPr lang="id-ID" sz="2200" i="1" dirty="0"/>
              <a:t>added cost</a:t>
            </a:r>
            <a:r>
              <a:rPr lang="id-ID" sz="2200" dirty="0"/>
              <a:t>”. </a:t>
            </a:r>
          </a:p>
          <a:p>
            <a:pPr marL="342900" indent="-342900">
              <a:buFont typeface="Wingdings" pitchFamily="2" charset="2"/>
              <a:buChar char="ü"/>
            </a:pPr>
            <a:r>
              <a:rPr lang="id-ID" sz="2200" dirty="0"/>
              <a:t>Hal itu dapat dicapai dengan peningkatan produktivitas, daya saing dan lapangan kerja. </a:t>
            </a:r>
          </a:p>
          <a:p>
            <a:pPr marL="342900" indent="-342900">
              <a:buFont typeface="Wingdings" pitchFamily="2" charset="2"/>
              <a:buChar char="ü"/>
            </a:pPr>
            <a:r>
              <a:rPr lang="id-ID" sz="2200" dirty="0"/>
              <a:t>Untuk SDM di Indonesia dengan mengembangkan serta menerapkan ilmu pengetahuan dan teknologi (Iptek) yang didorong oleh kebutuhan pasar global dan domestik. </a:t>
            </a:r>
          </a:p>
          <a:p>
            <a:pPr marL="342900" indent="-342900">
              <a:buFont typeface="Wingdings" pitchFamily="2" charset="2"/>
              <a:buChar char="ü"/>
            </a:pPr>
            <a:r>
              <a:rPr lang="id-ID" sz="2200" dirty="0"/>
              <a:t>Sehingga pasar domestik nasional harus menjadi pendorong utama</a:t>
            </a:r>
          </a:p>
        </p:txBody>
      </p:sp>
      <p:graphicFrame>
        <p:nvGraphicFramePr>
          <p:cNvPr id="5" name="Diagram 4"/>
          <p:cNvGraphicFramePr/>
          <p:nvPr/>
        </p:nvGraphicFramePr>
        <p:xfrm>
          <a:off x="1615440" y="309329"/>
          <a:ext cx="7704321"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0939857"/>
      </p:ext>
    </p:extLst>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0200" y="230168"/>
          <a:ext cx="771956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039808" y="1238280"/>
          <a:ext cx="10664512" cy="51125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over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30681" y="260648"/>
          <a:ext cx="757428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630680" y="1624876"/>
            <a:ext cx="9265920" cy="3816429"/>
          </a:xfrm>
          <a:prstGeom prst="rect">
            <a:avLst/>
          </a:prstGeom>
        </p:spPr>
        <p:txBody>
          <a:bodyPr wrap="square">
            <a:spAutoFit/>
          </a:bodyPr>
          <a:lstStyle/>
          <a:p>
            <a:pPr marL="457200" lvl="0" indent="-457200">
              <a:buFont typeface="Wingdings" pitchFamily="2" charset="2"/>
              <a:buChar char="v"/>
            </a:pPr>
            <a:r>
              <a:rPr lang="id-ID" sz="2200" dirty="0">
                <a:latin typeface="Arial" pitchFamily="34" charset="0"/>
                <a:cs typeface="Arial" pitchFamily="34" charset="0"/>
              </a:rPr>
              <a:t>Aktualisasi nilai-nilai Pancasila harus menjadi gerakan nasional yang terencana dengan baik, sehingga tidak  menjadi slogan politik yang tidak ada implementasinya</a:t>
            </a:r>
          </a:p>
          <a:p>
            <a:pPr marL="457200" indent="-457200">
              <a:buFont typeface="Wingdings" pitchFamily="2" charset="2"/>
              <a:buChar char="v"/>
            </a:pPr>
            <a:r>
              <a:rPr lang="id-ID" sz="2200" dirty="0">
                <a:latin typeface="Arial" pitchFamily="34" charset="0"/>
                <a:cs typeface="Arial" pitchFamily="34" charset="0"/>
              </a:rPr>
              <a:t>Walaupun kita berbeda suku, agama,  adat istiadat dan afiliasi politik, kalau kita mau bekerja keras kita akan menjadi bangsa besar yang kuat  dan maju di masa yang akan datang. </a:t>
            </a:r>
          </a:p>
          <a:p>
            <a:pPr marL="457200" indent="-457200">
              <a:buFont typeface="Wingdings" pitchFamily="2" charset="2"/>
              <a:buChar char="v"/>
            </a:pPr>
            <a:r>
              <a:rPr lang="id-ID" sz="2200" dirty="0">
                <a:latin typeface="Arial" pitchFamily="34" charset="0"/>
                <a:cs typeface="Arial" pitchFamily="34" charset="0"/>
              </a:rPr>
              <a:t>Reaktualisasi nilai-nilai Pancasila, bukan saja akan menghidupkan kembali memori puiblik tentang dasar negaranya tetapi juga akan menjadi inspirasi bagi para penyelenggara negara di tingkat pusat sampai di daerah dalam menjalankan roda pemerintahan yang telah diamanatkan melalui proses pemilihan langsung yang demokratis</a:t>
            </a:r>
            <a:endParaRPr lang="id-ID" sz="2200" dirty="0"/>
          </a:p>
        </p:txBody>
      </p:sp>
    </p:spTree>
    <p:extLst>
      <p:ext uri="{BB962C8B-B14F-4D97-AF65-F5344CB8AC3E}">
        <p14:creationId xmlns:p14="http://schemas.microsoft.com/office/powerpoint/2010/main" val="1710939857"/>
      </p:ext>
    </p:extLst>
  </p:cSld>
  <p:clrMapOvr>
    <a:masterClrMapping/>
  </p:clrMapOvr>
  <p:transition>
    <p:comb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06880" y="275888"/>
          <a:ext cx="75824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173480" y="1067976"/>
          <a:ext cx="10759440" cy="5544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98320" y="214928"/>
          <a:ext cx="747572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88448" y="1253521"/>
          <a:ext cx="10100632" cy="5328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45920" y="332656"/>
          <a:ext cx="764336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2225040" y="1439140"/>
            <a:ext cx="6096000" cy="397032"/>
          </a:xfrm>
          <a:prstGeom prst="rect">
            <a:avLst/>
          </a:prstGeom>
        </p:spPr>
        <p:txBody>
          <a:bodyPr>
            <a:spAutoFit/>
          </a:bodyPr>
          <a:lstStyle/>
          <a:p>
            <a:pPr lvl="0" algn="ctr" defTabSz="889000">
              <a:lnSpc>
                <a:spcPct val="90000"/>
              </a:lnSpc>
              <a:spcBef>
                <a:spcPct val="0"/>
              </a:spcBef>
              <a:spcAft>
                <a:spcPct val="35000"/>
              </a:spcAft>
            </a:pPr>
            <a:r>
              <a:rPr lang="id-ID" sz="2200" b="1" dirty="0"/>
              <a:t>Reaktualisasi Sila Ketuhanan  Yang Maha Esa</a:t>
            </a:r>
          </a:p>
        </p:txBody>
      </p:sp>
      <p:sp>
        <p:nvSpPr>
          <p:cNvPr id="10" name="Rectangle 9"/>
          <p:cNvSpPr/>
          <p:nvPr/>
        </p:nvSpPr>
        <p:spPr>
          <a:xfrm>
            <a:off x="1463040" y="1929676"/>
            <a:ext cx="9951720" cy="3970318"/>
          </a:xfrm>
          <a:prstGeom prst="rect">
            <a:avLst/>
          </a:prstGeom>
        </p:spPr>
        <p:txBody>
          <a:bodyPr wrap="square">
            <a:spAutoFit/>
          </a:bodyPr>
          <a:lstStyle/>
          <a:p>
            <a:pPr marL="342900" lvl="0" indent="-342900">
              <a:buFont typeface="Wingdings" pitchFamily="2" charset="2"/>
              <a:buChar char="q"/>
            </a:pPr>
            <a:r>
              <a:rPr lang="id-ID" dirty="0">
                <a:latin typeface="Arial" pitchFamily="34" charset="0"/>
                <a:cs typeface="Arial" pitchFamily="34" charset="0"/>
              </a:rPr>
              <a:t>Manusia Indonesia percaya dan bertaqwa kepada Tuhan Yang Maha Esa sesuai dengan agama dan kepercayaannya masing-masing, menurut dasar kemanusiaan yang adil dan beradab.</a:t>
            </a:r>
          </a:p>
          <a:p>
            <a:pPr marL="342900" indent="-342900">
              <a:buFont typeface="Wingdings" pitchFamily="2" charset="2"/>
              <a:buChar char="q"/>
            </a:pPr>
            <a:r>
              <a:rPr lang="id-ID" dirty="0">
                <a:latin typeface="Arial" pitchFamily="34" charset="0"/>
                <a:cs typeface="Arial" pitchFamily="34" charset="0"/>
              </a:rPr>
              <a:t>Bangsa Indonesia adalah bangsa yang berketuhanan, bangsa yang beragama.</a:t>
            </a:r>
          </a:p>
          <a:p>
            <a:pPr marL="342900" indent="-342900">
              <a:buFont typeface="Wingdings" pitchFamily="2" charset="2"/>
              <a:buChar char="q"/>
            </a:pPr>
            <a:r>
              <a:rPr lang="id-ID" dirty="0">
                <a:latin typeface="Arial" pitchFamily="34" charset="0"/>
                <a:cs typeface="Arial" pitchFamily="34" charset="0"/>
              </a:rPr>
              <a:t>Agama yang resmi dianut bangsa Indonesia terdaftar dan dikoordinasikan setiap kegiatannya di bawah Kementerian Agama.</a:t>
            </a:r>
          </a:p>
          <a:p>
            <a:pPr marL="342900" indent="-342900">
              <a:buFont typeface="Wingdings" pitchFamily="2" charset="2"/>
              <a:buChar char="q"/>
            </a:pPr>
            <a:r>
              <a:rPr lang="id-ID" dirty="0">
                <a:latin typeface="Arial" pitchFamily="34" charset="0"/>
                <a:cs typeface="Arial" pitchFamily="34" charset="0"/>
              </a:rPr>
              <a:t>Aktualisasi sula pertama ini, hendaknya harus disadari dan diimplementasikan oleh setiap insan warga negara Indinesia, bahwa tidak memaksakan suatu agama dan kepercayaan kepada orang lain warga negara yang telah menganut suatu agama resmi yang diakui oleh Indonesia</a:t>
            </a:r>
          </a:p>
          <a:p>
            <a:pPr marL="342900" indent="-342900">
              <a:buFont typeface="Wingdings" pitchFamily="2" charset="2"/>
              <a:buChar char="q"/>
            </a:pPr>
            <a:r>
              <a:rPr lang="id-ID" dirty="0">
                <a:latin typeface="Arial" pitchFamily="34" charset="0"/>
                <a:cs typeface="Arial" pitchFamily="34" charset="0"/>
              </a:rPr>
              <a:t>“Reaktualisasi nilai Ketuhanan Yang Maha Esa dalam kehidupan berbangsa dan bernegara, dalam implementasinya adalah pembelajaran agama yang dianut masing-masing setiap  warga negara, sehingga dalam kegiatan dan keratifitasnya senantiasa dilandasi oleh nilai moral agama yang diyakini masing-masing insan Indonesia”</a:t>
            </a:r>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84300" y="1212926"/>
            <a:ext cx="10548620" cy="5170646"/>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Halo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para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Mahasiswa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yang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saya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banggakan</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 dimanapun Anda berada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selamat</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berjumpa</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pada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kuliah </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P</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endidikan Pancasila, semoga pada Minggu ke-10</a:t>
            </a:r>
            <a:r>
              <a:rPr kumimoji="0" lang="id-ID" sz="2200" u="none" strike="noStrike" cap="none" normalizeH="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ini anda semuanya dalam keadaan sehat dan tetap penuh semangat.</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endPar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P</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ada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Minggu ke-10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ini</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kita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akan</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membahas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tentang</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Reaktualisasi</a:t>
            </a:r>
            <a:r>
              <a:rPr kumimoji="0" lang="id-ID" sz="2200" u="none" strike="noStrike" cap="none" normalizeH="0" dirty="0">
                <a:ln>
                  <a:noFill/>
                </a:ln>
                <a:solidFill>
                  <a:schemeClr val="bg1"/>
                </a:solidFill>
                <a:latin typeface="Arial" pitchFamily="34" charset="0"/>
                <a:ea typeface="Times New Roman" pitchFamily="18" charset="0"/>
                <a:cs typeface="Arial" pitchFamily="34" charset="0"/>
              </a:rPr>
              <a:t>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Dalam Kehidupan Sehari-hari</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Diharapkan setelah mempelajari materi ini para mahasiswa dapat memahami dan menjelaskan tentang </a:t>
            </a:r>
            <a:r>
              <a:rPr lang="id-ID" sz="2200" dirty="0">
                <a:solidFill>
                  <a:schemeClr val="bg1"/>
                </a:solidFill>
                <a:latin typeface="Arial" pitchFamily="34" charset="0"/>
                <a:ea typeface="Times New Roman" pitchFamily="18" charset="0"/>
                <a:cs typeface="Arial" pitchFamily="34" charset="0"/>
              </a:rPr>
              <a:t>Reaktualisasi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Dalam Kehidupan Sehari-hari.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Silahkan membaca materi ppt ini sebagai bahan kajian pada minggu </a:t>
            </a:r>
            <a:r>
              <a:rPr kumimoji="0" lang="id-ID" sz="2200" u="none" strike="noStrike" cap="none" normalizeH="0" dirty="0">
                <a:ln>
                  <a:noFill/>
                </a:ln>
                <a:solidFill>
                  <a:schemeClr val="bg1"/>
                </a:solidFill>
                <a:latin typeface="Arial" pitchFamily="34" charset="0"/>
                <a:ea typeface="Times New Roman" pitchFamily="18" charset="0"/>
                <a:cs typeface="Arial" pitchFamily="34" charset="0"/>
              </a:rPr>
              <a:t> ke-10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ini.</a:t>
            </a:r>
            <a:endParaRPr kumimoji="0" lang="id-ID" sz="2200" u="none" strike="noStrike" cap="none" normalizeH="0" baseline="0" dirty="0">
              <a:ln>
                <a:noFill/>
              </a:ln>
              <a:solidFill>
                <a:schemeClr val="bg1"/>
              </a:solidFill>
              <a:latin typeface="Arial" pitchFamily="34" charset="0"/>
              <a:ea typeface="Calibri" pitchFamily="34" charset="0"/>
              <a:cs typeface="Arial" pitchFamily="34" charset="0"/>
            </a:endParaRPr>
          </a:p>
          <a:p>
            <a:pPr lvl="0" defTabSz="914400" eaLnBrk="0" fontAlgn="base" hangingPunct="0">
              <a:spcBef>
                <a:spcPct val="0"/>
              </a:spcBef>
              <a:spcAft>
                <a:spcPct val="0"/>
              </a:spcAft>
            </a:pPr>
            <a:r>
              <a:rPr kumimoji="0" lang="id-ID" sz="2200" u="none" strike="noStrike" cap="none" normalizeH="0" baseline="0" dirty="0">
                <a:ln>
                  <a:noFill/>
                </a:ln>
                <a:solidFill>
                  <a:schemeClr val="bg1"/>
                </a:solidFill>
                <a:latin typeface="Arial" pitchFamily="34" charset="0"/>
                <a:ea typeface="Calibri" pitchFamily="34" charset="0"/>
                <a:cs typeface="Arial" pitchFamily="34" charset="0"/>
              </a:rPr>
              <a:t>Pada minggu </a:t>
            </a:r>
            <a:r>
              <a:rPr lang="id-ID" sz="2200" dirty="0">
                <a:solidFill>
                  <a:schemeClr val="bg1"/>
                </a:solidFill>
                <a:latin typeface="Arial" pitchFamily="34" charset="0"/>
                <a:ea typeface="Times New Roman" pitchFamily="18" charset="0"/>
                <a:cs typeface="Arial" pitchFamily="34" charset="0"/>
              </a:rPr>
              <a:t>ke-10-</a:t>
            </a:r>
            <a:r>
              <a:rPr kumimoji="0" lang="id-ID" sz="2200" u="none" strike="noStrike" cap="none" normalizeH="0" baseline="0" dirty="0">
                <a:ln>
                  <a:noFill/>
                </a:ln>
                <a:solidFill>
                  <a:schemeClr val="bg1"/>
                </a:solidFill>
                <a:latin typeface="Arial" pitchFamily="34" charset="0"/>
                <a:ea typeface="Calibri" pitchFamily="34" charset="0"/>
                <a:cs typeface="Arial" pitchFamily="34" charset="0"/>
              </a:rPr>
              <a:t> ini akan dijelaskan materi tentang Perlunya</a:t>
            </a:r>
            <a:r>
              <a:rPr kumimoji="0" lang="id-ID" sz="2200" u="none" strike="noStrike" cap="none" normalizeH="0" dirty="0">
                <a:ln>
                  <a:noFill/>
                </a:ln>
                <a:solidFill>
                  <a:schemeClr val="bg1"/>
                </a:solidFill>
                <a:latin typeface="Arial" pitchFamily="34" charset="0"/>
                <a:ea typeface="Calibri" pitchFamily="34" charset="0"/>
                <a:cs typeface="Arial" pitchFamily="34" charset="0"/>
              </a:rPr>
              <a:t> Reaktualisasi </a:t>
            </a:r>
            <a:r>
              <a:rPr lang="en-US" sz="2200" dirty="0" err="1">
                <a:solidFill>
                  <a:schemeClr val="bg1"/>
                </a:solidFill>
                <a:latin typeface="Arial" pitchFamily="34" charset="0"/>
                <a:ea typeface="Malgun Gothic"/>
                <a:cs typeface="Arial" pitchFamily="34" charset="0"/>
              </a:rPr>
              <a:t>Pancasila</a:t>
            </a:r>
            <a:r>
              <a:rPr lang="id-ID" sz="2200" dirty="0">
                <a:solidFill>
                  <a:schemeClr val="bg1"/>
                </a:solidFill>
                <a:latin typeface="Arial" pitchFamily="34" charset="0"/>
                <a:ea typeface="Malgun Gothic"/>
                <a:cs typeface="Arial" pitchFamily="34" charset="0"/>
              </a:rPr>
              <a:t> Dalam kehidupan Sehari-hari, </a:t>
            </a:r>
            <a:r>
              <a:rPr lang="en-US" sz="2200" dirty="0" err="1">
                <a:solidFill>
                  <a:schemeClr val="bg1"/>
                </a:solidFill>
                <a:latin typeface="Arial" pitchFamily="34" charset="0"/>
                <a:cs typeface="Arial" pitchFamily="34" charset="0"/>
              </a:rPr>
              <a:t>Prinsip</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kebulatan</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dan</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keutuhan</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reaktualisasi</a:t>
            </a:r>
            <a:r>
              <a:rPr lang="id-ID" sz="2200" dirty="0">
                <a:solidFill>
                  <a:schemeClr val="bg1"/>
                </a:solidFill>
                <a:latin typeface="Arial" pitchFamily="34" charset="0"/>
                <a:cs typeface="Arial" pitchFamily="34" charset="0"/>
              </a:rPr>
              <a:t>, dan </a:t>
            </a:r>
            <a:r>
              <a:rPr lang="en-US" sz="2200" dirty="0" err="1">
                <a:solidFill>
                  <a:schemeClr val="bg1"/>
                </a:solidFill>
                <a:latin typeface="Arial" pitchFamily="34" charset="0"/>
                <a:cs typeface="Arial" pitchFamily="34" charset="0"/>
              </a:rPr>
              <a:t>Reaktualisasi</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nilai-nilai</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a:t>
            </a:r>
            <a:r>
              <a:rPr kumimoji="0" lang="id-ID" sz="2200" u="none" strike="noStrike" cap="none" normalizeH="0" baseline="0" dirty="0">
                <a:ln>
                  <a:noFill/>
                </a:ln>
                <a:solidFill>
                  <a:schemeClr val="bg1"/>
                </a:solidFill>
                <a:latin typeface="Arial" pitchFamily="34" charset="0"/>
                <a:ea typeface="Calibri" pitchFamily="34" charset="0"/>
                <a:cs typeface="Arial" pitchFamily="34" charset="0"/>
              </a:rPr>
              <a:t>Adapun materi pembelajaran akan disajikan dalam bentuk ppt.</a:t>
            </a:r>
            <a:r>
              <a:rPr kumimoji="0" lang="id-ID" sz="2200" u="none" strike="noStrike" cap="none" normalizeH="0" dirty="0">
                <a:ln>
                  <a:noFill/>
                </a:ln>
                <a:solidFill>
                  <a:schemeClr val="bg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200" baseline="0" dirty="0">
                <a:solidFill>
                  <a:schemeClr val="bg1"/>
                </a:solidFill>
                <a:latin typeface="Arial" pitchFamily="34" charset="0"/>
                <a:cs typeface="Arial" pitchFamily="34" charset="0"/>
              </a:rPr>
              <a:t>Silahkan</a:t>
            </a:r>
            <a:r>
              <a:rPr lang="id-ID" sz="2200" dirty="0">
                <a:solidFill>
                  <a:schemeClr val="bg1"/>
                </a:solidFill>
                <a:latin typeface="Arial" pitchFamily="34" charset="0"/>
                <a:cs typeface="Arial" pitchFamily="34" charset="0"/>
              </a:rPr>
              <a:t> anda pelajari materi Minggu ke-10 ini untuk dapat memahami </a:t>
            </a:r>
            <a:r>
              <a:rPr lang="id-ID" sz="2200" dirty="0">
                <a:solidFill>
                  <a:schemeClr val="bg1"/>
                </a:solidFill>
                <a:latin typeface="Arial" pitchFamily="34" charset="0"/>
                <a:ea typeface="Times New Roman" pitchFamily="18" charset="0"/>
                <a:cs typeface="Arial" pitchFamily="34" charset="0"/>
              </a:rPr>
              <a:t>Reaktualisasi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Dalam Kehidupan Sehari-hari</a:t>
            </a:r>
            <a:r>
              <a:rPr lang="id-ID" sz="2200" dirty="0">
                <a:solidFill>
                  <a:schemeClr val="bg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200" u="none" strike="noStrike" cap="none" normalizeH="0" baseline="0" dirty="0">
                <a:ln>
                  <a:noFill/>
                </a:ln>
                <a:solidFill>
                  <a:schemeClr val="bg1"/>
                </a:solidFill>
                <a:latin typeface="Arial" pitchFamily="34" charset="0"/>
                <a:cs typeface="Arial" pitchFamily="34" charset="0"/>
              </a:rPr>
              <a:t>Selamat Belajar semoga</a:t>
            </a:r>
            <a:r>
              <a:rPr kumimoji="0" lang="id-ID" sz="2200" u="none" strike="noStrike" cap="none" normalizeH="0" dirty="0">
                <a:ln>
                  <a:noFill/>
                </a:ln>
                <a:solidFill>
                  <a:schemeClr val="bg1"/>
                </a:solidFill>
                <a:latin typeface="Arial" pitchFamily="34" charset="0"/>
                <a:cs typeface="Arial" pitchFamily="34" charset="0"/>
              </a:rPr>
              <a:t> sukses menyertai anda semua.......</a:t>
            </a:r>
            <a:endParaRPr kumimoji="0" lang="id-ID" sz="2200" u="none" strike="noStrike" cap="none" normalizeH="0" baseline="0" dirty="0">
              <a:ln>
                <a:noFill/>
              </a:ln>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22120" y="230168"/>
          <a:ext cx="75824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80552" y="1454304"/>
            <a:ext cx="1368152" cy="5107575"/>
            <a:chOff x="0" y="2496"/>
            <a:chExt cx="1368152" cy="5107575"/>
          </a:xfrm>
        </p:grpSpPr>
        <p:sp>
          <p:nvSpPr>
            <p:cNvPr id="6" name="Rounded Rectangle 5"/>
            <p:cNvSpPr/>
            <p:nvPr/>
          </p:nvSpPr>
          <p:spPr>
            <a:xfrm>
              <a:off x="0" y="2496"/>
              <a:ext cx="1368152" cy="510757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66788" y="69284"/>
              <a:ext cx="1234576" cy="4973999"/>
            </a:xfrm>
            <a:prstGeom prst="rect">
              <a:avLst/>
            </a:prstGeom>
          </p:spPr>
          <p:style>
            <a:lnRef idx="0">
              <a:scrgbClr r="0" g="0" b="0"/>
            </a:lnRef>
            <a:fillRef idx="0">
              <a:scrgbClr r="0" g="0" b="0"/>
            </a:fillRef>
            <a:effectRef idx="0">
              <a:scrgbClr r="0" g="0" b="0"/>
            </a:effectRef>
            <a:fontRef idx="minor">
              <a:schemeClr val="lt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400" b="1" kern="1200" dirty="0"/>
                <a:t>Reaktualisasi Sila Kemanusiaan Yang Adil dan beradab</a:t>
              </a:r>
            </a:p>
          </p:txBody>
        </p:sp>
      </p:grpSp>
      <p:sp>
        <p:nvSpPr>
          <p:cNvPr id="8" name="Rectangle 7"/>
          <p:cNvSpPr/>
          <p:nvPr/>
        </p:nvSpPr>
        <p:spPr>
          <a:xfrm>
            <a:off x="2320712" y="1382296"/>
            <a:ext cx="9429328" cy="532453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Font typeface="Wingdings" pitchFamily="2" charset="2"/>
              <a:buChar char="Ø"/>
            </a:pPr>
            <a:r>
              <a:rPr lang="id-ID" sz="2000" dirty="0">
                <a:latin typeface="Arial" pitchFamily="34" charset="0"/>
                <a:cs typeface="Arial" pitchFamily="34" charset="0"/>
              </a:rPr>
              <a:t>Reaktualisasi implementasi nilai-nilai Kemanusiaan Yang Adil dan Beradab, adalah mengakui persamaan derajat, persamaan hak dan persamaan kewajiban asasi antar sesama manusia sesuai dengan harkat dan martabantnya sebagai makhluk Tuhan Yang Maha Esa. </a:t>
            </a:r>
          </a:p>
          <a:p>
            <a:pPr marL="342900" indent="-342900">
              <a:buFont typeface="Wingdings" pitchFamily="2" charset="2"/>
              <a:buChar char="Ø"/>
            </a:pPr>
            <a:r>
              <a:rPr lang="id-ID" sz="2000" dirty="0">
                <a:latin typeface="Arial" pitchFamily="34" charset="0"/>
                <a:cs typeface="Arial" pitchFamily="34" charset="0"/>
              </a:rPr>
              <a:t>Interaksi antar warga negara dan pemimpin bangsa Indonesia dan bangsa lain di manapun untuk saling mencintai sesama manusia, mengembangkan sikap tenggang rasa.</a:t>
            </a:r>
          </a:p>
          <a:p>
            <a:pPr marL="342900" indent="-342900">
              <a:buFont typeface="Wingdings" pitchFamily="2" charset="2"/>
              <a:buChar char="Ø"/>
            </a:pPr>
            <a:r>
              <a:rPr lang="id-ID" sz="2000" dirty="0">
                <a:latin typeface="Arial" pitchFamily="34" charset="0"/>
                <a:cs typeface="Arial" pitchFamily="34" charset="0"/>
              </a:rPr>
              <a:t>Nilai kemanusiaan yang adil dan beradab menunjukkan bahwa manusia diakui dan diperlakukan sesuai dengan harkat dan martabatnya sebagai mahluk Tuhan Yang Maha Esa. </a:t>
            </a:r>
          </a:p>
          <a:p>
            <a:pPr marL="342900" indent="-342900">
              <a:buFont typeface="Wingdings" pitchFamily="2" charset="2"/>
              <a:buChar char="Ø"/>
            </a:pPr>
            <a:r>
              <a:rPr lang="id-ID" sz="2000" dirty="0">
                <a:latin typeface="Arial" pitchFamily="34" charset="0"/>
                <a:cs typeface="Arial" pitchFamily="34" charset="0"/>
              </a:rPr>
              <a:t>Berdasarkan nilai tersebut, dikembangkan sikap saling mencintai sesama manusia, sikap tenggang rasa dan sikap tidak semena-mena terhadap orang lain.</a:t>
            </a:r>
          </a:p>
          <a:p>
            <a:pPr marL="342900" indent="-342900">
              <a:buFont typeface="Wingdings" pitchFamily="2" charset="2"/>
              <a:buChar char="Ø"/>
            </a:pPr>
            <a:r>
              <a:rPr lang="id-ID" sz="2000" dirty="0">
                <a:latin typeface="Arial" pitchFamily="34" charset="0"/>
                <a:cs typeface="Arial" pitchFamily="34" charset="0"/>
              </a:rPr>
              <a:t>Nilai-nilai kemanusiaan, Indonesia menentang segala macam bentuk eksploitasi, penindasan satu bangsa terhadap bangsa lain, oleh satu golongan terhadap golongan lain, dan oleh manusia terhadap manusia lain, oleh penguasa terhadap rakyatnya.</a:t>
            </a:r>
          </a:p>
        </p:txBody>
      </p:sp>
    </p:spTree>
    <p:extLst>
      <p:ext uri="{BB962C8B-B14F-4D97-AF65-F5344CB8AC3E}">
        <p14:creationId xmlns:p14="http://schemas.microsoft.com/office/powerpoint/2010/main" val="1710939857"/>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199688"/>
          <a:ext cx="76738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064668" y="1337944"/>
            <a:ext cx="5666424" cy="452432"/>
          </a:xfrm>
          <a:prstGeom prst="rect">
            <a:avLst/>
          </a:prstGeom>
        </p:spPr>
        <p:txBody>
          <a:bodyPr wrap="none">
            <a:spAutoFit/>
          </a:bodyPr>
          <a:lstStyle/>
          <a:p>
            <a:pPr lvl="0" algn="ctr" defTabSz="889000">
              <a:lnSpc>
                <a:spcPct val="90000"/>
              </a:lnSpc>
              <a:spcBef>
                <a:spcPct val="0"/>
              </a:spcBef>
              <a:spcAft>
                <a:spcPct val="35000"/>
              </a:spcAft>
            </a:pPr>
            <a:r>
              <a:rPr lang="id-ID" sz="2600" b="1" dirty="0"/>
              <a:t>Reaktualisasi Sila Persatuan Indonesia</a:t>
            </a:r>
          </a:p>
        </p:txBody>
      </p:sp>
      <p:sp>
        <p:nvSpPr>
          <p:cNvPr id="10" name="Rectangle 9"/>
          <p:cNvSpPr/>
          <p:nvPr/>
        </p:nvSpPr>
        <p:spPr>
          <a:xfrm>
            <a:off x="1615440" y="1867376"/>
            <a:ext cx="9662160" cy="3139321"/>
          </a:xfrm>
          <a:prstGeom prst="rect">
            <a:avLst/>
          </a:prstGeom>
        </p:spPr>
        <p:txBody>
          <a:bodyPr wrap="square">
            <a:spAutoFit/>
          </a:bodyPr>
          <a:lstStyle/>
          <a:p>
            <a:pPr marL="457200" lvl="0" indent="-457200">
              <a:buFont typeface="+mj-lt"/>
              <a:buAutoNum type="alphaLcPeriod"/>
            </a:pPr>
            <a:r>
              <a:rPr lang="id-ID" sz="2200" dirty="0">
                <a:latin typeface="Arial" pitchFamily="34" charset="0"/>
                <a:cs typeface="Arial" pitchFamily="34" charset="0"/>
              </a:rPr>
              <a:t>Reaktualisasi nilai persatuan Indionesia dalam implementasinya adalah perilaku setiap insan Indonesia dalam menempatkan persatuan, kesatuan, kepentingan, keselamatan bangsa dan bernegara di atas kepentingan pribadi atau golongan. </a:t>
            </a:r>
          </a:p>
          <a:p>
            <a:pPr marL="457200" indent="-457200">
              <a:buFont typeface="+mj-lt"/>
              <a:buAutoNum type="alphaLcPeriod"/>
            </a:pPr>
            <a:r>
              <a:rPr lang="id-ID" sz="2200" dirty="0">
                <a:latin typeface="Arial" pitchFamily="34" charset="0"/>
                <a:cs typeface="Arial" pitchFamily="34" charset="0"/>
              </a:rPr>
              <a:t>Setiap insan Indonesia diharapkan kuat untuk rela berkorban bagi kepentingan bangsa dan negara, cinta tanah air dan bangsa, senantiasa bangga sebagai bangsa Indonesia dan bertanah air Indonesia, serta berkomitmen memajukan pergaulan demi persatuan dan kesatuan bangsa yang berbhineka tunggal ika</a:t>
            </a:r>
          </a:p>
        </p:txBody>
      </p:sp>
    </p:spTree>
    <p:extLst>
      <p:ext uri="{BB962C8B-B14F-4D97-AF65-F5344CB8AC3E}">
        <p14:creationId xmlns:p14="http://schemas.microsoft.com/office/powerpoint/2010/main" val="1710939857"/>
      </p:ext>
    </p:extLst>
  </p:cSld>
  <p:clrMapOvr>
    <a:masterClrMapping/>
  </p:clrMapOvr>
  <p:transition>
    <p:randomBa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184448"/>
          <a:ext cx="75976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50072" y="1408584"/>
            <a:ext cx="1368152" cy="5107575"/>
            <a:chOff x="0" y="2496"/>
            <a:chExt cx="1368152" cy="5107575"/>
          </a:xfrm>
        </p:grpSpPr>
        <p:sp>
          <p:nvSpPr>
            <p:cNvPr id="6" name="Rounded Rectangle 5"/>
            <p:cNvSpPr/>
            <p:nvPr/>
          </p:nvSpPr>
          <p:spPr>
            <a:xfrm>
              <a:off x="0" y="2496"/>
              <a:ext cx="1368152" cy="510757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66788" y="69284"/>
              <a:ext cx="1234576" cy="4973999"/>
            </a:xfrm>
            <a:prstGeom prst="rect">
              <a:avLst/>
            </a:prstGeom>
          </p:spPr>
          <p:style>
            <a:lnRef idx="0">
              <a:scrgbClr r="0" g="0" b="0"/>
            </a:lnRef>
            <a:fillRef idx="0">
              <a:scrgbClr r="0" g="0" b="0"/>
            </a:fillRef>
            <a:effectRef idx="0">
              <a:scrgbClr r="0" g="0" b="0"/>
            </a:effectRef>
            <a:fontRef idx="minor">
              <a:schemeClr val="lt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b="1" kern="1200" dirty="0"/>
                <a:t>Reaktualisasi Sila Kerakyatan Yang Dipimpin Oleh Hikmah Kebijaksanaan Dalam Permusyawaratan/Perwakilan</a:t>
              </a:r>
            </a:p>
          </p:txBody>
        </p:sp>
      </p:grpSp>
      <p:sp>
        <p:nvSpPr>
          <p:cNvPr id="8" name="Rectangle 7"/>
          <p:cNvSpPr/>
          <p:nvPr/>
        </p:nvSpPr>
        <p:spPr>
          <a:xfrm>
            <a:off x="2290232" y="1428016"/>
            <a:ext cx="9627448" cy="5047536"/>
          </a:xfrm>
          <a:prstGeom prst="rect">
            <a:avLst/>
          </a:prstGeom>
          <a:blipFill>
            <a:blip r:embed="rId7" cstate="print"/>
            <a:tile tx="0" ty="0" sx="100000" sy="100000" flip="none" algn="tl"/>
          </a:blipFill>
        </p:spPr>
        <p:txBody>
          <a:bodyPr wrap="square">
            <a:spAutoFit/>
          </a:bodyPr>
          <a:lstStyle/>
          <a:p>
            <a:pPr marL="457200" indent="-457200">
              <a:buFont typeface="Wingdings" pitchFamily="2" charset="2"/>
              <a:buChar char="v"/>
            </a:pPr>
            <a:r>
              <a:rPr lang="id-ID" sz="2300" dirty="0"/>
              <a:t>Sebagai warga negara dan warga nasyarakat mempunyai kedudukan, hak, dan kewajiban yang sama dengan mengutamakan kepentingan negara dan masyarakat. </a:t>
            </a:r>
          </a:p>
          <a:p>
            <a:pPr marL="457200" indent="-457200">
              <a:buFont typeface="Wingdings" pitchFamily="2" charset="2"/>
              <a:buChar char="v"/>
            </a:pPr>
            <a:r>
              <a:rPr lang="id-ID" sz="2300" dirty="0"/>
              <a:t>Tidak memaksakan kehendak kepada orang lain, mengutamakan musyawarah dalam mengambil keputusan untuk kepentingan bersama. </a:t>
            </a:r>
          </a:p>
          <a:p>
            <a:pPr marL="457200" indent="-457200">
              <a:buFont typeface="Wingdings" pitchFamily="2" charset="2"/>
              <a:buChar char="v"/>
            </a:pPr>
            <a:r>
              <a:rPr lang="id-ID" sz="2300" dirty="0"/>
              <a:t>Musyawarah untuk menmcapai mufakat diliputi oleh semangat kekeluargaan. </a:t>
            </a:r>
          </a:p>
          <a:p>
            <a:pPr marL="457200" indent="-457200">
              <a:buFont typeface="Wingdings" pitchFamily="2" charset="2"/>
              <a:buChar char="v"/>
            </a:pPr>
            <a:r>
              <a:rPr lang="id-ID" sz="2300" dirty="0"/>
              <a:t>Dengan iktikad yang baik dan rasa tanggung jawab menerima dan melaksanakan hasil putusan musyawarah. </a:t>
            </a:r>
          </a:p>
          <a:p>
            <a:pPr marL="457200" indent="-457200">
              <a:buFont typeface="Wingdings" pitchFamily="2" charset="2"/>
              <a:buChar char="v"/>
            </a:pPr>
            <a:r>
              <a:rPr lang="id-ID" sz="2300" dirty="0"/>
              <a:t>Putusan yang diambil harus dapat dipertanggungjawabkan secara moral kepada Tuhan Yang Maha Esa, menjunjung tinggi harkat dan martabat manusia serta nilai-nilai kebenaran dan keadilan, dengan mengutamakan persatuan dan kesatuan demi kepentingan bangsa. Musyawarah dilakukan dengan akal sehat dan sesuai hati nurani yang luhur.</a:t>
            </a:r>
          </a:p>
        </p:txBody>
      </p:sp>
    </p:spTree>
    <p:extLst>
      <p:ext uri="{BB962C8B-B14F-4D97-AF65-F5344CB8AC3E}">
        <p14:creationId xmlns:p14="http://schemas.microsoft.com/office/powerpoint/2010/main" val="1710939857"/>
      </p:ext>
    </p:extLst>
  </p:cSld>
  <p:clrMapOvr>
    <a:masterClrMapping/>
  </p:clrMapOvr>
  <p:transition>
    <p:push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91640" y="230168"/>
          <a:ext cx="75824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50072" y="1454304"/>
            <a:ext cx="1368152" cy="5107575"/>
            <a:chOff x="0" y="2496"/>
            <a:chExt cx="1368152" cy="5107575"/>
          </a:xfrm>
        </p:grpSpPr>
        <p:sp>
          <p:nvSpPr>
            <p:cNvPr id="6" name="Rounded Rectangle 5"/>
            <p:cNvSpPr/>
            <p:nvPr/>
          </p:nvSpPr>
          <p:spPr>
            <a:xfrm>
              <a:off x="0" y="2496"/>
              <a:ext cx="1368152" cy="510757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66788" y="69284"/>
              <a:ext cx="1234576" cy="4973999"/>
            </a:xfrm>
            <a:prstGeom prst="rect">
              <a:avLst/>
            </a:prstGeom>
          </p:spPr>
          <p:style>
            <a:lnRef idx="0">
              <a:scrgbClr r="0" g="0" b="0"/>
            </a:lnRef>
            <a:fillRef idx="0">
              <a:scrgbClr r="0" g="0" b="0"/>
            </a:fillRef>
            <a:effectRef idx="0">
              <a:scrgbClr r="0" g="0" b="0"/>
            </a:effectRef>
            <a:fontRef idx="minor">
              <a:schemeClr val="lt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200" b="1" kern="1200" dirty="0"/>
                <a:t>Reaktualisasi Sila Keadilan Sosial Bagi Seluruh Rakyat Indonesia</a:t>
              </a:r>
            </a:p>
          </p:txBody>
        </p:sp>
      </p:grpSp>
      <p:sp>
        <p:nvSpPr>
          <p:cNvPr id="8" name="Rectangle 7"/>
          <p:cNvSpPr/>
          <p:nvPr/>
        </p:nvSpPr>
        <p:spPr>
          <a:xfrm>
            <a:off x="2290232" y="1555050"/>
            <a:ext cx="9429328" cy="4693593"/>
          </a:xfrm>
          <a:prstGeom prst="rect">
            <a:avLst/>
          </a:prstGeom>
          <a:blipFill>
            <a:blip r:embed="rId7"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Font typeface="Wingdings" pitchFamily="2" charset="2"/>
              <a:buChar char="Ø"/>
            </a:pPr>
            <a:r>
              <a:rPr lang="id-ID" sz="2300" dirty="0">
                <a:latin typeface="Arial" pitchFamily="34" charset="0"/>
                <a:cs typeface="Arial" pitchFamily="34" charset="0"/>
              </a:rPr>
              <a:t>Aktualisasi implementasi nilai-nilai Keadilan Sosial bagi Seluruh Rakyat Indonesia, adalah melaksanakan dalam kehidupan berbangsa dan bernegara pengembangan perbuatan yang luhur yang mencerminkan sikap dan suasana kekeluargaan dan kegotongroyongan. </a:t>
            </a:r>
          </a:p>
          <a:p>
            <a:pPr marL="342900" indent="-342900">
              <a:buFont typeface="Wingdings" pitchFamily="2" charset="2"/>
              <a:buChar char="Ø"/>
            </a:pPr>
            <a:r>
              <a:rPr lang="id-ID" sz="2300" dirty="0">
                <a:latin typeface="Arial" pitchFamily="34" charset="0"/>
                <a:cs typeface="Arial" pitchFamily="34" charset="0"/>
              </a:rPr>
              <a:t>Bersikap adil serta menjaga keseimbangan antara hak dan kewajiban. </a:t>
            </a:r>
          </a:p>
          <a:p>
            <a:pPr marL="342900" indent="-342900">
              <a:buFont typeface="Wingdings" pitchFamily="2" charset="2"/>
              <a:buChar char="Ø"/>
            </a:pPr>
            <a:r>
              <a:rPr lang="id-ID" sz="2300" dirty="0">
                <a:latin typeface="Arial" pitchFamily="34" charset="0"/>
                <a:cs typeface="Arial" pitchFamily="34" charset="0"/>
              </a:rPr>
              <a:t>Menghormati hak-hak orang lain, suka memberi pertolongan kepada orang lain, menjauhi sikap pemerasan terhadap orang lain, tidak bersifat boros, tidak bergaya hidup mewah, tidak melakukan perbuatan yang merugikan kepentingan umum, suka bekerja keras, menghargai hasil karya orang lain serta bersama-sama berusaha mewujudkan kemajuan yang merata dan berkeadilan sosial.</a:t>
            </a:r>
          </a:p>
        </p:txBody>
      </p:sp>
    </p:spTree>
    <p:extLst>
      <p:ext uri="{BB962C8B-B14F-4D97-AF65-F5344CB8AC3E}">
        <p14:creationId xmlns:p14="http://schemas.microsoft.com/office/powerpoint/2010/main" val="1710939857"/>
      </p:ext>
    </p:extLst>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754560" y="112932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a:t>Daftar Pustaka</a:t>
            </a:r>
            <a:endParaRPr lang="en-US" sz="2800" b="1" dirty="0"/>
          </a:p>
        </p:txBody>
      </p:sp>
      <p:sp>
        <p:nvSpPr>
          <p:cNvPr id="5" name="Rectangle 4"/>
          <p:cNvSpPr/>
          <p:nvPr/>
        </p:nvSpPr>
        <p:spPr>
          <a:xfrm>
            <a:off x="1826568" y="1993424"/>
            <a:ext cx="9207192" cy="2492990"/>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marL="457200" indent="-457200">
              <a:buAutoNum type="arabicPeriod"/>
            </a:pPr>
            <a:r>
              <a:rPr lang="id-ID" sz="2600" dirty="0"/>
              <a:t>Zulmasyhur, dkk , Pendidikan Pancasila, Buku Ajar, Universitas Nasional, Jakarta, 2019</a:t>
            </a:r>
          </a:p>
          <a:p>
            <a:pPr marL="457200" indent="-457200">
              <a:buAutoNum type="arabicPeriod"/>
            </a:pPr>
            <a:r>
              <a:rPr lang="id-ID" sz="2600" dirty="0"/>
              <a:t>Kaelan, Pendidikan Pancasila, Edisi Reformasi, Paradigma, Yogyakarta, 2016</a:t>
            </a:r>
          </a:p>
          <a:p>
            <a:pPr marL="457200" indent="-457200">
              <a:buAutoNum type="arabicPeriod"/>
            </a:pPr>
            <a:r>
              <a:rPr lang="id-ID" sz="2600" dirty="0"/>
              <a:t>Pendidikan Pancasila untuk Perguruan Tinggi, Kementerian Ristek Dikti, Ditjen Belmawa, Cetakan I, 2016</a:t>
            </a:r>
          </a:p>
        </p:txBody>
      </p:sp>
    </p:spTree>
    <p:extLst>
      <p:ext uri="{BB962C8B-B14F-4D97-AF65-F5344CB8AC3E}">
        <p14:creationId xmlns:p14="http://schemas.microsoft.com/office/powerpoint/2010/main" val="1710939857"/>
      </p:ext>
    </p:extLst>
  </p:cSld>
  <p:clrMapOvr>
    <a:masterClrMapping/>
  </p:clrMapOvr>
  <p:transition>
    <p:cover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46312" y="1735480"/>
            <a:ext cx="10503728" cy="36317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742950" indent="-742950">
              <a:buFont typeface="Wingdings" pitchFamily="2" charset="2"/>
              <a:buChar char="v"/>
            </a:pPr>
            <a:r>
              <a:rPr lang="id-ID" sz="4600" b="1" dirty="0"/>
              <a:t>Perlunya reaktualisasi Pancasila dalam kehidupan sehari-hari</a:t>
            </a:r>
          </a:p>
          <a:p>
            <a:pPr marL="742950" indent="-742950">
              <a:buFont typeface="Wingdings" pitchFamily="2" charset="2"/>
              <a:buChar char="v"/>
            </a:pPr>
            <a:r>
              <a:rPr lang="en-US" sz="4600" b="1" dirty="0" err="1"/>
              <a:t>Prinsip</a:t>
            </a:r>
            <a:r>
              <a:rPr lang="en-US" sz="4600" b="1" dirty="0"/>
              <a:t> </a:t>
            </a:r>
            <a:r>
              <a:rPr lang="en-US" sz="4600" b="1" dirty="0" err="1"/>
              <a:t>kebulatan</a:t>
            </a:r>
            <a:r>
              <a:rPr lang="en-US" sz="4600" b="1" dirty="0"/>
              <a:t> </a:t>
            </a:r>
            <a:r>
              <a:rPr lang="en-US" sz="4600" b="1" dirty="0" err="1"/>
              <a:t>dan</a:t>
            </a:r>
            <a:r>
              <a:rPr lang="en-US" sz="4600" b="1" dirty="0"/>
              <a:t> </a:t>
            </a:r>
            <a:r>
              <a:rPr lang="en-US" sz="4600" b="1" dirty="0" err="1"/>
              <a:t>keutuhan</a:t>
            </a:r>
            <a:r>
              <a:rPr lang="en-US" sz="4600" b="1" dirty="0"/>
              <a:t> </a:t>
            </a:r>
            <a:r>
              <a:rPr lang="en-US" sz="4600" b="1" dirty="0" err="1"/>
              <a:t>reaktualisasi</a:t>
            </a:r>
            <a:endParaRPr lang="id-ID" sz="4600" b="1" dirty="0"/>
          </a:p>
          <a:p>
            <a:pPr marL="742950" indent="-742950">
              <a:buFont typeface="Wingdings" pitchFamily="2" charset="2"/>
              <a:buChar char="v"/>
            </a:pPr>
            <a:r>
              <a:rPr lang="en-US" sz="4600" b="1" dirty="0" err="1"/>
              <a:t>Reaktualisasi</a:t>
            </a:r>
            <a:r>
              <a:rPr lang="en-US" sz="4600" b="1" dirty="0"/>
              <a:t> </a:t>
            </a:r>
            <a:r>
              <a:rPr lang="en-US" sz="4600" b="1" dirty="0" err="1"/>
              <a:t>nilai-nilai</a:t>
            </a:r>
            <a:r>
              <a:rPr lang="en-US" sz="4600" b="1" dirty="0"/>
              <a:t> </a:t>
            </a:r>
            <a:r>
              <a:rPr lang="en-US" sz="4600" b="1" dirty="0" err="1"/>
              <a:t>Pancasila</a:t>
            </a:r>
            <a:endParaRPr lang="id-ID" sz="4600" b="1" dirty="0"/>
          </a:p>
        </p:txBody>
      </p:sp>
      <p:graphicFrame>
        <p:nvGraphicFramePr>
          <p:cNvPr id="6" name="Diagram 5"/>
          <p:cNvGraphicFramePr/>
          <p:nvPr/>
        </p:nvGraphicFramePr>
        <p:xfrm>
          <a:off x="1615440" y="230168"/>
          <a:ext cx="7689081"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84960" y="214928"/>
          <a:ext cx="77500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462336" y="1278498"/>
            <a:ext cx="10394384" cy="47089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buFont typeface="Wingdings" pitchFamily="2" charset="2"/>
              <a:buChar char="v"/>
            </a:pPr>
            <a:r>
              <a:rPr lang="id-ID" sz="2500" dirty="0"/>
              <a:t>Upaya meng-internalisasikan nilai-nilai Pancasila ke dalam aktualisasi kehidupan berbangsa dan bernegara oleh setiap warganegara menjadi hal yang secara terus menerus dilakukan dan direaktualisasikan dalam kehidupan sehari-hari. </a:t>
            </a:r>
          </a:p>
          <a:p>
            <a:pPr marL="457200" indent="-457200">
              <a:buFont typeface="Wingdings" pitchFamily="2" charset="2"/>
              <a:buChar char="v"/>
            </a:pPr>
            <a:r>
              <a:rPr lang="id-ID" sz="2500" dirty="0"/>
              <a:t>Reaktualisasi nilai-nilai Pancasila disetiap perilaku kehidupan menjadi menjadi suatu kemustian setelah memperhatian  masih banyaknya kasus korupsi yang melanda negara Indonesia, sehingga dapat melemahkan sendi-sendi kehidupan berbangsa dan bernegara. Juga Masih terjadinya Tindak Terorisme dan Pelanggaran HAM.</a:t>
            </a:r>
          </a:p>
          <a:p>
            <a:pPr marL="457200" indent="-457200">
              <a:buFont typeface="Wingdings" pitchFamily="2" charset="2"/>
              <a:buChar char="v"/>
            </a:pPr>
            <a:r>
              <a:rPr lang="id-ID" sz="2500" dirty="0"/>
              <a:t>Reaktualisasi Pancasila juga menjadi keharusasn memperhatikan terjadinya kesenjangan antara kelompok masyarakat kaya dan miskin yang masih menandai kehidupan masyarakat Indonesia.</a:t>
            </a:r>
          </a:p>
        </p:txBody>
      </p:sp>
    </p:spTree>
    <p:extLst>
      <p:ext uri="{BB962C8B-B14F-4D97-AF65-F5344CB8AC3E}">
        <p14:creationId xmlns:p14="http://schemas.microsoft.com/office/powerpoint/2010/main" val="1710939857"/>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0200" y="291128"/>
          <a:ext cx="770432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52560" y="1443256"/>
          <a:ext cx="10675560" cy="5125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2"/>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83080" y="291128"/>
          <a:ext cx="749096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210112" y="1443256"/>
          <a:ext cx="10524688" cy="5079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15440" y="138728"/>
          <a:ext cx="761288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26272" y="1371600"/>
          <a:ext cx="10610408" cy="523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214928"/>
          <a:ext cx="76738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98280" y="1432560"/>
          <a:ext cx="10675560" cy="51190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30680" y="321608"/>
          <a:ext cx="76738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011680" y="1526312"/>
            <a:ext cx="9251384" cy="509370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id-ID" sz="2500" b="1" i="1" dirty="0"/>
              <a:t>Kedua</a:t>
            </a:r>
            <a:r>
              <a:rPr lang="id-ID" sz="2500" dirty="0"/>
              <a:t>, terjadinya  euphoria reformasi, yakni perasaan sangat bahagia atau gembira, sebagai akibat dari traumatisnya masyarakat terhadap penyalah-gunaan kekuasan di masa lalu yang mengatasnamakan Pancasila.</a:t>
            </a:r>
          </a:p>
          <a:p>
            <a:pPr algn="ctr"/>
            <a:r>
              <a:rPr lang="id-ID" sz="2500" dirty="0"/>
              <a:t> </a:t>
            </a:r>
          </a:p>
          <a:p>
            <a:pPr algn="ctr"/>
            <a:r>
              <a:rPr lang="id-ID" sz="2500" dirty="0"/>
              <a:t>Semangat generasi reformasi  untuk menanggalkan segala hal yang dipahaminya sebagai bagian dari masa lalu dan menggantinya dengan  sesuatu  yang  baru,  berimplikasi  pada  </a:t>
            </a:r>
          </a:p>
          <a:p>
            <a:pPr algn="ctr"/>
            <a:r>
              <a:rPr lang="id-ID" sz="2500" dirty="0"/>
              <a:t>munculnya  ‘amnesia  nasional’  tentang  pentingnya  kehadiran  </a:t>
            </a:r>
          </a:p>
          <a:p>
            <a:pPr algn="ctr"/>
            <a:r>
              <a:rPr lang="id-ID" sz="2500" dirty="0"/>
              <a:t>Pancasila  sebagai  grundnorm  (norma  dasar) yang mampu  </a:t>
            </a:r>
          </a:p>
          <a:p>
            <a:pPr algn="ctr"/>
            <a:r>
              <a:rPr lang="id-ID" sz="2500" dirty="0"/>
              <a:t>menjadi  payung kebangsaan yang menaungi seluruh warga  </a:t>
            </a:r>
          </a:p>
          <a:p>
            <a:pPr algn="ctr"/>
            <a:r>
              <a:rPr lang="id-ID" sz="2500" dirty="0"/>
              <a:t>yang  beragam  suku  bangsa,  adat  istiadat,  budaya,  bahasa,  </a:t>
            </a:r>
          </a:p>
          <a:p>
            <a:pPr algn="ctr"/>
            <a:r>
              <a:rPr lang="id-ID" sz="2500" dirty="0"/>
              <a:t>agama dan  afiliasi  politik.</a:t>
            </a:r>
          </a:p>
        </p:txBody>
      </p:sp>
    </p:spTree>
    <p:extLst>
      <p:ext uri="{BB962C8B-B14F-4D97-AF65-F5344CB8AC3E}">
        <p14:creationId xmlns:p14="http://schemas.microsoft.com/office/powerpoint/2010/main" val="1710939857"/>
      </p:ext>
    </p:extLst>
  </p:cSld>
  <p:clrMapOvr>
    <a:masterClrMapping/>
  </p:clrMapOvr>
  <p:transition>
    <p:newsfla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374</TotalTime>
  <Words>1537</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Corbel</vt:lpstr>
      <vt:lpstr>Lucida Bright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AMBIA B BOESTAM</cp:lastModifiedBy>
  <cp:revision>127</cp:revision>
  <dcterms:created xsi:type="dcterms:W3CDTF">2019-10-30T03:03:28Z</dcterms:created>
  <dcterms:modified xsi:type="dcterms:W3CDTF">2022-04-22T22:57:52Z</dcterms:modified>
</cp:coreProperties>
</file>