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71" d="100"/>
          <a:sy n="71" d="100"/>
        </p:scale>
        <p:origin x="40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0E568-5F56-EB41-BF4E-C229183734C9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6E497-40C7-FB46-984D-6CEC4076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1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5798" y="2291787"/>
            <a:ext cx="8667226" cy="1704480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164AADB-19D1-0A4D-A2BB-A32DBCEE17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731" y="361624"/>
            <a:ext cx="6068291" cy="20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FDE02-D3BF-449B-9DAA-2BAFF6774A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411" y="406401"/>
            <a:ext cx="7215189" cy="744259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411" y="1701801"/>
            <a:ext cx="9726612" cy="4089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39" y="6159779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BF29B83-4EC9-224D-812E-C00B4B1ED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15/12/2021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28981" y="2943836"/>
            <a:ext cx="5943600" cy="78716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Pemrograman</a:t>
            </a:r>
            <a:r>
              <a:rPr lang="en-US" dirty="0"/>
              <a:t> Visual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5195" y="4229063"/>
            <a:ext cx="7707386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Debugging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252BD00-4823-412C-BFC5-C3F2C32116AA}"/>
              </a:ext>
            </a:extLst>
          </p:cNvPr>
          <p:cNvSpPr/>
          <p:nvPr/>
        </p:nvSpPr>
        <p:spPr>
          <a:xfrm>
            <a:off x="476092" y="5143463"/>
            <a:ext cx="152752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8000" b="1" i="0" cap="none" spc="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8000" b="1" i="0" cap="none" spc="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D000-9381-4E4B-A032-DD9E5ED3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Advanced Breakpoints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D21DFC-4180-421F-B58C-9A4B28F5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2009877"/>
            <a:ext cx="4106731" cy="3662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D007BB-A6B5-46F3-B2B7-5CF922884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91" y="1672595"/>
            <a:ext cx="4909710" cy="2168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1B309D7-677B-4905-823E-EFA032164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091" y="4101177"/>
            <a:ext cx="5219481" cy="23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5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CD242B-5424-2F4D-8629-DE88C551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F8553-620A-7E42-A72B-B69DADE4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150660"/>
            <a:ext cx="9726612" cy="5300939"/>
          </a:xfrm>
        </p:spPr>
        <p:txBody>
          <a:bodyPr>
            <a:normAutofit/>
          </a:bodyPr>
          <a:lstStyle/>
          <a:p>
            <a:r>
              <a:rPr lang="en-US" sz="2000" dirty="0"/>
              <a:t>Error handling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. </a:t>
            </a:r>
            <a:r>
              <a:rPr lang="en-US" sz="2000" dirty="0" err="1"/>
              <a:t>Kemungkinan</a:t>
            </a:r>
            <a:r>
              <a:rPr lang="en-US" sz="2000" dirty="0"/>
              <a:t> error pada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error handling </a:t>
            </a:r>
            <a:r>
              <a:rPr lang="en-US" sz="2000" dirty="0" err="1"/>
              <a:t>setidaknya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error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tertutup</a:t>
            </a:r>
            <a:r>
              <a:rPr lang="en-US" sz="2000" dirty="0"/>
              <a:t> </a:t>
            </a:r>
            <a:r>
              <a:rPr lang="en-US" sz="2000" dirty="0" err="1"/>
              <a:t>melainkan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/</a:t>
            </a:r>
            <a:r>
              <a:rPr lang="en-US" sz="2000" dirty="0" err="1"/>
              <a:t>notifikasi</a:t>
            </a:r>
            <a:r>
              <a:rPr lang="en-US" sz="2000" dirty="0"/>
              <a:t> error yang </a:t>
            </a:r>
            <a:r>
              <a:rPr lang="en-US" sz="2000" dirty="0" err="1"/>
              <a:t>lebih</a:t>
            </a:r>
            <a:r>
              <a:rPr lang="en-US" sz="2000" dirty="0"/>
              <a:t> user-friendly.</a:t>
            </a:r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Visual Basic 6 dan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nya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mengenal</a:t>
            </a:r>
            <a:r>
              <a:rPr lang="en-US" sz="2000" dirty="0"/>
              <a:t> format error handling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sintaxt</a:t>
            </a:r>
            <a:r>
              <a:rPr lang="en-US" sz="2000" dirty="0"/>
              <a:t> "On Error </a:t>
            </a:r>
            <a:r>
              <a:rPr lang="en-US" sz="2000" dirty="0" err="1"/>
              <a:t>Goto</a:t>
            </a:r>
            <a:r>
              <a:rPr lang="en-US" sz="2000" dirty="0"/>
              <a:t>...", pada Visual Basic .NET </a:t>
            </a:r>
            <a:r>
              <a:rPr lang="en-US" sz="2000" dirty="0" err="1"/>
              <a:t>mekanisme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Try... Catch... Finally. </a:t>
            </a:r>
            <a:r>
              <a:rPr lang="en-US" sz="2000" dirty="0" err="1"/>
              <a:t>Mekanisme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mempermudah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membatasi</a:t>
            </a:r>
            <a:r>
              <a:rPr lang="en-US" sz="2000" dirty="0"/>
              <a:t> scope </a:t>
            </a:r>
            <a:r>
              <a:rPr lang="en-US" sz="2000" dirty="0" err="1"/>
              <a:t>kemungkinan</a:t>
            </a:r>
            <a:r>
              <a:rPr lang="en-US" sz="2000" dirty="0"/>
              <a:t> error pada </a:t>
            </a:r>
            <a:r>
              <a:rPr lang="en-US" sz="2000" dirty="0" err="1"/>
              <a:t>baris</a:t>
            </a:r>
            <a:r>
              <a:rPr lang="en-US" sz="2000" dirty="0"/>
              <a:t> code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Esensinya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code yang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dieksekusi</a:t>
            </a:r>
            <a:r>
              <a:rPr lang="en-US" sz="2000" dirty="0"/>
              <a:t> </a:t>
            </a:r>
            <a:r>
              <a:rPr lang="en-US" sz="2000" dirty="0" err="1"/>
              <a:t>disimpan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Try dan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error </a:t>
            </a:r>
            <a:r>
              <a:rPr lang="en-US" sz="2000" dirty="0" err="1"/>
              <a:t>makan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code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Catch.</a:t>
            </a:r>
          </a:p>
          <a:p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finally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opsional</a:t>
            </a:r>
            <a:r>
              <a:rPr lang="en-US" sz="2000" dirty="0"/>
              <a:t>, code di </a:t>
            </a:r>
            <a:r>
              <a:rPr lang="en-US" sz="2000" dirty="0" err="1"/>
              <a:t>bawah</a:t>
            </a:r>
            <a:r>
              <a:rPr lang="en-US" sz="2000" dirty="0"/>
              <a:t> finally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code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error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blok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method dispose dan close </a:t>
            </a:r>
            <a:r>
              <a:rPr lang="en-US" sz="2000" dirty="0" err="1"/>
              <a:t>seperti</a:t>
            </a:r>
            <a:r>
              <a:rPr lang="en-US" sz="2000" dirty="0"/>
              <a:t> pada </a:t>
            </a:r>
            <a:r>
              <a:rPr lang="en-US" sz="2000" dirty="0" err="1"/>
              <a:t>koneksi</a:t>
            </a:r>
            <a:r>
              <a:rPr lang="en-US" sz="2000" dirty="0"/>
              <a:t> database.</a:t>
            </a:r>
          </a:p>
        </p:txBody>
      </p:sp>
    </p:spTree>
    <p:extLst>
      <p:ext uri="{BB962C8B-B14F-4D97-AF65-F5344CB8AC3E}">
        <p14:creationId xmlns:p14="http://schemas.microsoft.com/office/powerpoint/2010/main" val="15719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62ED1-D538-46A1-8F49-2DF5C8C3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FF25A6-7D5B-435F-AD5F-841015FA5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10" y="1612881"/>
            <a:ext cx="5930990" cy="41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B30EC-FCE3-4F9E-AEF4-791230C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C7AE08-F921-4A5A-895A-9C5BC9F7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509512"/>
            <a:ext cx="5481614" cy="1919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FFE878-FA64-4CAA-AB29-8E51FC2D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1" y="3901498"/>
            <a:ext cx="6782935" cy="1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6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B30EC-FCE3-4F9E-AEF4-791230C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36F018-3B14-4F73-AB74-53F18325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2" y="1181080"/>
            <a:ext cx="3488999" cy="1261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8984564-37C8-417A-B1F5-422F896A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44" y="2542300"/>
            <a:ext cx="8812406" cy="40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2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B30EC-FCE3-4F9E-AEF4-791230C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599ACD-94A5-41CF-9296-E65BB0E0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552575"/>
            <a:ext cx="5983350" cy="2502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164EA8-D59D-4866-A9CC-A4754AB1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86" y="4418048"/>
            <a:ext cx="4831275" cy="1774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4FA62E-6AC0-4CED-BA9A-3ACD05111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494" y="4127016"/>
            <a:ext cx="2886628" cy="20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B30EC-FCE3-4F9E-AEF4-791230CB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AEFDC7C-B39A-4AB4-96F1-F38043CE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9" y="2080243"/>
            <a:ext cx="7626122" cy="37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2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CD2B0-00CE-427F-BEC0-3ADEC6AF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Error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222ABEB-D113-44A0-9931-740E56EB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359" y="1329563"/>
            <a:ext cx="4097990" cy="2685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6A9A380-625D-4419-8E41-D78A407DF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401" y="3429000"/>
            <a:ext cx="5948909" cy="26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0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CD2B0-00CE-427F-BEC0-3ADEC6AF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11" y="406401"/>
            <a:ext cx="7215189" cy="744259"/>
          </a:xfrm>
        </p:spPr>
        <p:txBody>
          <a:bodyPr/>
          <a:lstStyle/>
          <a:p>
            <a:r>
              <a:rPr lang="en-US"/>
              <a:t>Detection Error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BD9F9F-F11E-433A-BCB1-9D741761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43" y="1488591"/>
            <a:ext cx="6537757" cy="48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09" y="1622323"/>
            <a:ext cx="9552809" cy="31325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marL="800100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Jendala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Watch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Mahassiwa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breakpoints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Mahassiwa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-handle Exceptions</a:t>
            </a:r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Mahassiwa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mendeteksi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error</a:t>
            </a:r>
            <a:r>
              <a:rPr lang="en-ID" sz="20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568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AFCB2-65DE-4AA5-B9E6-26A220C1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Code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F974E3-C2FD-4897-AB58-8E66C27B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D9B14CA-949E-4601-B7DB-012D3E04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4" y="1709737"/>
            <a:ext cx="9892745" cy="40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8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C7F8-BD54-425A-8BEF-3C6ABE06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Code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EC95D-5AFD-460F-A9F9-2D90DFCD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0721E11-6630-4F1A-B6E7-BB9E98FF7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701801"/>
            <a:ext cx="8639178" cy="45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6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C7F8-BD54-425A-8BEF-3C6ABE06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Through Code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EC95D-5AFD-460F-A9F9-2D90DFCD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E62820-7FC0-49B7-9E7E-B408C577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37" y="1701801"/>
            <a:ext cx="8201331" cy="408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4D2CEA5-E9FC-418E-B355-C0AEE6CF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087" y="2507767"/>
            <a:ext cx="34766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C7F8-BD54-425A-8BEF-3C6ABE06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Watch Windows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AB1822-9325-451C-90BA-3B311FC5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701801"/>
            <a:ext cx="3509689" cy="215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9587C43-9B7E-4D41-8DC9-6F80E96F5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694" y="1701801"/>
            <a:ext cx="6261941" cy="4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4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C7F8-BD54-425A-8BEF-3C6ABE06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Watch Windows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0D9C3E4-0EFD-40A8-AF90-F7E1DADF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36" y="1460845"/>
            <a:ext cx="7732927" cy="49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CC7F8-BD54-425A-8BEF-3C6ABE06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Watch Windows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C528B5-E0AA-4DFB-AC6E-F3E802FB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289" y="1510126"/>
            <a:ext cx="8011422" cy="473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0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D000-9381-4E4B-A032-DD9E5ED3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Advanced Breakpoints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6F31023-3795-4CEC-B904-5AA1685E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843" y="1422814"/>
            <a:ext cx="4838947" cy="2075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664BB9-E7CE-4461-B8B3-B005AA2D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43" y="3770728"/>
            <a:ext cx="5743783" cy="25556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BD21DFC-4180-421F-B58C-9A4B28F5B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641" y="3051237"/>
            <a:ext cx="3672554" cy="32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22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1378</TotalTime>
  <Words>220</Words>
  <Application>Microsoft Office PowerPoint</Application>
  <PresentationFormat>Widescreen</PresentationFormat>
  <Paragraphs>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Corbel</vt:lpstr>
      <vt:lpstr>Times New Roman</vt:lpstr>
      <vt:lpstr>Parallax</vt:lpstr>
      <vt:lpstr>Pemrograman Visual</vt:lpstr>
      <vt:lpstr>Debugging</vt:lpstr>
      <vt:lpstr>Stepping Through Code</vt:lpstr>
      <vt:lpstr>Stepping Through Code</vt:lpstr>
      <vt:lpstr>Stepping Through Code</vt:lpstr>
      <vt:lpstr>Using Watch Windows</vt:lpstr>
      <vt:lpstr>Using Watch Windows</vt:lpstr>
      <vt:lpstr>Using Watch Windows</vt:lpstr>
      <vt:lpstr>Using Advanced Breakpoints</vt:lpstr>
      <vt:lpstr>Using Advanced Breakpoints</vt:lpstr>
      <vt:lpstr>Error Handling</vt:lpstr>
      <vt:lpstr>Handling Exceptions</vt:lpstr>
      <vt:lpstr>Handling Exceptions</vt:lpstr>
      <vt:lpstr>Handling Exceptions</vt:lpstr>
      <vt:lpstr>Handling Exceptions</vt:lpstr>
      <vt:lpstr>Handling Exceptions</vt:lpstr>
      <vt:lpstr>Detection Error</vt:lpstr>
      <vt:lpstr>Detection Error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ikhwani saputra</cp:lastModifiedBy>
  <cp:revision>117</cp:revision>
  <dcterms:created xsi:type="dcterms:W3CDTF">2019-10-30T03:03:28Z</dcterms:created>
  <dcterms:modified xsi:type="dcterms:W3CDTF">2021-12-14T17:21:07Z</dcterms:modified>
</cp:coreProperties>
</file>