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4" autoAdjust="0"/>
    <p:restoredTop sz="94660"/>
  </p:normalViewPr>
  <p:slideViewPr>
    <p:cSldViewPr>
      <p:cViewPr varScale="1">
        <p:scale>
          <a:sx n="81" d="100"/>
          <a:sy n="81" d="100"/>
        </p:scale>
        <p:origin x="112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200" y="0"/>
            <a:ext cx="1122680" cy="5328920"/>
          </a:xfrm>
          <a:custGeom>
            <a:avLst/>
            <a:gdLst/>
            <a:ahLst/>
            <a:cxnLst/>
            <a:rect l="l" t="t" r="r" b="b"/>
            <a:pathLst>
              <a:path w="1122680" h="5328920">
                <a:moveTo>
                  <a:pt x="1122680" y="0"/>
                </a:moveTo>
                <a:lnTo>
                  <a:pt x="868553" y="0"/>
                </a:lnTo>
                <a:lnTo>
                  <a:pt x="0" y="5286121"/>
                </a:lnTo>
                <a:lnTo>
                  <a:pt x="247726" y="5328920"/>
                </a:lnTo>
                <a:lnTo>
                  <a:pt x="1122680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9860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600" y="0"/>
                </a:moveTo>
                <a:lnTo>
                  <a:pt x="865187" y="0"/>
                </a:lnTo>
                <a:lnTo>
                  <a:pt x="0" y="5240020"/>
                </a:lnTo>
                <a:lnTo>
                  <a:pt x="249237" y="527812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9860" y="5240020"/>
            <a:ext cx="1229360" cy="1617980"/>
          </a:xfrm>
          <a:custGeom>
            <a:avLst/>
            <a:gdLst/>
            <a:ahLst/>
            <a:cxnLst/>
            <a:rect l="l" t="t" r="r" b="b"/>
            <a:pathLst>
              <a:path w="1229360" h="1617979">
                <a:moveTo>
                  <a:pt x="0" y="0"/>
                </a:moveTo>
                <a:lnTo>
                  <a:pt x="1175385" y="1617979"/>
                </a:lnTo>
                <a:lnTo>
                  <a:pt x="1229360" y="161797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57200" y="5290820"/>
            <a:ext cx="1496060" cy="1567180"/>
          </a:xfrm>
          <a:custGeom>
            <a:avLst/>
            <a:gdLst/>
            <a:ahLst/>
            <a:cxnLst/>
            <a:rect l="l" t="t" r="r" b="b"/>
            <a:pathLst>
              <a:path w="1496060" h="1567179">
                <a:moveTo>
                  <a:pt x="0" y="0"/>
                </a:moveTo>
                <a:lnTo>
                  <a:pt x="1443608" y="1567179"/>
                </a:lnTo>
                <a:lnTo>
                  <a:pt x="1496060" y="1567179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57200" y="5285740"/>
            <a:ext cx="2131060" cy="1572260"/>
          </a:xfrm>
          <a:custGeom>
            <a:avLst/>
            <a:gdLst/>
            <a:ahLst/>
            <a:cxnLst/>
            <a:rect l="l" t="t" r="r" b="b"/>
            <a:pathLst>
              <a:path w="2131060" h="1572259">
                <a:moveTo>
                  <a:pt x="0" y="0"/>
                </a:moveTo>
                <a:lnTo>
                  <a:pt x="0" y="4826"/>
                </a:lnTo>
                <a:lnTo>
                  <a:pt x="1495933" y="1572260"/>
                </a:lnTo>
                <a:lnTo>
                  <a:pt x="2131060" y="1572260"/>
                </a:lnTo>
                <a:lnTo>
                  <a:pt x="247726" y="42926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49860" y="5240020"/>
            <a:ext cx="1696720" cy="1617980"/>
          </a:xfrm>
          <a:custGeom>
            <a:avLst/>
            <a:gdLst/>
            <a:ahLst/>
            <a:cxnLst/>
            <a:rect l="l" t="t" r="r" b="b"/>
            <a:pathLst>
              <a:path w="1696720" h="1617979">
                <a:moveTo>
                  <a:pt x="0" y="0"/>
                </a:moveTo>
                <a:lnTo>
                  <a:pt x="1229614" y="1617979"/>
                </a:lnTo>
                <a:lnTo>
                  <a:pt x="1696720" y="1617979"/>
                </a:lnTo>
                <a:lnTo>
                  <a:pt x="292315" y="95122"/>
                </a:lnTo>
                <a:lnTo>
                  <a:pt x="244652" y="42798"/>
                </a:lnTo>
                <a:lnTo>
                  <a:pt x="249428" y="42798"/>
                </a:lnTo>
                <a:lnTo>
                  <a:pt x="249428" y="38099"/>
                </a:lnTo>
                <a:lnTo>
                  <a:pt x="244652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395459" y="304800"/>
            <a:ext cx="2519679" cy="8458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899" y="2886011"/>
            <a:ext cx="10998200" cy="772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0894" y="1849056"/>
            <a:ext cx="10570210" cy="4003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85519" y="0"/>
              <a:ext cx="1060450" cy="2778760"/>
            </a:xfrm>
            <a:custGeom>
              <a:avLst/>
              <a:gdLst/>
              <a:ahLst/>
              <a:cxnLst/>
              <a:rect l="l" t="t" r="r" b="b"/>
              <a:pathLst>
                <a:path w="1060450" h="2778760">
                  <a:moveTo>
                    <a:pt x="1060433" y="0"/>
                  </a:moveTo>
                  <a:lnTo>
                    <a:pt x="680069" y="0"/>
                  </a:lnTo>
                  <a:lnTo>
                    <a:pt x="0" y="2688209"/>
                  </a:lnTo>
                  <a:lnTo>
                    <a:pt x="356489" y="2778760"/>
                  </a:lnTo>
                  <a:lnTo>
                    <a:pt x="1060433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6100" y="0"/>
              <a:ext cx="1035050" cy="2669540"/>
            </a:xfrm>
            <a:custGeom>
              <a:avLst/>
              <a:gdLst/>
              <a:ahLst/>
              <a:cxnLst/>
              <a:rect l="l" t="t" r="r" b="b"/>
              <a:pathLst>
                <a:path w="1035050" h="2669540">
                  <a:moveTo>
                    <a:pt x="1035030" y="0"/>
                  </a:moveTo>
                  <a:lnTo>
                    <a:pt x="651978" y="0"/>
                  </a:lnTo>
                  <a:lnTo>
                    <a:pt x="0" y="2578989"/>
                  </a:lnTo>
                  <a:lnTo>
                    <a:pt x="348094" y="2664714"/>
                  </a:lnTo>
                  <a:lnTo>
                    <a:pt x="357631" y="2669540"/>
                  </a:lnTo>
                  <a:lnTo>
                    <a:pt x="103503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6100" y="2583179"/>
              <a:ext cx="2694940" cy="4274820"/>
            </a:xfrm>
            <a:custGeom>
              <a:avLst/>
              <a:gdLst/>
              <a:ahLst/>
              <a:cxnLst/>
              <a:rect l="l" t="t" r="r" b="b"/>
              <a:pathLst>
                <a:path w="2694940" h="4274820">
                  <a:moveTo>
                    <a:pt x="0" y="0"/>
                  </a:moveTo>
                  <a:lnTo>
                    <a:pt x="2575814" y="4274820"/>
                  </a:lnTo>
                  <a:lnTo>
                    <a:pt x="2694940" y="4274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8060" y="2692400"/>
              <a:ext cx="3332479" cy="4165600"/>
            </a:xfrm>
            <a:custGeom>
              <a:avLst/>
              <a:gdLst/>
              <a:ahLst/>
              <a:cxnLst/>
              <a:rect l="l" t="t" r="r" b="b"/>
              <a:pathLst>
                <a:path w="3332479" h="4165600">
                  <a:moveTo>
                    <a:pt x="0" y="0"/>
                  </a:moveTo>
                  <a:lnTo>
                    <a:pt x="3208654" y="4165600"/>
                  </a:lnTo>
                  <a:lnTo>
                    <a:pt x="3332479" y="4165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5519" y="2687320"/>
              <a:ext cx="4574540" cy="4170679"/>
            </a:xfrm>
            <a:custGeom>
              <a:avLst/>
              <a:gdLst/>
              <a:ahLst/>
              <a:cxnLst/>
              <a:rect l="l" t="t" r="r" b="b"/>
              <a:pathLst>
                <a:path w="4574540" h="4170679">
                  <a:moveTo>
                    <a:pt x="0" y="0"/>
                  </a:moveTo>
                  <a:lnTo>
                    <a:pt x="4762" y="4825"/>
                  </a:lnTo>
                  <a:lnTo>
                    <a:pt x="3335274" y="4170679"/>
                  </a:lnTo>
                  <a:lnTo>
                    <a:pt x="4574540" y="4170679"/>
                  </a:lnTo>
                  <a:lnTo>
                    <a:pt x="356997" y="90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6100" y="2578100"/>
              <a:ext cx="3583940" cy="4279900"/>
            </a:xfrm>
            <a:custGeom>
              <a:avLst/>
              <a:gdLst/>
              <a:ahLst/>
              <a:cxnLst/>
              <a:rect l="l" t="t" r="r" b="b"/>
              <a:pathLst>
                <a:path w="3583940" h="4279900">
                  <a:moveTo>
                    <a:pt x="0" y="0"/>
                  </a:moveTo>
                  <a:lnTo>
                    <a:pt x="0" y="4699"/>
                  </a:lnTo>
                  <a:lnTo>
                    <a:pt x="2693543" y="4279900"/>
                  </a:lnTo>
                  <a:lnTo>
                    <a:pt x="3583940" y="4279900"/>
                  </a:lnTo>
                  <a:lnTo>
                    <a:pt x="419023" y="176149"/>
                  </a:lnTo>
                  <a:lnTo>
                    <a:pt x="361886" y="95250"/>
                  </a:lnTo>
                  <a:lnTo>
                    <a:pt x="357124" y="90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5600" y="360679"/>
              <a:ext cx="6068059" cy="203708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7182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P</a:t>
            </a:r>
            <a:r>
              <a:rPr dirty="0"/>
              <a:t>emrogram</a:t>
            </a:r>
            <a:r>
              <a:rPr spc="-15" dirty="0"/>
              <a:t>a</a:t>
            </a:r>
            <a:r>
              <a:rPr dirty="0"/>
              <a:t>n</a:t>
            </a:r>
            <a:r>
              <a:rPr spc="-350" dirty="0"/>
              <a:t> </a:t>
            </a:r>
            <a:r>
              <a:rPr dirty="0"/>
              <a:t>Visual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469880" y="4240593"/>
            <a:ext cx="11258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orbel"/>
                <a:cs typeface="Corbel"/>
              </a:rPr>
              <a:t>Dialogs</a:t>
            </a:r>
            <a:endParaRPr sz="2800">
              <a:latin typeface="Corbel"/>
              <a:cs typeface="Corbe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4869179"/>
            <a:ext cx="2128520" cy="19888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13727" y="5150484"/>
            <a:ext cx="59055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0" b="1" dirty="0">
                <a:solidFill>
                  <a:srgbClr val="006FC0"/>
                </a:solidFill>
                <a:latin typeface="Arial"/>
                <a:cs typeface="Arial"/>
              </a:rPr>
              <a:t>5</a:t>
            </a:r>
            <a:endParaRPr sz="8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4059" y="511873"/>
            <a:ext cx="1680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Scroll</a:t>
            </a:r>
            <a:r>
              <a:rPr sz="3000" spc="-90" dirty="0"/>
              <a:t> </a:t>
            </a:r>
            <a:r>
              <a:rPr sz="3000" spc="-5" dirty="0"/>
              <a:t>Bars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1648460" y="1468119"/>
            <a:ext cx="10012680" cy="4955540"/>
            <a:chOff x="1648460" y="1468119"/>
            <a:chExt cx="10012680" cy="49555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6560" y="1468119"/>
              <a:ext cx="9019540" cy="16433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2319" y="3317240"/>
              <a:ext cx="5798820" cy="31064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8460" y="3428999"/>
              <a:ext cx="3703320" cy="14401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724400" y="4152899"/>
              <a:ext cx="1036955" cy="469900"/>
            </a:xfrm>
            <a:custGeom>
              <a:avLst/>
              <a:gdLst/>
              <a:ahLst/>
              <a:cxnLst/>
              <a:rect l="l" t="t" r="r" b="b"/>
              <a:pathLst>
                <a:path w="1036954" h="469900">
                  <a:moveTo>
                    <a:pt x="924294" y="434619"/>
                  </a:moveTo>
                  <a:lnTo>
                    <a:pt x="909065" y="469519"/>
                  </a:lnTo>
                  <a:lnTo>
                    <a:pt x="1036701" y="462914"/>
                  </a:lnTo>
                  <a:lnTo>
                    <a:pt x="1020805" y="443864"/>
                  </a:lnTo>
                  <a:lnTo>
                    <a:pt x="949116" y="443864"/>
                  </a:lnTo>
                  <a:lnTo>
                    <a:pt x="941704" y="442213"/>
                  </a:lnTo>
                  <a:lnTo>
                    <a:pt x="924294" y="434619"/>
                  </a:lnTo>
                  <a:close/>
                </a:path>
                <a:path w="1036954" h="469900">
                  <a:moveTo>
                    <a:pt x="939533" y="399696"/>
                  </a:moveTo>
                  <a:lnTo>
                    <a:pt x="924294" y="434619"/>
                  </a:lnTo>
                  <a:lnTo>
                    <a:pt x="941704" y="442213"/>
                  </a:lnTo>
                  <a:lnTo>
                    <a:pt x="949116" y="443864"/>
                  </a:lnTo>
                  <a:lnTo>
                    <a:pt x="956325" y="442563"/>
                  </a:lnTo>
                  <a:lnTo>
                    <a:pt x="962511" y="438642"/>
                  </a:lnTo>
                  <a:lnTo>
                    <a:pt x="966851" y="432435"/>
                  </a:lnTo>
                  <a:lnTo>
                    <a:pt x="968428" y="425041"/>
                  </a:lnTo>
                  <a:lnTo>
                    <a:pt x="967089" y="417861"/>
                  </a:lnTo>
                  <a:lnTo>
                    <a:pt x="963154" y="411682"/>
                  </a:lnTo>
                  <a:lnTo>
                    <a:pt x="956945" y="407288"/>
                  </a:lnTo>
                  <a:lnTo>
                    <a:pt x="939533" y="399696"/>
                  </a:lnTo>
                  <a:close/>
                </a:path>
                <a:path w="1036954" h="469900">
                  <a:moveTo>
                    <a:pt x="954786" y="364744"/>
                  </a:moveTo>
                  <a:lnTo>
                    <a:pt x="939533" y="399696"/>
                  </a:lnTo>
                  <a:lnTo>
                    <a:pt x="956945" y="407288"/>
                  </a:lnTo>
                  <a:lnTo>
                    <a:pt x="963154" y="411682"/>
                  </a:lnTo>
                  <a:lnTo>
                    <a:pt x="967089" y="417861"/>
                  </a:lnTo>
                  <a:lnTo>
                    <a:pt x="968428" y="425041"/>
                  </a:lnTo>
                  <a:lnTo>
                    <a:pt x="966851" y="432435"/>
                  </a:lnTo>
                  <a:lnTo>
                    <a:pt x="962511" y="438642"/>
                  </a:lnTo>
                  <a:lnTo>
                    <a:pt x="956325" y="442563"/>
                  </a:lnTo>
                  <a:lnTo>
                    <a:pt x="949116" y="443864"/>
                  </a:lnTo>
                  <a:lnTo>
                    <a:pt x="1020805" y="443864"/>
                  </a:lnTo>
                  <a:lnTo>
                    <a:pt x="954786" y="364744"/>
                  </a:lnTo>
                  <a:close/>
                </a:path>
                <a:path w="1036954" h="469900">
                  <a:moveTo>
                    <a:pt x="19278" y="0"/>
                  </a:moveTo>
                  <a:lnTo>
                    <a:pt x="12112" y="1301"/>
                  </a:lnTo>
                  <a:lnTo>
                    <a:pt x="5970" y="5222"/>
                  </a:lnTo>
                  <a:lnTo>
                    <a:pt x="1650" y="11430"/>
                  </a:lnTo>
                  <a:lnTo>
                    <a:pt x="0" y="18821"/>
                  </a:lnTo>
                  <a:lnTo>
                    <a:pt x="1301" y="25987"/>
                  </a:lnTo>
                  <a:lnTo>
                    <a:pt x="5222" y="32129"/>
                  </a:lnTo>
                  <a:lnTo>
                    <a:pt x="11429" y="36449"/>
                  </a:lnTo>
                  <a:lnTo>
                    <a:pt x="924294" y="434619"/>
                  </a:lnTo>
                  <a:lnTo>
                    <a:pt x="939533" y="399696"/>
                  </a:lnTo>
                  <a:lnTo>
                    <a:pt x="26670" y="1650"/>
                  </a:lnTo>
                  <a:lnTo>
                    <a:pt x="19278" y="0"/>
                  </a:lnTo>
                  <a:close/>
                </a:path>
              </a:pathLst>
            </a:custGeom>
            <a:solidFill>
              <a:srgbClr val="D54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9720" y="392429"/>
            <a:ext cx="255079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0" dirty="0"/>
              <a:t>Scroll</a:t>
            </a:r>
            <a:r>
              <a:rPr sz="2700" spc="-15" dirty="0"/>
              <a:t> </a:t>
            </a:r>
            <a:r>
              <a:rPr sz="2700" spc="-5" dirty="0"/>
              <a:t>Bars </a:t>
            </a:r>
            <a:r>
              <a:rPr sz="2700" dirty="0"/>
              <a:t>–</a:t>
            </a:r>
            <a:r>
              <a:rPr sz="2700" spc="-35" dirty="0"/>
              <a:t> </a:t>
            </a:r>
            <a:r>
              <a:rPr sz="2700" spc="-10" dirty="0"/>
              <a:t>Filter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2425954" y="1143317"/>
            <a:ext cx="25368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orbel"/>
                <a:cs typeface="Corbel"/>
              </a:rPr>
              <a:t>Text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Files|*.txt|All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Files|*.*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994" y="1095628"/>
            <a:ext cx="658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rbel"/>
                <a:cs typeface="Corbel"/>
              </a:rPr>
              <a:t>Filter</a:t>
            </a:r>
            <a:r>
              <a:rPr sz="1800" b="1" spc="-60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: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3379" y="1767839"/>
            <a:ext cx="11445240" cy="4236720"/>
            <a:chOff x="373379" y="1767839"/>
            <a:chExt cx="11445240" cy="42367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379" y="1767839"/>
              <a:ext cx="6352540" cy="37617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5939" y="3429000"/>
              <a:ext cx="4932680" cy="25755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6078" y="392429"/>
            <a:ext cx="391604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0" dirty="0"/>
              <a:t>Scroll</a:t>
            </a:r>
            <a:r>
              <a:rPr sz="2700" spc="-15" dirty="0"/>
              <a:t> </a:t>
            </a:r>
            <a:r>
              <a:rPr sz="2700" spc="-5" dirty="0"/>
              <a:t>Bars</a:t>
            </a:r>
            <a:r>
              <a:rPr sz="2700" dirty="0"/>
              <a:t> –</a:t>
            </a:r>
            <a:r>
              <a:rPr sz="2700" spc="-100" dirty="0"/>
              <a:t> </a:t>
            </a:r>
            <a:r>
              <a:rPr sz="2700" spc="-5" dirty="0"/>
              <a:t>SaveFileDialog</a:t>
            </a:r>
            <a:endParaRPr sz="2700"/>
          </a:p>
        </p:txBody>
      </p:sp>
      <p:grpSp>
        <p:nvGrpSpPr>
          <p:cNvPr id="3" name="object 3"/>
          <p:cNvGrpSpPr/>
          <p:nvPr/>
        </p:nvGrpSpPr>
        <p:grpSpPr>
          <a:xfrm>
            <a:off x="1264919" y="2105660"/>
            <a:ext cx="10612120" cy="3352800"/>
            <a:chOff x="1264919" y="2105660"/>
            <a:chExt cx="10612120" cy="33528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999" y="2105660"/>
              <a:ext cx="5781040" cy="3352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4919" y="2105660"/>
              <a:ext cx="4462780" cy="19583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917440" y="3505200"/>
              <a:ext cx="1008380" cy="114300"/>
            </a:xfrm>
            <a:custGeom>
              <a:avLst/>
              <a:gdLst/>
              <a:ahLst/>
              <a:cxnLst/>
              <a:rect l="l" t="t" r="r" b="b"/>
              <a:pathLst>
                <a:path w="1008379" h="114300">
                  <a:moveTo>
                    <a:pt x="893699" y="0"/>
                  </a:moveTo>
                  <a:lnTo>
                    <a:pt x="893699" y="114300"/>
                  </a:lnTo>
                  <a:lnTo>
                    <a:pt x="969899" y="76200"/>
                  </a:lnTo>
                  <a:lnTo>
                    <a:pt x="912749" y="76200"/>
                  </a:lnTo>
                  <a:lnTo>
                    <a:pt x="920118" y="74705"/>
                  </a:lnTo>
                  <a:lnTo>
                    <a:pt x="926179" y="70627"/>
                  </a:lnTo>
                  <a:lnTo>
                    <a:pt x="930286" y="64573"/>
                  </a:lnTo>
                  <a:lnTo>
                    <a:pt x="931799" y="57150"/>
                  </a:lnTo>
                  <a:lnTo>
                    <a:pt x="930286" y="49726"/>
                  </a:lnTo>
                  <a:lnTo>
                    <a:pt x="926179" y="43672"/>
                  </a:lnTo>
                  <a:lnTo>
                    <a:pt x="920118" y="39594"/>
                  </a:lnTo>
                  <a:lnTo>
                    <a:pt x="912749" y="38100"/>
                  </a:lnTo>
                  <a:lnTo>
                    <a:pt x="969899" y="38100"/>
                  </a:lnTo>
                  <a:lnTo>
                    <a:pt x="893699" y="0"/>
                  </a:lnTo>
                  <a:close/>
                </a:path>
                <a:path w="1008379" h="114300">
                  <a:moveTo>
                    <a:pt x="893699" y="38100"/>
                  </a:moveTo>
                  <a:lnTo>
                    <a:pt x="19050" y="38100"/>
                  </a:lnTo>
                  <a:lnTo>
                    <a:pt x="11626" y="39594"/>
                  </a:lnTo>
                  <a:lnTo>
                    <a:pt x="5572" y="43672"/>
                  </a:lnTo>
                  <a:lnTo>
                    <a:pt x="1494" y="49726"/>
                  </a:lnTo>
                  <a:lnTo>
                    <a:pt x="0" y="57150"/>
                  </a:lnTo>
                  <a:lnTo>
                    <a:pt x="1494" y="64573"/>
                  </a:lnTo>
                  <a:lnTo>
                    <a:pt x="5572" y="70627"/>
                  </a:lnTo>
                  <a:lnTo>
                    <a:pt x="11626" y="74705"/>
                  </a:lnTo>
                  <a:lnTo>
                    <a:pt x="19050" y="76200"/>
                  </a:lnTo>
                  <a:lnTo>
                    <a:pt x="893699" y="76200"/>
                  </a:lnTo>
                  <a:lnTo>
                    <a:pt x="893699" y="38100"/>
                  </a:lnTo>
                  <a:close/>
                </a:path>
                <a:path w="1008379" h="114300">
                  <a:moveTo>
                    <a:pt x="969899" y="38100"/>
                  </a:moveTo>
                  <a:lnTo>
                    <a:pt x="912749" y="38100"/>
                  </a:lnTo>
                  <a:lnTo>
                    <a:pt x="920118" y="39594"/>
                  </a:lnTo>
                  <a:lnTo>
                    <a:pt x="926179" y="43672"/>
                  </a:lnTo>
                  <a:lnTo>
                    <a:pt x="930286" y="49726"/>
                  </a:lnTo>
                  <a:lnTo>
                    <a:pt x="931799" y="57150"/>
                  </a:lnTo>
                  <a:lnTo>
                    <a:pt x="930286" y="64573"/>
                  </a:lnTo>
                  <a:lnTo>
                    <a:pt x="926179" y="70627"/>
                  </a:lnTo>
                  <a:lnTo>
                    <a:pt x="920118" y="74705"/>
                  </a:lnTo>
                  <a:lnTo>
                    <a:pt x="912749" y="76200"/>
                  </a:lnTo>
                  <a:lnTo>
                    <a:pt x="969899" y="76200"/>
                  </a:lnTo>
                  <a:lnTo>
                    <a:pt x="1007999" y="57150"/>
                  </a:lnTo>
                  <a:lnTo>
                    <a:pt x="969899" y="38100"/>
                  </a:lnTo>
                  <a:close/>
                </a:path>
              </a:pathLst>
            </a:custGeom>
            <a:solidFill>
              <a:srgbClr val="D54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0279" y="511873"/>
            <a:ext cx="12052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Dialogs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718945" y="1976141"/>
            <a:ext cx="8328659" cy="221170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28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b="1" spc="-30" dirty="0">
                <a:latin typeface="Corbel"/>
                <a:cs typeface="Corbel"/>
              </a:rPr>
              <a:t>Tujuan</a:t>
            </a:r>
            <a:r>
              <a:rPr sz="2400" b="1" spc="-5" dirty="0">
                <a:latin typeface="Corbel"/>
                <a:cs typeface="Corbel"/>
              </a:rPr>
              <a:t> </a:t>
            </a:r>
            <a:r>
              <a:rPr sz="2400" b="1" spc="-10" dirty="0">
                <a:latin typeface="Corbel"/>
                <a:cs typeface="Corbel"/>
              </a:rPr>
              <a:t>Pembelajaran</a:t>
            </a:r>
            <a:endParaRPr sz="2400">
              <a:latin typeface="Corbel"/>
              <a:cs typeface="Corbel"/>
            </a:endParaRPr>
          </a:p>
          <a:p>
            <a:pPr marL="756920" lvl="1" indent="-287655">
              <a:lnSpc>
                <a:spcPct val="100000"/>
              </a:lnSpc>
              <a:spcBef>
                <a:spcPts val="1125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920" algn="l"/>
                <a:tab pos="757555" algn="l"/>
              </a:tabLst>
            </a:pPr>
            <a:r>
              <a:rPr sz="2000" spc="-5" dirty="0">
                <a:latin typeface="Corbel"/>
                <a:cs typeface="Corbel"/>
              </a:rPr>
              <a:t>Mahasiswa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dapat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mengidentifikasi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message</a:t>
            </a:r>
            <a:r>
              <a:rPr sz="2000" spc="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box</a:t>
            </a:r>
            <a:endParaRPr sz="2000">
              <a:latin typeface="Corbel"/>
              <a:cs typeface="Corbel"/>
            </a:endParaRPr>
          </a:p>
          <a:p>
            <a:pPr marL="756920" lvl="1" indent="-287655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920" algn="l"/>
                <a:tab pos="757555" algn="l"/>
              </a:tabLst>
            </a:pPr>
            <a:r>
              <a:rPr sz="2000" spc="-5" dirty="0">
                <a:latin typeface="Corbel"/>
                <a:cs typeface="Corbel"/>
              </a:rPr>
              <a:t>Mahasiswa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dapat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mengidentifikasi</a:t>
            </a:r>
            <a:r>
              <a:rPr sz="2000" spc="-7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Open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File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Dialog</a:t>
            </a:r>
            <a:r>
              <a:rPr sz="2000" spc="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7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Save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File</a:t>
            </a:r>
            <a:r>
              <a:rPr sz="2000" spc="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Dialog</a:t>
            </a:r>
            <a:endParaRPr sz="2000">
              <a:latin typeface="Corbel"/>
              <a:cs typeface="Corbel"/>
            </a:endParaRPr>
          </a:p>
          <a:p>
            <a:pPr marL="756920" lvl="1" indent="-287655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920" algn="l"/>
                <a:tab pos="757555" algn="l"/>
              </a:tabLst>
            </a:pPr>
            <a:r>
              <a:rPr sz="2000" spc="-5" dirty="0">
                <a:latin typeface="Corbel"/>
                <a:cs typeface="Corbel"/>
              </a:rPr>
              <a:t>Mahasiswa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dapat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mengidentifikasi</a:t>
            </a:r>
            <a:r>
              <a:rPr sz="2000" spc="3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Color Dialog</a:t>
            </a:r>
            <a:r>
              <a:rPr sz="2000" dirty="0">
                <a:latin typeface="Corbel"/>
                <a:cs typeface="Corbel"/>
              </a:rPr>
              <a:t> and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Font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Dialog</a:t>
            </a:r>
            <a:endParaRPr sz="2000">
              <a:latin typeface="Corbel"/>
              <a:cs typeface="Corbel"/>
            </a:endParaRPr>
          </a:p>
          <a:p>
            <a:pPr marL="756920" lvl="1" indent="-287655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920" algn="l"/>
                <a:tab pos="757555" algn="l"/>
              </a:tabLst>
            </a:pPr>
            <a:r>
              <a:rPr sz="2000" spc="-5" dirty="0">
                <a:latin typeface="Corbel"/>
                <a:cs typeface="Corbel"/>
              </a:rPr>
              <a:t>Mahasiswa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dapat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mengidentifikasi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Folder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Browser</a:t>
            </a:r>
            <a:r>
              <a:rPr sz="2000" spc="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Dialog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8659" y="511873"/>
            <a:ext cx="17303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Dialog</a:t>
            </a:r>
            <a:r>
              <a:rPr sz="3000" spc="-75" dirty="0"/>
              <a:t> </a:t>
            </a:r>
            <a:r>
              <a:rPr sz="3000" spc="-5" dirty="0"/>
              <a:t>Box</a:t>
            </a:r>
            <a:endParaRPr sz="3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4295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181"/>
              <a:buFont typeface="Arial MT"/>
              <a:buChar char="•"/>
              <a:tabLst>
                <a:tab pos="1344295" algn="l"/>
              </a:tabLst>
            </a:pPr>
            <a:r>
              <a:rPr dirty="0"/>
              <a:t>Dialog</a:t>
            </a:r>
            <a:r>
              <a:rPr spc="-30" dirty="0"/>
              <a:t> </a:t>
            </a:r>
            <a:r>
              <a:rPr spc="-5" dirty="0"/>
              <a:t>Box</a:t>
            </a:r>
            <a:r>
              <a:rPr spc="-20" dirty="0"/>
              <a:t> </a:t>
            </a:r>
            <a:r>
              <a:rPr dirty="0"/>
              <a:t>adalah</a:t>
            </a:r>
            <a:r>
              <a:rPr spc="-30" dirty="0"/>
              <a:t> </a:t>
            </a:r>
            <a:r>
              <a:rPr spc="-5" dirty="0"/>
              <a:t>window</a:t>
            </a:r>
            <a:r>
              <a:rPr spc="5" dirty="0"/>
              <a:t> </a:t>
            </a:r>
            <a:r>
              <a:rPr dirty="0"/>
              <a:t>untuk</a:t>
            </a:r>
            <a:r>
              <a:rPr spc="-25" dirty="0"/>
              <a:t> </a:t>
            </a:r>
            <a:r>
              <a:rPr dirty="0"/>
              <a:t>berbagi</a:t>
            </a:r>
            <a:r>
              <a:rPr spc="-15" dirty="0"/>
              <a:t> </a:t>
            </a:r>
            <a:r>
              <a:rPr spc="-5" dirty="0"/>
              <a:t>tugas seperti</a:t>
            </a:r>
            <a:r>
              <a:rPr dirty="0"/>
              <a:t> membuka</a:t>
            </a:r>
            <a:r>
              <a:rPr spc="5" dirty="0"/>
              <a:t> </a:t>
            </a:r>
            <a:r>
              <a:rPr dirty="0"/>
              <a:t>dan</a:t>
            </a:r>
          </a:p>
          <a:p>
            <a:pPr marL="1343660">
              <a:lnSpc>
                <a:spcPct val="100000"/>
              </a:lnSpc>
              <a:spcBef>
                <a:spcPts val="105"/>
              </a:spcBef>
            </a:pPr>
            <a:r>
              <a:rPr dirty="0"/>
              <a:t>menyimpan</a:t>
            </a:r>
            <a:r>
              <a:rPr spc="-10" dirty="0"/>
              <a:t> </a:t>
            </a:r>
            <a:r>
              <a:rPr dirty="0"/>
              <a:t>file,</a:t>
            </a:r>
            <a:r>
              <a:rPr spc="-15" dirty="0"/>
              <a:t> </a:t>
            </a:r>
            <a:r>
              <a:rPr dirty="0"/>
              <a:t>mencetak halaman,</a:t>
            </a:r>
            <a:r>
              <a:rPr spc="-50" dirty="0"/>
              <a:t> </a:t>
            </a:r>
            <a:r>
              <a:rPr spc="-5" dirty="0"/>
              <a:t>konfigurasi</a:t>
            </a:r>
            <a:r>
              <a:rPr spc="-10" dirty="0"/>
              <a:t> </a:t>
            </a:r>
            <a:r>
              <a:rPr dirty="0"/>
              <a:t>halaman,</a:t>
            </a:r>
            <a:r>
              <a:rPr spc="-50" dirty="0"/>
              <a:t> </a:t>
            </a:r>
            <a:r>
              <a:rPr dirty="0"/>
              <a:t>memberikan pilihan</a:t>
            </a:r>
          </a:p>
          <a:p>
            <a:pPr marL="1343660">
              <a:lnSpc>
                <a:spcPct val="100000"/>
              </a:lnSpc>
              <a:spcBef>
                <a:spcPts val="120"/>
              </a:spcBef>
            </a:pPr>
            <a:r>
              <a:rPr dirty="0"/>
              <a:t>warna</a:t>
            </a:r>
            <a:r>
              <a:rPr spc="-25" dirty="0"/>
              <a:t> </a:t>
            </a:r>
            <a:r>
              <a:rPr dirty="0"/>
              <a:t>dan</a:t>
            </a:r>
            <a:r>
              <a:rPr spc="-40" dirty="0"/>
              <a:t> </a:t>
            </a:r>
            <a:r>
              <a:rPr dirty="0"/>
              <a:t>lain</a:t>
            </a:r>
            <a:r>
              <a:rPr spc="-35" dirty="0"/>
              <a:t> </a:t>
            </a:r>
            <a:r>
              <a:rPr dirty="0"/>
              <a:t>sebagainya.</a:t>
            </a:r>
          </a:p>
          <a:p>
            <a:pPr marL="1343660" marR="5080" indent="-287020">
              <a:lnSpc>
                <a:spcPct val="103800"/>
              </a:lnSpc>
              <a:spcBef>
                <a:spcPts val="600"/>
              </a:spcBef>
              <a:buClr>
                <a:srgbClr val="1286C3"/>
              </a:buClr>
              <a:buSzPct val="143181"/>
              <a:buFont typeface="Arial MT"/>
              <a:buChar char="•"/>
              <a:tabLst>
                <a:tab pos="1344295" algn="l"/>
              </a:tabLst>
            </a:pPr>
            <a:r>
              <a:rPr dirty="0"/>
              <a:t>Dialog Box merupakan bagian </a:t>
            </a:r>
            <a:r>
              <a:rPr spc="-5" dirty="0"/>
              <a:t>penting </a:t>
            </a:r>
            <a:r>
              <a:rPr dirty="0"/>
              <a:t>dalam </a:t>
            </a:r>
            <a:r>
              <a:rPr spc="-5" dirty="0"/>
              <a:t>mengembangkan </a:t>
            </a:r>
            <a:r>
              <a:rPr dirty="0"/>
              <a:t>aplikasi berbasis </a:t>
            </a:r>
            <a:r>
              <a:rPr spc="-434" dirty="0"/>
              <a:t> </a:t>
            </a:r>
            <a:r>
              <a:rPr dirty="0"/>
              <a:t>windows, selain itu Dialog </a:t>
            </a:r>
            <a:r>
              <a:rPr spc="-5" dirty="0"/>
              <a:t>Box </a:t>
            </a:r>
            <a:r>
              <a:rPr dirty="0"/>
              <a:t>dapat </a:t>
            </a:r>
            <a:r>
              <a:rPr spc="-5" dirty="0"/>
              <a:t>juga </a:t>
            </a:r>
            <a:r>
              <a:rPr dirty="0"/>
              <a:t>dimanfaatkan untuk berbagai </a:t>
            </a:r>
            <a:r>
              <a:rPr spc="5" dirty="0"/>
              <a:t> </a:t>
            </a:r>
            <a:r>
              <a:rPr spc="-5" dirty="0"/>
              <a:t>kebutuhan</a:t>
            </a:r>
            <a:r>
              <a:rPr spc="-25" dirty="0"/>
              <a:t> </a:t>
            </a:r>
            <a:r>
              <a:rPr spc="-5" dirty="0"/>
              <a:t>seperti</a:t>
            </a:r>
            <a:r>
              <a:rPr spc="5" dirty="0"/>
              <a:t> </a:t>
            </a:r>
            <a:r>
              <a:rPr dirty="0"/>
              <a:t>pengelolahan</a:t>
            </a:r>
            <a:r>
              <a:rPr spc="-30" dirty="0"/>
              <a:t> </a:t>
            </a:r>
            <a:r>
              <a:rPr dirty="0"/>
              <a:t>file</a:t>
            </a:r>
            <a:r>
              <a:rPr spc="-15" dirty="0"/>
              <a:t> </a:t>
            </a:r>
            <a:r>
              <a:rPr dirty="0"/>
              <a:t>dan lain</a:t>
            </a:r>
            <a:r>
              <a:rPr spc="-15" dirty="0"/>
              <a:t> </a:t>
            </a:r>
            <a:r>
              <a:rPr spc="-5" dirty="0"/>
              <a:t>sebagainya.</a:t>
            </a:r>
          </a:p>
          <a:p>
            <a:pPr marL="1343660" marR="483234" indent="-287020">
              <a:lnSpc>
                <a:spcPct val="104000"/>
              </a:lnSpc>
              <a:spcBef>
                <a:spcPts val="615"/>
              </a:spcBef>
              <a:buClr>
                <a:srgbClr val="1286C3"/>
              </a:buClr>
              <a:buSzPct val="143181"/>
              <a:buFont typeface="Arial MT"/>
              <a:buChar char="•"/>
              <a:tabLst>
                <a:tab pos="1344295" algn="l"/>
              </a:tabLst>
            </a:pPr>
            <a:r>
              <a:rPr dirty="0"/>
              <a:t>Dalam menampilkan atau mencari file di Dialog </a:t>
            </a:r>
            <a:r>
              <a:rPr spc="-5" dirty="0"/>
              <a:t>Box, </a:t>
            </a:r>
            <a:r>
              <a:rPr dirty="0"/>
              <a:t>karena di </a:t>
            </a:r>
            <a:r>
              <a:rPr spc="-5" dirty="0"/>
              <a:t>properti </a:t>
            </a:r>
            <a:r>
              <a:rPr dirty="0"/>
              <a:t> FileName </a:t>
            </a:r>
            <a:r>
              <a:rPr spc="-5" dirty="0"/>
              <a:t>dapat </a:t>
            </a:r>
            <a:r>
              <a:rPr dirty="0"/>
              <a:t>diatur sebelum menampilkan </a:t>
            </a:r>
            <a:r>
              <a:rPr spc="-10" dirty="0"/>
              <a:t>kotak </a:t>
            </a:r>
            <a:r>
              <a:rPr dirty="0"/>
              <a:t>dialog. </a:t>
            </a:r>
            <a:r>
              <a:rPr spc="-5" dirty="0"/>
              <a:t>Hal ini </a:t>
            </a:r>
            <a:r>
              <a:rPr dirty="0"/>
              <a:t> menyebabkan</a:t>
            </a:r>
            <a:r>
              <a:rPr spc="-20" dirty="0"/>
              <a:t> </a:t>
            </a:r>
            <a:r>
              <a:rPr spc="-10" dirty="0"/>
              <a:t>kotak</a:t>
            </a:r>
            <a:r>
              <a:rPr spc="-30" dirty="0"/>
              <a:t> </a:t>
            </a:r>
            <a:r>
              <a:rPr dirty="0"/>
              <a:t>dialog</a:t>
            </a:r>
            <a:r>
              <a:rPr spc="-25" dirty="0"/>
              <a:t> </a:t>
            </a:r>
            <a:r>
              <a:rPr dirty="0"/>
              <a:t>awalnya</a:t>
            </a:r>
            <a:r>
              <a:rPr spc="-45" dirty="0"/>
              <a:t> </a:t>
            </a:r>
            <a:r>
              <a:rPr dirty="0"/>
              <a:t>menampilkan</a:t>
            </a:r>
            <a:r>
              <a:rPr spc="5" dirty="0"/>
              <a:t> </a:t>
            </a:r>
            <a:r>
              <a:rPr spc="-5" dirty="0"/>
              <a:t>nama</a:t>
            </a:r>
            <a:r>
              <a:rPr spc="-15" dirty="0"/>
              <a:t> </a:t>
            </a:r>
            <a:r>
              <a:rPr dirty="0"/>
              <a:t>file yang</a:t>
            </a:r>
            <a:r>
              <a:rPr spc="-25" dirty="0"/>
              <a:t> </a:t>
            </a:r>
            <a:r>
              <a:rPr dirty="0"/>
              <a:t>diberikan. </a:t>
            </a:r>
            <a:r>
              <a:rPr spc="-425" dirty="0"/>
              <a:t> </a:t>
            </a:r>
            <a:r>
              <a:rPr dirty="0"/>
              <a:t>Dalam berbagai </a:t>
            </a:r>
            <a:r>
              <a:rPr spc="-5" dirty="0"/>
              <a:t>kasus, aplikasi </a:t>
            </a:r>
            <a:r>
              <a:rPr dirty="0"/>
              <a:t>anda harus memasukkan </a:t>
            </a:r>
            <a:r>
              <a:rPr spc="-5" dirty="0"/>
              <a:t>properti </a:t>
            </a:r>
            <a:r>
              <a:rPr dirty="0"/>
              <a:t>Initial </a:t>
            </a:r>
            <a:r>
              <a:rPr spc="5" dirty="0"/>
              <a:t> </a:t>
            </a:r>
            <a:r>
              <a:rPr spc="-10" dirty="0"/>
              <a:t>Directory,</a:t>
            </a:r>
            <a:r>
              <a:rPr spc="-20" dirty="0"/>
              <a:t> </a:t>
            </a:r>
            <a:r>
              <a:rPr spc="-5" dirty="0"/>
              <a:t>Filter</a:t>
            </a:r>
            <a:r>
              <a:rPr spc="-20" dirty="0"/>
              <a:t> </a:t>
            </a:r>
            <a:r>
              <a:rPr dirty="0"/>
              <a:t>dan</a:t>
            </a:r>
            <a:r>
              <a:rPr spc="5" dirty="0"/>
              <a:t> </a:t>
            </a:r>
            <a:r>
              <a:rPr spc="-5" dirty="0"/>
              <a:t>Filter </a:t>
            </a:r>
            <a:r>
              <a:rPr dirty="0"/>
              <a:t>Index</a:t>
            </a:r>
            <a:r>
              <a:rPr spc="5" dirty="0"/>
              <a:t> </a:t>
            </a:r>
            <a:r>
              <a:rPr dirty="0"/>
              <a:t>sebelum </a:t>
            </a:r>
            <a:r>
              <a:rPr spc="-5" dirty="0"/>
              <a:t>memanggil</a:t>
            </a:r>
            <a:r>
              <a:rPr spc="-65" dirty="0"/>
              <a:t> </a:t>
            </a:r>
            <a:r>
              <a:rPr dirty="0"/>
              <a:t>ShowDialog.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8320" y="511873"/>
            <a:ext cx="209105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Message</a:t>
            </a:r>
            <a:r>
              <a:rPr sz="3000" spc="-90" dirty="0"/>
              <a:t> </a:t>
            </a:r>
            <a:r>
              <a:rPr sz="3000" spc="-5" dirty="0"/>
              <a:t>Box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1579880" y="1447800"/>
            <a:ext cx="8773160" cy="4320540"/>
            <a:chOff x="1579880" y="1447800"/>
            <a:chExt cx="8773160" cy="43205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9880" y="1447800"/>
              <a:ext cx="3980179" cy="2524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9880" y="4351020"/>
              <a:ext cx="8773160" cy="14173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860" y="0"/>
            <a:ext cx="2438400" cy="6858000"/>
            <a:chOff x="149860" y="0"/>
            <a:chExt cx="2438400" cy="6858000"/>
          </a:xfrm>
        </p:grpSpPr>
        <p:sp>
          <p:nvSpPr>
            <p:cNvPr id="3" name="object 3"/>
            <p:cNvSpPr/>
            <p:nvPr/>
          </p:nvSpPr>
          <p:spPr>
            <a:xfrm>
              <a:off x="457200" y="0"/>
              <a:ext cx="1122680" cy="5328920"/>
            </a:xfrm>
            <a:custGeom>
              <a:avLst/>
              <a:gdLst/>
              <a:ahLst/>
              <a:cxnLst/>
              <a:rect l="l" t="t" r="r" b="b"/>
              <a:pathLst>
                <a:path w="1122680" h="5328920">
                  <a:moveTo>
                    <a:pt x="1122680" y="0"/>
                  </a:moveTo>
                  <a:lnTo>
                    <a:pt x="868553" y="0"/>
                  </a:lnTo>
                  <a:lnTo>
                    <a:pt x="0" y="5286121"/>
                  </a:lnTo>
                  <a:lnTo>
                    <a:pt x="247726" y="5328920"/>
                  </a:lnTo>
                  <a:lnTo>
                    <a:pt x="1122680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860" y="0"/>
              <a:ext cx="1117600" cy="5278120"/>
            </a:xfrm>
            <a:custGeom>
              <a:avLst/>
              <a:gdLst/>
              <a:ahLst/>
              <a:cxnLst/>
              <a:rect l="l" t="t" r="r" b="b"/>
              <a:pathLst>
                <a:path w="1117600" h="5278120">
                  <a:moveTo>
                    <a:pt x="1117600" y="0"/>
                  </a:moveTo>
                  <a:lnTo>
                    <a:pt x="865187" y="0"/>
                  </a:lnTo>
                  <a:lnTo>
                    <a:pt x="0" y="5240020"/>
                  </a:lnTo>
                  <a:lnTo>
                    <a:pt x="249237" y="5278120"/>
                  </a:lnTo>
                  <a:lnTo>
                    <a:pt x="11176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860" y="5240020"/>
              <a:ext cx="1229360" cy="1617980"/>
            </a:xfrm>
            <a:custGeom>
              <a:avLst/>
              <a:gdLst/>
              <a:ahLst/>
              <a:cxnLst/>
              <a:rect l="l" t="t" r="r" b="b"/>
              <a:pathLst>
                <a:path w="1229360" h="1617979">
                  <a:moveTo>
                    <a:pt x="0" y="0"/>
                  </a:moveTo>
                  <a:lnTo>
                    <a:pt x="1175385" y="1617979"/>
                  </a:lnTo>
                  <a:lnTo>
                    <a:pt x="1229360" y="16179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5290820"/>
              <a:ext cx="1496060" cy="1567180"/>
            </a:xfrm>
            <a:custGeom>
              <a:avLst/>
              <a:gdLst/>
              <a:ahLst/>
              <a:cxnLst/>
              <a:rect l="l" t="t" r="r" b="b"/>
              <a:pathLst>
                <a:path w="1496060" h="1567179">
                  <a:moveTo>
                    <a:pt x="0" y="0"/>
                  </a:moveTo>
                  <a:lnTo>
                    <a:pt x="1443608" y="1567179"/>
                  </a:lnTo>
                  <a:lnTo>
                    <a:pt x="1496060" y="1567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5285740"/>
              <a:ext cx="2131060" cy="1572260"/>
            </a:xfrm>
            <a:custGeom>
              <a:avLst/>
              <a:gdLst/>
              <a:ahLst/>
              <a:cxnLst/>
              <a:rect l="l" t="t" r="r" b="b"/>
              <a:pathLst>
                <a:path w="2131060" h="1572259">
                  <a:moveTo>
                    <a:pt x="0" y="0"/>
                  </a:moveTo>
                  <a:lnTo>
                    <a:pt x="0" y="4826"/>
                  </a:lnTo>
                  <a:lnTo>
                    <a:pt x="1495933" y="1572260"/>
                  </a:lnTo>
                  <a:lnTo>
                    <a:pt x="2131060" y="1572260"/>
                  </a:lnTo>
                  <a:lnTo>
                    <a:pt x="247726" y="42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9860" y="5240020"/>
              <a:ext cx="1696720" cy="1617980"/>
            </a:xfrm>
            <a:custGeom>
              <a:avLst/>
              <a:gdLst/>
              <a:ahLst/>
              <a:cxnLst/>
              <a:rect l="l" t="t" r="r" b="b"/>
              <a:pathLst>
                <a:path w="1696720" h="1617979">
                  <a:moveTo>
                    <a:pt x="0" y="0"/>
                  </a:moveTo>
                  <a:lnTo>
                    <a:pt x="1229614" y="1617979"/>
                  </a:lnTo>
                  <a:lnTo>
                    <a:pt x="1696720" y="1617979"/>
                  </a:lnTo>
                  <a:lnTo>
                    <a:pt x="292315" y="95122"/>
                  </a:lnTo>
                  <a:lnTo>
                    <a:pt x="244652" y="42798"/>
                  </a:lnTo>
                  <a:lnTo>
                    <a:pt x="249428" y="42798"/>
                  </a:lnTo>
                  <a:lnTo>
                    <a:pt x="249428" y="38099"/>
                  </a:lnTo>
                  <a:lnTo>
                    <a:pt x="244652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5459" y="304800"/>
            <a:ext cx="2519679" cy="84582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338320" y="511873"/>
            <a:ext cx="209105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Message</a:t>
            </a:r>
            <a:r>
              <a:rPr sz="3000" spc="-90" dirty="0"/>
              <a:t> </a:t>
            </a:r>
            <a:r>
              <a:rPr sz="3000" spc="-5" dirty="0"/>
              <a:t>Box</a:t>
            </a:r>
            <a:endParaRPr sz="3000"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8979" y="1681479"/>
            <a:ext cx="8194040" cy="41325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860" y="0"/>
            <a:ext cx="2438400" cy="6858000"/>
            <a:chOff x="149860" y="0"/>
            <a:chExt cx="2438400" cy="6858000"/>
          </a:xfrm>
        </p:grpSpPr>
        <p:sp>
          <p:nvSpPr>
            <p:cNvPr id="3" name="object 3"/>
            <p:cNvSpPr/>
            <p:nvPr/>
          </p:nvSpPr>
          <p:spPr>
            <a:xfrm>
              <a:off x="457200" y="0"/>
              <a:ext cx="1122680" cy="5328920"/>
            </a:xfrm>
            <a:custGeom>
              <a:avLst/>
              <a:gdLst/>
              <a:ahLst/>
              <a:cxnLst/>
              <a:rect l="l" t="t" r="r" b="b"/>
              <a:pathLst>
                <a:path w="1122680" h="5328920">
                  <a:moveTo>
                    <a:pt x="1122680" y="0"/>
                  </a:moveTo>
                  <a:lnTo>
                    <a:pt x="868553" y="0"/>
                  </a:lnTo>
                  <a:lnTo>
                    <a:pt x="0" y="5286121"/>
                  </a:lnTo>
                  <a:lnTo>
                    <a:pt x="247726" y="5328920"/>
                  </a:lnTo>
                  <a:lnTo>
                    <a:pt x="1122680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860" y="0"/>
              <a:ext cx="1117600" cy="5278120"/>
            </a:xfrm>
            <a:custGeom>
              <a:avLst/>
              <a:gdLst/>
              <a:ahLst/>
              <a:cxnLst/>
              <a:rect l="l" t="t" r="r" b="b"/>
              <a:pathLst>
                <a:path w="1117600" h="5278120">
                  <a:moveTo>
                    <a:pt x="1117600" y="0"/>
                  </a:moveTo>
                  <a:lnTo>
                    <a:pt x="865187" y="0"/>
                  </a:lnTo>
                  <a:lnTo>
                    <a:pt x="0" y="5240020"/>
                  </a:lnTo>
                  <a:lnTo>
                    <a:pt x="249237" y="5278120"/>
                  </a:lnTo>
                  <a:lnTo>
                    <a:pt x="11176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860" y="5240020"/>
              <a:ext cx="1229360" cy="1617980"/>
            </a:xfrm>
            <a:custGeom>
              <a:avLst/>
              <a:gdLst/>
              <a:ahLst/>
              <a:cxnLst/>
              <a:rect l="l" t="t" r="r" b="b"/>
              <a:pathLst>
                <a:path w="1229360" h="1617979">
                  <a:moveTo>
                    <a:pt x="0" y="0"/>
                  </a:moveTo>
                  <a:lnTo>
                    <a:pt x="1175385" y="1617979"/>
                  </a:lnTo>
                  <a:lnTo>
                    <a:pt x="1229360" y="16179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5290820"/>
              <a:ext cx="1496060" cy="1567180"/>
            </a:xfrm>
            <a:custGeom>
              <a:avLst/>
              <a:gdLst/>
              <a:ahLst/>
              <a:cxnLst/>
              <a:rect l="l" t="t" r="r" b="b"/>
              <a:pathLst>
                <a:path w="1496060" h="1567179">
                  <a:moveTo>
                    <a:pt x="0" y="0"/>
                  </a:moveTo>
                  <a:lnTo>
                    <a:pt x="1443608" y="1567179"/>
                  </a:lnTo>
                  <a:lnTo>
                    <a:pt x="1496060" y="1567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5285740"/>
              <a:ext cx="2131060" cy="1572260"/>
            </a:xfrm>
            <a:custGeom>
              <a:avLst/>
              <a:gdLst/>
              <a:ahLst/>
              <a:cxnLst/>
              <a:rect l="l" t="t" r="r" b="b"/>
              <a:pathLst>
                <a:path w="2131060" h="1572259">
                  <a:moveTo>
                    <a:pt x="0" y="0"/>
                  </a:moveTo>
                  <a:lnTo>
                    <a:pt x="0" y="4826"/>
                  </a:lnTo>
                  <a:lnTo>
                    <a:pt x="1495933" y="1572260"/>
                  </a:lnTo>
                  <a:lnTo>
                    <a:pt x="2131060" y="1572260"/>
                  </a:lnTo>
                  <a:lnTo>
                    <a:pt x="247726" y="42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9860" y="5240020"/>
              <a:ext cx="1696720" cy="1617980"/>
            </a:xfrm>
            <a:custGeom>
              <a:avLst/>
              <a:gdLst/>
              <a:ahLst/>
              <a:cxnLst/>
              <a:rect l="l" t="t" r="r" b="b"/>
              <a:pathLst>
                <a:path w="1696720" h="1617979">
                  <a:moveTo>
                    <a:pt x="0" y="0"/>
                  </a:moveTo>
                  <a:lnTo>
                    <a:pt x="1229614" y="1617979"/>
                  </a:lnTo>
                  <a:lnTo>
                    <a:pt x="1696720" y="1617979"/>
                  </a:lnTo>
                  <a:lnTo>
                    <a:pt x="292315" y="95122"/>
                  </a:lnTo>
                  <a:lnTo>
                    <a:pt x="244652" y="42798"/>
                  </a:lnTo>
                  <a:lnTo>
                    <a:pt x="249428" y="42798"/>
                  </a:lnTo>
                  <a:lnTo>
                    <a:pt x="249428" y="38099"/>
                  </a:lnTo>
                  <a:lnTo>
                    <a:pt x="244652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5459" y="304800"/>
            <a:ext cx="2519679" cy="84582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338320" y="511873"/>
            <a:ext cx="209105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Message</a:t>
            </a:r>
            <a:r>
              <a:rPr sz="3000" spc="-90" dirty="0"/>
              <a:t> </a:t>
            </a:r>
            <a:r>
              <a:rPr sz="3000" spc="-5" dirty="0"/>
              <a:t>Box</a:t>
            </a:r>
            <a:endParaRPr sz="3000"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00" y="1524000"/>
            <a:ext cx="9712960" cy="4356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860" y="0"/>
            <a:ext cx="2438400" cy="6858000"/>
            <a:chOff x="149860" y="0"/>
            <a:chExt cx="2438400" cy="6858000"/>
          </a:xfrm>
        </p:grpSpPr>
        <p:sp>
          <p:nvSpPr>
            <p:cNvPr id="3" name="object 3"/>
            <p:cNvSpPr/>
            <p:nvPr/>
          </p:nvSpPr>
          <p:spPr>
            <a:xfrm>
              <a:off x="457200" y="0"/>
              <a:ext cx="1122680" cy="5328920"/>
            </a:xfrm>
            <a:custGeom>
              <a:avLst/>
              <a:gdLst/>
              <a:ahLst/>
              <a:cxnLst/>
              <a:rect l="l" t="t" r="r" b="b"/>
              <a:pathLst>
                <a:path w="1122680" h="5328920">
                  <a:moveTo>
                    <a:pt x="1122680" y="0"/>
                  </a:moveTo>
                  <a:lnTo>
                    <a:pt x="868553" y="0"/>
                  </a:lnTo>
                  <a:lnTo>
                    <a:pt x="0" y="5286121"/>
                  </a:lnTo>
                  <a:lnTo>
                    <a:pt x="247726" y="5328920"/>
                  </a:lnTo>
                  <a:lnTo>
                    <a:pt x="1122680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860" y="0"/>
              <a:ext cx="1117600" cy="5278120"/>
            </a:xfrm>
            <a:custGeom>
              <a:avLst/>
              <a:gdLst/>
              <a:ahLst/>
              <a:cxnLst/>
              <a:rect l="l" t="t" r="r" b="b"/>
              <a:pathLst>
                <a:path w="1117600" h="5278120">
                  <a:moveTo>
                    <a:pt x="1117600" y="0"/>
                  </a:moveTo>
                  <a:lnTo>
                    <a:pt x="865187" y="0"/>
                  </a:lnTo>
                  <a:lnTo>
                    <a:pt x="0" y="5240020"/>
                  </a:lnTo>
                  <a:lnTo>
                    <a:pt x="249237" y="5278120"/>
                  </a:lnTo>
                  <a:lnTo>
                    <a:pt x="11176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860" y="5240020"/>
              <a:ext cx="1229360" cy="1617980"/>
            </a:xfrm>
            <a:custGeom>
              <a:avLst/>
              <a:gdLst/>
              <a:ahLst/>
              <a:cxnLst/>
              <a:rect l="l" t="t" r="r" b="b"/>
              <a:pathLst>
                <a:path w="1229360" h="1617979">
                  <a:moveTo>
                    <a:pt x="0" y="0"/>
                  </a:moveTo>
                  <a:lnTo>
                    <a:pt x="1175385" y="1617979"/>
                  </a:lnTo>
                  <a:lnTo>
                    <a:pt x="1229360" y="16179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5290820"/>
              <a:ext cx="1496060" cy="1567180"/>
            </a:xfrm>
            <a:custGeom>
              <a:avLst/>
              <a:gdLst/>
              <a:ahLst/>
              <a:cxnLst/>
              <a:rect l="l" t="t" r="r" b="b"/>
              <a:pathLst>
                <a:path w="1496060" h="1567179">
                  <a:moveTo>
                    <a:pt x="0" y="0"/>
                  </a:moveTo>
                  <a:lnTo>
                    <a:pt x="1443608" y="1567179"/>
                  </a:lnTo>
                  <a:lnTo>
                    <a:pt x="1496060" y="1567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5285740"/>
              <a:ext cx="2131060" cy="1572260"/>
            </a:xfrm>
            <a:custGeom>
              <a:avLst/>
              <a:gdLst/>
              <a:ahLst/>
              <a:cxnLst/>
              <a:rect l="l" t="t" r="r" b="b"/>
              <a:pathLst>
                <a:path w="2131060" h="1572259">
                  <a:moveTo>
                    <a:pt x="0" y="0"/>
                  </a:moveTo>
                  <a:lnTo>
                    <a:pt x="0" y="4826"/>
                  </a:lnTo>
                  <a:lnTo>
                    <a:pt x="1495933" y="1572260"/>
                  </a:lnTo>
                  <a:lnTo>
                    <a:pt x="2131060" y="1572260"/>
                  </a:lnTo>
                  <a:lnTo>
                    <a:pt x="247726" y="42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9860" y="5240020"/>
              <a:ext cx="1696720" cy="1617980"/>
            </a:xfrm>
            <a:custGeom>
              <a:avLst/>
              <a:gdLst/>
              <a:ahLst/>
              <a:cxnLst/>
              <a:rect l="l" t="t" r="r" b="b"/>
              <a:pathLst>
                <a:path w="1696720" h="1617979">
                  <a:moveTo>
                    <a:pt x="0" y="0"/>
                  </a:moveTo>
                  <a:lnTo>
                    <a:pt x="1229614" y="1617979"/>
                  </a:lnTo>
                  <a:lnTo>
                    <a:pt x="1696720" y="1617979"/>
                  </a:lnTo>
                  <a:lnTo>
                    <a:pt x="292315" y="95122"/>
                  </a:lnTo>
                  <a:lnTo>
                    <a:pt x="244652" y="42798"/>
                  </a:lnTo>
                  <a:lnTo>
                    <a:pt x="249428" y="42798"/>
                  </a:lnTo>
                  <a:lnTo>
                    <a:pt x="249428" y="38099"/>
                  </a:lnTo>
                  <a:lnTo>
                    <a:pt x="244652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5459" y="304800"/>
            <a:ext cx="2519679" cy="84582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338320" y="511873"/>
            <a:ext cx="209105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Message</a:t>
            </a:r>
            <a:r>
              <a:rPr sz="3000" spc="-90" dirty="0"/>
              <a:t> </a:t>
            </a:r>
            <a:r>
              <a:rPr sz="3000" spc="-5" dirty="0"/>
              <a:t>Box</a:t>
            </a:r>
            <a:endParaRPr sz="3000"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00" y="1524000"/>
            <a:ext cx="9712960" cy="4356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9166" y="511873"/>
            <a:ext cx="480885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Open</a:t>
            </a:r>
            <a:r>
              <a:rPr sz="3000" spc="-30" dirty="0"/>
              <a:t> </a:t>
            </a:r>
            <a:r>
              <a:rPr sz="3000" spc="-10" dirty="0"/>
              <a:t>and</a:t>
            </a:r>
            <a:r>
              <a:rPr sz="3000" spc="-65" dirty="0"/>
              <a:t> </a:t>
            </a:r>
            <a:r>
              <a:rPr sz="3000" spc="-5" dirty="0"/>
              <a:t>Save</a:t>
            </a:r>
            <a:r>
              <a:rPr sz="3000" spc="-10" dirty="0"/>
              <a:t> </a:t>
            </a:r>
            <a:r>
              <a:rPr sz="3000" dirty="0"/>
              <a:t>File</a:t>
            </a:r>
            <a:r>
              <a:rPr sz="3000" spc="-20" dirty="0"/>
              <a:t> </a:t>
            </a:r>
            <a:r>
              <a:rPr sz="3000" dirty="0"/>
              <a:t>Dialog</a:t>
            </a:r>
            <a:r>
              <a:rPr sz="3000" spc="-25" dirty="0"/>
              <a:t> </a:t>
            </a:r>
            <a:r>
              <a:rPr sz="3000" spc="-5" dirty="0"/>
              <a:t>Box</a:t>
            </a:r>
            <a:endParaRPr sz="3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60904" y="3864609"/>
          <a:ext cx="6507479" cy="2580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7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8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Control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Properties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Value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OpenFileDialog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Name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ofdData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SaveFileDialog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Name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sfdData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0" dirty="0">
                          <a:latin typeface="Corbel"/>
                          <a:cs typeface="Corbel"/>
                        </a:rPr>
                        <a:t>TextBox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Name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txtFileOpen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0" dirty="0">
                          <a:latin typeface="Corbel"/>
                          <a:cs typeface="Corbel"/>
                        </a:rPr>
                        <a:t>TextBox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Name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txtFileSave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Button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Name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btnFileOpen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Button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Name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btnFileSave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0" y="1551939"/>
            <a:ext cx="4142740" cy="1917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4059" y="511873"/>
            <a:ext cx="1680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Scroll</a:t>
            </a:r>
            <a:r>
              <a:rPr sz="3000" spc="-90" dirty="0"/>
              <a:t> </a:t>
            </a:r>
            <a:r>
              <a:rPr sz="3000" spc="-5" dirty="0"/>
              <a:t>Bars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1630679" y="1508759"/>
            <a:ext cx="10035540" cy="4638040"/>
            <a:chOff x="1630679" y="1508759"/>
            <a:chExt cx="10035540" cy="46380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9" y="1508759"/>
              <a:ext cx="3754120" cy="17399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6299" y="4980939"/>
              <a:ext cx="8930640" cy="11658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4859" y="1508760"/>
              <a:ext cx="5801360" cy="311404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759959" y="2237740"/>
              <a:ext cx="1036955" cy="469900"/>
            </a:xfrm>
            <a:custGeom>
              <a:avLst/>
              <a:gdLst/>
              <a:ahLst/>
              <a:cxnLst/>
              <a:rect l="l" t="t" r="r" b="b"/>
              <a:pathLst>
                <a:path w="1036954" h="469900">
                  <a:moveTo>
                    <a:pt x="924294" y="434619"/>
                  </a:moveTo>
                  <a:lnTo>
                    <a:pt x="909065" y="469519"/>
                  </a:lnTo>
                  <a:lnTo>
                    <a:pt x="1036701" y="462915"/>
                  </a:lnTo>
                  <a:lnTo>
                    <a:pt x="1020805" y="443865"/>
                  </a:lnTo>
                  <a:lnTo>
                    <a:pt x="949116" y="443865"/>
                  </a:lnTo>
                  <a:lnTo>
                    <a:pt x="941704" y="442214"/>
                  </a:lnTo>
                  <a:lnTo>
                    <a:pt x="924294" y="434619"/>
                  </a:lnTo>
                  <a:close/>
                </a:path>
                <a:path w="1036954" h="469900">
                  <a:moveTo>
                    <a:pt x="939533" y="399696"/>
                  </a:moveTo>
                  <a:lnTo>
                    <a:pt x="924294" y="434619"/>
                  </a:lnTo>
                  <a:lnTo>
                    <a:pt x="941704" y="442214"/>
                  </a:lnTo>
                  <a:lnTo>
                    <a:pt x="949116" y="443865"/>
                  </a:lnTo>
                  <a:lnTo>
                    <a:pt x="956325" y="442563"/>
                  </a:lnTo>
                  <a:lnTo>
                    <a:pt x="962511" y="438642"/>
                  </a:lnTo>
                  <a:lnTo>
                    <a:pt x="966851" y="432435"/>
                  </a:lnTo>
                  <a:lnTo>
                    <a:pt x="968428" y="425041"/>
                  </a:lnTo>
                  <a:lnTo>
                    <a:pt x="967089" y="417861"/>
                  </a:lnTo>
                  <a:lnTo>
                    <a:pt x="963154" y="411682"/>
                  </a:lnTo>
                  <a:lnTo>
                    <a:pt x="956944" y="407289"/>
                  </a:lnTo>
                  <a:lnTo>
                    <a:pt x="939533" y="399696"/>
                  </a:lnTo>
                  <a:close/>
                </a:path>
                <a:path w="1036954" h="469900">
                  <a:moveTo>
                    <a:pt x="954786" y="364744"/>
                  </a:moveTo>
                  <a:lnTo>
                    <a:pt x="939533" y="399696"/>
                  </a:lnTo>
                  <a:lnTo>
                    <a:pt x="956944" y="407289"/>
                  </a:lnTo>
                  <a:lnTo>
                    <a:pt x="963154" y="411682"/>
                  </a:lnTo>
                  <a:lnTo>
                    <a:pt x="967089" y="417861"/>
                  </a:lnTo>
                  <a:lnTo>
                    <a:pt x="968428" y="425041"/>
                  </a:lnTo>
                  <a:lnTo>
                    <a:pt x="966851" y="432435"/>
                  </a:lnTo>
                  <a:lnTo>
                    <a:pt x="962511" y="438642"/>
                  </a:lnTo>
                  <a:lnTo>
                    <a:pt x="956325" y="442563"/>
                  </a:lnTo>
                  <a:lnTo>
                    <a:pt x="949116" y="443865"/>
                  </a:lnTo>
                  <a:lnTo>
                    <a:pt x="1020805" y="443865"/>
                  </a:lnTo>
                  <a:lnTo>
                    <a:pt x="954786" y="364744"/>
                  </a:lnTo>
                  <a:close/>
                </a:path>
                <a:path w="1036954" h="469900">
                  <a:moveTo>
                    <a:pt x="19278" y="0"/>
                  </a:moveTo>
                  <a:lnTo>
                    <a:pt x="12112" y="1301"/>
                  </a:lnTo>
                  <a:lnTo>
                    <a:pt x="5970" y="5222"/>
                  </a:lnTo>
                  <a:lnTo>
                    <a:pt x="1650" y="11430"/>
                  </a:lnTo>
                  <a:lnTo>
                    <a:pt x="0" y="18821"/>
                  </a:lnTo>
                  <a:lnTo>
                    <a:pt x="1301" y="25987"/>
                  </a:lnTo>
                  <a:lnTo>
                    <a:pt x="5222" y="32129"/>
                  </a:lnTo>
                  <a:lnTo>
                    <a:pt x="11429" y="36449"/>
                  </a:lnTo>
                  <a:lnTo>
                    <a:pt x="924294" y="434619"/>
                  </a:lnTo>
                  <a:lnTo>
                    <a:pt x="939533" y="399696"/>
                  </a:lnTo>
                  <a:lnTo>
                    <a:pt x="26669" y="1651"/>
                  </a:lnTo>
                  <a:lnTo>
                    <a:pt x="19278" y="0"/>
                  </a:lnTo>
                  <a:close/>
                </a:path>
              </a:pathLst>
            </a:custGeom>
            <a:solidFill>
              <a:srgbClr val="D54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201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MT</vt:lpstr>
      <vt:lpstr>Calibri</vt:lpstr>
      <vt:lpstr>Corbel</vt:lpstr>
      <vt:lpstr>Office Theme</vt:lpstr>
      <vt:lpstr>Pemrograman Visual</vt:lpstr>
      <vt:lpstr>Dialogs</vt:lpstr>
      <vt:lpstr>Dialog Box</vt:lpstr>
      <vt:lpstr>Message Box</vt:lpstr>
      <vt:lpstr>Message Box</vt:lpstr>
      <vt:lpstr>Message Box</vt:lpstr>
      <vt:lpstr>Message Box</vt:lpstr>
      <vt:lpstr>Open and Save File Dialog Box</vt:lpstr>
      <vt:lpstr>Scroll Bars</vt:lpstr>
      <vt:lpstr>Scroll Bars</vt:lpstr>
      <vt:lpstr>Scroll Bars – Filter</vt:lpstr>
      <vt:lpstr>Scroll Bars – SaveFileDialog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</dc:creator>
  <cp:lastModifiedBy>Ikhwani Saputra</cp:lastModifiedBy>
  <cp:revision>2</cp:revision>
  <dcterms:created xsi:type="dcterms:W3CDTF">2022-08-26T08:48:00Z</dcterms:created>
  <dcterms:modified xsi:type="dcterms:W3CDTF">2022-11-16T02:55:53Z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2022-08-26T00:00:00Z</vt:filetime>
  </property>
</Properties>
</file>