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Default Extension="png" ContentType="image/png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Default Extension="jpg" ContentType="image/jpg"/>
  <Override PartName="/ppt/slides/slide9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x="12192000" cy="6858000"/>
  <p:notesSz cx="12192000" cy="6858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/Relationships>
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9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8" Type="http://schemas.openxmlformats.org/officeDocument/2006/relationships/image" Target="../media/image2.png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457200" y="0"/>
            <a:ext cx="1122680" cy="5328920"/>
          </a:xfrm>
          <a:custGeom>
            <a:avLst/>
            <a:gdLst/>
            <a:ahLst/>
            <a:cxnLst/>
            <a:rect l="l" t="t" r="r" b="b"/>
            <a:pathLst>
              <a:path w="1122680" h="5328920">
                <a:moveTo>
                  <a:pt x="1122680" y="0"/>
                </a:moveTo>
                <a:lnTo>
                  <a:pt x="868553" y="0"/>
                </a:lnTo>
                <a:lnTo>
                  <a:pt x="0" y="5286121"/>
                </a:lnTo>
                <a:lnTo>
                  <a:pt x="247726" y="5328920"/>
                </a:lnTo>
                <a:lnTo>
                  <a:pt x="1122680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bg object 18"/>
          <p:cNvSpPr/>
          <p:nvPr/>
        </p:nvSpPr>
        <p:spPr>
          <a:xfrm>
            <a:off x="149860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600" y="0"/>
                </a:moveTo>
                <a:lnTo>
                  <a:pt x="865187" y="0"/>
                </a:lnTo>
                <a:lnTo>
                  <a:pt x="0" y="5240020"/>
                </a:lnTo>
                <a:lnTo>
                  <a:pt x="249237" y="5278120"/>
                </a:lnTo>
                <a:lnTo>
                  <a:pt x="1117600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bg object 19"/>
          <p:cNvSpPr/>
          <p:nvPr/>
        </p:nvSpPr>
        <p:spPr>
          <a:xfrm>
            <a:off x="149860" y="5240020"/>
            <a:ext cx="1229360" cy="1617980"/>
          </a:xfrm>
          <a:custGeom>
            <a:avLst/>
            <a:gdLst/>
            <a:ahLst/>
            <a:cxnLst/>
            <a:rect l="l" t="t" r="r" b="b"/>
            <a:pathLst>
              <a:path w="1229360" h="1617979">
                <a:moveTo>
                  <a:pt x="0" y="0"/>
                </a:moveTo>
                <a:lnTo>
                  <a:pt x="1175385" y="1617979"/>
                </a:lnTo>
                <a:lnTo>
                  <a:pt x="1229360" y="1617979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0" name="bg object 20"/>
          <p:cNvSpPr/>
          <p:nvPr/>
        </p:nvSpPr>
        <p:spPr>
          <a:xfrm>
            <a:off x="457200" y="5290820"/>
            <a:ext cx="1496060" cy="1567180"/>
          </a:xfrm>
          <a:custGeom>
            <a:avLst/>
            <a:gdLst/>
            <a:ahLst/>
            <a:cxnLst/>
            <a:rect l="l" t="t" r="r" b="b"/>
            <a:pathLst>
              <a:path w="1496060" h="1567179">
                <a:moveTo>
                  <a:pt x="0" y="0"/>
                </a:moveTo>
                <a:lnTo>
                  <a:pt x="1443608" y="1567179"/>
                </a:lnTo>
                <a:lnTo>
                  <a:pt x="1496060" y="1567179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bg object 21"/>
          <p:cNvSpPr/>
          <p:nvPr/>
        </p:nvSpPr>
        <p:spPr>
          <a:xfrm>
            <a:off x="457200" y="5285740"/>
            <a:ext cx="2131060" cy="1572260"/>
          </a:xfrm>
          <a:custGeom>
            <a:avLst/>
            <a:gdLst/>
            <a:ahLst/>
            <a:cxnLst/>
            <a:rect l="l" t="t" r="r" b="b"/>
            <a:pathLst>
              <a:path w="2131060" h="1572259">
                <a:moveTo>
                  <a:pt x="0" y="0"/>
                </a:moveTo>
                <a:lnTo>
                  <a:pt x="0" y="4826"/>
                </a:lnTo>
                <a:lnTo>
                  <a:pt x="1495933" y="1572260"/>
                </a:lnTo>
                <a:lnTo>
                  <a:pt x="2131060" y="1572260"/>
                </a:lnTo>
                <a:lnTo>
                  <a:pt x="247726" y="42926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bg object 22"/>
          <p:cNvSpPr/>
          <p:nvPr/>
        </p:nvSpPr>
        <p:spPr>
          <a:xfrm>
            <a:off x="149860" y="5240020"/>
            <a:ext cx="1696720" cy="1617980"/>
          </a:xfrm>
          <a:custGeom>
            <a:avLst/>
            <a:gdLst/>
            <a:ahLst/>
            <a:cxnLst/>
            <a:rect l="l" t="t" r="r" b="b"/>
            <a:pathLst>
              <a:path w="1696720" h="1617979">
                <a:moveTo>
                  <a:pt x="0" y="0"/>
                </a:moveTo>
                <a:lnTo>
                  <a:pt x="1229614" y="1617979"/>
                </a:lnTo>
                <a:lnTo>
                  <a:pt x="1696720" y="1617979"/>
                </a:lnTo>
                <a:lnTo>
                  <a:pt x="292315" y="95122"/>
                </a:lnTo>
                <a:lnTo>
                  <a:pt x="244652" y="42798"/>
                </a:lnTo>
                <a:lnTo>
                  <a:pt x="249428" y="42798"/>
                </a:lnTo>
                <a:lnTo>
                  <a:pt x="249428" y="38099"/>
                </a:lnTo>
                <a:lnTo>
                  <a:pt x="244652" y="38099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23" name="bg object 23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9395459" y="304800"/>
            <a:ext cx="2519679" cy="845820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96899" y="2886011"/>
            <a:ext cx="10998200" cy="7727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9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718945" y="2066944"/>
            <a:ext cx="8754109" cy="1768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/Relationships>
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/Relationships>
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/Relationships>
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Relationship Id="rId3" Type="http://schemas.openxmlformats.org/officeDocument/2006/relationships/image" Target="../media/image14.png"/></Relationships>
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5.jpg"/><Relationship Id="rId3" Type="http://schemas.openxmlformats.org/officeDocument/2006/relationships/image" Target="../media/image16.jpg"/><Relationship Id="rId4" Type="http://schemas.openxmlformats.org/officeDocument/2006/relationships/image" Target="../media/image17.jpg"/></Relationships>
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8.jpg"/><Relationship Id="rId3" Type="http://schemas.openxmlformats.org/officeDocument/2006/relationships/image" Target="../media/image19.jpg"/><Relationship Id="rId4" Type="http://schemas.openxmlformats.org/officeDocument/2006/relationships/image" Target="../media/image20.jp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0" y="0"/>
              <a:ext cx="12192000" cy="6858000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985519" y="0"/>
              <a:ext cx="1060450" cy="2778760"/>
            </a:xfrm>
            <a:custGeom>
              <a:avLst/>
              <a:gdLst/>
              <a:ahLst/>
              <a:cxnLst/>
              <a:rect l="l" t="t" r="r" b="b"/>
              <a:pathLst>
                <a:path w="1060450" h="2778760">
                  <a:moveTo>
                    <a:pt x="1060433" y="0"/>
                  </a:moveTo>
                  <a:lnTo>
                    <a:pt x="680069" y="0"/>
                  </a:lnTo>
                  <a:lnTo>
                    <a:pt x="0" y="2688209"/>
                  </a:lnTo>
                  <a:lnTo>
                    <a:pt x="356489" y="2778760"/>
                  </a:lnTo>
                  <a:lnTo>
                    <a:pt x="1060433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546100" y="0"/>
              <a:ext cx="1035050" cy="2669540"/>
            </a:xfrm>
            <a:custGeom>
              <a:avLst/>
              <a:gdLst/>
              <a:ahLst/>
              <a:cxnLst/>
              <a:rect l="l" t="t" r="r" b="b"/>
              <a:pathLst>
                <a:path w="1035050" h="2669540">
                  <a:moveTo>
                    <a:pt x="1035030" y="0"/>
                  </a:moveTo>
                  <a:lnTo>
                    <a:pt x="651978" y="0"/>
                  </a:lnTo>
                  <a:lnTo>
                    <a:pt x="0" y="2578989"/>
                  </a:lnTo>
                  <a:lnTo>
                    <a:pt x="348094" y="2664714"/>
                  </a:lnTo>
                  <a:lnTo>
                    <a:pt x="357631" y="2669540"/>
                  </a:lnTo>
                  <a:lnTo>
                    <a:pt x="103503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546100" y="2583179"/>
              <a:ext cx="2694940" cy="4274820"/>
            </a:xfrm>
            <a:custGeom>
              <a:avLst/>
              <a:gdLst/>
              <a:ahLst/>
              <a:cxnLst/>
              <a:rect l="l" t="t" r="r" b="b"/>
              <a:pathLst>
                <a:path w="2694940" h="4274820">
                  <a:moveTo>
                    <a:pt x="0" y="0"/>
                  </a:moveTo>
                  <a:lnTo>
                    <a:pt x="2575814" y="4274820"/>
                  </a:lnTo>
                  <a:lnTo>
                    <a:pt x="2694940" y="42748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988060" y="2692400"/>
              <a:ext cx="3332479" cy="4165600"/>
            </a:xfrm>
            <a:custGeom>
              <a:avLst/>
              <a:gdLst/>
              <a:ahLst/>
              <a:cxnLst/>
              <a:rect l="l" t="t" r="r" b="b"/>
              <a:pathLst>
                <a:path w="3332479" h="4165600">
                  <a:moveTo>
                    <a:pt x="0" y="0"/>
                  </a:moveTo>
                  <a:lnTo>
                    <a:pt x="3208654" y="4165600"/>
                  </a:lnTo>
                  <a:lnTo>
                    <a:pt x="3332479" y="41656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985519" y="2687320"/>
              <a:ext cx="4574540" cy="4170679"/>
            </a:xfrm>
            <a:custGeom>
              <a:avLst/>
              <a:gdLst/>
              <a:ahLst/>
              <a:cxnLst/>
              <a:rect l="l" t="t" r="r" b="b"/>
              <a:pathLst>
                <a:path w="4574540" h="4170679">
                  <a:moveTo>
                    <a:pt x="0" y="0"/>
                  </a:moveTo>
                  <a:lnTo>
                    <a:pt x="4762" y="4825"/>
                  </a:lnTo>
                  <a:lnTo>
                    <a:pt x="3335274" y="4170679"/>
                  </a:lnTo>
                  <a:lnTo>
                    <a:pt x="4574540" y="4170679"/>
                  </a:lnTo>
                  <a:lnTo>
                    <a:pt x="356997" y="9055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9" name="object 9"/>
            <p:cNvSpPr/>
            <p:nvPr/>
          </p:nvSpPr>
          <p:spPr>
            <a:xfrm>
              <a:off x="546100" y="2578100"/>
              <a:ext cx="3583940" cy="4279900"/>
            </a:xfrm>
            <a:custGeom>
              <a:avLst/>
              <a:gdLst/>
              <a:ahLst/>
              <a:cxnLst/>
              <a:rect l="l" t="t" r="r" b="b"/>
              <a:pathLst>
                <a:path w="3583940" h="4279900">
                  <a:moveTo>
                    <a:pt x="0" y="0"/>
                  </a:moveTo>
                  <a:lnTo>
                    <a:pt x="0" y="4699"/>
                  </a:lnTo>
                  <a:lnTo>
                    <a:pt x="2693543" y="4279900"/>
                  </a:lnTo>
                  <a:lnTo>
                    <a:pt x="3583940" y="4279900"/>
                  </a:lnTo>
                  <a:lnTo>
                    <a:pt x="419023" y="176149"/>
                  </a:lnTo>
                  <a:lnTo>
                    <a:pt x="361886" y="95250"/>
                  </a:lnTo>
                  <a:lnTo>
                    <a:pt x="357124" y="9042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  <p:pic>
          <p:nvPicPr>
            <p:cNvPr id="10" name="object 1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435600" y="360679"/>
              <a:ext cx="6068059" cy="2037080"/>
            </a:xfrm>
            <a:prstGeom prst="rect">
              <a:avLst/>
            </a:prstGeom>
          </p:spPr>
        </p:pic>
      </p:grpSp>
      <p:sp>
        <p:nvSpPr>
          <p:cNvPr id="11" name="object 11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5671820">
              <a:lnSpc>
                <a:spcPct val="100000"/>
              </a:lnSpc>
              <a:spcBef>
                <a:spcPts val="100"/>
              </a:spcBef>
            </a:pPr>
            <a:r>
              <a:rPr dirty="0" spc="-220"/>
              <a:t>P</a:t>
            </a:r>
            <a:r>
              <a:rPr dirty="0"/>
              <a:t>emrogram</a:t>
            </a:r>
            <a:r>
              <a:rPr dirty="0" spc="-15"/>
              <a:t>a</a:t>
            </a:r>
            <a:r>
              <a:rPr dirty="0"/>
              <a:t>n</a:t>
            </a:r>
            <a:r>
              <a:rPr dirty="0" spc="-350"/>
              <a:t> </a:t>
            </a:r>
            <a:r>
              <a:rPr dirty="0"/>
              <a:t>Visual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8564244" y="4240593"/>
            <a:ext cx="3030855" cy="4527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2800" spc="-110">
                <a:latin typeface="Corbel"/>
                <a:cs typeface="Corbel"/>
              </a:rPr>
              <a:t>W</a:t>
            </a:r>
            <a:r>
              <a:rPr dirty="0" sz="2800" spc="5">
                <a:latin typeface="Corbel"/>
                <a:cs typeface="Corbel"/>
              </a:rPr>
              <a:t>o</a:t>
            </a:r>
            <a:r>
              <a:rPr dirty="0" sz="2800">
                <a:latin typeface="Corbel"/>
                <a:cs typeface="Corbel"/>
              </a:rPr>
              <a:t>rk</a:t>
            </a:r>
            <a:r>
              <a:rPr dirty="0" sz="2800" spc="-15">
                <a:latin typeface="Corbel"/>
                <a:cs typeface="Corbel"/>
              </a:rPr>
              <a:t>i</a:t>
            </a:r>
            <a:r>
              <a:rPr dirty="0" sz="2800" spc="-5">
                <a:latin typeface="Corbel"/>
                <a:cs typeface="Corbel"/>
              </a:rPr>
              <a:t>n</a:t>
            </a:r>
            <a:r>
              <a:rPr dirty="0" sz="2800">
                <a:latin typeface="Corbel"/>
                <a:cs typeface="Corbel"/>
              </a:rPr>
              <a:t>g</a:t>
            </a:r>
            <a:r>
              <a:rPr dirty="0" sz="2800" spc="-145">
                <a:latin typeface="Corbel"/>
                <a:cs typeface="Corbel"/>
              </a:rPr>
              <a:t> </a:t>
            </a:r>
            <a:r>
              <a:rPr dirty="0" sz="2800" spc="-10">
                <a:latin typeface="Corbel"/>
                <a:cs typeface="Corbel"/>
              </a:rPr>
              <a:t>W</a:t>
            </a:r>
            <a:r>
              <a:rPr dirty="0" sz="2800" spc="-15">
                <a:latin typeface="Corbel"/>
                <a:cs typeface="Corbel"/>
              </a:rPr>
              <a:t>i</a:t>
            </a:r>
            <a:r>
              <a:rPr dirty="0" sz="2800" spc="-5">
                <a:latin typeface="Corbel"/>
                <a:cs typeface="Corbel"/>
              </a:rPr>
              <a:t>t</a:t>
            </a:r>
            <a:r>
              <a:rPr dirty="0" sz="2800">
                <a:latin typeface="Corbel"/>
                <a:cs typeface="Corbel"/>
              </a:rPr>
              <a:t>h</a:t>
            </a:r>
            <a:r>
              <a:rPr dirty="0" sz="2800" spc="30">
                <a:latin typeface="Corbel"/>
                <a:cs typeface="Corbel"/>
              </a:rPr>
              <a:t> </a:t>
            </a:r>
            <a:r>
              <a:rPr dirty="0" sz="2800" spc="5">
                <a:latin typeface="Corbel"/>
                <a:cs typeface="Corbel"/>
              </a:rPr>
              <a:t>Fo</a:t>
            </a:r>
            <a:r>
              <a:rPr dirty="0" sz="2800">
                <a:latin typeface="Corbel"/>
                <a:cs typeface="Corbel"/>
              </a:rPr>
              <a:t>rms</a:t>
            </a:r>
            <a:endParaRPr sz="2800">
              <a:latin typeface="Corbel"/>
              <a:cs typeface="Corbel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0" y="4869179"/>
            <a:ext cx="2128520" cy="1988820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613727" y="5150484"/>
            <a:ext cx="590550" cy="124523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8000" b="1">
                <a:solidFill>
                  <a:srgbClr val="006FC0"/>
                </a:solidFill>
                <a:latin typeface="Arial"/>
                <a:cs typeface="Arial"/>
              </a:rPr>
              <a:t>6</a:t>
            </a:r>
            <a:endParaRPr sz="8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655059" y="496506"/>
            <a:ext cx="3456304" cy="513715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200" spc="-125"/>
              <a:t>W</a:t>
            </a:r>
            <a:r>
              <a:rPr dirty="0" sz="3200" spc="-5"/>
              <a:t>orki</a:t>
            </a:r>
            <a:r>
              <a:rPr dirty="0" sz="3200" spc="-15"/>
              <a:t>n</a:t>
            </a:r>
            <a:r>
              <a:rPr dirty="0" sz="3200"/>
              <a:t>g</a:t>
            </a:r>
            <a:r>
              <a:rPr dirty="0" sz="3200" spc="-160"/>
              <a:t> </a:t>
            </a:r>
            <a:r>
              <a:rPr dirty="0" sz="3200"/>
              <a:t>With</a:t>
            </a:r>
            <a:r>
              <a:rPr dirty="0" sz="3200" spc="-5"/>
              <a:t> </a:t>
            </a:r>
            <a:r>
              <a:rPr dirty="0" sz="3200" spc="-5"/>
              <a:t>For</a:t>
            </a:r>
            <a:r>
              <a:rPr dirty="0" sz="3200" spc="5"/>
              <a:t>m</a:t>
            </a:r>
            <a:r>
              <a:rPr dirty="0" sz="3200"/>
              <a:t>s</a:t>
            </a:r>
            <a:endParaRPr sz="3200"/>
          </a:p>
        </p:txBody>
      </p:sp>
      <p:sp>
        <p:nvSpPr>
          <p:cNvPr id="3" name="object 3"/>
          <p:cNvSpPr txBox="1"/>
          <p:nvPr/>
        </p:nvSpPr>
        <p:spPr>
          <a:xfrm>
            <a:off x="1718945" y="2066944"/>
            <a:ext cx="6701155" cy="1768475"/>
          </a:xfrm>
          <a:prstGeom prst="rect">
            <a:avLst/>
          </a:prstGeom>
        </p:spPr>
        <p:txBody>
          <a:bodyPr wrap="square" lIns="0" tIns="35560" rIns="0" bIns="0" rtlCol="0" vert="horz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28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dirty="0" sz="2400" spc="-30" b="1">
                <a:latin typeface="Corbel"/>
                <a:cs typeface="Corbel"/>
              </a:rPr>
              <a:t>Tujuan</a:t>
            </a:r>
            <a:r>
              <a:rPr dirty="0" sz="2400" spc="-5" b="1">
                <a:latin typeface="Corbel"/>
                <a:cs typeface="Corbel"/>
              </a:rPr>
              <a:t> </a:t>
            </a:r>
            <a:r>
              <a:rPr dirty="0" sz="2400" spc="-10" b="1">
                <a:latin typeface="Corbel"/>
                <a:cs typeface="Corbel"/>
              </a:rPr>
              <a:t>Pembelajaran</a:t>
            </a:r>
            <a:endParaRPr sz="2400">
              <a:latin typeface="Corbel"/>
              <a:cs typeface="Corbel"/>
            </a:endParaRPr>
          </a:p>
          <a:p>
            <a:pPr lvl="1" marL="756920" indent="-287655">
              <a:lnSpc>
                <a:spcPct val="100000"/>
              </a:lnSpc>
              <a:spcBef>
                <a:spcPts val="112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dirty="0" sz="2000" spc="-5">
                <a:latin typeface="Corbel"/>
                <a:cs typeface="Corbel"/>
              </a:rPr>
              <a:t>Mahasiswa </a:t>
            </a:r>
            <a:r>
              <a:rPr dirty="0" sz="2000">
                <a:latin typeface="Corbel"/>
                <a:cs typeface="Corbel"/>
              </a:rPr>
              <a:t>dapat</a:t>
            </a:r>
            <a:r>
              <a:rPr dirty="0" sz="2000" spc="-3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membuat dan</a:t>
            </a:r>
            <a:r>
              <a:rPr dirty="0" sz="2000" spc="-2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menampilkan</a:t>
            </a:r>
            <a:r>
              <a:rPr dirty="0" sz="2000" spc="-2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form</a:t>
            </a:r>
            <a:r>
              <a:rPr dirty="0" sz="2000" spc="-5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baru</a:t>
            </a:r>
            <a:endParaRPr sz="2000">
              <a:latin typeface="Corbel"/>
              <a:cs typeface="Corbel"/>
            </a:endParaRPr>
          </a:p>
          <a:p>
            <a:pPr lvl="1" marL="756920" indent="-28765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dirty="0" sz="2000" spc="-5">
                <a:latin typeface="Corbel"/>
                <a:cs typeface="Corbel"/>
              </a:rPr>
              <a:t>Mahasiswa </a:t>
            </a:r>
            <a:r>
              <a:rPr dirty="0" sz="2000">
                <a:latin typeface="Corbel"/>
                <a:cs typeface="Corbel"/>
              </a:rPr>
              <a:t>dapat</a:t>
            </a:r>
            <a:r>
              <a:rPr dirty="0" sz="2000" spc="-3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membuat ulang</a:t>
            </a:r>
            <a:r>
              <a:rPr dirty="0" sz="2000" spc="-35">
                <a:latin typeface="Corbel"/>
                <a:cs typeface="Corbel"/>
              </a:rPr>
              <a:t> </a:t>
            </a:r>
            <a:r>
              <a:rPr dirty="0" sz="2000" spc="-5">
                <a:latin typeface="Corbel"/>
                <a:cs typeface="Corbel"/>
              </a:rPr>
              <a:t>Forms</a:t>
            </a:r>
            <a:endParaRPr sz="2000">
              <a:latin typeface="Corbel"/>
              <a:cs typeface="Corbel"/>
            </a:endParaRPr>
          </a:p>
          <a:p>
            <a:pPr lvl="1" marL="756920" indent="-287655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756920" algn="l"/>
                <a:tab pos="757555" algn="l"/>
              </a:tabLst>
            </a:pPr>
            <a:r>
              <a:rPr dirty="0" sz="2000" spc="-5">
                <a:latin typeface="Corbel"/>
                <a:cs typeface="Corbel"/>
              </a:rPr>
              <a:t>Mahasiswa</a:t>
            </a:r>
            <a:r>
              <a:rPr dirty="0" sz="2000">
                <a:latin typeface="Corbel"/>
                <a:cs typeface="Corbel"/>
              </a:rPr>
              <a:t> dapat</a:t>
            </a:r>
            <a:r>
              <a:rPr dirty="0" sz="2000" spc="-3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membuat </a:t>
            </a:r>
            <a:r>
              <a:rPr dirty="0" sz="2000" spc="-5">
                <a:latin typeface="Corbel"/>
                <a:cs typeface="Corbel"/>
              </a:rPr>
              <a:t>kustom dialog</a:t>
            </a:r>
            <a:endParaRPr sz="20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9860" y="0"/>
            <a:ext cx="2438400" cy="6858000"/>
            <a:chOff x="149860" y="0"/>
            <a:chExt cx="2438400" cy="6858000"/>
          </a:xfrm>
        </p:grpSpPr>
        <p:sp>
          <p:nvSpPr>
            <p:cNvPr id="3" name="object 3"/>
            <p:cNvSpPr/>
            <p:nvPr/>
          </p:nvSpPr>
          <p:spPr>
            <a:xfrm>
              <a:off x="457200" y="0"/>
              <a:ext cx="1122680" cy="5328920"/>
            </a:xfrm>
            <a:custGeom>
              <a:avLst/>
              <a:gdLst/>
              <a:ahLst/>
              <a:cxnLst/>
              <a:rect l="l" t="t" r="r" b="b"/>
              <a:pathLst>
                <a:path w="1122680" h="5328920">
                  <a:moveTo>
                    <a:pt x="1122680" y="0"/>
                  </a:moveTo>
                  <a:lnTo>
                    <a:pt x="868553" y="0"/>
                  </a:lnTo>
                  <a:lnTo>
                    <a:pt x="0" y="5286121"/>
                  </a:lnTo>
                  <a:lnTo>
                    <a:pt x="247726" y="5328920"/>
                  </a:lnTo>
                  <a:lnTo>
                    <a:pt x="1122680" y="0"/>
                  </a:lnTo>
                  <a:close/>
                </a:path>
              </a:pathLst>
            </a:custGeom>
            <a:solidFill>
              <a:srgbClr val="2FAC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4" name="object 4"/>
            <p:cNvSpPr/>
            <p:nvPr/>
          </p:nvSpPr>
          <p:spPr>
            <a:xfrm>
              <a:off x="149860" y="0"/>
              <a:ext cx="1117600" cy="5278120"/>
            </a:xfrm>
            <a:custGeom>
              <a:avLst/>
              <a:gdLst/>
              <a:ahLst/>
              <a:cxnLst/>
              <a:rect l="l" t="t" r="r" b="b"/>
              <a:pathLst>
                <a:path w="1117600" h="5278120">
                  <a:moveTo>
                    <a:pt x="1117600" y="0"/>
                  </a:moveTo>
                  <a:lnTo>
                    <a:pt x="865187" y="0"/>
                  </a:lnTo>
                  <a:lnTo>
                    <a:pt x="0" y="5240020"/>
                  </a:lnTo>
                  <a:lnTo>
                    <a:pt x="249237" y="5278120"/>
                  </a:lnTo>
                  <a:lnTo>
                    <a:pt x="1117600" y="0"/>
                  </a:lnTo>
                  <a:close/>
                </a:path>
              </a:pathLst>
            </a:custGeom>
            <a:solidFill>
              <a:srgbClr val="585858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149860" y="5240020"/>
              <a:ext cx="1229360" cy="1617980"/>
            </a:xfrm>
            <a:custGeom>
              <a:avLst/>
              <a:gdLst/>
              <a:ahLst/>
              <a:cxnLst/>
              <a:rect l="l" t="t" r="r" b="b"/>
              <a:pathLst>
                <a:path w="1229360" h="1617979">
                  <a:moveTo>
                    <a:pt x="0" y="0"/>
                  </a:moveTo>
                  <a:lnTo>
                    <a:pt x="1175385" y="1617979"/>
                  </a:lnTo>
                  <a:lnTo>
                    <a:pt x="1229360" y="16179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52525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6" name="object 6"/>
            <p:cNvSpPr/>
            <p:nvPr/>
          </p:nvSpPr>
          <p:spPr>
            <a:xfrm>
              <a:off x="457200" y="5290820"/>
              <a:ext cx="1496060" cy="1567180"/>
            </a:xfrm>
            <a:custGeom>
              <a:avLst/>
              <a:gdLst/>
              <a:ahLst/>
              <a:cxnLst/>
              <a:rect l="l" t="t" r="r" b="b"/>
              <a:pathLst>
                <a:path w="1496060" h="1567179">
                  <a:moveTo>
                    <a:pt x="0" y="0"/>
                  </a:moveTo>
                  <a:lnTo>
                    <a:pt x="1443608" y="1567179"/>
                  </a:lnTo>
                  <a:lnTo>
                    <a:pt x="1496060" y="156717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C5A82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457200" y="5285740"/>
              <a:ext cx="2131060" cy="1572260"/>
            </a:xfrm>
            <a:custGeom>
              <a:avLst/>
              <a:gdLst/>
              <a:ahLst/>
              <a:cxnLst/>
              <a:rect l="l" t="t" r="r" b="b"/>
              <a:pathLst>
                <a:path w="2131060" h="1572259">
                  <a:moveTo>
                    <a:pt x="0" y="0"/>
                  </a:moveTo>
                  <a:lnTo>
                    <a:pt x="0" y="4826"/>
                  </a:lnTo>
                  <a:lnTo>
                    <a:pt x="1495933" y="1572260"/>
                  </a:lnTo>
                  <a:lnTo>
                    <a:pt x="2131060" y="1572260"/>
                  </a:lnTo>
                  <a:lnTo>
                    <a:pt x="247726" y="42926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286C3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8" name="object 8"/>
            <p:cNvSpPr/>
            <p:nvPr/>
          </p:nvSpPr>
          <p:spPr>
            <a:xfrm>
              <a:off x="149860" y="5240020"/>
              <a:ext cx="1696720" cy="1617980"/>
            </a:xfrm>
            <a:custGeom>
              <a:avLst/>
              <a:gdLst/>
              <a:ahLst/>
              <a:cxnLst/>
              <a:rect l="l" t="t" r="r" b="b"/>
              <a:pathLst>
                <a:path w="1696720" h="1617979">
                  <a:moveTo>
                    <a:pt x="0" y="0"/>
                  </a:moveTo>
                  <a:lnTo>
                    <a:pt x="1229614" y="1617979"/>
                  </a:lnTo>
                  <a:lnTo>
                    <a:pt x="1696720" y="1617979"/>
                  </a:lnTo>
                  <a:lnTo>
                    <a:pt x="292315" y="95122"/>
                  </a:lnTo>
                  <a:lnTo>
                    <a:pt x="244652" y="42798"/>
                  </a:lnTo>
                  <a:lnTo>
                    <a:pt x="249428" y="42798"/>
                  </a:lnTo>
                  <a:lnTo>
                    <a:pt x="249428" y="38099"/>
                  </a:lnTo>
                  <a:lnTo>
                    <a:pt x="244652" y="3809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04040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95459" y="304800"/>
            <a:ext cx="2519679" cy="845820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4586859" y="511873"/>
            <a:ext cx="1820545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New</a:t>
            </a:r>
            <a:r>
              <a:rPr dirty="0" sz="3000" spc="-70"/>
              <a:t> </a:t>
            </a:r>
            <a:r>
              <a:rPr dirty="0" sz="3000" spc="-5"/>
              <a:t>Forms</a:t>
            </a:r>
            <a:endParaRPr sz="3000"/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146300" y="1701800"/>
            <a:ext cx="2786379" cy="1968500"/>
          </a:xfrm>
          <a:prstGeom prst="rect">
            <a:avLst/>
          </a:prstGeom>
        </p:spPr>
      </p:pic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096000" y="1701800"/>
            <a:ext cx="2786379" cy="1973580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2146300" y="4518659"/>
            <a:ext cx="4521200" cy="891539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579" y="511873"/>
            <a:ext cx="326517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C</a:t>
            </a:r>
            <a:r>
              <a:rPr dirty="0" sz="3000" spc="-20"/>
              <a:t>r</a:t>
            </a:r>
            <a:r>
              <a:rPr dirty="0" sz="3000"/>
              <a:t>eate</a:t>
            </a:r>
            <a:r>
              <a:rPr dirty="0" sz="3000" spc="-125"/>
              <a:t> </a:t>
            </a:r>
            <a:r>
              <a:rPr dirty="0" sz="3000" spc="-5"/>
              <a:t>Objec</a:t>
            </a:r>
            <a:r>
              <a:rPr dirty="0" sz="3000"/>
              <a:t>t</a:t>
            </a:r>
            <a:r>
              <a:rPr dirty="0" sz="3000" spc="-25"/>
              <a:t> </a:t>
            </a:r>
            <a:r>
              <a:rPr dirty="0" sz="3000" spc="-5"/>
              <a:t>Forms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3360" y="1287780"/>
            <a:ext cx="4935220" cy="1419860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3073400" y="3014979"/>
            <a:ext cx="5090160" cy="2316480"/>
            <a:chOff x="3073400" y="3014979"/>
            <a:chExt cx="5090160" cy="2316480"/>
          </a:xfrm>
        </p:grpSpPr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3073400" y="3014979"/>
              <a:ext cx="3070860" cy="1729740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5090160" y="3601719"/>
              <a:ext cx="3073399" cy="172973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751579" y="511873"/>
            <a:ext cx="326517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C</a:t>
            </a:r>
            <a:r>
              <a:rPr dirty="0" sz="3000" spc="-20"/>
              <a:t>r</a:t>
            </a:r>
            <a:r>
              <a:rPr dirty="0" sz="3000"/>
              <a:t>eate</a:t>
            </a:r>
            <a:r>
              <a:rPr dirty="0" sz="3000" spc="-125"/>
              <a:t> </a:t>
            </a:r>
            <a:r>
              <a:rPr dirty="0" sz="3000" spc="-5"/>
              <a:t>Objec</a:t>
            </a:r>
            <a:r>
              <a:rPr dirty="0" sz="3000"/>
              <a:t>t</a:t>
            </a:r>
            <a:r>
              <a:rPr dirty="0" sz="3000" spc="-25"/>
              <a:t> </a:t>
            </a:r>
            <a:r>
              <a:rPr dirty="0" sz="3000" spc="-5"/>
              <a:t>Forms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493266" y="1604645"/>
            <a:ext cx="2707005" cy="182435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dirty="0" sz="2000" spc="-114">
                <a:latin typeface="Corbel"/>
                <a:cs typeface="Corbel"/>
              </a:rPr>
              <a:t>T</a:t>
            </a:r>
            <a:r>
              <a:rPr dirty="0" sz="2000">
                <a:latin typeface="Corbel"/>
                <a:cs typeface="Corbel"/>
              </a:rPr>
              <a:t>o</a:t>
            </a:r>
            <a:r>
              <a:rPr dirty="0" sz="2000" spc="-110">
                <a:latin typeface="Corbel"/>
                <a:cs typeface="Corbel"/>
              </a:rPr>
              <a:t> </a:t>
            </a:r>
            <a:r>
              <a:rPr dirty="0" sz="2000" spc="5">
                <a:latin typeface="Corbel"/>
                <a:cs typeface="Corbel"/>
              </a:rPr>
              <a:t>Ad</a:t>
            </a:r>
            <a:r>
              <a:rPr dirty="0" sz="2000">
                <a:latin typeface="Corbel"/>
                <a:cs typeface="Corbel"/>
              </a:rPr>
              <a:t>d</a:t>
            </a:r>
            <a:r>
              <a:rPr dirty="0" sz="2000" spc="-15">
                <a:latin typeface="Corbel"/>
                <a:cs typeface="Corbel"/>
              </a:rPr>
              <a:t> </a:t>
            </a:r>
            <a:r>
              <a:rPr dirty="0" sz="2000" spc="-10">
                <a:latin typeface="Corbel"/>
                <a:cs typeface="Corbel"/>
              </a:rPr>
              <a:t>F</a:t>
            </a:r>
            <a:r>
              <a:rPr dirty="0" sz="2000" spc="-5">
                <a:latin typeface="Corbel"/>
                <a:cs typeface="Corbel"/>
              </a:rPr>
              <a:t>or</a:t>
            </a:r>
            <a:r>
              <a:rPr dirty="0" sz="2000">
                <a:latin typeface="Corbel"/>
                <a:cs typeface="Corbel"/>
              </a:rPr>
              <a:t>m,</a:t>
            </a:r>
            <a:r>
              <a:rPr dirty="0" sz="2000" spc="1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y</a:t>
            </a:r>
            <a:r>
              <a:rPr dirty="0" sz="2000" spc="-5">
                <a:latin typeface="Corbel"/>
                <a:cs typeface="Corbel"/>
              </a:rPr>
              <a:t>o</a:t>
            </a:r>
            <a:r>
              <a:rPr dirty="0" sz="2000">
                <a:latin typeface="Corbel"/>
                <a:cs typeface="Corbel"/>
              </a:rPr>
              <a:t>u </a:t>
            </a:r>
            <a:r>
              <a:rPr dirty="0" sz="2000" spc="5">
                <a:latin typeface="Corbel"/>
                <a:cs typeface="Corbel"/>
              </a:rPr>
              <a:t>c</a:t>
            </a:r>
            <a:r>
              <a:rPr dirty="0" sz="2000">
                <a:latin typeface="Corbel"/>
                <a:cs typeface="Corbel"/>
              </a:rPr>
              <a:t>an</a:t>
            </a:r>
            <a:r>
              <a:rPr dirty="0" sz="2000" spc="-20">
                <a:latin typeface="Corbel"/>
                <a:cs typeface="Corbel"/>
              </a:rPr>
              <a:t> </a:t>
            </a:r>
            <a:r>
              <a:rPr dirty="0" sz="2000">
                <a:latin typeface="Corbel"/>
                <a:cs typeface="Corbel"/>
              </a:rPr>
              <a:t>use  </a:t>
            </a:r>
            <a:r>
              <a:rPr dirty="0" sz="2000" spc="-5">
                <a:latin typeface="Corbel"/>
                <a:cs typeface="Corbel"/>
              </a:rPr>
              <a:t>toolbar</a:t>
            </a:r>
            <a:r>
              <a:rPr dirty="0" sz="2000">
                <a:latin typeface="Corbel"/>
                <a:cs typeface="Corbel"/>
              </a:rPr>
              <a:t> menu</a:t>
            </a:r>
            <a:endParaRPr sz="2000">
              <a:latin typeface="Corbel"/>
              <a:cs typeface="Corbel"/>
            </a:endParaRPr>
          </a:p>
          <a:p>
            <a:pPr marL="299720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 spc="-5">
                <a:latin typeface="Corbel"/>
                <a:cs typeface="Corbel"/>
              </a:rPr>
              <a:t>Klik</a:t>
            </a:r>
            <a:r>
              <a:rPr dirty="0" sz="2000" spc="-25">
                <a:latin typeface="Corbel"/>
                <a:cs typeface="Corbel"/>
              </a:rPr>
              <a:t> </a:t>
            </a:r>
            <a:r>
              <a:rPr dirty="0" sz="2000" spc="-5">
                <a:latin typeface="Corbel"/>
                <a:cs typeface="Corbel"/>
              </a:rPr>
              <a:t>Project</a:t>
            </a:r>
            <a:endParaRPr sz="2000">
              <a:latin typeface="Corbel"/>
              <a:cs typeface="Corbel"/>
            </a:endParaRPr>
          </a:p>
          <a:p>
            <a:pPr marL="299720" indent="-287020">
              <a:lnSpc>
                <a:spcPct val="100000"/>
              </a:lnSpc>
              <a:spcBef>
                <a:spcPts val="1080"/>
              </a:spcBef>
              <a:buClr>
                <a:srgbClr val="1286C3"/>
              </a:buClr>
              <a:buSzPct val="145000"/>
              <a:buFont typeface="Arial MT"/>
              <a:buChar char="•"/>
              <a:tabLst>
                <a:tab pos="299085" algn="l"/>
                <a:tab pos="299720" algn="l"/>
              </a:tabLst>
            </a:pPr>
            <a:r>
              <a:rPr dirty="0" sz="2000">
                <a:latin typeface="Corbel"/>
                <a:cs typeface="Corbel"/>
              </a:rPr>
              <a:t>Add</a:t>
            </a:r>
            <a:r>
              <a:rPr dirty="0" sz="2000" spc="-35">
                <a:latin typeface="Corbel"/>
                <a:cs typeface="Corbel"/>
              </a:rPr>
              <a:t> </a:t>
            </a:r>
            <a:r>
              <a:rPr dirty="0" sz="2000" spc="-5">
                <a:latin typeface="Corbel"/>
                <a:cs typeface="Corbel"/>
              </a:rPr>
              <a:t>Form</a:t>
            </a:r>
            <a:r>
              <a:rPr dirty="0" sz="2000">
                <a:latin typeface="Corbel"/>
                <a:cs typeface="Corbel"/>
              </a:rPr>
              <a:t> </a:t>
            </a:r>
            <a:r>
              <a:rPr dirty="0" sz="2000" spc="-5">
                <a:latin typeface="Corbel"/>
                <a:cs typeface="Corbel"/>
              </a:rPr>
              <a:t>(Window</a:t>
            </a:r>
            <a:endParaRPr sz="2000">
              <a:latin typeface="Corbel"/>
              <a:cs typeface="Corbel"/>
            </a:endParaRPr>
          </a:p>
          <a:p>
            <a:pPr marL="299720">
              <a:lnSpc>
                <a:spcPct val="100000"/>
              </a:lnSpc>
            </a:pPr>
            <a:r>
              <a:rPr dirty="0" sz="2000" spc="-15">
                <a:latin typeface="Corbel"/>
                <a:cs typeface="Corbel"/>
              </a:rPr>
              <a:t>Form)</a:t>
            </a:r>
            <a:endParaRPr sz="20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772659" y="1455419"/>
            <a:ext cx="7231380" cy="50647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18940" y="511873"/>
            <a:ext cx="233299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Call </a:t>
            </a:r>
            <a:r>
              <a:rPr dirty="0" sz="3000" spc="-5"/>
              <a:t>New</a:t>
            </a:r>
            <a:r>
              <a:rPr dirty="0" sz="3000" spc="-25"/>
              <a:t> </a:t>
            </a:r>
            <a:r>
              <a:rPr dirty="0" sz="3000" spc="-5"/>
              <a:t>Form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1409700"/>
            <a:ext cx="4777740" cy="141986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961639" y="3220720"/>
            <a:ext cx="2981960" cy="2227579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6156959" y="3429000"/>
            <a:ext cx="3172460" cy="2537460"/>
            <a:chOff x="6156959" y="3429000"/>
            <a:chExt cx="3172460" cy="2537460"/>
          </a:xfrm>
        </p:grpSpPr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6156959" y="3429000"/>
              <a:ext cx="2113280" cy="1447800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7213599" y="4518660"/>
              <a:ext cx="2115820" cy="1447799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119879" y="511873"/>
            <a:ext cx="252984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10"/>
              <a:t>Re-Using</a:t>
            </a:r>
            <a:r>
              <a:rPr dirty="0" sz="3000" spc="-80"/>
              <a:t> </a:t>
            </a:r>
            <a:r>
              <a:rPr dirty="0" sz="3000" spc="-5"/>
              <a:t>Forms</a:t>
            </a:r>
            <a:endParaRPr sz="3000"/>
          </a:p>
        </p:txBody>
      </p:sp>
      <p:sp>
        <p:nvSpPr>
          <p:cNvPr id="3" name="object 3"/>
          <p:cNvSpPr txBox="1"/>
          <p:nvPr/>
        </p:nvSpPr>
        <p:spPr>
          <a:xfrm>
            <a:off x="1700276" y="1461452"/>
            <a:ext cx="5126355" cy="391795"/>
          </a:xfrm>
          <a:prstGeom prst="rect">
            <a:avLst/>
          </a:prstGeom>
        </p:spPr>
        <p:txBody>
          <a:bodyPr wrap="square" lIns="0" tIns="12700" rIns="0" bIns="0" rtlCol="0" vert="horz">
            <a:spAutoFit/>
          </a:bodyPr>
          <a:lstStyle/>
          <a:p>
            <a:pPr marL="299720" indent="-287020">
              <a:lnSpc>
                <a:spcPct val="100000"/>
              </a:lnSpc>
              <a:spcBef>
                <a:spcPts val="100"/>
              </a:spcBef>
              <a:buClr>
                <a:srgbClr val="1286C3"/>
              </a:buClr>
              <a:buSzPct val="143750"/>
              <a:buFont typeface="Arial MT"/>
              <a:buChar char="•"/>
              <a:tabLst>
                <a:tab pos="299720" algn="l"/>
              </a:tabLst>
            </a:pPr>
            <a:r>
              <a:rPr dirty="0" sz="2400" spc="-5">
                <a:latin typeface="Corbel"/>
                <a:cs typeface="Corbel"/>
              </a:rPr>
              <a:t>Only</a:t>
            </a:r>
            <a:r>
              <a:rPr dirty="0" sz="2400" spc="-30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one</a:t>
            </a:r>
            <a:r>
              <a:rPr dirty="0" sz="2400" spc="-10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instance</a:t>
            </a:r>
            <a:r>
              <a:rPr dirty="0" sz="2400" spc="-25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form</a:t>
            </a:r>
            <a:r>
              <a:rPr dirty="0" sz="2400" spc="-20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will</a:t>
            </a:r>
            <a:r>
              <a:rPr dirty="0" sz="2400">
                <a:latin typeface="Corbel"/>
                <a:cs typeface="Corbel"/>
              </a:rPr>
              <a:t> </a:t>
            </a:r>
            <a:r>
              <a:rPr dirty="0" sz="2400" spc="-5">
                <a:latin typeface="Corbel"/>
                <a:cs typeface="Corbel"/>
              </a:rPr>
              <a:t>be</a:t>
            </a:r>
            <a:r>
              <a:rPr dirty="0" sz="2400" spc="15">
                <a:latin typeface="Corbel"/>
                <a:cs typeface="Corbel"/>
              </a:rPr>
              <a:t> </a:t>
            </a:r>
            <a:r>
              <a:rPr dirty="0" sz="2400">
                <a:latin typeface="Corbel"/>
                <a:cs typeface="Corbel"/>
              </a:rPr>
              <a:t>created</a:t>
            </a:r>
            <a:endParaRPr sz="2400">
              <a:latin typeface="Corbel"/>
              <a:cs typeface="Corbel"/>
            </a:endParaRP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81200" y="2204720"/>
            <a:ext cx="5331459" cy="10896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981200" y="3609340"/>
            <a:ext cx="7907020" cy="239776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678" y="511873"/>
            <a:ext cx="370840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Building</a:t>
            </a:r>
            <a:r>
              <a:rPr dirty="0" sz="3000" spc="-130"/>
              <a:t> </a:t>
            </a:r>
            <a:r>
              <a:rPr dirty="0" sz="3000" spc="-5"/>
              <a:t>Custom</a:t>
            </a:r>
            <a:r>
              <a:rPr dirty="0" sz="3000" spc="-45"/>
              <a:t> </a:t>
            </a:r>
            <a:r>
              <a:rPr dirty="0" sz="3000" spc="-5"/>
              <a:t>Dialog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48579" y="1386839"/>
            <a:ext cx="4333239" cy="248411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5460" y="1386839"/>
            <a:ext cx="3101340" cy="126237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327400" y="4152900"/>
            <a:ext cx="6418580" cy="20396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27678" y="511873"/>
            <a:ext cx="3708400" cy="483234"/>
          </a:xfrm>
          <a:prstGeom prst="rect"/>
        </p:spPr>
        <p:txBody>
          <a:bodyPr wrap="square" lIns="0" tIns="1270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dirty="0" sz="3000" spc="-5"/>
              <a:t>Building</a:t>
            </a:r>
            <a:r>
              <a:rPr dirty="0" sz="3000" spc="-130"/>
              <a:t> </a:t>
            </a:r>
            <a:r>
              <a:rPr dirty="0" sz="3000" spc="-5"/>
              <a:t>Custom</a:t>
            </a:r>
            <a:r>
              <a:rPr dirty="0" sz="3000" spc="-45"/>
              <a:t> </a:t>
            </a:r>
            <a:r>
              <a:rPr dirty="0" sz="3000" spc="-5"/>
              <a:t>Dialog</a:t>
            </a:r>
            <a:endParaRPr sz="30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75460" y="3510279"/>
            <a:ext cx="8366759" cy="2738120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775460" y="1460500"/>
            <a:ext cx="3695700" cy="1534160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8840" y="1501139"/>
            <a:ext cx="3916679" cy="17526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design</dc:creator>
  <dc:title>PowerPoint Presentation</dc:title>
  <dcterms:created xsi:type="dcterms:W3CDTF">2022-11-27T16:12:54Z</dcterms:created>
  <dcterms:modified xsi:type="dcterms:W3CDTF">2022-11-27T16:12:54Z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2021-11-17T00:00:00Z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2022-11-27T00:00:00Z</vt:filetime>
  </property>
</Properties>
</file>