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CBAB0-7ACF-4D6A-962D-9D8B841A0F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C52F-4C16-4B75-994C-2225E163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60" y="1559859"/>
            <a:ext cx="9992318" cy="2418697"/>
          </a:xfrm>
        </p:spPr>
        <p:txBody>
          <a:bodyPr>
            <a:noAutofit/>
          </a:bodyPr>
          <a:lstStyle/>
          <a:p>
            <a:pPr lvl="0" algn="r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54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Pemograman</a:t>
            </a:r>
            <a:r>
              <a:rPr lang="en-US" sz="54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Visual</a:t>
            </a:r>
            <a: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ID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Method</a:t>
            </a:r>
            <a:endParaRPr lang="en-ID" sz="32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704" y="5997387"/>
            <a:ext cx="8499696" cy="1091431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Montserrat" panose="02000505000000020004" pitchFamily="2" charset="0"/>
              </a:rPr>
              <a:t>Muh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Ikhwani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Saputra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5787E-D572-440F-AAC4-899ED34C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5E8677-DA10-49EA-9430-605FE5C6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3" y="1240112"/>
            <a:ext cx="4910138" cy="514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97A19A-4B01-451E-BA17-766E4D6E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05" y="1667493"/>
            <a:ext cx="6270490" cy="1086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A669F5-CF33-4521-A0D5-D27DEC01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183" y="3034573"/>
            <a:ext cx="3352417" cy="1404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B88A41-1B32-4D11-BD1E-13C6CFE4C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429" y="3736768"/>
            <a:ext cx="1958198" cy="26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2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208F2-A410-4B91-B357-A373521D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8D767-18A0-474D-B012-7B172EF4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6C515E-7F8B-4E0A-9E56-5C64D90B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11" y="1546159"/>
            <a:ext cx="4837939" cy="4749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CDC6AA-59A9-461F-A505-2ED1C6F0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58" y="1701801"/>
            <a:ext cx="2790825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034961-DFAC-40A9-AE54-95CC17B9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345" y="3286092"/>
            <a:ext cx="2024855" cy="25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253AC-1FE6-4C2C-8173-F4006510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Array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76C25B-75FE-4DC5-AA89-99216E5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96" y="1338662"/>
            <a:ext cx="6650008" cy="2681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DD7C79-DDD2-4433-82D6-7069F3B6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03" y="4208119"/>
            <a:ext cx="9256113" cy="861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42E00E-079D-4CB5-BD92-286FD12E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23" y="5257897"/>
            <a:ext cx="8610288" cy="8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0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5" name="object 45"/>
          <p:cNvSpPr txBox="1"/>
          <p:nvPr/>
        </p:nvSpPr>
        <p:spPr>
          <a:xfrm>
            <a:off x="3954881" y="2331958"/>
            <a:ext cx="630939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METHOD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72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3954881" y="2331958"/>
            <a:ext cx="630939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METHOD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9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4"/>
            <a:ext cx="9552809" cy="299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674688" lvl="0" indent="-263525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and Methods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688" lvl="0" indent="-263525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ByVal</a:t>
            </a:r>
            <a:r>
              <a:rPr lang="id-ID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id-ID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ByR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688" lvl="0" indent="-263525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Passing</a:t>
            </a:r>
            <a:r>
              <a:rPr lang="id-ID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endParaRPr lang="en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688" lvl="0" indent="-263525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mengidentifikasikan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en-ID" sz="2000" dirty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6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89CC8-71D1-034D-89E4-C17E3F79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7D736-B148-0A44-A1E2-7F36ED2E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701801"/>
            <a:ext cx="9726612" cy="4212111"/>
          </a:xfrm>
        </p:spPr>
        <p:txBody>
          <a:bodyPr>
            <a:normAutofit/>
          </a:bodyPr>
          <a:lstStyle/>
          <a:p>
            <a:r>
              <a:rPr lang="en-US" sz="2000" dirty="0"/>
              <a:t>Method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sebut</a:t>
            </a:r>
            <a:r>
              <a:rPr lang="en-US" sz="2000" dirty="0"/>
              <a:t> procedure </a:t>
            </a:r>
            <a:r>
              <a:rPr lang="en-US" sz="2000" dirty="0" err="1"/>
              <a:t>atau</a:t>
            </a:r>
            <a:r>
              <a:rPr lang="en-US" sz="2000" dirty="0"/>
              <a:t> function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program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dipanggil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program </a:t>
            </a:r>
            <a:r>
              <a:rPr lang="en-ID" sz="2000" dirty="0" err="1"/>
              <a:t>aplikasi</a:t>
            </a:r>
            <a:r>
              <a:rPr lang="en-ID" sz="2000" dirty="0"/>
              <a:t>. </a:t>
            </a:r>
          </a:p>
          <a:p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penggunaan</a:t>
            </a:r>
            <a:r>
              <a:rPr lang="en-ID" sz="2000" dirty="0"/>
              <a:t> </a:t>
            </a:r>
            <a:r>
              <a:rPr lang="en-ID" sz="2000" dirty="0" err="1"/>
              <a:t>prosedur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prosedur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prosedur</a:t>
            </a:r>
            <a:r>
              <a:rPr lang="en-ID" sz="2000" dirty="0"/>
              <a:t> </a:t>
            </a:r>
            <a:r>
              <a:rPr lang="en-ID" sz="2000" dirty="0" err="1"/>
              <a:t>penulisan</a:t>
            </a:r>
            <a:r>
              <a:rPr lang="en-ID" sz="2000" dirty="0"/>
              <a:t> program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modular dan </a:t>
            </a:r>
            <a:r>
              <a:rPr lang="en-ID" sz="2000" dirty="0" err="1"/>
              <a:t>terstruktur</a:t>
            </a:r>
            <a:r>
              <a:rPr lang="en-ID" sz="2000" dirty="0"/>
              <a:t>. </a:t>
            </a:r>
          </a:p>
          <a:p>
            <a:r>
              <a:rPr lang="en-ID" sz="2000" dirty="0" err="1"/>
              <a:t>Prosedur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sedangkan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.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garis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prosedur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: </a:t>
            </a:r>
          </a:p>
          <a:p>
            <a:pPr lvl="1"/>
            <a:r>
              <a:rPr lang="en-ID" dirty="0"/>
              <a:t>Sub </a:t>
            </a:r>
            <a:r>
              <a:rPr lang="en-ID" dirty="0" err="1"/>
              <a:t>prosedur</a:t>
            </a:r>
            <a:r>
              <a:rPr lang="en-ID" dirty="0"/>
              <a:t>, </a:t>
            </a:r>
          </a:p>
          <a:p>
            <a:pPr lvl="1"/>
            <a:r>
              <a:rPr lang="en-ID" dirty="0"/>
              <a:t>Function </a:t>
            </a:r>
            <a:r>
              <a:rPr lang="en-ID" dirty="0" err="1"/>
              <a:t>prosedur</a:t>
            </a:r>
            <a:r>
              <a:rPr lang="en-ID" dirty="0"/>
              <a:t> dan </a:t>
            </a:r>
          </a:p>
          <a:p>
            <a:pPr lvl="1"/>
            <a:r>
              <a:rPr lang="en-ID" dirty="0"/>
              <a:t>event </a:t>
            </a:r>
            <a:r>
              <a:rPr lang="en-ID" dirty="0" err="1"/>
              <a:t>prosedur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A6919-ECA1-4247-A21E-EB5B7E9B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Subroutines, Functions, and Methods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78771AA-44CE-4558-9D1C-687B76BF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51" y="1596820"/>
            <a:ext cx="9420027" cy="44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E22EE-B52F-479E-89EB-E425799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EE8A-CC26-4C14-BF99-00CBDB25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07" y="1875808"/>
            <a:ext cx="9726612" cy="2353364"/>
          </a:xfrm>
        </p:spPr>
        <p:txBody>
          <a:bodyPr>
            <a:normAutofit/>
          </a:bodyPr>
          <a:lstStyle/>
          <a:p>
            <a:r>
              <a:rPr lang="en-US" sz="2800" dirty="0"/>
              <a:t>Subroutine – Doesn’t return a value</a:t>
            </a:r>
          </a:p>
          <a:p>
            <a:r>
              <a:rPr lang="en-US" sz="2800" dirty="0"/>
              <a:t>Function - Returns a value</a:t>
            </a:r>
          </a:p>
          <a:p>
            <a:r>
              <a:rPr lang="en-US" sz="2800" dirty="0"/>
              <a:t>Method - A Subroutine or function inside a class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8864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E22EE-B52F-479E-89EB-E425799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6B86A4-7620-4C40-8CC7-6561F671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73" y="1349442"/>
            <a:ext cx="7235327" cy="271642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863B94A-A99D-4778-BD9D-2EE319076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1643" y="3657600"/>
            <a:ext cx="6358566" cy="2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6C455-C13E-403D-8756-0EA13ADD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ByVal</a:t>
            </a:r>
            <a:r>
              <a:rPr lang="en-US" dirty="0"/>
              <a:t> and </a:t>
            </a:r>
            <a:r>
              <a:rPr lang="en-US" dirty="0" err="1"/>
              <a:t>ByRef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7A97B-76C1-4CE7-A31D-982880F9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4F0387-28F1-4606-AB9F-76070AC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27" y="1593849"/>
            <a:ext cx="3630477" cy="1091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F66E67-163D-4C94-B8B5-3603BA45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68" y="2889960"/>
            <a:ext cx="508635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536DE4-EC9E-4D76-BCD2-76AACBAF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68" y="4718353"/>
            <a:ext cx="6076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E3535-EC73-46F7-8414-18DC7F19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D57D98-AE03-4A4E-ADAA-5E3F6045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3828519" cy="1638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E9501E-3B5D-474C-AB76-CDA48433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6456"/>
            <a:ext cx="5337185" cy="1399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A2AD12-7D21-4001-93B9-814BEC9D5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835" y="3938643"/>
            <a:ext cx="7322350" cy="20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146</Words>
  <Application>Microsoft Office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Montserrat</vt:lpstr>
      <vt:lpstr>Times New Roman</vt:lpstr>
      <vt:lpstr>Trebuchet MS</vt:lpstr>
      <vt:lpstr>Office Theme</vt:lpstr>
      <vt:lpstr>Pemograman Visual Method</vt:lpstr>
      <vt:lpstr>PowerPoint Presentation</vt:lpstr>
      <vt:lpstr>Method</vt:lpstr>
      <vt:lpstr>Method</vt:lpstr>
      <vt:lpstr>Subroutines, Functions, and Methods</vt:lpstr>
      <vt:lpstr>Terms</vt:lpstr>
      <vt:lpstr>Terms</vt:lpstr>
      <vt:lpstr>ByVal and ByRef</vt:lpstr>
      <vt:lpstr>Passing Arrays</vt:lpstr>
      <vt:lpstr>Optional Parameters</vt:lpstr>
      <vt:lpstr>Optional Parameters</vt:lpstr>
      <vt:lpstr>Parameter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ikhwani saputra</cp:lastModifiedBy>
  <cp:revision>27</cp:revision>
  <dcterms:created xsi:type="dcterms:W3CDTF">2021-09-06T16:17:13Z</dcterms:created>
  <dcterms:modified xsi:type="dcterms:W3CDTF">2022-01-04T20:53:21Z</dcterms:modified>
</cp:coreProperties>
</file>