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CBAB0-7ACF-4D6A-962D-9D8B841A0F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C52F-4C16-4B75-994C-2225E163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60" y="1559859"/>
            <a:ext cx="9992318" cy="2418697"/>
          </a:xfrm>
        </p:spPr>
        <p:txBody>
          <a:bodyPr>
            <a:noAutofit/>
          </a:bodyPr>
          <a:lstStyle/>
          <a:p>
            <a:pPr lvl="0" algn="r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54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Pemograman</a:t>
            </a:r>
            <a:r>
              <a:rPr lang="en-US" sz="54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Visual</a:t>
            </a:r>
            <a: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ID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Working</a:t>
            </a:r>
            <a:r>
              <a:rPr kumimoji="0" lang="en-ID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with Files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704" y="5997387"/>
            <a:ext cx="8499696" cy="1091431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Montserrat" panose="02000505000000020004" pitchFamily="2" charset="0"/>
              </a:rPr>
              <a:t>Muh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Ikhwani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Saputra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06D1B-63D2-42A7-A812-15093FE5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877" y="1701801"/>
            <a:ext cx="7748146" cy="4089400"/>
          </a:xfrm>
        </p:spPr>
        <p:txBody>
          <a:bodyPr/>
          <a:lstStyle/>
          <a:p>
            <a:r>
              <a:rPr lang="en-US" dirty="0"/>
              <a:t>Move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Exists</a:t>
            </a:r>
          </a:p>
          <a:p>
            <a:r>
              <a:rPr lang="en-US" dirty="0" err="1"/>
              <a:t>CreateDirectory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50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45" y="481426"/>
            <a:ext cx="7215189" cy="744259"/>
          </a:xfrm>
        </p:spPr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06D1B-63D2-42A7-A812-15093FE5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996" y="2207639"/>
            <a:ext cx="9187840" cy="3473314"/>
          </a:xfrm>
        </p:spPr>
        <p:txBody>
          <a:bodyPr>
            <a:normAutofit/>
          </a:bodyPr>
          <a:lstStyle/>
          <a:p>
            <a:r>
              <a:rPr lang="en-US" sz="2800" dirty="0" err="1"/>
              <a:t>System.IO.Directory</a:t>
            </a:r>
            <a:endParaRPr lang="en-US" sz="2800" dirty="0"/>
          </a:p>
          <a:p>
            <a:pPr lvl="1"/>
            <a:r>
              <a:rPr lang="en-US" sz="2400" dirty="0" err="1"/>
              <a:t>EnumerateDirectories</a:t>
            </a:r>
            <a:endParaRPr lang="en-US" sz="2400" dirty="0"/>
          </a:p>
          <a:p>
            <a:pPr lvl="1"/>
            <a:r>
              <a:rPr lang="en-US" sz="2400" dirty="0" err="1"/>
              <a:t>EnumerateFiles</a:t>
            </a:r>
            <a:endParaRPr lang="en-US" sz="2400" dirty="0"/>
          </a:p>
          <a:p>
            <a:pPr lvl="1"/>
            <a:r>
              <a:rPr lang="en-US" sz="2400" dirty="0" err="1"/>
              <a:t>GetFiles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593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494554-2AC5-478C-A221-2FEA791D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6246F0-1A83-4D19-938C-21187B35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08" y="1315394"/>
            <a:ext cx="6524625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8E1554-A6C6-4D9C-8D43-2DDEDBBA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1" y="3499449"/>
            <a:ext cx="4604934" cy="31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8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F494554-2AC5-478C-A221-2FEA791D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D734A1-5A0C-4A88-9A93-04B113C4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89" y="1701801"/>
            <a:ext cx="8447021" cy="3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1591-3908-4C6C-B8E0-7334696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 Namespace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BBAF0-7533-4978-ACFE-5C2C98F9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874" y="2446060"/>
            <a:ext cx="9726612" cy="2539459"/>
          </a:xfrm>
        </p:spPr>
        <p:txBody>
          <a:bodyPr/>
          <a:lstStyle/>
          <a:p>
            <a:r>
              <a:rPr lang="en-US" dirty="0" err="1"/>
              <a:t>My.Application</a:t>
            </a:r>
            <a:endParaRPr lang="en-US" dirty="0"/>
          </a:p>
          <a:p>
            <a:r>
              <a:rPr lang="en-US" dirty="0" err="1"/>
              <a:t>My.Settings</a:t>
            </a:r>
            <a:endParaRPr lang="en-US" dirty="0"/>
          </a:p>
          <a:p>
            <a:r>
              <a:rPr lang="en-US" dirty="0" err="1"/>
              <a:t>My.User</a:t>
            </a:r>
            <a:endParaRPr lang="en-US" dirty="0"/>
          </a:p>
          <a:p>
            <a:r>
              <a:rPr lang="en-US" dirty="0" err="1"/>
              <a:t>My.Computer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43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1591-3908-4C6C-B8E0-7334696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My.Computer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7BE4FF-0B89-46D5-9410-A308106E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18" y="1864422"/>
            <a:ext cx="6773282" cy="26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1591-3908-4C6C-B8E0-7334696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My.Computer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B59509-4BFA-43FC-899E-5683577A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949585"/>
            <a:ext cx="4817012" cy="338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0D3EDE-8800-4F69-A459-E99EDCAA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41" y="2061360"/>
            <a:ext cx="3952789" cy="18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1591-3908-4C6C-B8E0-7334696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My.Computer.FileSystem</a:t>
            </a:r>
            <a:endParaRPr lang="id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C0D572-A276-4514-B264-26B285E9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15" y="2676036"/>
            <a:ext cx="7597555" cy="15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1591-3908-4C6C-B8E0-7334696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My.Computer.FileSystem</a:t>
            </a:r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D5CEAC-C5D5-4E2C-A1D7-A402A6D1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87" y="2042707"/>
            <a:ext cx="2850402" cy="22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45" y="481426"/>
            <a:ext cx="7215189" cy="744259"/>
          </a:xfrm>
        </p:spPr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C10C07-CBC1-4071-93D2-D34EEA28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97" y="1470886"/>
            <a:ext cx="5732251" cy="207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87450C-42AC-4F1F-8757-B6A8386C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42" y="3788618"/>
            <a:ext cx="6610350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20D30C-CF50-4B2B-B409-CC16A07B1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858" y="3788618"/>
            <a:ext cx="2170592" cy="22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2407024" y="2331958"/>
            <a:ext cx="7857247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Working with Files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9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4583-51BF-4339-B2B5-DB78DC1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45" y="481426"/>
            <a:ext cx="7215189" cy="744259"/>
          </a:xfrm>
        </p:spPr>
        <p:txBody>
          <a:bodyPr/>
          <a:lstStyle/>
          <a:p>
            <a:r>
              <a:rPr lang="en-US" dirty="0"/>
              <a:t>Working with Directories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FBF1E-45AF-4423-8EC5-17018F82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48" y="1897805"/>
            <a:ext cx="10340289" cy="30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F1F89-0B76-46CF-9F66-FB167453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6392F9-2CD5-4DF1-AA50-DA4E782D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346554"/>
            <a:ext cx="9726612" cy="744259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E04624-A51D-4F3F-99B0-4C837C9A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41" y="2170610"/>
            <a:ext cx="7046665" cy="38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2407024" y="2331958"/>
            <a:ext cx="7857247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Working with Files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995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Working with 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4"/>
            <a:ext cx="9552809" cy="29959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Dates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mengidentifikasikan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69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7D1F8-A9E2-428D-BF00-BB6651A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The Easy Way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50D35-0D16-4A0A-ABAE-245D1CC2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599" y="1701801"/>
            <a:ext cx="8861423" cy="3305628"/>
          </a:xfrm>
        </p:spPr>
        <p:txBody>
          <a:bodyPr>
            <a:normAutofit/>
          </a:bodyPr>
          <a:lstStyle/>
          <a:p>
            <a:r>
              <a:rPr lang="en-US" sz="2800" dirty="0"/>
              <a:t>Copy</a:t>
            </a:r>
          </a:p>
          <a:p>
            <a:r>
              <a:rPr lang="en-US" sz="2800" dirty="0"/>
              <a:t>Move</a:t>
            </a:r>
          </a:p>
          <a:p>
            <a:r>
              <a:rPr lang="en-US" sz="2800" dirty="0"/>
              <a:t>Delete</a:t>
            </a:r>
          </a:p>
          <a:p>
            <a:r>
              <a:rPr lang="en-US" sz="2800" dirty="0"/>
              <a:t>Exists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079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F8AD2-95F3-478B-B25C-7403EB95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System.IO.File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0346DA-BEC7-474F-B65A-D3E2F28A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51" y="2484937"/>
            <a:ext cx="7932298" cy="18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6161C-251F-4F8B-AB8E-DD30D1A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53B37-F9D7-4C25-A634-A71A27BB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4C93D4-8BF6-4079-B112-0806D996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15" y="1526837"/>
            <a:ext cx="8052839" cy="2597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F5B71B-ED68-4649-A664-10ABAC36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86" y="3223165"/>
            <a:ext cx="3228433" cy="32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6161C-251F-4F8B-AB8E-DD30D1A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53B37-F9D7-4C25-A634-A71A27BB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B65070-C882-4763-88AB-E5B0CB7F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7647935" cy="290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716DA5-2C7B-4CC2-BFB9-BE4B8FBE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589" y="3483016"/>
            <a:ext cx="3067331" cy="30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78B7-70DB-40C6-9330-13ECDE37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Dates and Times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6D4014-8EDD-4BD9-9C75-F07CC5C2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3953666" cy="1727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BC26DB-A327-4863-82A0-93B4B8EC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53" y="3745780"/>
            <a:ext cx="8102170" cy="2595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52A9A6-4C12-4D1D-9FB0-1D1103CD8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25" y="1701801"/>
            <a:ext cx="3420414" cy="15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78B7-70DB-40C6-9330-13ECDE37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Dates and Times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CA49C2-C97E-4A59-A5CF-D67EA893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48" y="2249826"/>
            <a:ext cx="6384706" cy="3522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8C9707-B1AA-4110-8A2F-4D89A8745534}"/>
              </a:ext>
            </a:extLst>
          </p:cNvPr>
          <p:cNvSpPr/>
          <p:nvPr/>
        </p:nvSpPr>
        <p:spPr>
          <a:xfrm>
            <a:off x="2277058" y="1515576"/>
            <a:ext cx="2353307" cy="37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Build This Program 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5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108</Words>
  <Application>Microsoft Office PowerPoint</Application>
  <PresentationFormat>Widescreen</PresentationFormat>
  <Paragraphs>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MS PGothic</vt:lpstr>
      <vt:lpstr>Arial</vt:lpstr>
      <vt:lpstr>Calibri</vt:lpstr>
      <vt:lpstr>Calibri Light</vt:lpstr>
      <vt:lpstr>Montserrat</vt:lpstr>
      <vt:lpstr>Times New Roman</vt:lpstr>
      <vt:lpstr>Trebuchet MS</vt:lpstr>
      <vt:lpstr>Office Theme</vt:lpstr>
      <vt:lpstr>Pemograman Visual Working with Files</vt:lpstr>
      <vt:lpstr>PowerPoint Presentation</vt:lpstr>
      <vt:lpstr>Working with Files</vt:lpstr>
      <vt:lpstr>Files The Easy Way</vt:lpstr>
      <vt:lpstr>System.IO.File</vt:lpstr>
      <vt:lpstr>Files</vt:lpstr>
      <vt:lpstr>Files</vt:lpstr>
      <vt:lpstr>Files Dates and Times</vt:lpstr>
      <vt:lpstr>Files Dates and Times</vt:lpstr>
      <vt:lpstr>Working with Directories</vt:lpstr>
      <vt:lpstr>Working with Directories</vt:lpstr>
      <vt:lpstr>Working with Directories</vt:lpstr>
      <vt:lpstr>Working with Directories</vt:lpstr>
      <vt:lpstr>The My Namespace</vt:lpstr>
      <vt:lpstr>My.Computer</vt:lpstr>
      <vt:lpstr>My.Computer</vt:lpstr>
      <vt:lpstr>My.Computer.FileSystem</vt:lpstr>
      <vt:lpstr>My.Computer.FileSystem</vt:lpstr>
      <vt:lpstr>Working with Directories</vt:lpstr>
      <vt:lpstr>Working with Directories</vt:lpstr>
      <vt:lpstr>Challenge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ikhwani saputra</cp:lastModifiedBy>
  <cp:revision>28</cp:revision>
  <dcterms:created xsi:type="dcterms:W3CDTF">2021-09-06T16:17:13Z</dcterms:created>
  <dcterms:modified xsi:type="dcterms:W3CDTF">2022-01-11T18:46:30Z</dcterms:modified>
</cp:coreProperties>
</file>