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0E568-5F56-EB41-BF4E-C229183734C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6E497-40C7-FB46-984D-6CEC4076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798" y="2291787"/>
            <a:ext cx="8667226" cy="1704480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64AADB-19D1-0A4D-A2BB-A32DBCEE17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31" y="361624"/>
            <a:ext cx="6068291" cy="2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FDE02-D3BF-449B-9DAA-2BAFF6774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1" y="406401"/>
            <a:ext cx="7215189" cy="744259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411" y="1701801"/>
            <a:ext cx="9726612" cy="4089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159779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29B83-4EC9-224D-812E-C00B4B1ED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28981" y="2943836"/>
            <a:ext cx="5943600" cy="7871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Pemrograman</a:t>
            </a:r>
            <a:r>
              <a:rPr lang="en-US" dirty="0"/>
              <a:t> Visual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5195" y="4229063"/>
            <a:ext cx="7707386" cy="914400"/>
          </a:xfrm>
        </p:spPr>
        <p:txBody>
          <a:bodyPr>
            <a:normAutofit/>
          </a:bodyPr>
          <a:lstStyle/>
          <a:p>
            <a:r>
              <a:rPr lang="en-US" sz="2800" dirty="0"/>
              <a:t>Working With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2BD00-4823-412C-BFC5-C3F2C32116AA}"/>
              </a:ext>
            </a:extLst>
          </p:cNvPr>
          <p:cNvSpPr/>
          <p:nvPr/>
        </p:nvSpPr>
        <p:spPr>
          <a:xfrm>
            <a:off x="476092" y="5143463"/>
            <a:ext cx="136615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8000" b="1" i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C98-733B-49C8-9FE5-B7939EB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Collections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958E-8174-4707-A0CF-21774767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810889"/>
            <a:ext cx="9726612" cy="744259"/>
          </a:xfrm>
        </p:spPr>
        <p:txBody>
          <a:bodyPr>
            <a:normAutofit/>
          </a:bodyPr>
          <a:lstStyle/>
          <a:p>
            <a:r>
              <a:rPr lang="en-US" sz="2800" dirty="0"/>
              <a:t>Generic Collection</a:t>
            </a:r>
            <a:endParaRPr lang="id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F698-AD43-48B0-9B8A-BA1FB2FB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7" y="2844004"/>
            <a:ext cx="3810313" cy="22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C98-733B-49C8-9FE5-B7939EB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Collections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6ED22-33C9-4E08-A8FD-0F4ECEE4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8E858-F5D5-4BC5-8D3E-D07F809B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9240469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C98-733B-49C8-9FE5-B7939EB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Collections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6ED22-33C9-4E08-A8FD-0F4ECEE4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59BEA-8FCD-40F4-BB67-3D4A01C4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83" y="1785885"/>
            <a:ext cx="7215189" cy="42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6EDF-7029-42BC-9951-4E643245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and Collection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D91E-12A7-453C-AE81-7BB6F107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00" y="1631950"/>
            <a:ext cx="7595120" cy="4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Working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3"/>
            <a:ext cx="9552809" cy="31325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String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mengenal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String Methods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Date, Time dan Timespan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Array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Collection</a:t>
            </a: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menginisialisasi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Array dan Collection</a:t>
            </a:r>
            <a:r>
              <a:rPr lang="en-ID" sz="2000" dirty="0"/>
              <a:t>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68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B518-28FC-47BB-ACD0-442986F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936C5-73B9-4B51-97FF-5AEA3A6C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3" y="1558579"/>
            <a:ext cx="3808064" cy="3291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1B4E9-6EB8-40D0-8860-A54358F9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42" y="3204437"/>
            <a:ext cx="5965129" cy="2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F427-BF2C-4B48-84BB-F16602E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F42F-BC3E-46B6-8A6A-7DF94906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5" y="1961494"/>
            <a:ext cx="6921913" cy="37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F427-BF2C-4B48-84BB-F16602E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93D23-C814-4C7E-878E-EB14988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46" y="1150660"/>
            <a:ext cx="6660754" cy="460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06D93-89A0-4224-AE03-0EF996E2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23" y="5243168"/>
            <a:ext cx="6640877" cy="12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B47D-DECD-469F-9C2D-99DB9BC8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C7CC-2021-48D9-9571-5A810536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E3269-38AC-4D5D-B5FC-2E9948C9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35" y="1914491"/>
            <a:ext cx="5032130" cy="36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9435-7385-4B3F-8D81-853F7381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Dates, Times and Timespans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6DE41-1DE8-44D9-9570-12DEE906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129" y="3857797"/>
            <a:ext cx="6447183" cy="2593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EE8A8F-1C81-4EBD-9230-0EFCF183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1" y="1429485"/>
            <a:ext cx="3427062" cy="16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916C-5776-9143-97B7-C3CED765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3AC9-5EF8-9240-9A7C-BEBFC4FA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81" y="1571173"/>
            <a:ext cx="9410145" cy="2739570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dan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/>
              <a:t>Array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array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refresensi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terindeks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1D8C-AC88-4795-A480-E8344CE6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CEB2-7431-498F-B31E-62A42696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A6FAB-16E4-44AE-8B76-78233ECE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554122"/>
            <a:ext cx="3864368" cy="111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DB04F-37C6-4AC3-8ADB-36A4C666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90" y="2941360"/>
            <a:ext cx="594360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A33E9-3FAD-4B50-A690-C0F271CD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04" y="4346781"/>
            <a:ext cx="5818653" cy="2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2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1378</TotalTime>
  <Words>112</Words>
  <Application>Microsoft Office PowerPoint</Application>
  <PresentationFormat>Widescreen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Pemrograman Visual</vt:lpstr>
      <vt:lpstr>Working With Data Types</vt:lpstr>
      <vt:lpstr>String</vt:lpstr>
      <vt:lpstr>String Methods</vt:lpstr>
      <vt:lpstr>String Methods</vt:lpstr>
      <vt:lpstr>String Methods</vt:lpstr>
      <vt:lpstr>Dates, Times and Timespans</vt:lpstr>
      <vt:lpstr>Array</vt:lpstr>
      <vt:lpstr>Creating Arrays</vt:lpstr>
      <vt:lpstr>Creating Collections</vt:lpstr>
      <vt:lpstr>Creating Collections</vt:lpstr>
      <vt:lpstr>Creating Collections</vt:lpstr>
      <vt:lpstr>Initializing Arrays and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Ikhwani Saputra</cp:lastModifiedBy>
  <cp:revision>120</cp:revision>
  <dcterms:created xsi:type="dcterms:W3CDTF">2019-10-30T03:03:28Z</dcterms:created>
  <dcterms:modified xsi:type="dcterms:W3CDTF">2023-01-04T02:24:42Z</dcterms:modified>
</cp:coreProperties>
</file>