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0" r:id="rId5"/>
    <p:sldId id="288" r:id="rId6"/>
    <p:sldId id="287" r:id="rId7"/>
    <p:sldId id="286" r:id="rId8"/>
    <p:sldId id="285" r:id="rId9"/>
    <p:sldId id="284" r:id="rId10"/>
    <p:sldId id="283" r:id="rId11"/>
    <p:sldId id="282" r:id="rId12"/>
    <p:sldId id="281" r:id="rId13"/>
    <p:sldId id="289" r:id="rId14"/>
    <p:sldId id="293" r:id="rId15"/>
    <p:sldId id="292" r:id="rId16"/>
    <p:sldId id="291" r:id="rId17"/>
    <p:sldId id="290"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4.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14.xml.rels><?xml version="1.0" encoding="UTF-8" standalone="yes"?>
<Relationships xmlns="http://schemas.openxmlformats.org/package/2006/relationships"><Relationship Id="rId1"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1237B-BC12-4F29-8C40-D9D518E303E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3620C304-2FA2-41AA-899A-3FB607D58B7A}">
      <dgm:prSet custT="1"/>
      <dgm:spPr/>
      <dgm:t>
        <a:bodyPr/>
        <a:lstStyle/>
        <a:p>
          <a:pPr rtl="0"/>
          <a:r>
            <a:rPr lang="id-ID" sz="2000" dirty="0"/>
            <a:t>Kepribadian ialah setiap sifat yang terlihat dalam perilaku seseorang atau sebuah bangsa yang membuatnya berbeda dari seseorang atau bangsa lainnya.</a:t>
          </a:r>
        </a:p>
      </dgm:t>
    </dgm:pt>
    <dgm:pt modelId="{BEEC1F53-F3E8-49E9-A408-4E56ACBD0F01}" type="parTrans" cxnId="{6A06C513-653D-4D2D-8586-E599D220359E}">
      <dgm:prSet/>
      <dgm:spPr/>
      <dgm:t>
        <a:bodyPr/>
        <a:lstStyle/>
        <a:p>
          <a:endParaRPr lang="id-ID" sz="2000"/>
        </a:p>
      </dgm:t>
    </dgm:pt>
    <dgm:pt modelId="{49C45595-BADD-4264-88A4-9949894719CD}" type="sibTrans" cxnId="{6A06C513-653D-4D2D-8586-E599D220359E}">
      <dgm:prSet/>
      <dgm:spPr/>
      <dgm:t>
        <a:bodyPr/>
        <a:lstStyle/>
        <a:p>
          <a:endParaRPr lang="id-ID" sz="2000"/>
        </a:p>
      </dgm:t>
    </dgm:pt>
    <dgm:pt modelId="{FEC8773D-D472-4E69-ADA4-A2208564BA60}">
      <dgm:prSet custT="1"/>
      <dgm:spPr/>
      <dgm:t>
        <a:bodyPr/>
        <a:lstStyle/>
        <a:p>
          <a:pPr rtl="0"/>
          <a:r>
            <a:rPr lang="id-ID" sz="2000" dirty="0"/>
            <a:t>Kepribadian (personality) adalah salah satu kajian psikologi yang lahir berdasarkan pemikiran, kajian, atau temuan-temuan (hasil praktik penanganan kasus) para ahli. </a:t>
          </a:r>
        </a:p>
      </dgm:t>
    </dgm:pt>
    <dgm:pt modelId="{0D882AA7-F200-4A8E-A471-0377BEE8D071}" type="parTrans" cxnId="{FA3124EF-BA89-48EA-A88A-30E5F26E16F8}">
      <dgm:prSet/>
      <dgm:spPr/>
      <dgm:t>
        <a:bodyPr/>
        <a:lstStyle/>
        <a:p>
          <a:endParaRPr lang="id-ID" sz="2000"/>
        </a:p>
      </dgm:t>
    </dgm:pt>
    <dgm:pt modelId="{10535B5C-841C-49E8-B960-805C1884BF7C}" type="sibTrans" cxnId="{FA3124EF-BA89-48EA-A88A-30E5F26E16F8}">
      <dgm:prSet/>
      <dgm:spPr/>
      <dgm:t>
        <a:bodyPr/>
        <a:lstStyle/>
        <a:p>
          <a:endParaRPr lang="id-ID" sz="2000"/>
        </a:p>
      </dgm:t>
    </dgm:pt>
    <dgm:pt modelId="{74847AE3-9EAD-42FD-B47F-B71136D63C78}">
      <dgm:prSet custT="1"/>
      <dgm:spPr/>
      <dgm:t>
        <a:bodyPr/>
        <a:lstStyle/>
        <a:p>
          <a:pPr rtl="0"/>
          <a:r>
            <a:rPr lang="id-ID" sz="2000" dirty="0"/>
            <a:t>Bangsa merupakan sebuah perhimpunan yang terdiri dari masyarakat yang saling memiliki keterkaitan dan saling berhubungan untuk mencapai sebuah harapan yang dijadikan sebagi tujuan bersama di sebuah wilayah tertentu.</a:t>
          </a:r>
        </a:p>
      </dgm:t>
    </dgm:pt>
    <dgm:pt modelId="{0176E650-DD31-4AD4-BD17-B2ED1A0894AF}" type="parTrans" cxnId="{C77426A7-C148-4CBA-A47D-B814994F4DEC}">
      <dgm:prSet/>
      <dgm:spPr/>
      <dgm:t>
        <a:bodyPr/>
        <a:lstStyle/>
        <a:p>
          <a:endParaRPr lang="id-ID" sz="2000"/>
        </a:p>
      </dgm:t>
    </dgm:pt>
    <dgm:pt modelId="{4C532FF5-26D7-4089-9DA6-A2C4015606A3}" type="sibTrans" cxnId="{C77426A7-C148-4CBA-A47D-B814994F4DEC}">
      <dgm:prSet/>
      <dgm:spPr/>
      <dgm:t>
        <a:bodyPr/>
        <a:lstStyle/>
        <a:p>
          <a:endParaRPr lang="id-ID" sz="2000"/>
        </a:p>
      </dgm:t>
    </dgm:pt>
    <dgm:pt modelId="{222CCB01-E0BC-48C6-A1F3-C8037E4FDE74}">
      <dgm:prSet custT="1"/>
      <dgm:spPr/>
      <dgm:t>
        <a:bodyPr/>
        <a:lstStyle/>
        <a:p>
          <a:pPr rtl="0"/>
          <a:r>
            <a:rPr lang="id-ID" sz="2000" dirty="0"/>
            <a:t>Obyek kajian kepribadian adalah </a:t>
          </a:r>
          <a:r>
            <a:rPr lang="id-ID" sz="2000" i="1" dirty="0"/>
            <a:t>“human behavior” </a:t>
          </a:r>
          <a:r>
            <a:rPr lang="id-ID" sz="2000" i="0" dirty="0"/>
            <a:t>perilaku manusia, yang pembahasannya terkait dengan apa, mengapa dan bagaimana perilaku tersebut. Kepribadian juga merupakan suatu yang menggambarkan ciri khas (keunikan seseorang atau bangsa) yang membedakan orang tersebut atau bangsa tersebut dengan orang atau bangsa lain.</a:t>
          </a:r>
          <a:endParaRPr lang="id-ID" sz="2000" dirty="0"/>
        </a:p>
      </dgm:t>
    </dgm:pt>
    <dgm:pt modelId="{CE8849D3-C3F2-4EBD-B126-B5AE47EA1C2A}" type="parTrans" cxnId="{CEB223D5-5288-49E8-A8E2-787CBB6E641E}">
      <dgm:prSet/>
      <dgm:spPr/>
      <dgm:t>
        <a:bodyPr/>
        <a:lstStyle/>
        <a:p>
          <a:endParaRPr lang="id-ID" sz="2000"/>
        </a:p>
      </dgm:t>
    </dgm:pt>
    <dgm:pt modelId="{CB7E2E20-EE1E-49E7-9284-88E028CD01D3}" type="sibTrans" cxnId="{CEB223D5-5288-49E8-A8E2-787CBB6E641E}">
      <dgm:prSet/>
      <dgm:spPr/>
      <dgm:t>
        <a:bodyPr/>
        <a:lstStyle/>
        <a:p>
          <a:endParaRPr lang="id-ID" sz="2000"/>
        </a:p>
      </dgm:t>
    </dgm:pt>
    <dgm:pt modelId="{C1E4A54E-4297-4325-B626-18BEC8116D23}" type="pres">
      <dgm:prSet presAssocID="{3351237B-BC12-4F29-8C40-D9D518E303E2}" presName="linear" presStyleCnt="0">
        <dgm:presLayoutVars>
          <dgm:animLvl val="lvl"/>
          <dgm:resizeHandles val="exact"/>
        </dgm:presLayoutVars>
      </dgm:prSet>
      <dgm:spPr/>
    </dgm:pt>
    <dgm:pt modelId="{0269AC08-63AA-402B-B077-264E1B48B338}" type="pres">
      <dgm:prSet presAssocID="{3620C304-2FA2-41AA-899A-3FB607D58B7A}" presName="parentText" presStyleLbl="node1" presStyleIdx="0" presStyleCnt="4">
        <dgm:presLayoutVars>
          <dgm:chMax val="0"/>
          <dgm:bulletEnabled val="1"/>
        </dgm:presLayoutVars>
      </dgm:prSet>
      <dgm:spPr/>
    </dgm:pt>
    <dgm:pt modelId="{E1DA699F-AC14-451A-B4EF-622C79BA7E01}" type="pres">
      <dgm:prSet presAssocID="{49C45595-BADD-4264-88A4-9949894719CD}" presName="spacer" presStyleCnt="0"/>
      <dgm:spPr/>
    </dgm:pt>
    <dgm:pt modelId="{F4D6B4DA-F862-458F-A3C2-1426A462A4B6}" type="pres">
      <dgm:prSet presAssocID="{FEC8773D-D472-4E69-ADA4-A2208564BA60}" presName="parentText" presStyleLbl="node1" presStyleIdx="1" presStyleCnt="4" custScaleY="83394">
        <dgm:presLayoutVars>
          <dgm:chMax val="0"/>
          <dgm:bulletEnabled val="1"/>
        </dgm:presLayoutVars>
      </dgm:prSet>
      <dgm:spPr/>
    </dgm:pt>
    <dgm:pt modelId="{327D42A8-2A97-4C3E-AEBB-D0582D628BCE}" type="pres">
      <dgm:prSet presAssocID="{10535B5C-841C-49E8-B960-805C1884BF7C}" presName="spacer" presStyleCnt="0"/>
      <dgm:spPr/>
    </dgm:pt>
    <dgm:pt modelId="{C988B4B4-F84B-4B90-A672-EE6EAB0EAF9E}" type="pres">
      <dgm:prSet presAssocID="{222CCB01-E0BC-48C6-A1F3-C8037E4FDE74}" presName="parentText" presStyleLbl="node1" presStyleIdx="2" presStyleCnt="4" custScaleY="127291">
        <dgm:presLayoutVars>
          <dgm:chMax val="0"/>
          <dgm:bulletEnabled val="1"/>
        </dgm:presLayoutVars>
      </dgm:prSet>
      <dgm:spPr/>
    </dgm:pt>
    <dgm:pt modelId="{2BE0ADF3-56D3-4C0E-AA95-2DEFA5923246}" type="pres">
      <dgm:prSet presAssocID="{CB7E2E20-EE1E-49E7-9284-88E028CD01D3}" presName="spacer" presStyleCnt="0"/>
      <dgm:spPr/>
    </dgm:pt>
    <dgm:pt modelId="{9565D6D6-AE72-4176-95A4-B26DE5D588B5}" type="pres">
      <dgm:prSet presAssocID="{74847AE3-9EAD-42FD-B47F-B71136D63C78}" presName="parentText" presStyleLbl="node1" presStyleIdx="3" presStyleCnt="4">
        <dgm:presLayoutVars>
          <dgm:chMax val="0"/>
          <dgm:bulletEnabled val="1"/>
        </dgm:presLayoutVars>
      </dgm:prSet>
      <dgm:spPr/>
    </dgm:pt>
  </dgm:ptLst>
  <dgm:cxnLst>
    <dgm:cxn modelId="{1B75B301-3B3D-4E2A-923D-AC38A5284C41}" type="presOf" srcId="{FEC8773D-D472-4E69-ADA4-A2208564BA60}" destId="{F4D6B4DA-F862-458F-A3C2-1426A462A4B6}" srcOrd="0" destOrd="0" presId="urn:microsoft.com/office/officeart/2005/8/layout/vList2"/>
    <dgm:cxn modelId="{6A06C513-653D-4D2D-8586-E599D220359E}" srcId="{3351237B-BC12-4F29-8C40-D9D518E303E2}" destId="{3620C304-2FA2-41AA-899A-3FB607D58B7A}" srcOrd="0" destOrd="0" parTransId="{BEEC1F53-F3E8-49E9-A408-4E56ACBD0F01}" sibTransId="{49C45595-BADD-4264-88A4-9949894719CD}"/>
    <dgm:cxn modelId="{161F0631-D2BE-431C-9029-AB9663C13D4B}" type="presOf" srcId="{74847AE3-9EAD-42FD-B47F-B71136D63C78}" destId="{9565D6D6-AE72-4176-95A4-B26DE5D588B5}" srcOrd="0" destOrd="0" presId="urn:microsoft.com/office/officeart/2005/8/layout/vList2"/>
    <dgm:cxn modelId="{C0C1373C-D659-4A74-AC44-20FCC2431D01}" type="presOf" srcId="{3351237B-BC12-4F29-8C40-D9D518E303E2}" destId="{C1E4A54E-4297-4325-B626-18BEC8116D23}" srcOrd="0" destOrd="0" presId="urn:microsoft.com/office/officeart/2005/8/layout/vList2"/>
    <dgm:cxn modelId="{67942C92-14D5-4B8A-8899-8B14226F6C97}" type="presOf" srcId="{3620C304-2FA2-41AA-899A-3FB607D58B7A}" destId="{0269AC08-63AA-402B-B077-264E1B48B338}" srcOrd="0" destOrd="0" presId="urn:microsoft.com/office/officeart/2005/8/layout/vList2"/>
    <dgm:cxn modelId="{C77426A7-C148-4CBA-A47D-B814994F4DEC}" srcId="{3351237B-BC12-4F29-8C40-D9D518E303E2}" destId="{74847AE3-9EAD-42FD-B47F-B71136D63C78}" srcOrd="3" destOrd="0" parTransId="{0176E650-DD31-4AD4-BD17-B2ED1A0894AF}" sibTransId="{4C532FF5-26D7-4089-9DA6-A2C4015606A3}"/>
    <dgm:cxn modelId="{88DC3CAF-BC1C-4BDB-87A3-00300998FDEB}" type="presOf" srcId="{222CCB01-E0BC-48C6-A1F3-C8037E4FDE74}" destId="{C988B4B4-F84B-4B90-A672-EE6EAB0EAF9E}" srcOrd="0" destOrd="0" presId="urn:microsoft.com/office/officeart/2005/8/layout/vList2"/>
    <dgm:cxn modelId="{CEB223D5-5288-49E8-A8E2-787CBB6E641E}" srcId="{3351237B-BC12-4F29-8C40-D9D518E303E2}" destId="{222CCB01-E0BC-48C6-A1F3-C8037E4FDE74}" srcOrd="2" destOrd="0" parTransId="{CE8849D3-C3F2-4EBD-B126-B5AE47EA1C2A}" sibTransId="{CB7E2E20-EE1E-49E7-9284-88E028CD01D3}"/>
    <dgm:cxn modelId="{FA3124EF-BA89-48EA-A88A-30E5F26E16F8}" srcId="{3351237B-BC12-4F29-8C40-D9D518E303E2}" destId="{FEC8773D-D472-4E69-ADA4-A2208564BA60}" srcOrd="1" destOrd="0" parTransId="{0D882AA7-F200-4A8E-A471-0377BEE8D071}" sibTransId="{10535B5C-841C-49E8-B960-805C1884BF7C}"/>
    <dgm:cxn modelId="{DE0495F0-51A6-4A92-816E-B4BF9068DE8C}" type="presParOf" srcId="{C1E4A54E-4297-4325-B626-18BEC8116D23}" destId="{0269AC08-63AA-402B-B077-264E1B48B338}" srcOrd="0" destOrd="0" presId="urn:microsoft.com/office/officeart/2005/8/layout/vList2"/>
    <dgm:cxn modelId="{62574BA6-3559-4144-AEB9-E25853F997AA}" type="presParOf" srcId="{C1E4A54E-4297-4325-B626-18BEC8116D23}" destId="{E1DA699F-AC14-451A-B4EF-622C79BA7E01}" srcOrd="1" destOrd="0" presId="urn:microsoft.com/office/officeart/2005/8/layout/vList2"/>
    <dgm:cxn modelId="{6353FA17-9032-4706-82FE-57B7206693D2}" type="presParOf" srcId="{C1E4A54E-4297-4325-B626-18BEC8116D23}" destId="{F4D6B4DA-F862-458F-A3C2-1426A462A4B6}" srcOrd="2" destOrd="0" presId="urn:microsoft.com/office/officeart/2005/8/layout/vList2"/>
    <dgm:cxn modelId="{78C44EC8-20AD-4654-9466-F527950AB0A7}" type="presParOf" srcId="{C1E4A54E-4297-4325-B626-18BEC8116D23}" destId="{327D42A8-2A97-4C3E-AEBB-D0582D628BCE}" srcOrd="3" destOrd="0" presId="urn:microsoft.com/office/officeart/2005/8/layout/vList2"/>
    <dgm:cxn modelId="{D7A3F0B6-1BB0-4803-B1B0-4F832853ECD1}" type="presParOf" srcId="{C1E4A54E-4297-4325-B626-18BEC8116D23}" destId="{C988B4B4-F84B-4B90-A672-EE6EAB0EAF9E}" srcOrd="4" destOrd="0" presId="urn:microsoft.com/office/officeart/2005/8/layout/vList2"/>
    <dgm:cxn modelId="{0944E7E4-A6C5-4251-86A0-329057FF745D}" type="presParOf" srcId="{C1E4A54E-4297-4325-B626-18BEC8116D23}" destId="{2BE0ADF3-56D3-4C0E-AA95-2DEFA5923246}" srcOrd="5" destOrd="0" presId="urn:microsoft.com/office/officeart/2005/8/layout/vList2"/>
    <dgm:cxn modelId="{4595DC52-234E-4BB2-9842-84B5476C4FDE}" type="presParOf" srcId="{C1E4A54E-4297-4325-B626-18BEC8116D23}" destId="{9565D6D6-AE72-4176-95A4-B26DE5D588B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F95ECE3-B4A2-4483-A6A0-82416E05503E}" type="doc">
      <dgm:prSet loTypeId="urn:microsoft.com/office/officeart/2005/8/layout/vList3" loCatId="list" qsTypeId="urn:microsoft.com/office/officeart/2005/8/quickstyle/3d2#1" qsCatId="3D" csTypeId="urn:microsoft.com/office/officeart/2005/8/colors/colorful2" csCatId="colorful" phldr="1"/>
      <dgm:spPr/>
      <dgm:t>
        <a:bodyPr/>
        <a:lstStyle/>
        <a:p>
          <a:endParaRPr lang="id-ID"/>
        </a:p>
      </dgm:t>
    </dgm:pt>
    <dgm:pt modelId="{CDAA0257-7F3B-4F24-9305-77E7480148AB}">
      <dgm:prSet/>
      <dgm:spPr/>
      <dgm:t>
        <a:bodyPr/>
        <a:lstStyle/>
        <a:p>
          <a:pPr rtl="0"/>
          <a:r>
            <a:rPr lang="id-ID" b="0" i="0" baseline="0" dirty="0"/>
            <a:t>Dalam pengertian inilah proses perumusan pandangan hidup masyarakat dituangkan dan dilembagakan menjadi pandangan hidup bangsa, dan selajutnya pandangan hidup bangsa dituangkan dan dilembagakan menjadi pandangan hidup negara. Pandangan hidup bangsa disebut sebagai ideologi bangsa (nasional), dan pandangan hidup negara dapat disebut sebagai ideologi negara. Dalam penjabaran dalam kehidupan modern antara pandangan hidup masyarakat dan pandangan hidup bangsa memiliki hubungan yang bersifat timbal balik.</a:t>
          </a:r>
          <a:endParaRPr lang="id-ID" dirty="0"/>
        </a:p>
      </dgm:t>
    </dgm:pt>
    <dgm:pt modelId="{3F8F4D0A-77E1-4B5D-B3F2-563F59E46F4E}" type="parTrans" cxnId="{E6DD2BE4-99BC-4630-98D7-C3C0E924C69D}">
      <dgm:prSet/>
      <dgm:spPr/>
      <dgm:t>
        <a:bodyPr/>
        <a:lstStyle/>
        <a:p>
          <a:endParaRPr lang="id-ID"/>
        </a:p>
      </dgm:t>
    </dgm:pt>
    <dgm:pt modelId="{C01918F0-6CD6-4AEE-8170-D3EAD3E34A43}" type="sibTrans" cxnId="{E6DD2BE4-99BC-4630-98D7-C3C0E924C69D}">
      <dgm:prSet/>
      <dgm:spPr/>
      <dgm:t>
        <a:bodyPr/>
        <a:lstStyle/>
        <a:p>
          <a:endParaRPr lang="id-ID"/>
        </a:p>
      </dgm:t>
    </dgm:pt>
    <dgm:pt modelId="{DB1CA8AC-7CFA-4F26-BBE1-2E4D427CA6BE}">
      <dgm:prSet/>
      <dgm:spPr/>
      <dgm:t>
        <a:bodyPr/>
        <a:lstStyle/>
        <a:p>
          <a:pPr rtl="0"/>
          <a:r>
            <a:rPr lang="id-ID" b="0" i="0" baseline="0" dirty="0"/>
            <a:t>Pandangan hidup bangsa diproyeksikan kembali kepada pandanga hidup masyarakat serta tercermin dalam pola sikap dan tingkah laku pribadi warganya. </a:t>
          </a:r>
        </a:p>
      </dgm:t>
    </dgm:pt>
    <dgm:pt modelId="{351F05FF-3A10-469A-B6C7-2A555D0A61E8}" type="parTrans" cxnId="{8773B8F0-D2D5-4862-95E7-18C08F69EACA}">
      <dgm:prSet/>
      <dgm:spPr/>
      <dgm:t>
        <a:bodyPr/>
        <a:lstStyle/>
        <a:p>
          <a:endParaRPr lang="id-ID"/>
        </a:p>
      </dgm:t>
    </dgm:pt>
    <dgm:pt modelId="{2CD73F44-C1C2-47A0-B1CE-35F1E09A894A}" type="sibTrans" cxnId="{8773B8F0-D2D5-4862-95E7-18C08F69EACA}">
      <dgm:prSet/>
      <dgm:spPr/>
      <dgm:t>
        <a:bodyPr/>
        <a:lstStyle/>
        <a:p>
          <a:endParaRPr lang="id-ID"/>
        </a:p>
      </dgm:t>
    </dgm:pt>
    <dgm:pt modelId="{354D49F6-22B4-4AC2-B490-685BE46CB383}" type="pres">
      <dgm:prSet presAssocID="{EF95ECE3-B4A2-4483-A6A0-82416E05503E}" presName="linearFlow" presStyleCnt="0">
        <dgm:presLayoutVars>
          <dgm:dir/>
          <dgm:resizeHandles val="exact"/>
        </dgm:presLayoutVars>
      </dgm:prSet>
      <dgm:spPr/>
    </dgm:pt>
    <dgm:pt modelId="{CE06C7B6-AF4E-4AB4-A480-E0D8E4FB6968}" type="pres">
      <dgm:prSet presAssocID="{CDAA0257-7F3B-4F24-9305-77E7480148AB}" presName="composite" presStyleCnt="0"/>
      <dgm:spPr/>
    </dgm:pt>
    <dgm:pt modelId="{57F5D20A-5769-452B-ABA7-CD90AE08FDB3}" type="pres">
      <dgm:prSet presAssocID="{CDAA0257-7F3B-4F24-9305-77E7480148AB}" presName="imgShp" presStyleLbl="fgImgPlace1" presStyleIdx="0" presStyleCnt="2"/>
      <dgm:spPr/>
    </dgm:pt>
    <dgm:pt modelId="{87FBF5B4-C0D8-41FC-8284-6D7D74EAB795}" type="pres">
      <dgm:prSet presAssocID="{CDAA0257-7F3B-4F24-9305-77E7480148AB}" presName="txShp" presStyleLbl="node1" presStyleIdx="0" presStyleCnt="2" custScaleX="126459" custScaleY="283128">
        <dgm:presLayoutVars>
          <dgm:bulletEnabled val="1"/>
        </dgm:presLayoutVars>
      </dgm:prSet>
      <dgm:spPr/>
    </dgm:pt>
    <dgm:pt modelId="{DE32D74F-870B-4EA8-9378-0380BC2F8B6C}" type="pres">
      <dgm:prSet presAssocID="{C01918F0-6CD6-4AEE-8170-D3EAD3E34A43}" presName="spacing" presStyleCnt="0"/>
      <dgm:spPr/>
    </dgm:pt>
    <dgm:pt modelId="{786C5F18-8A06-4A4E-AF53-971BD114AFFD}" type="pres">
      <dgm:prSet presAssocID="{DB1CA8AC-7CFA-4F26-BBE1-2E4D427CA6BE}" presName="composite" presStyleCnt="0"/>
      <dgm:spPr/>
    </dgm:pt>
    <dgm:pt modelId="{FEA1A800-D71D-459F-B208-ED1B89218FBB}" type="pres">
      <dgm:prSet presAssocID="{DB1CA8AC-7CFA-4F26-BBE1-2E4D427CA6BE}" presName="imgShp" presStyleLbl="fgImgPlace1" presStyleIdx="1" presStyleCnt="2"/>
      <dgm:spPr/>
    </dgm:pt>
    <dgm:pt modelId="{29957583-90D1-44E6-93B6-83B3AAF4A263}" type="pres">
      <dgm:prSet presAssocID="{DB1CA8AC-7CFA-4F26-BBE1-2E4D427CA6BE}" presName="txShp" presStyleLbl="node1" presStyleIdx="1" presStyleCnt="2" custScaleX="108020" custLinFactNeighborX="2954" custLinFactNeighborY="638">
        <dgm:presLayoutVars>
          <dgm:bulletEnabled val="1"/>
        </dgm:presLayoutVars>
      </dgm:prSet>
      <dgm:spPr/>
    </dgm:pt>
  </dgm:ptLst>
  <dgm:cxnLst>
    <dgm:cxn modelId="{408B6522-2C3E-4510-8FD3-C7C98381DB4A}" type="presOf" srcId="{EF95ECE3-B4A2-4483-A6A0-82416E05503E}" destId="{354D49F6-22B4-4AC2-B490-685BE46CB383}" srcOrd="0" destOrd="0" presId="urn:microsoft.com/office/officeart/2005/8/layout/vList3"/>
    <dgm:cxn modelId="{4D81C89F-D22D-4E70-8254-9867E19E1969}" type="presOf" srcId="{CDAA0257-7F3B-4F24-9305-77E7480148AB}" destId="{87FBF5B4-C0D8-41FC-8284-6D7D74EAB795}" srcOrd="0" destOrd="0" presId="urn:microsoft.com/office/officeart/2005/8/layout/vList3"/>
    <dgm:cxn modelId="{E6DD2BE4-99BC-4630-98D7-C3C0E924C69D}" srcId="{EF95ECE3-B4A2-4483-A6A0-82416E05503E}" destId="{CDAA0257-7F3B-4F24-9305-77E7480148AB}" srcOrd="0" destOrd="0" parTransId="{3F8F4D0A-77E1-4B5D-B3F2-563F59E46F4E}" sibTransId="{C01918F0-6CD6-4AEE-8170-D3EAD3E34A43}"/>
    <dgm:cxn modelId="{087446F0-C1BF-4936-9175-FB83A75D4FD7}" type="presOf" srcId="{DB1CA8AC-7CFA-4F26-BBE1-2E4D427CA6BE}" destId="{29957583-90D1-44E6-93B6-83B3AAF4A263}" srcOrd="0" destOrd="0" presId="urn:microsoft.com/office/officeart/2005/8/layout/vList3"/>
    <dgm:cxn modelId="{8773B8F0-D2D5-4862-95E7-18C08F69EACA}" srcId="{EF95ECE3-B4A2-4483-A6A0-82416E05503E}" destId="{DB1CA8AC-7CFA-4F26-BBE1-2E4D427CA6BE}" srcOrd="1" destOrd="0" parTransId="{351F05FF-3A10-469A-B6C7-2A555D0A61E8}" sibTransId="{2CD73F44-C1C2-47A0-B1CE-35F1E09A894A}"/>
    <dgm:cxn modelId="{F4328360-911E-405A-BBAA-F43B6C9DDE74}" type="presParOf" srcId="{354D49F6-22B4-4AC2-B490-685BE46CB383}" destId="{CE06C7B6-AF4E-4AB4-A480-E0D8E4FB6968}" srcOrd="0" destOrd="0" presId="urn:microsoft.com/office/officeart/2005/8/layout/vList3"/>
    <dgm:cxn modelId="{F5875EDC-C0CB-4932-BACA-4803BC30EB37}" type="presParOf" srcId="{CE06C7B6-AF4E-4AB4-A480-E0D8E4FB6968}" destId="{57F5D20A-5769-452B-ABA7-CD90AE08FDB3}" srcOrd="0" destOrd="0" presId="urn:microsoft.com/office/officeart/2005/8/layout/vList3"/>
    <dgm:cxn modelId="{E95D5962-3EEB-4DFA-B078-BA370A06767C}" type="presParOf" srcId="{CE06C7B6-AF4E-4AB4-A480-E0D8E4FB6968}" destId="{87FBF5B4-C0D8-41FC-8284-6D7D74EAB795}" srcOrd="1" destOrd="0" presId="urn:microsoft.com/office/officeart/2005/8/layout/vList3"/>
    <dgm:cxn modelId="{F178D553-6026-47E0-B33C-2631569A43AD}" type="presParOf" srcId="{354D49F6-22B4-4AC2-B490-685BE46CB383}" destId="{DE32D74F-870B-4EA8-9378-0380BC2F8B6C}" srcOrd="1" destOrd="0" presId="urn:microsoft.com/office/officeart/2005/8/layout/vList3"/>
    <dgm:cxn modelId="{704DEC7D-8577-4A9B-A548-7274C1C9D277}" type="presParOf" srcId="{354D49F6-22B4-4AC2-B490-685BE46CB383}" destId="{786C5F18-8A06-4A4E-AF53-971BD114AFFD}" srcOrd="2" destOrd="0" presId="urn:microsoft.com/office/officeart/2005/8/layout/vList3"/>
    <dgm:cxn modelId="{27339781-E999-4D60-AFC7-B4E1DBC47B64}" type="presParOf" srcId="{786C5F18-8A06-4A4E-AF53-971BD114AFFD}" destId="{FEA1A800-D71D-459F-B208-ED1B89218FBB}" srcOrd="0" destOrd="0" presId="urn:microsoft.com/office/officeart/2005/8/layout/vList3"/>
    <dgm:cxn modelId="{778E0349-C306-43C8-9495-FBBD1B8BAC30}" type="presParOf" srcId="{786C5F18-8A06-4A4E-AF53-971BD114AFFD}" destId="{29957583-90D1-44E6-93B6-83B3AAF4A26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31F051-1D2F-4CE3-8C0F-084C5BA8A71D}" type="doc">
      <dgm:prSet loTypeId="urn:microsoft.com/office/officeart/2005/8/layout/vList2" loCatId="list" qsTypeId="urn:microsoft.com/office/officeart/2005/8/quickstyle/3d2#2" qsCatId="3D" csTypeId="urn:microsoft.com/office/officeart/2005/8/colors/colorful4" csCatId="colorful" phldr="1"/>
      <dgm:spPr/>
      <dgm:t>
        <a:bodyPr/>
        <a:lstStyle/>
        <a:p>
          <a:endParaRPr lang="id-ID"/>
        </a:p>
      </dgm:t>
    </dgm:pt>
    <dgm:pt modelId="{FF6EDDE3-8B65-42C5-927C-355B6FE05186}">
      <dgm:prSet/>
      <dgm:spPr/>
      <dgm:t>
        <a:bodyPr/>
        <a:lstStyle/>
        <a:p>
          <a:pPr rtl="0"/>
          <a:r>
            <a:rPr lang="id-ID" b="0" i="0" baseline="0" dirty="0"/>
            <a:t>Dalam Moesadin Malik dalam Buku Pokok –pokok Pendidikan Kewarganegaraan, Aktualisasi pancasila adalah bagaimana nilai nilai pancasila  benar-benar dapat tercermin dalam sikap dan prilaku seluruh warga negara, mulai dari aparatur dan pimpinan nasional samapi kepada rakyat biasa. </a:t>
          </a:r>
          <a:endParaRPr lang="id-ID" dirty="0"/>
        </a:p>
      </dgm:t>
    </dgm:pt>
    <dgm:pt modelId="{7BF7C177-DC20-46C6-865F-53148B7D8959}" type="parTrans" cxnId="{FA961F32-A208-4C80-A22F-1FABB239A7D3}">
      <dgm:prSet/>
      <dgm:spPr/>
      <dgm:t>
        <a:bodyPr/>
        <a:lstStyle/>
        <a:p>
          <a:endParaRPr lang="id-ID"/>
        </a:p>
      </dgm:t>
    </dgm:pt>
    <dgm:pt modelId="{7AEF6E04-3DFF-49C7-973B-E51E7D33B487}" type="sibTrans" cxnId="{FA961F32-A208-4C80-A22F-1FABB239A7D3}">
      <dgm:prSet/>
      <dgm:spPr/>
      <dgm:t>
        <a:bodyPr/>
        <a:lstStyle/>
        <a:p>
          <a:endParaRPr lang="id-ID"/>
        </a:p>
      </dgm:t>
    </dgm:pt>
    <dgm:pt modelId="{0A667337-D42E-4E69-8F91-427FDE9C7C4F}">
      <dgm:prSet/>
      <dgm:spPr/>
      <dgm:t>
        <a:bodyPr/>
        <a:lstStyle/>
        <a:p>
          <a:pPr rtl="0"/>
          <a:r>
            <a:rPr lang="id-ID" b="0" i="0" baseline="0" dirty="0"/>
            <a:t>Aktualisasi pancasila dibedakan menjadi 2 macam, yaitu:</a:t>
          </a:r>
          <a:endParaRPr lang="id-ID" dirty="0"/>
        </a:p>
      </dgm:t>
    </dgm:pt>
    <dgm:pt modelId="{EE138B80-4B6A-48F2-98E7-76F3680C61AF}" type="parTrans" cxnId="{8AB019A2-247D-464D-8F81-1854AE3FDD0D}">
      <dgm:prSet/>
      <dgm:spPr/>
      <dgm:t>
        <a:bodyPr/>
        <a:lstStyle/>
        <a:p>
          <a:endParaRPr lang="id-ID"/>
        </a:p>
      </dgm:t>
    </dgm:pt>
    <dgm:pt modelId="{6DC34233-9D7E-4231-A3F1-C483EFBD4391}" type="sibTrans" cxnId="{8AB019A2-247D-464D-8F81-1854AE3FDD0D}">
      <dgm:prSet/>
      <dgm:spPr/>
      <dgm:t>
        <a:bodyPr/>
        <a:lstStyle/>
        <a:p>
          <a:endParaRPr lang="id-ID"/>
        </a:p>
      </dgm:t>
    </dgm:pt>
    <dgm:pt modelId="{96C97D86-E8C0-4562-AED9-AEEFFDC88569}">
      <dgm:prSet/>
      <dgm:spPr/>
      <dgm:t>
        <a:bodyPr/>
        <a:lstStyle/>
        <a:p>
          <a:pPr rtl="0"/>
          <a:r>
            <a:rPr lang="id-ID" b="1" i="1" baseline="0" dirty="0"/>
            <a:t>Aktualisasi Pancasila Obyektif</a:t>
          </a:r>
          <a:r>
            <a:rPr lang="id-ID" b="0" i="0" baseline="0" dirty="0"/>
            <a:t>, yaitu pelaksanaan pancasila dalam bentuk realisasi dalam setiap aspek penyelenggaraan negara, baik di bidang legislative, eksekutif, yudikatif maupun semua bidang kenegaraan lainnya.</a:t>
          </a:r>
        </a:p>
      </dgm:t>
    </dgm:pt>
    <dgm:pt modelId="{49AEBEAE-236A-429A-9B35-B2D73E4AC8BD}" type="parTrans" cxnId="{39593B49-5C7C-4C15-9F07-67BBDF76DB90}">
      <dgm:prSet/>
      <dgm:spPr/>
      <dgm:t>
        <a:bodyPr/>
        <a:lstStyle/>
        <a:p>
          <a:endParaRPr lang="id-ID"/>
        </a:p>
      </dgm:t>
    </dgm:pt>
    <dgm:pt modelId="{E2FC4925-79F2-4DBA-AD44-F6D91900B773}" type="sibTrans" cxnId="{39593B49-5C7C-4C15-9F07-67BBDF76DB90}">
      <dgm:prSet/>
      <dgm:spPr/>
      <dgm:t>
        <a:bodyPr/>
        <a:lstStyle/>
        <a:p>
          <a:endParaRPr lang="id-ID"/>
        </a:p>
      </dgm:t>
    </dgm:pt>
    <dgm:pt modelId="{73B3103D-A740-4645-9340-D09861CB84C4}">
      <dgm:prSet/>
      <dgm:spPr/>
      <dgm:t>
        <a:bodyPr/>
        <a:lstStyle/>
        <a:p>
          <a:pPr rtl="0"/>
          <a:r>
            <a:rPr lang="id-ID" b="1" i="1" baseline="0" dirty="0"/>
            <a:t>Aktualisasi Pancasila Subyektif</a:t>
          </a:r>
          <a:r>
            <a:rPr lang="id-ID" b="0" i="0" baseline="0" dirty="0"/>
            <a:t>, yaitu pelaksanaan dalam sikap pribadi perorangan, setiap warga negara, setiap individu, setiap penduduk, setiap penguasa dan setiap orang di Indonesia </a:t>
          </a:r>
        </a:p>
      </dgm:t>
    </dgm:pt>
    <dgm:pt modelId="{3496EDF6-DDA0-4739-9DC2-DAD4A5B0E00C}" type="parTrans" cxnId="{096DDEAC-1F81-44B5-A6AF-3C8624EC829F}">
      <dgm:prSet/>
      <dgm:spPr/>
      <dgm:t>
        <a:bodyPr/>
        <a:lstStyle/>
        <a:p>
          <a:endParaRPr lang="id-ID"/>
        </a:p>
      </dgm:t>
    </dgm:pt>
    <dgm:pt modelId="{00E1CC04-1E0B-496F-8289-067CB0FC99F9}" type="sibTrans" cxnId="{096DDEAC-1F81-44B5-A6AF-3C8624EC829F}">
      <dgm:prSet/>
      <dgm:spPr/>
      <dgm:t>
        <a:bodyPr/>
        <a:lstStyle/>
        <a:p>
          <a:endParaRPr lang="id-ID"/>
        </a:p>
      </dgm:t>
    </dgm:pt>
    <dgm:pt modelId="{883CF221-70B8-46E7-8FE2-1555DBBB95A7}" type="pres">
      <dgm:prSet presAssocID="{6A31F051-1D2F-4CE3-8C0F-084C5BA8A71D}" presName="linear" presStyleCnt="0">
        <dgm:presLayoutVars>
          <dgm:animLvl val="lvl"/>
          <dgm:resizeHandles val="exact"/>
        </dgm:presLayoutVars>
      </dgm:prSet>
      <dgm:spPr/>
    </dgm:pt>
    <dgm:pt modelId="{464F9560-6A86-4921-8F28-27B8772E5828}" type="pres">
      <dgm:prSet presAssocID="{FF6EDDE3-8B65-42C5-927C-355B6FE05186}" presName="parentText" presStyleLbl="node1" presStyleIdx="0" presStyleCnt="4">
        <dgm:presLayoutVars>
          <dgm:chMax val="0"/>
          <dgm:bulletEnabled val="1"/>
        </dgm:presLayoutVars>
      </dgm:prSet>
      <dgm:spPr/>
    </dgm:pt>
    <dgm:pt modelId="{6350E991-8556-4447-93A3-E2B36E7F3AC2}" type="pres">
      <dgm:prSet presAssocID="{7AEF6E04-3DFF-49C7-973B-E51E7D33B487}" presName="spacer" presStyleCnt="0"/>
      <dgm:spPr/>
    </dgm:pt>
    <dgm:pt modelId="{A5D636EA-8569-4263-B523-84449B010533}" type="pres">
      <dgm:prSet presAssocID="{0A667337-D42E-4E69-8F91-427FDE9C7C4F}" presName="parentText" presStyleLbl="node1" presStyleIdx="1" presStyleCnt="4" custScaleY="50222">
        <dgm:presLayoutVars>
          <dgm:chMax val="0"/>
          <dgm:bulletEnabled val="1"/>
        </dgm:presLayoutVars>
      </dgm:prSet>
      <dgm:spPr/>
    </dgm:pt>
    <dgm:pt modelId="{9DEC10C7-4ECE-43F7-9FEA-6D2E7CDC64B6}" type="pres">
      <dgm:prSet presAssocID="{6DC34233-9D7E-4231-A3F1-C483EFBD4391}" presName="spacer" presStyleCnt="0"/>
      <dgm:spPr/>
    </dgm:pt>
    <dgm:pt modelId="{333EDC96-B95C-49DB-AF16-9F6FA268E738}" type="pres">
      <dgm:prSet presAssocID="{96C97D86-E8C0-4562-AED9-AEEFFDC88569}" presName="parentText" presStyleLbl="node1" presStyleIdx="2" presStyleCnt="4">
        <dgm:presLayoutVars>
          <dgm:chMax val="0"/>
          <dgm:bulletEnabled val="1"/>
        </dgm:presLayoutVars>
      </dgm:prSet>
      <dgm:spPr/>
    </dgm:pt>
    <dgm:pt modelId="{CD114C41-40CF-4B91-BA65-5F1F0C4D3A6B}" type="pres">
      <dgm:prSet presAssocID="{E2FC4925-79F2-4DBA-AD44-F6D91900B773}" presName="spacer" presStyleCnt="0"/>
      <dgm:spPr/>
    </dgm:pt>
    <dgm:pt modelId="{F43B9DBF-F8CB-4C75-986F-264FB145A577}" type="pres">
      <dgm:prSet presAssocID="{73B3103D-A740-4645-9340-D09861CB84C4}" presName="parentText" presStyleLbl="node1" presStyleIdx="3" presStyleCnt="4">
        <dgm:presLayoutVars>
          <dgm:chMax val="0"/>
          <dgm:bulletEnabled val="1"/>
        </dgm:presLayoutVars>
      </dgm:prSet>
      <dgm:spPr/>
    </dgm:pt>
  </dgm:ptLst>
  <dgm:cxnLst>
    <dgm:cxn modelId="{AD03AD1B-9390-404B-A109-E5625172B4DF}" type="presOf" srcId="{6A31F051-1D2F-4CE3-8C0F-084C5BA8A71D}" destId="{883CF221-70B8-46E7-8FE2-1555DBBB95A7}" srcOrd="0" destOrd="0" presId="urn:microsoft.com/office/officeart/2005/8/layout/vList2"/>
    <dgm:cxn modelId="{FA961F32-A208-4C80-A22F-1FABB239A7D3}" srcId="{6A31F051-1D2F-4CE3-8C0F-084C5BA8A71D}" destId="{FF6EDDE3-8B65-42C5-927C-355B6FE05186}" srcOrd="0" destOrd="0" parTransId="{7BF7C177-DC20-46C6-865F-53148B7D8959}" sibTransId="{7AEF6E04-3DFF-49C7-973B-E51E7D33B487}"/>
    <dgm:cxn modelId="{1436DF66-0A14-4B10-8E21-69FFB5605100}" type="presOf" srcId="{FF6EDDE3-8B65-42C5-927C-355B6FE05186}" destId="{464F9560-6A86-4921-8F28-27B8772E5828}" srcOrd="0" destOrd="0" presId="urn:microsoft.com/office/officeart/2005/8/layout/vList2"/>
    <dgm:cxn modelId="{39593B49-5C7C-4C15-9F07-67BBDF76DB90}" srcId="{6A31F051-1D2F-4CE3-8C0F-084C5BA8A71D}" destId="{96C97D86-E8C0-4562-AED9-AEEFFDC88569}" srcOrd="2" destOrd="0" parTransId="{49AEBEAE-236A-429A-9B35-B2D73E4AC8BD}" sibTransId="{E2FC4925-79F2-4DBA-AD44-F6D91900B773}"/>
    <dgm:cxn modelId="{D331304A-3D94-41BC-A3DC-144171EB0C78}" type="presOf" srcId="{0A667337-D42E-4E69-8F91-427FDE9C7C4F}" destId="{A5D636EA-8569-4263-B523-84449B010533}" srcOrd="0" destOrd="0" presId="urn:microsoft.com/office/officeart/2005/8/layout/vList2"/>
    <dgm:cxn modelId="{3BEF976F-D68B-449B-903B-0E0D98BCF4E1}" type="presOf" srcId="{96C97D86-E8C0-4562-AED9-AEEFFDC88569}" destId="{333EDC96-B95C-49DB-AF16-9F6FA268E738}" srcOrd="0" destOrd="0" presId="urn:microsoft.com/office/officeart/2005/8/layout/vList2"/>
    <dgm:cxn modelId="{8AB019A2-247D-464D-8F81-1854AE3FDD0D}" srcId="{6A31F051-1D2F-4CE3-8C0F-084C5BA8A71D}" destId="{0A667337-D42E-4E69-8F91-427FDE9C7C4F}" srcOrd="1" destOrd="0" parTransId="{EE138B80-4B6A-48F2-98E7-76F3680C61AF}" sibTransId="{6DC34233-9D7E-4231-A3F1-C483EFBD4391}"/>
    <dgm:cxn modelId="{81A426A3-5007-484A-A73E-508E42311B64}" type="presOf" srcId="{73B3103D-A740-4645-9340-D09861CB84C4}" destId="{F43B9DBF-F8CB-4C75-986F-264FB145A577}" srcOrd="0" destOrd="0" presId="urn:microsoft.com/office/officeart/2005/8/layout/vList2"/>
    <dgm:cxn modelId="{096DDEAC-1F81-44B5-A6AF-3C8624EC829F}" srcId="{6A31F051-1D2F-4CE3-8C0F-084C5BA8A71D}" destId="{73B3103D-A740-4645-9340-D09861CB84C4}" srcOrd="3" destOrd="0" parTransId="{3496EDF6-DDA0-4739-9DC2-DAD4A5B0E00C}" sibTransId="{00E1CC04-1E0B-496F-8289-067CB0FC99F9}"/>
    <dgm:cxn modelId="{72C7709B-03D6-479C-9215-06CEF1C189E4}" type="presParOf" srcId="{883CF221-70B8-46E7-8FE2-1555DBBB95A7}" destId="{464F9560-6A86-4921-8F28-27B8772E5828}" srcOrd="0" destOrd="0" presId="urn:microsoft.com/office/officeart/2005/8/layout/vList2"/>
    <dgm:cxn modelId="{38F2A728-4FD4-4242-97D5-E57240F6AE7D}" type="presParOf" srcId="{883CF221-70B8-46E7-8FE2-1555DBBB95A7}" destId="{6350E991-8556-4447-93A3-E2B36E7F3AC2}" srcOrd="1" destOrd="0" presId="urn:microsoft.com/office/officeart/2005/8/layout/vList2"/>
    <dgm:cxn modelId="{343C41B6-2EB7-4D81-96FE-95DB7751BF8C}" type="presParOf" srcId="{883CF221-70B8-46E7-8FE2-1555DBBB95A7}" destId="{A5D636EA-8569-4263-B523-84449B010533}" srcOrd="2" destOrd="0" presId="urn:microsoft.com/office/officeart/2005/8/layout/vList2"/>
    <dgm:cxn modelId="{9830A387-E9C1-4690-9965-2A36F0A64539}" type="presParOf" srcId="{883CF221-70B8-46E7-8FE2-1555DBBB95A7}" destId="{9DEC10C7-4ECE-43F7-9FEA-6D2E7CDC64B6}" srcOrd="3" destOrd="0" presId="urn:microsoft.com/office/officeart/2005/8/layout/vList2"/>
    <dgm:cxn modelId="{53CD2F29-8C79-44A5-8808-FBF4C5B0453B}" type="presParOf" srcId="{883CF221-70B8-46E7-8FE2-1555DBBB95A7}" destId="{333EDC96-B95C-49DB-AF16-9F6FA268E738}" srcOrd="4" destOrd="0" presId="urn:microsoft.com/office/officeart/2005/8/layout/vList2"/>
    <dgm:cxn modelId="{BA702CE0-3483-481B-B92E-78CB4BAB723B}" type="presParOf" srcId="{883CF221-70B8-46E7-8FE2-1555DBBB95A7}" destId="{CD114C41-40CF-4B91-BA65-5F1F0C4D3A6B}" srcOrd="5" destOrd="0" presId="urn:microsoft.com/office/officeart/2005/8/layout/vList2"/>
    <dgm:cxn modelId="{860F19AD-ADD0-48BD-8C19-5C8E03FF92FE}" type="presParOf" srcId="{883CF221-70B8-46E7-8FE2-1555DBBB95A7}" destId="{F43B9DBF-F8CB-4C75-986F-264FB145A57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59491A5-5A27-476F-87A0-1F8AEC28B46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d-ID"/>
        </a:p>
      </dgm:t>
    </dgm:pt>
    <dgm:pt modelId="{AAD77977-E677-4A16-91CB-5F6389C97E54}">
      <dgm:prSet/>
      <dgm:spPr/>
      <dgm:t>
        <a:bodyPr/>
        <a:lstStyle/>
        <a:p>
          <a:pPr rtl="0"/>
          <a:r>
            <a:rPr lang="id-ID" dirty="0"/>
            <a:t>Pada era globalisasi seperti sekarang ini, setiap negara dituntut untuk selalu lebih maju mengikuti setiap perkembangan demi perkembangan, yang terkadang jauh dari sebuah keteraturan. Pihak yang diuntungkan dalam situasi tersebut, tentunya adalah negara-negara maju yang memiliki tingkat kemapanan dan kemampuan yang jauh lebih tinggi jika dibandingkan dengan negara-negara berkembang.</a:t>
          </a:r>
        </a:p>
      </dgm:t>
    </dgm:pt>
    <dgm:pt modelId="{63D8B79D-B915-454F-92C5-B9501DD72110}" type="parTrans" cxnId="{D310BEB6-CA41-4ADA-90BC-243F80E16F43}">
      <dgm:prSet/>
      <dgm:spPr/>
      <dgm:t>
        <a:bodyPr/>
        <a:lstStyle/>
        <a:p>
          <a:endParaRPr lang="id-ID"/>
        </a:p>
      </dgm:t>
    </dgm:pt>
    <dgm:pt modelId="{F98CFAE1-F282-4E2C-B03F-4DC0D0FA667B}" type="sibTrans" cxnId="{D310BEB6-CA41-4ADA-90BC-243F80E16F43}">
      <dgm:prSet/>
      <dgm:spPr/>
      <dgm:t>
        <a:bodyPr/>
        <a:lstStyle/>
        <a:p>
          <a:endParaRPr lang="id-ID"/>
        </a:p>
      </dgm:t>
    </dgm:pt>
    <dgm:pt modelId="{44D7F8B3-2C33-46AC-8D98-5FFF3311810B}" type="pres">
      <dgm:prSet presAssocID="{E59491A5-5A27-476F-87A0-1F8AEC28B46C}" presName="compositeShape" presStyleCnt="0">
        <dgm:presLayoutVars>
          <dgm:chMax val="7"/>
          <dgm:dir/>
          <dgm:resizeHandles val="exact"/>
        </dgm:presLayoutVars>
      </dgm:prSet>
      <dgm:spPr/>
    </dgm:pt>
    <dgm:pt modelId="{17BCA207-EBEE-4D70-B1A2-0DB7767CD479}" type="pres">
      <dgm:prSet presAssocID="{AAD77977-E677-4A16-91CB-5F6389C97E54}" presName="circ1TxSh" presStyleLbl="vennNode1" presStyleIdx="0" presStyleCnt="1"/>
      <dgm:spPr/>
    </dgm:pt>
  </dgm:ptLst>
  <dgm:cxnLst>
    <dgm:cxn modelId="{0FE5270F-94EF-408F-8F5A-64D3E622F507}" type="presOf" srcId="{AAD77977-E677-4A16-91CB-5F6389C97E54}" destId="{17BCA207-EBEE-4D70-B1A2-0DB7767CD479}" srcOrd="0" destOrd="0" presId="urn:microsoft.com/office/officeart/2005/8/layout/venn1"/>
    <dgm:cxn modelId="{44E1F465-EA4E-4AF7-B59E-5CB4EE50355F}" type="presOf" srcId="{E59491A5-5A27-476F-87A0-1F8AEC28B46C}" destId="{44D7F8B3-2C33-46AC-8D98-5FFF3311810B}" srcOrd="0" destOrd="0" presId="urn:microsoft.com/office/officeart/2005/8/layout/venn1"/>
    <dgm:cxn modelId="{D310BEB6-CA41-4ADA-90BC-243F80E16F43}" srcId="{E59491A5-5A27-476F-87A0-1F8AEC28B46C}" destId="{AAD77977-E677-4A16-91CB-5F6389C97E54}" srcOrd="0" destOrd="0" parTransId="{63D8B79D-B915-454F-92C5-B9501DD72110}" sibTransId="{F98CFAE1-F282-4E2C-B03F-4DC0D0FA667B}"/>
    <dgm:cxn modelId="{F1B8DFE5-B2D4-4BC1-865A-96052F8E0B4C}" type="presParOf" srcId="{44D7F8B3-2C33-46AC-8D98-5FFF3311810B}" destId="{17BCA207-EBEE-4D70-B1A2-0DB7767CD479}"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5AAF88A-67E1-47B1-9AA4-0E9A8C38C088}" type="doc">
      <dgm:prSet loTypeId="urn:microsoft.com/office/officeart/2005/8/layout/hierarchy4" loCatId="relationship" qsTypeId="urn:microsoft.com/office/officeart/2005/8/quickstyle/simple1" qsCatId="simple" csTypeId="urn:microsoft.com/office/officeart/2005/8/colors/accent1_2" csCatId="accent1"/>
      <dgm:spPr/>
      <dgm:t>
        <a:bodyPr/>
        <a:lstStyle/>
        <a:p>
          <a:endParaRPr lang="id-ID"/>
        </a:p>
      </dgm:t>
    </dgm:pt>
    <dgm:pt modelId="{B0CC2AE7-38F4-4CA8-A202-4FBB39F75766}">
      <dgm:prSet/>
      <dgm:spPr/>
      <dgm:t>
        <a:bodyPr/>
        <a:lstStyle/>
        <a:p>
          <a:pPr rtl="0"/>
          <a:r>
            <a:rPr lang="id-ID" dirty="0"/>
            <a:t>Selain itu, globalisasi mampu menciptakan peningkatan keterkaitan dan ketergantungan antarbangsa dan antarmanusia di seluruh dunia. Akibatnya, tidak jarang banyak pengaruh yang masuk dari luar baik yang memiliki nilai positif maupun negatif. Perkembangan globalisasi, mampu memberikan pengaruh yang besar terhadap nilai-nilai yang telah berkembang di masyarakat. Bahkan dalam konteks yang lebih luas, globalisasi mampu menghancurkan nilai-nilai yang telah ada di masyarakat, seperti nilai sosial-budaya, ideologi, agama, politik, dan ekonomi.</a:t>
          </a:r>
        </a:p>
      </dgm:t>
    </dgm:pt>
    <dgm:pt modelId="{7980D634-946D-4F5C-813A-F2C64BF134F7}" type="parTrans" cxnId="{84C4F613-9B18-4347-BE95-4523515BDCDA}">
      <dgm:prSet/>
      <dgm:spPr/>
      <dgm:t>
        <a:bodyPr/>
        <a:lstStyle/>
        <a:p>
          <a:endParaRPr lang="id-ID"/>
        </a:p>
      </dgm:t>
    </dgm:pt>
    <dgm:pt modelId="{00E8C95A-6711-4E2C-9D69-B9038AAC2315}" type="sibTrans" cxnId="{84C4F613-9B18-4347-BE95-4523515BDCDA}">
      <dgm:prSet/>
      <dgm:spPr/>
      <dgm:t>
        <a:bodyPr/>
        <a:lstStyle/>
        <a:p>
          <a:endParaRPr lang="id-ID"/>
        </a:p>
      </dgm:t>
    </dgm:pt>
    <dgm:pt modelId="{B3CB6E41-D156-4841-8B8E-74760B0C4DC9}" type="pres">
      <dgm:prSet presAssocID="{35AAF88A-67E1-47B1-9AA4-0E9A8C38C088}" presName="Name0" presStyleCnt="0">
        <dgm:presLayoutVars>
          <dgm:chPref val="1"/>
          <dgm:dir/>
          <dgm:animOne val="branch"/>
          <dgm:animLvl val="lvl"/>
          <dgm:resizeHandles/>
        </dgm:presLayoutVars>
      </dgm:prSet>
      <dgm:spPr/>
    </dgm:pt>
    <dgm:pt modelId="{D037143F-1C20-4AA0-ACE6-7D07CDA1D1A9}" type="pres">
      <dgm:prSet presAssocID="{B0CC2AE7-38F4-4CA8-A202-4FBB39F75766}" presName="vertOne" presStyleCnt="0"/>
      <dgm:spPr/>
    </dgm:pt>
    <dgm:pt modelId="{FAA9CB5F-E7FE-4353-812E-71E88699461C}" type="pres">
      <dgm:prSet presAssocID="{B0CC2AE7-38F4-4CA8-A202-4FBB39F75766}" presName="txOne" presStyleLbl="node0" presStyleIdx="0" presStyleCnt="1">
        <dgm:presLayoutVars>
          <dgm:chPref val="3"/>
        </dgm:presLayoutVars>
      </dgm:prSet>
      <dgm:spPr/>
    </dgm:pt>
    <dgm:pt modelId="{21C95A12-D162-4937-8E82-DE2036CDFF8A}" type="pres">
      <dgm:prSet presAssocID="{B0CC2AE7-38F4-4CA8-A202-4FBB39F75766}" presName="horzOne" presStyleCnt="0"/>
      <dgm:spPr/>
    </dgm:pt>
  </dgm:ptLst>
  <dgm:cxnLst>
    <dgm:cxn modelId="{84C4F613-9B18-4347-BE95-4523515BDCDA}" srcId="{35AAF88A-67E1-47B1-9AA4-0E9A8C38C088}" destId="{B0CC2AE7-38F4-4CA8-A202-4FBB39F75766}" srcOrd="0" destOrd="0" parTransId="{7980D634-946D-4F5C-813A-F2C64BF134F7}" sibTransId="{00E8C95A-6711-4E2C-9D69-B9038AAC2315}"/>
    <dgm:cxn modelId="{2E463FA1-DCED-4824-9E37-6F826F5C6983}" type="presOf" srcId="{35AAF88A-67E1-47B1-9AA4-0E9A8C38C088}" destId="{B3CB6E41-D156-4841-8B8E-74760B0C4DC9}" srcOrd="0" destOrd="0" presId="urn:microsoft.com/office/officeart/2005/8/layout/hierarchy4"/>
    <dgm:cxn modelId="{D2684CC3-F78B-42D7-90F1-AAE057C26E41}" type="presOf" srcId="{B0CC2AE7-38F4-4CA8-A202-4FBB39F75766}" destId="{FAA9CB5F-E7FE-4353-812E-71E88699461C}" srcOrd="0" destOrd="0" presId="urn:microsoft.com/office/officeart/2005/8/layout/hierarchy4"/>
    <dgm:cxn modelId="{18A9827F-AF5F-40D3-A33A-E69013B00DD3}" type="presParOf" srcId="{B3CB6E41-D156-4841-8B8E-74760B0C4DC9}" destId="{D037143F-1C20-4AA0-ACE6-7D07CDA1D1A9}" srcOrd="0" destOrd="0" presId="urn:microsoft.com/office/officeart/2005/8/layout/hierarchy4"/>
    <dgm:cxn modelId="{5F56E40C-CB2D-4817-AE86-35CD4B2A9A68}" type="presParOf" srcId="{D037143F-1C20-4AA0-ACE6-7D07CDA1D1A9}" destId="{FAA9CB5F-E7FE-4353-812E-71E88699461C}" srcOrd="0" destOrd="0" presId="urn:microsoft.com/office/officeart/2005/8/layout/hierarchy4"/>
    <dgm:cxn modelId="{11D6B270-F404-467A-A7C6-CF54C7A4D1B5}" type="presParOf" srcId="{D037143F-1C20-4AA0-ACE6-7D07CDA1D1A9}" destId="{21C95A12-D162-4937-8E82-DE2036CDFF8A}"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C50B077-9312-405A-B8DB-4A41950792B2}" type="doc">
      <dgm:prSet loTypeId="urn:microsoft.com/office/officeart/2005/8/layout/hList7" loCatId="list" qsTypeId="urn:microsoft.com/office/officeart/2005/8/quickstyle/simple1" qsCatId="simple" csTypeId="urn:microsoft.com/office/officeart/2005/8/colors/colorful5" csCatId="colorful"/>
      <dgm:spPr/>
      <dgm:t>
        <a:bodyPr/>
        <a:lstStyle/>
        <a:p>
          <a:endParaRPr lang="id-ID"/>
        </a:p>
      </dgm:t>
    </dgm:pt>
    <dgm:pt modelId="{2FA57890-5CE8-4B2D-B1B7-2FE9D1F8946C}">
      <dgm:prSet custT="1"/>
      <dgm:spPr/>
      <dgm:t>
        <a:bodyPr/>
        <a:lstStyle/>
        <a:p>
          <a:pPr rtl="0"/>
          <a:r>
            <a:rPr lang="id-ID" sz="1800" dirty="0"/>
            <a:t>Globalisasi telah memberikan tantangan baru yang mau tidak mau harus di hadapi dan di sikapi oleh semua elemen masyarakat. Era keterbukaan sudah mulai mengakar kuat di era globalisasi seperti sekarang ini, sehingga identitas nasional adalah salah satu bagian mutlak yang harus dipegang agar tidak hilang dan terbawa arus globalisasi. </a:t>
          </a:r>
        </a:p>
      </dgm:t>
    </dgm:pt>
    <dgm:pt modelId="{8FE24663-C7EC-4BD0-9794-98F50D5746B6}" type="parTrans" cxnId="{4638225E-4BEC-40B6-9620-A224B168A057}">
      <dgm:prSet/>
      <dgm:spPr/>
      <dgm:t>
        <a:bodyPr/>
        <a:lstStyle/>
        <a:p>
          <a:endParaRPr lang="id-ID" sz="1800"/>
        </a:p>
      </dgm:t>
    </dgm:pt>
    <dgm:pt modelId="{856A56C3-555C-41E3-8437-67DBF6578AF8}" type="sibTrans" cxnId="{4638225E-4BEC-40B6-9620-A224B168A057}">
      <dgm:prSet/>
      <dgm:spPr/>
      <dgm:t>
        <a:bodyPr/>
        <a:lstStyle/>
        <a:p>
          <a:endParaRPr lang="id-ID" sz="1800"/>
        </a:p>
      </dgm:t>
    </dgm:pt>
    <dgm:pt modelId="{1A12E57A-B462-4FC7-84A6-3BEEC2FC7393}">
      <dgm:prSet custT="1"/>
      <dgm:spPr/>
      <dgm:t>
        <a:bodyPr/>
        <a:lstStyle/>
        <a:p>
          <a:pPr rtl="0"/>
          <a:r>
            <a:rPr lang="id-ID" sz="1800" dirty="0"/>
            <a:t>Untuk dapat mangatasi dampak-dampak yang ditimbulkan sebagai akibat dari globalisasi tersebut, maka Pancasila sebagai pandangan hidup dan dasar negara harus tetap menjadi pijakan dalam bersikap karena Pancasila yang dijadikan sebagai dasar negara dan ideologi nasional bangsa Indonesia, memiliki posisi yang abadi di dalam jiwa bangsa Indonesia.</a:t>
          </a:r>
        </a:p>
      </dgm:t>
    </dgm:pt>
    <dgm:pt modelId="{A70A1F07-7358-4DA6-A4BB-5BDCF3E8928D}" type="parTrans" cxnId="{8792133E-61D7-4ABE-B15A-688514F728CC}">
      <dgm:prSet/>
      <dgm:spPr/>
      <dgm:t>
        <a:bodyPr/>
        <a:lstStyle/>
        <a:p>
          <a:endParaRPr lang="id-ID" sz="1800"/>
        </a:p>
      </dgm:t>
    </dgm:pt>
    <dgm:pt modelId="{C6DAC142-6CD2-40EC-AEF3-C61089DE9A14}" type="sibTrans" cxnId="{8792133E-61D7-4ABE-B15A-688514F728CC}">
      <dgm:prSet/>
      <dgm:spPr/>
      <dgm:t>
        <a:bodyPr/>
        <a:lstStyle/>
        <a:p>
          <a:endParaRPr lang="id-ID" sz="1800"/>
        </a:p>
      </dgm:t>
    </dgm:pt>
    <dgm:pt modelId="{05E95378-7C86-4DFE-8B1E-76F483550C5B}" type="pres">
      <dgm:prSet presAssocID="{FC50B077-9312-405A-B8DB-4A41950792B2}" presName="Name0" presStyleCnt="0">
        <dgm:presLayoutVars>
          <dgm:dir/>
          <dgm:resizeHandles val="exact"/>
        </dgm:presLayoutVars>
      </dgm:prSet>
      <dgm:spPr/>
    </dgm:pt>
    <dgm:pt modelId="{7DD77F28-4EBF-4CFC-95F9-E368EF5EEAEB}" type="pres">
      <dgm:prSet presAssocID="{FC50B077-9312-405A-B8DB-4A41950792B2}" presName="fgShape" presStyleLbl="fgShp" presStyleIdx="0" presStyleCnt="1"/>
      <dgm:spPr/>
    </dgm:pt>
    <dgm:pt modelId="{DF2FD5AA-2710-4F3D-B18D-3B498C3B5A95}" type="pres">
      <dgm:prSet presAssocID="{FC50B077-9312-405A-B8DB-4A41950792B2}" presName="linComp" presStyleCnt="0"/>
      <dgm:spPr/>
    </dgm:pt>
    <dgm:pt modelId="{4FEB1EC4-0A01-47BC-BF30-B75BC66423A0}" type="pres">
      <dgm:prSet presAssocID="{2FA57890-5CE8-4B2D-B1B7-2FE9D1F8946C}" presName="compNode" presStyleCnt="0"/>
      <dgm:spPr/>
    </dgm:pt>
    <dgm:pt modelId="{BBC1C940-6864-4556-8997-9D167C16FD1A}" type="pres">
      <dgm:prSet presAssocID="{2FA57890-5CE8-4B2D-B1B7-2FE9D1F8946C}" presName="bkgdShape" presStyleLbl="node1" presStyleIdx="0" presStyleCnt="2" custLinFactNeighborX="-2524"/>
      <dgm:spPr/>
    </dgm:pt>
    <dgm:pt modelId="{25E0714F-3203-4BCE-96FF-000358989C85}" type="pres">
      <dgm:prSet presAssocID="{2FA57890-5CE8-4B2D-B1B7-2FE9D1F8946C}" presName="nodeTx" presStyleLbl="node1" presStyleIdx="0" presStyleCnt="2">
        <dgm:presLayoutVars>
          <dgm:bulletEnabled val="1"/>
        </dgm:presLayoutVars>
      </dgm:prSet>
      <dgm:spPr/>
    </dgm:pt>
    <dgm:pt modelId="{BC797655-2050-48A7-97D9-FFFA49FAF576}" type="pres">
      <dgm:prSet presAssocID="{2FA57890-5CE8-4B2D-B1B7-2FE9D1F8946C}" presName="invisiNode" presStyleLbl="node1" presStyleIdx="0" presStyleCnt="2"/>
      <dgm:spPr/>
    </dgm:pt>
    <dgm:pt modelId="{1E1488FD-4F7D-4ED7-B4E3-BD6B222529FA}" type="pres">
      <dgm:prSet presAssocID="{2FA57890-5CE8-4B2D-B1B7-2FE9D1F8946C}" presName="imagNode" presStyleLbl="fgImgPlace1" presStyleIdx="0" presStyleCnt="2"/>
      <dgm:spPr>
        <a:blipFill rotWithShape="0">
          <a:blip xmlns:r="http://schemas.openxmlformats.org/officeDocument/2006/relationships" r:embed="rId1"/>
          <a:stretch>
            <a:fillRect/>
          </a:stretch>
        </a:blipFill>
      </dgm:spPr>
    </dgm:pt>
    <dgm:pt modelId="{D74AA529-6B70-4D24-A8D3-314922474606}" type="pres">
      <dgm:prSet presAssocID="{856A56C3-555C-41E3-8437-67DBF6578AF8}" presName="sibTrans" presStyleLbl="sibTrans2D1" presStyleIdx="0" presStyleCnt="0"/>
      <dgm:spPr/>
    </dgm:pt>
    <dgm:pt modelId="{163E71A9-1B71-4150-8335-A08F6227F156}" type="pres">
      <dgm:prSet presAssocID="{1A12E57A-B462-4FC7-84A6-3BEEC2FC7393}" presName="compNode" presStyleCnt="0"/>
      <dgm:spPr/>
    </dgm:pt>
    <dgm:pt modelId="{AB0217BF-BDD7-452D-B552-E89D89215E43}" type="pres">
      <dgm:prSet presAssocID="{1A12E57A-B462-4FC7-84A6-3BEEC2FC7393}" presName="bkgdShape" presStyleLbl="node1" presStyleIdx="1" presStyleCnt="2"/>
      <dgm:spPr/>
    </dgm:pt>
    <dgm:pt modelId="{27188CB0-9C8B-44D6-87DC-F31E16B829B0}" type="pres">
      <dgm:prSet presAssocID="{1A12E57A-B462-4FC7-84A6-3BEEC2FC7393}" presName="nodeTx" presStyleLbl="node1" presStyleIdx="1" presStyleCnt="2">
        <dgm:presLayoutVars>
          <dgm:bulletEnabled val="1"/>
        </dgm:presLayoutVars>
      </dgm:prSet>
      <dgm:spPr/>
    </dgm:pt>
    <dgm:pt modelId="{EF94C00E-3171-4D9E-98BE-A8E07D05AA5C}" type="pres">
      <dgm:prSet presAssocID="{1A12E57A-B462-4FC7-84A6-3BEEC2FC7393}" presName="invisiNode" presStyleLbl="node1" presStyleIdx="1" presStyleCnt="2"/>
      <dgm:spPr/>
    </dgm:pt>
    <dgm:pt modelId="{8C9105B2-0F87-4687-A1E3-32E9F7419ECB}" type="pres">
      <dgm:prSet presAssocID="{1A12E57A-B462-4FC7-84A6-3BEEC2FC7393}" presName="imagNode" presStyleLbl="fgImgPlace1" presStyleIdx="1" presStyleCnt="2"/>
      <dgm:spPr>
        <a:blipFill rotWithShape="0">
          <a:blip xmlns:r="http://schemas.openxmlformats.org/officeDocument/2006/relationships" r:embed="rId1"/>
          <a:stretch>
            <a:fillRect/>
          </a:stretch>
        </a:blipFill>
      </dgm:spPr>
    </dgm:pt>
  </dgm:ptLst>
  <dgm:cxnLst>
    <dgm:cxn modelId="{77433C30-4468-4E74-99D7-44DA4A935E17}" type="presOf" srcId="{2FA57890-5CE8-4B2D-B1B7-2FE9D1F8946C}" destId="{BBC1C940-6864-4556-8997-9D167C16FD1A}" srcOrd="0" destOrd="0" presId="urn:microsoft.com/office/officeart/2005/8/layout/hList7"/>
    <dgm:cxn modelId="{8792133E-61D7-4ABE-B15A-688514F728CC}" srcId="{FC50B077-9312-405A-B8DB-4A41950792B2}" destId="{1A12E57A-B462-4FC7-84A6-3BEEC2FC7393}" srcOrd="1" destOrd="0" parTransId="{A70A1F07-7358-4DA6-A4BB-5BDCF3E8928D}" sibTransId="{C6DAC142-6CD2-40EC-AEF3-C61089DE9A14}"/>
    <dgm:cxn modelId="{4638225E-4BEC-40B6-9620-A224B168A057}" srcId="{FC50B077-9312-405A-B8DB-4A41950792B2}" destId="{2FA57890-5CE8-4B2D-B1B7-2FE9D1F8946C}" srcOrd="0" destOrd="0" parTransId="{8FE24663-C7EC-4BD0-9794-98F50D5746B6}" sibTransId="{856A56C3-555C-41E3-8437-67DBF6578AF8}"/>
    <dgm:cxn modelId="{239A727C-91D9-4C3C-9771-711A5D0BC555}" type="presOf" srcId="{2FA57890-5CE8-4B2D-B1B7-2FE9D1F8946C}" destId="{25E0714F-3203-4BCE-96FF-000358989C85}" srcOrd="1" destOrd="0" presId="urn:microsoft.com/office/officeart/2005/8/layout/hList7"/>
    <dgm:cxn modelId="{DAC3D591-26A9-4C62-8011-739A51174730}" type="presOf" srcId="{FC50B077-9312-405A-B8DB-4A41950792B2}" destId="{05E95378-7C86-4DFE-8B1E-76F483550C5B}" srcOrd="0" destOrd="0" presId="urn:microsoft.com/office/officeart/2005/8/layout/hList7"/>
    <dgm:cxn modelId="{92255AA6-2987-4A61-9A5A-DE1DA3FF3534}" type="presOf" srcId="{1A12E57A-B462-4FC7-84A6-3BEEC2FC7393}" destId="{27188CB0-9C8B-44D6-87DC-F31E16B829B0}" srcOrd="1" destOrd="0" presId="urn:microsoft.com/office/officeart/2005/8/layout/hList7"/>
    <dgm:cxn modelId="{E6955CBA-43C2-4717-ACCF-95BA67E9BE35}" type="presOf" srcId="{1A12E57A-B462-4FC7-84A6-3BEEC2FC7393}" destId="{AB0217BF-BDD7-452D-B552-E89D89215E43}" srcOrd="0" destOrd="0" presId="urn:microsoft.com/office/officeart/2005/8/layout/hList7"/>
    <dgm:cxn modelId="{F2F7DED6-BE51-445F-9507-DE129DF83154}" type="presOf" srcId="{856A56C3-555C-41E3-8437-67DBF6578AF8}" destId="{D74AA529-6B70-4D24-A8D3-314922474606}" srcOrd="0" destOrd="0" presId="urn:microsoft.com/office/officeart/2005/8/layout/hList7"/>
    <dgm:cxn modelId="{5FA462D4-580E-49D0-8E5D-0D2B502428D1}" type="presParOf" srcId="{05E95378-7C86-4DFE-8B1E-76F483550C5B}" destId="{7DD77F28-4EBF-4CFC-95F9-E368EF5EEAEB}" srcOrd="0" destOrd="0" presId="urn:microsoft.com/office/officeart/2005/8/layout/hList7"/>
    <dgm:cxn modelId="{EF9A95CD-5B55-45FC-B04F-3D051D99127C}" type="presParOf" srcId="{05E95378-7C86-4DFE-8B1E-76F483550C5B}" destId="{DF2FD5AA-2710-4F3D-B18D-3B498C3B5A95}" srcOrd="1" destOrd="0" presId="urn:microsoft.com/office/officeart/2005/8/layout/hList7"/>
    <dgm:cxn modelId="{24F4B3F1-4E4E-452C-98D7-CC59151F24CC}" type="presParOf" srcId="{DF2FD5AA-2710-4F3D-B18D-3B498C3B5A95}" destId="{4FEB1EC4-0A01-47BC-BF30-B75BC66423A0}" srcOrd="0" destOrd="0" presId="urn:microsoft.com/office/officeart/2005/8/layout/hList7"/>
    <dgm:cxn modelId="{34AFAC1E-A5F2-4F12-B08E-4E8B00338C8E}" type="presParOf" srcId="{4FEB1EC4-0A01-47BC-BF30-B75BC66423A0}" destId="{BBC1C940-6864-4556-8997-9D167C16FD1A}" srcOrd="0" destOrd="0" presId="urn:microsoft.com/office/officeart/2005/8/layout/hList7"/>
    <dgm:cxn modelId="{9168FB4E-708E-4577-A048-819ACCD8413B}" type="presParOf" srcId="{4FEB1EC4-0A01-47BC-BF30-B75BC66423A0}" destId="{25E0714F-3203-4BCE-96FF-000358989C85}" srcOrd="1" destOrd="0" presId="urn:microsoft.com/office/officeart/2005/8/layout/hList7"/>
    <dgm:cxn modelId="{3E5B838E-8E46-4278-9567-DD9DBDE0E756}" type="presParOf" srcId="{4FEB1EC4-0A01-47BC-BF30-B75BC66423A0}" destId="{BC797655-2050-48A7-97D9-FFFA49FAF576}" srcOrd="2" destOrd="0" presId="urn:microsoft.com/office/officeart/2005/8/layout/hList7"/>
    <dgm:cxn modelId="{542C191E-69EA-4090-9458-9070D46BA757}" type="presParOf" srcId="{4FEB1EC4-0A01-47BC-BF30-B75BC66423A0}" destId="{1E1488FD-4F7D-4ED7-B4E3-BD6B222529FA}" srcOrd="3" destOrd="0" presId="urn:microsoft.com/office/officeart/2005/8/layout/hList7"/>
    <dgm:cxn modelId="{BA20A7E1-5F3E-40BC-8F94-EB680B01CB57}" type="presParOf" srcId="{DF2FD5AA-2710-4F3D-B18D-3B498C3B5A95}" destId="{D74AA529-6B70-4D24-A8D3-314922474606}" srcOrd="1" destOrd="0" presId="urn:microsoft.com/office/officeart/2005/8/layout/hList7"/>
    <dgm:cxn modelId="{D3F40EDF-DC8B-4EF0-ACC3-16C9B2BA0113}" type="presParOf" srcId="{DF2FD5AA-2710-4F3D-B18D-3B498C3B5A95}" destId="{163E71A9-1B71-4150-8335-A08F6227F156}" srcOrd="2" destOrd="0" presId="urn:microsoft.com/office/officeart/2005/8/layout/hList7"/>
    <dgm:cxn modelId="{9B41D611-5978-4CD9-938D-6005815B1B68}" type="presParOf" srcId="{163E71A9-1B71-4150-8335-A08F6227F156}" destId="{AB0217BF-BDD7-452D-B552-E89D89215E43}" srcOrd="0" destOrd="0" presId="urn:microsoft.com/office/officeart/2005/8/layout/hList7"/>
    <dgm:cxn modelId="{B9BB2F9F-5514-458B-B527-0D7C1601609A}" type="presParOf" srcId="{163E71A9-1B71-4150-8335-A08F6227F156}" destId="{27188CB0-9C8B-44D6-87DC-F31E16B829B0}" srcOrd="1" destOrd="0" presId="urn:microsoft.com/office/officeart/2005/8/layout/hList7"/>
    <dgm:cxn modelId="{FD8BA2AD-3D40-451C-BB70-F26B29A0B6E8}" type="presParOf" srcId="{163E71A9-1B71-4150-8335-A08F6227F156}" destId="{EF94C00E-3171-4D9E-98BE-A8E07D05AA5C}" srcOrd="2" destOrd="0" presId="urn:microsoft.com/office/officeart/2005/8/layout/hList7"/>
    <dgm:cxn modelId="{76ACF86F-ECBC-4452-BDAB-60C8DC0AC39D}" type="presParOf" srcId="{163E71A9-1B71-4150-8335-A08F6227F156}" destId="{8C9105B2-0F87-4687-A1E3-32E9F7419ECB}"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B42A6A-68C3-434B-A54F-FD728C997E7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d-ID"/>
        </a:p>
      </dgm:t>
    </dgm:pt>
    <dgm:pt modelId="{0EC60A05-1C79-449B-87BA-181BE52DCB28}">
      <dgm:prSet custT="1"/>
      <dgm:spPr/>
      <dgm:t>
        <a:bodyPr/>
        <a:lstStyle/>
        <a:p>
          <a:pPr rtl="0"/>
          <a:r>
            <a:rPr lang="id-ID" sz="2000" dirty="0"/>
            <a:t>Kepribadian bangsa adalah ciri-ciri watak menonjol yang ada pada banyak warga suatu kesatuan nasional; kepribadian nasional.</a:t>
          </a:r>
        </a:p>
      </dgm:t>
    </dgm:pt>
    <dgm:pt modelId="{4D60766A-2349-448D-8A1D-647D8A4E1BDE}" type="parTrans" cxnId="{131FF213-B4A0-44D6-8415-A664DF1FCABF}">
      <dgm:prSet/>
      <dgm:spPr/>
      <dgm:t>
        <a:bodyPr/>
        <a:lstStyle/>
        <a:p>
          <a:endParaRPr lang="id-ID" sz="2000"/>
        </a:p>
      </dgm:t>
    </dgm:pt>
    <dgm:pt modelId="{3AB165D1-81AA-4DEE-8288-83A1B1B171AE}" type="sibTrans" cxnId="{131FF213-B4A0-44D6-8415-A664DF1FCABF}">
      <dgm:prSet/>
      <dgm:spPr/>
      <dgm:t>
        <a:bodyPr/>
        <a:lstStyle/>
        <a:p>
          <a:endParaRPr lang="id-ID" sz="2000"/>
        </a:p>
      </dgm:t>
    </dgm:pt>
    <dgm:pt modelId="{01708048-CD38-4271-AEC8-9D4FF306DEF6}">
      <dgm:prSet custT="1"/>
      <dgm:spPr/>
      <dgm:t>
        <a:bodyPr/>
        <a:lstStyle/>
        <a:p>
          <a:pPr rtl="0"/>
          <a:r>
            <a:rPr lang="id-ID" sz="2000" dirty="0"/>
            <a:t>Dewan Perancang Nasional menyatakan bahwa kepribadian Indonesia adalah karakteristik yang dimiliki oleh bangsa Indonesia dan berbeda secara menyeluruh dengan keribadian bangsa-bangsa yang lain. Hal tersebut merupakan refleksi dari perubahan dan perkembangan bangsa Indonesia dari masa ke masa.</a:t>
          </a:r>
        </a:p>
      </dgm:t>
    </dgm:pt>
    <dgm:pt modelId="{1D28A2D8-2BE7-465B-82B6-7C25592D683D}" type="parTrans" cxnId="{6A34F012-982F-473B-B65A-2DDB013E231B}">
      <dgm:prSet/>
      <dgm:spPr/>
      <dgm:t>
        <a:bodyPr/>
        <a:lstStyle/>
        <a:p>
          <a:endParaRPr lang="id-ID" sz="2000"/>
        </a:p>
      </dgm:t>
    </dgm:pt>
    <dgm:pt modelId="{D4D4260C-1C08-4604-A25E-EF01BD18C7C7}" type="sibTrans" cxnId="{6A34F012-982F-473B-B65A-2DDB013E231B}">
      <dgm:prSet/>
      <dgm:spPr/>
      <dgm:t>
        <a:bodyPr/>
        <a:lstStyle/>
        <a:p>
          <a:endParaRPr lang="id-ID" sz="2000"/>
        </a:p>
      </dgm:t>
    </dgm:pt>
    <dgm:pt modelId="{83C1CA9E-3AD4-4618-BF0A-AA73FC759778}">
      <dgm:prSet custT="1"/>
      <dgm:spPr/>
      <dgm:t>
        <a:bodyPr/>
        <a:lstStyle/>
        <a:p>
          <a:pPr rtl="0"/>
          <a:r>
            <a:rPr lang="id-ID" sz="2000" dirty="0"/>
            <a:t>Pancasila sebagai kepribadian bangsa Indonesia diwujudkan dalam sikap mental dan tingkah laku serta amal perbuatan sikap mental. Sikap mental dan tingkah laku mempunyai cirri khas artinya dapat dibedakan dengan bangsa lain. Ciri khas ini lah yang dimaksud dengan “KEPRIBADIAN”.</a:t>
          </a:r>
        </a:p>
      </dgm:t>
    </dgm:pt>
    <dgm:pt modelId="{4629A108-5464-497A-B997-641453B8FF79}" type="parTrans" cxnId="{3C4041B0-FA36-4172-A882-2FA8FBE815F4}">
      <dgm:prSet/>
      <dgm:spPr/>
      <dgm:t>
        <a:bodyPr/>
        <a:lstStyle/>
        <a:p>
          <a:endParaRPr lang="id-ID" sz="2000"/>
        </a:p>
      </dgm:t>
    </dgm:pt>
    <dgm:pt modelId="{53420081-50D7-4067-A1CF-8815C245D2E9}" type="sibTrans" cxnId="{3C4041B0-FA36-4172-A882-2FA8FBE815F4}">
      <dgm:prSet/>
      <dgm:spPr/>
      <dgm:t>
        <a:bodyPr/>
        <a:lstStyle/>
        <a:p>
          <a:endParaRPr lang="id-ID" sz="2000"/>
        </a:p>
      </dgm:t>
    </dgm:pt>
    <dgm:pt modelId="{9B40B834-C648-4ED7-8AC5-5A0594927630}" type="pres">
      <dgm:prSet presAssocID="{1BB42A6A-68C3-434B-A54F-FD728C997E74}" presName="Name0" presStyleCnt="0">
        <dgm:presLayoutVars>
          <dgm:chMax val="7"/>
          <dgm:dir/>
          <dgm:animLvl val="lvl"/>
          <dgm:resizeHandles val="exact"/>
        </dgm:presLayoutVars>
      </dgm:prSet>
      <dgm:spPr/>
    </dgm:pt>
    <dgm:pt modelId="{E7E354DC-78FE-4BE4-AFCD-9060EF13AE36}" type="pres">
      <dgm:prSet presAssocID="{0EC60A05-1C79-449B-87BA-181BE52DCB28}" presName="circle1" presStyleLbl="node1" presStyleIdx="0" presStyleCnt="3"/>
      <dgm:spPr/>
    </dgm:pt>
    <dgm:pt modelId="{17333F16-E118-46ED-BA32-5FCD989460B7}" type="pres">
      <dgm:prSet presAssocID="{0EC60A05-1C79-449B-87BA-181BE52DCB28}" presName="space" presStyleCnt="0"/>
      <dgm:spPr/>
    </dgm:pt>
    <dgm:pt modelId="{C82649F5-98DD-47D7-B9FF-320D522B982B}" type="pres">
      <dgm:prSet presAssocID="{0EC60A05-1C79-449B-87BA-181BE52DCB28}" presName="rect1" presStyleLbl="alignAcc1" presStyleIdx="0" presStyleCnt="3"/>
      <dgm:spPr/>
    </dgm:pt>
    <dgm:pt modelId="{17D9658F-E259-4FBD-9980-B1E998FE42B8}" type="pres">
      <dgm:prSet presAssocID="{01708048-CD38-4271-AEC8-9D4FF306DEF6}" presName="vertSpace2" presStyleLbl="node1" presStyleIdx="0" presStyleCnt="3"/>
      <dgm:spPr/>
    </dgm:pt>
    <dgm:pt modelId="{CDEAF5EB-E9FB-41A5-8A2F-1D2A34579D3C}" type="pres">
      <dgm:prSet presAssocID="{01708048-CD38-4271-AEC8-9D4FF306DEF6}" presName="circle2" presStyleLbl="node1" presStyleIdx="1" presStyleCnt="3"/>
      <dgm:spPr/>
    </dgm:pt>
    <dgm:pt modelId="{BD683036-4F6A-469C-BC0E-244E2EDEE42F}" type="pres">
      <dgm:prSet presAssocID="{01708048-CD38-4271-AEC8-9D4FF306DEF6}" presName="rect2" presStyleLbl="alignAcc1" presStyleIdx="1" presStyleCnt="3"/>
      <dgm:spPr/>
    </dgm:pt>
    <dgm:pt modelId="{F76B335C-6C88-48D0-9415-A8A0E3F44780}" type="pres">
      <dgm:prSet presAssocID="{83C1CA9E-3AD4-4618-BF0A-AA73FC759778}" presName="vertSpace3" presStyleLbl="node1" presStyleIdx="1" presStyleCnt="3"/>
      <dgm:spPr/>
    </dgm:pt>
    <dgm:pt modelId="{4E83A130-5CF9-4378-89F6-B317C0056980}" type="pres">
      <dgm:prSet presAssocID="{83C1CA9E-3AD4-4618-BF0A-AA73FC759778}" presName="circle3" presStyleLbl="node1" presStyleIdx="2" presStyleCnt="3"/>
      <dgm:spPr/>
    </dgm:pt>
    <dgm:pt modelId="{DA5C21CF-9BF3-459F-95F7-E265230C7D32}" type="pres">
      <dgm:prSet presAssocID="{83C1CA9E-3AD4-4618-BF0A-AA73FC759778}" presName="rect3" presStyleLbl="alignAcc1" presStyleIdx="2" presStyleCnt="3"/>
      <dgm:spPr/>
    </dgm:pt>
    <dgm:pt modelId="{F8638BE9-E873-442A-9214-F348082E23FA}" type="pres">
      <dgm:prSet presAssocID="{0EC60A05-1C79-449B-87BA-181BE52DCB28}" presName="rect1ParTxNoCh" presStyleLbl="alignAcc1" presStyleIdx="2" presStyleCnt="3">
        <dgm:presLayoutVars>
          <dgm:chMax val="1"/>
          <dgm:bulletEnabled val="1"/>
        </dgm:presLayoutVars>
      </dgm:prSet>
      <dgm:spPr/>
    </dgm:pt>
    <dgm:pt modelId="{0E89A357-E33E-4902-90F1-A3FFD3353C1F}" type="pres">
      <dgm:prSet presAssocID="{01708048-CD38-4271-AEC8-9D4FF306DEF6}" presName="rect2ParTxNoCh" presStyleLbl="alignAcc1" presStyleIdx="2" presStyleCnt="3">
        <dgm:presLayoutVars>
          <dgm:chMax val="1"/>
          <dgm:bulletEnabled val="1"/>
        </dgm:presLayoutVars>
      </dgm:prSet>
      <dgm:spPr/>
    </dgm:pt>
    <dgm:pt modelId="{23EF9FC4-AB7E-4DBC-94F5-1E566EB3644D}" type="pres">
      <dgm:prSet presAssocID="{83C1CA9E-3AD4-4618-BF0A-AA73FC759778}" presName="rect3ParTxNoCh" presStyleLbl="alignAcc1" presStyleIdx="2" presStyleCnt="3">
        <dgm:presLayoutVars>
          <dgm:chMax val="1"/>
          <dgm:bulletEnabled val="1"/>
        </dgm:presLayoutVars>
      </dgm:prSet>
      <dgm:spPr/>
    </dgm:pt>
  </dgm:ptLst>
  <dgm:cxnLst>
    <dgm:cxn modelId="{99685512-ED38-4ACC-8202-C2D1822EF86C}" type="presOf" srcId="{01708048-CD38-4271-AEC8-9D4FF306DEF6}" destId="{0E89A357-E33E-4902-90F1-A3FFD3353C1F}" srcOrd="1" destOrd="0" presId="urn:microsoft.com/office/officeart/2005/8/layout/target3"/>
    <dgm:cxn modelId="{6A34F012-982F-473B-B65A-2DDB013E231B}" srcId="{1BB42A6A-68C3-434B-A54F-FD728C997E74}" destId="{01708048-CD38-4271-AEC8-9D4FF306DEF6}" srcOrd="1" destOrd="0" parTransId="{1D28A2D8-2BE7-465B-82B6-7C25592D683D}" sibTransId="{D4D4260C-1C08-4604-A25E-EF01BD18C7C7}"/>
    <dgm:cxn modelId="{131FF213-B4A0-44D6-8415-A664DF1FCABF}" srcId="{1BB42A6A-68C3-434B-A54F-FD728C997E74}" destId="{0EC60A05-1C79-449B-87BA-181BE52DCB28}" srcOrd="0" destOrd="0" parTransId="{4D60766A-2349-448D-8A1D-647D8A4E1BDE}" sibTransId="{3AB165D1-81AA-4DEE-8288-83A1B1B171AE}"/>
    <dgm:cxn modelId="{F45D0A5D-1B2E-485E-8209-A27152BC7089}" type="presOf" srcId="{83C1CA9E-3AD4-4618-BF0A-AA73FC759778}" destId="{23EF9FC4-AB7E-4DBC-94F5-1E566EB3644D}" srcOrd="1" destOrd="0" presId="urn:microsoft.com/office/officeart/2005/8/layout/target3"/>
    <dgm:cxn modelId="{AA3F2059-3CD4-4AA8-B62B-B692BC06C00D}" type="presOf" srcId="{01708048-CD38-4271-AEC8-9D4FF306DEF6}" destId="{BD683036-4F6A-469C-BC0E-244E2EDEE42F}" srcOrd="0" destOrd="0" presId="urn:microsoft.com/office/officeart/2005/8/layout/target3"/>
    <dgm:cxn modelId="{D812627F-8DD0-412B-95BF-7DB8234C811A}" type="presOf" srcId="{0EC60A05-1C79-449B-87BA-181BE52DCB28}" destId="{C82649F5-98DD-47D7-B9FF-320D522B982B}" srcOrd="0" destOrd="0" presId="urn:microsoft.com/office/officeart/2005/8/layout/target3"/>
    <dgm:cxn modelId="{B67B309B-2B00-40FA-BB79-21DE9E206145}" type="presOf" srcId="{1BB42A6A-68C3-434B-A54F-FD728C997E74}" destId="{9B40B834-C648-4ED7-8AC5-5A0594927630}" srcOrd="0" destOrd="0" presId="urn:microsoft.com/office/officeart/2005/8/layout/target3"/>
    <dgm:cxn modelId="{52BB4EAC-45AE-4A75-B574-B77815387594}" type="presOf" srcId="{0EC60A05-1C79-449B-87BA-181BE52DCB28}" destId="{F8638BE9-E873-442A-9214-F348082E23FA}" srcOrd="1" destOrd="0" presId="urn:microsoft.com/office/officeart/2005/8/layout/target3"/>
    <dgm:cxn modelId="{83C52AAF-D8D3-400E-82AC-E762192AAFF0}" type="presOf" srcId="{83C1CA9E-3AD4-4618-BF0A-AA73FC759778}" destId="{DA5C21CF-9BF3-459F-95F7-E265230C7D32}" srcOrd="0" destOrd="0" presId="urn:microsoft.com/office/officeart/2005/8/layout/target3"/>
    <dgm:cxn modelId="{3C4041B0-FA36-4172-A882-2FA8FBE815F4}" srcId="{1BB42A6A-68C3-434B-A54F-FD728C997E74}" destId="{83C1CA9E-3AD4-4618-BF0A-AA73FC759778}" srcOrd="2" destOrd="0" parTransId="{4629A108-5464-497A-B997-641453B8FF79}" sibTransId="{53420081-50D7-4067-A1CF-8815C245D2E9}"/>
    <dgm:cxn modelId="{7AD31225-037E-4932-814E-D17A0020AB9B}" type="presParOf" srcId="{9B40B834-C648-4ED7-8AC5-5A0594927630}" destId="{E7E354DC-78FE-4BE4-AFCD-9060EF13AE36}" srcOrd="0" destOrd="0" presId="urn:microsoft.com/office/officeart/2005/8/layout/target3"/>
    <dgm:cxn modelId="{6DDB542B-0999-4DC7-81B4-A6FBBB007FD5}" type="presParOf" srcId="{9B40B834-C648-4ED7-8AC5-5A0594927630}" destId="{17333F16-E118-46ED-BA32-5FCD989460B7}" srcOrd="1" destOrd="0" presId="urn:microsoft.com/office/officeart/2005/8/layout/target3"/>
    <dgm:cxn modelId="{D2C317D3-4A53-4A97-BD4E-DE8CBDEFF4B7}" type="presParOf" srcId="{9B40B834-C648-4ED7-8AC5-5A0594927630}" destId="{C82649F5-98DD-47D7-B9FF-320D522B982B}" srcOrd="2" destOrd="0" presId="urn:microsoft.com/office/officeart/2005/8/layout/target3"/>
    <dgm:cxn modelId="{B6CEDFF9-BDC4-4860-9003-8B0AD368ACA8}" type="presParOf" srcId="{9B40B834-C648-4ED7-8AC5-5A0594927630}" destId="{17D9658F-E259-4FBD-9980-B1E998FE42B8}" srcOrd="3" destOrd="0" presId="urn:microsoft.com/office/officeart/2005/8/layout/target3"/>
    <dgm:cxn modelId="{D8E56865-A43B-4A92-908E-9B6C7B185C6B}" type="presParOf" srcId="{9B40B834-C648-4ED7-8AC5-5A0594927630}" destId="{CDEAF5EB-E9FB-41A5-8A2F-1D2A34579D3C}" srcOrd="4" destOrd="0" presId="urn:microsoft.com/office/officeart/2005/8/layout/target3"/>
    <dgm:cxn modelId="{D5864EBC-0C2B-4A1A-8777-D7152334299E}" type="presParOf" srcId="{9B40B834-C648-4ED7-8AC5-5A0594927630}" destId="{BD683036-4F6A-469C-BC0E-244E2EDEE42F}" srcOrd="5" destOrd="0" presId="urn:microsoft.com/office/officeart/2005/8/layout/target3"/>
    <dgm:cxn modelId="{A7D52E02-EB15-4944-B6E1-8B960A8EFC58}" type="presParOf" srcId="{9B40B834-C648-4ED7-8AC5-5A0594927630}" destId="{F76B335C-6C88-48D0-9415-A8A0E3F44780}" srcOrd="6" destOrd="0" presId="urn:microsoft.com/office/officeart/2005/8/layout/target3"/>
    <dgm:cxn modelId="{3685718F-56FF-4542-AEBA-26EF3105CEDE}" type="presParOf" srcId="{9B40B834-C648-4ED7-8AC5-5A0594927630}" destId="{4E83A130-5CF9-4378-89F6-B317C0056980}" srcOrd="7" destOrd="0" presId="urn:microsoft.com/office/officeart/2005/8/layout/target3"/>
    <dgm:cxn modelId="{4B925AD7-7506-4223-9229-547313C2B3DA}" type="presParOf" srcId="{9B40B834-C648-4ED7-8AC5-5A0594927630}" destId="{DA5C21CF-9BF3-459F-95F7-E265230C7D32}" srcOrd="8" destOrd="0" presId="urn:microsoft.com/office/officeart/2005/8/layout/target3"/>
    <dgm:cxn modelId="{952EBEB1-7275-46B6-A4C7-C258DD8CD8F0}" type="presParOf" srcId="{9B40B834-C648-4ED7-8AC5-5A0594927630}" destId="{F8638BE9-E873-442A-9214-F348082E23FA}" srcOrd="9" destOrd="0" presId="urn:microsoft.com/office/officeart/2005/8/layout/target3"/>
    <dgm:cxn modelId="{3CA7A593-F3D8-4B63-9832-326B82A6A915}" type="presParOf" srcId="{9B40B834-C648-4ED7-8AC5-5A0594927630}" destId="{0E89A357-E33E-4902-90F1-A3FFD3353C1F}" srcOrd="10" destOrd="0" presId="urn:microsoft.com/office/officeart/2005/8/layout/target3"/>
    <dgm:cxn modelId="{9BEDC7D3-CC6A-40E5-8192-11DAF174D362}" type="presParOf" srcId="{9B40B834-C648-4ED7-8AC5-5A0594927630}" destId="{23EF9FC4-AB7E-4DBC-94F5-1E566EB3644D}"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9F9A7-22CA-4026-AEF2-2F75131CBE9B}" type="doc">
      <dgm:prSet loTypeId="urn:microsoft.com/office/officeart/2005/8/layout/process4" loCatId="list" qsTypeId="urn:microsoft.com/office/officeart/2005/8/quickstyle/simple4" qsCatId="simple" csTypeId="urn:microsoft.com/office/officeart/2005/8/colors/accent1_1" csCatId="accent1"/>
      <dgm:spPr/>
      <dgm:t>
        <a:bodyPr/>
        <a:lstStyle/>
        <a:p>
          <a:endParaRPr lang="id-ID"/>
        </a:p>
      </dgm:t>
    </dgm:pt>
    <dgm:pt modelId="{A942BBC7-D512-426D-918C-A52DD1F50589}">
      <dgm:prSet custT="1"/>
      <dgm:spPr/>
      <dgm:t>
        <a:bodyPr/>
        <a:lstStyle/>
        <a:p>
          <a:pPr rtl="0"/>
          <a:r>
            <a:rPr lang="id-ID" sz="2000" b="0" i="0" baseline="0" dirty="0"/>
            <a:t>Faktor Keturunan, Keturunan merujuk pada faktor yang ditentukan sejak lahir atau faktor genetika individu. </a:t>
          </a:r>
        </a:p>
      </dgm:t>
    </dgm:pt>
    <dgm:pt modelId="{01C2C5EB-B1C1-4237-8F87-967D20700A41}" type="parTrans" cxnId="{29544123-866C-4AA2-B50F-C98C2DA5A14D}">
      <dgm:prSet/>
      <dgm:spPr/>
      <dgm:t>
        <a:bodyPr/>
        <a:lstStyle/>
        <a:p>
          <a:endParaRPr lang="id-ID" sz="2000"/>
        </a:p>
      </dgm:t>
    </dgm:pt>
    <dgm:pt modelId="{E8CFE82D-667B-41FF-A4E9-6CCAD3B467D7}" type="sibTrans" cxnId="{29544123-866C-4AA2-B50F-C98C2DA5A14D}">
      <dgm:prSet/>
      <dgm:spPr/>
      <dgm:t>
        <a:bodyPr/>
        <a:lstStyle/>
        <a:p>
          <a:endParaRPr lang="id-ID" sz="2000"/>
        </a:p>
      </dgm:t>
    </dgm:pt>
    <dgm:pt modelId="{F7F80ACC-C0DC-4F0E-A3FB-2D34F1E34800}">
      <dgm:prSet custT="1"/>
      <dgm:spPr/>
      <dgm:t>
        <a:bodyPr/>
        <a:lstStyle/>
        <a:p>
          <a:pPr rtl="0"/>
          <a:r>
            <a:rPr lang="id-ID" sz="2000" b="0" i="0" baseline="0" dirty="0"/>
            <a:t>Faktor Lingkungan, faktor lingkungan merujuk pada kebudayaan tempat dimana seseorang dibesarkan, pengkondisian dini, norma-norma diantara keluarga, teman-teman, kelompok sosial, serta pengaruh-pengaruh lain yang seseorang alami</a:t>
          </a:r>
          <a:endParaRPr lang="id-ID" sz="2000" dirty="0"/>
        </a:p>
      </dgm:t>
    </dgm:pt>
    <dgm:pt modelId="{09E21457-D241-423F-B4F2-60E6E1B552CA}" type="parTrans" cxnId="{12AA280C-AD19-45F1-A3FD-BD3D4420BC81}">
      <dgm:prSet/>
      <dgm:spPr/>
      <dgm:t>
        <a:bodyPr/>
        <a:lstStyle/>
        <a:p>
          <a:endParaRPr lang="id-ID" sz="2000"/>
        </a:p>
      </dgm:t>
    </dgm:pt>
    <dgm:pt modelId="{C07A452E-807A-4A2B-A714-75E52A2240C6}" type="sibTrans" cxnId="{12AA280C-AD19-45F1-A3FD-BD3D4420BC81}">
      <dgm:prSet/>
      <dgm:spPr/>
      <dgm:t>
        <a:bodyPr/>
        <a:lstStyle/>
        <a:p>
          <a:endParaRPr lang="id-ID" sz="2000"/>
        </a:p>
      </dgm:t>
    </dgm:pt>
    <dgm:pt modelId="{05F684F2-858A-46A1-8E0C-41A3D0AAE3E3}">
      <dgm:prSet custT="1"/>
      <dgm:spPr/>
      <dgm:t>
        <a:bodyPr/>
        <a:lstStyle/>
        <a:p>
          <a:pPr rtl="0"/>
          <a:r>
            <a:rPr lang="id-ID" sz="2000" b="0" i="0" baseline="0" dirty="0"/>
            <a:t>Faktor Situasi, kepribadian seseorang walaupun mantap dan konsisten, akan berubah dalam situasi yang berbeda. Tuntunan yang berbeda dari situasi yang berlainan memunculkan aspek-aspek yang berlainan dari kepribadian seseorang. </a:t>
          </a:r>
          <a:endParaRPr lang="id-ID" sz="2000" dirty="0"/>
        </a:p>
      </dgm:t>
    </dgm:pt>
    <dgm:pt modelId="{4839047C-A989-4904-8400-6845523960CE}" type="parTrans" cxnId="{358EB59F-DCDF-4AEF-B542-08C60CD115C0}">
      <dgm:prSet/>
      <dgm:spPr/>
      <dgm:t>
        <a:bodyPr/>
        <a:lstStyle/>
        <a:p>
          <a:endParaRPr lang="id-ID" sz="2000"/>
        </a:p>
      </dgm:t>
    </dgm:pt>
    <dgm:pt modelId="{F16E99DC-CF1A-46F4-9446-5B20112F9B6D}" type="sibTrans" cxnId="{358EB59F-DCDF-4AEF-B542-08C60CD115C0}">
      <dgm:prSet/>
      <dgm:spPr/>
      <dgm:t>
        <a:bodyPr/>
        <a:lstStyle/>
        <a:p>
          <a:endParaRPr lang="id-ID" sz="2000"/>
        </a:p>
      </dgm:t>
    </dgm:pt>
    <dgm:pt modelId="{372ADF6B-2BA3-4C7B-918B-6C3DC45E605B}" type="pres">
      <dgm:prSet presAssocID="{1789F9A7-22CA-4026-AEF2-2F75131CBE9B}" presName="Name0" presStyleCnt="0">
        <dgm:presLayoutVars>
          <dgm:dir/>
          <dgm:animLvl val="lvl"/>
          <dgm:resizeHandles val="exact"/>
        </dgm:presLayoutVars>
      </dgm:prSet>
      <dgm:spPr/>
    </dgm:pt>
    <dgm:pt modelId="{63D9DF10-E90A-419E-88AF-27A4F4F873A1}" type="pres">
      <dgm:prSet presAssocID="{05F684F2-858A-46A1-8E0C-41A3D0AAE3E3}" presName="boxAndChildren" presStyleCnt="0"/>
      <dgm:spPr/>
    </dgm:pt>
    <dgm:pt modelId="{BBB9CFFF-314B-413A-916E-D093E51E1F9E}" type="pres">
      <dgm:prSet presAssocID="{05F684F2-858A-46A1-8E0C-41A3D0AAE3E3}" presName="parentTextBox" presStyleLbl="node1" presStyleIdx="0" presStyleCnt="3"/>
      <dgm:spPr/>
    </dgm:pt>
    <dgm:pt modelId="{F49428C7-6EA8-486A-B130-C66CBC1E1BBB}" type="pres">
      <dgm:prSet presAssocID="{C07A452E-807A-4A2B-A714-75E52A2240C6}" presName="sp" presStyleCnt="0"/>
      <dgm:spPr/>
    </dgm:pt>
    <dgm:pt modelId="{8D47A77C-4E72-4574-ACE5-53CF57FB6116}" type="pres">
      <dgm:prSet presAssocID="{F7F80ACC-C0DC-4F0E-A3FB-2D34F1E34800}" presName="arrowAndChildren" presStyleCnt="0"/>
      <dgm:spPr/>
    </dgm:pt>
    <dgm:pt modelId="{2A30D028-A83D-4BFB-B61B-AC2CB3092E05}" type="pres">
      <dgm:prSet presAssocID="{F7F80ACC-C0DC-4F0E-A3FB-2D34F1E34800}" presName="parentTextArrow" presStyleLbl="node1" presStyleIdx="1" presStyleCnt="3"/>
      <dgm:spPr/>
    </dgm:pt>
    <dgm:pt modelId="{60DAC66A-BDA7-4BAF-9890-36B13F306659}" type="pres">
      <dgm:prSet presAssocID="{E8CFE82D-667B-41FF-A4E9-6CCAD3B467D7}" presName="sp" presStyleCnt="0"/>
      <dgm:spPr/>
    </dgm:pt>
    <dgm:pt modelId="{78205C32-4259-490A-A1A7-E4AF77B427F4}" type="pres">
      <dgm:prSet presAssocID="{A942BBC7-D512-426D-918C-A52DD1F50589}" presName="arrowAndChildren" presStyleCnt="0"/>
      <dgm:spPr/>
    </dgm:pt>
    <dgm:pt modelId="{ACFFEBB0-2789-498C-8E8F-68B4DFAFB72C}" type="pres">
      <dgm:prSet presAssocID="{A942BBC7-D512-426D-918C-A52DD1F50589}" presName="parentTextArrow" presStyleLbl="node1" presStyleIdx="2" presStyleCnt="3"/>
      <dgm:spPr/>
    </dgm:pt>
  </dgm:ptLst>
  <dgm:cxnLst>
    <dgm:cxn modelId="{12AA280C-AD19-45F1-A3FD-BD3D4420BC81}" srcId="{1789F9A7-22CA-4026-AEF2-2F75131CBE9B}" destId="{F7F80ACC-C0DC-4F0E-A3FB-2D34F1E34800}" srcOrd="1" destOrd="0" parTransId="{09E21457-D241-423F-B4F2-60E6E1B552CA}" sibTransId="{C07A452E-807A-4A2B-A714-75E52A2240C6}"/>
    <dgm:cxn modelId="{29544123-866C-4AA2-B50F-C98C2DA5A14D}" srcId="{1789F9A7-22CA-4026-AEF2-2F75131CBE9B}" destId="{A942BBC7-D512-426D-918C-A52DD1F50589}" srcOrd="0" destOrd="0" parTransId="{01C2C5EB-B1C1-4237-8F87-967D20700A41}" sibTransId="{E8CFE82D-667B-41FF-A4E9-6CCAD3B467D7}"/>
    <dgm:cxn modelId="{D3E5C82D-F7CC-47AD-ADDE-E541DFB959D5}" type="presOf" srcId="{1789F9A7-22CA-4026-AEF2-2F75131CBE9B}" destId="{372ADF6B-2BA3-4C7B-918B-6C3DC45E605B}" srcOrd="0" destOrd="0" presId="urn:microsoft.com/office/officeart/2005/8/layout/process4"/>
    <dgm:cxn modelId="{BD0D552E-6890-40BD-ABF8-DA8321C40C86}" type="presOf" srcId="{F7F80ACC-C0DC-4F0E-A3FB-2D34F1E34800}" destId="{2A30D028-A83D-4BFB-B61B-AC2CB3092E05}" srcOrd="0" destOrd="0" presId="urn:microsoft.com/office/officeart/2005/8/layout/process4"/>
    <dgm:cxn modelId="{D66ED62F-816A-4637-8F07-6B5C756F8387}" type="presOf" srcId="{05F684F2-858A-46A1-8E0C-41A3D0AAE3E3}" destId="{BBB9CFFF-314B-413A-916E-D093E51E1F9E}" srcOrd="0" destOrd="0" presId="urn:microsoft.com/office/officeart/2005/8/layout/process4"/>
    <dgm:cxn modelId="{358EB59F-DCDF-4AEF-B542-08C60CD115C0}" srcId="{1789F9A7-22CA-4026-AEF2-2F75131CBE9B}" destId="{05F684F2-858A-46A1-8E0C-41A3D0AAE3E3}" srcOrd="2" destOrd="0" parTransId="{4839047C-A989-4904-8400-6845523960CE}" sibTransId="{F16E99DC-CF1A-46F4-9446-5B20112F9B6D}"/>
    <dgm:cxn modelId="{C6372DD6-E4A2-4FA8-A095-078999B195E4}" type="presOf" srcId="{A942BBC7-D512-426D-918C-A52DD1F50589}" destId="{ACFFEBB0-2789-498C-8E8F-68B4DFAFB72C}" srcOrd="0" destOrd="0" presId="urn:microsoft.com/office/officeart/2005/8/layout/process4"/>
    <dgm:cxn modelId="{4A66B5BD-91A6-4C00-A3E7-8837C03F406F}" type="presParOf" srcId="{372ADF6B-2BA3-4C7B-918B-6C3DC45E605B}" destId="{63D9DF10-E90A-419E-88AF-27A4F4F873A1}" srcOrd="0" destOrd="0" presId="urn:microsoft.com/office/officeart/2005/8/layout/process4"/>
    <dgm:cxn modelId="{26BCE139-66A8-4225-9054-91A97D9C45C5}" type="presParOf" srcId="{63D9DF10-E90A-419E-88AF-27A4F4F873A1}" destId="{BBB9CFFF-314B-413A-916E-D093E51E1F9E}" srcOrd="0" destOrd="0" presId="urn:microsoft.com/office/officeart/2005/8/layout/process4"/>
    <dgm:cxn modelId="{5374495D-8402-49D8-BF48-B58D8922C478}" type="presParOf" srcId="{372ADF6B-2BA3-4C7B-918B-6C3DC45E605B}" destId="{F49428C7-6EA8-486A-B130-C66CBC1E1BBB}" srcOrd="1" destOrd="0" presId="urn:microsoft.com/office/officeart/2005/8/layout/process4"/>
    <dgm:cxn modelId="{56A03CF0-79F3-40B4-953B-3D2326015AB8}" type="presParOf" srcId="{372ADF6B-2BA3-4C7B-918B-6C3DC45E605B}" destId="{8D47A77C-4E72-4574-ACE5-53CF57FB6116}" srcOrd="2" destOrd="0" presId="urn:microsoft.com/office/officeart/2005/8/layout/process4"/>
    <dgm:cxn modelId="{69D7FFE1-61F5-4122-9C40-AB13288C8D1B}" type="presParOf" srcId="{8D47A77C-4E72-4574-ACE5-53CF57FB6116}" destId="{2A30D028-A83D-4BFB-B61B-AC2CB3092E05}" srcOrd="0" destOrd="0" presId="urn:microsoft.com/office/officeart/2005/8/layout/process4"/>
    <dgm:cxn modelId="{13E9F6F7-9E33-409D-BBB3-DEA4994FA593}" type="presParOf" srcId="{372ADF6B-2BA3-4C7B-918B-6C3DC45E605B}" destId="{60DAC66A-BDA7-4BAF-9890-36B13F306659}" srcOrd="3" destOrd="0" presId="urn:microsoft.com/office/officeart/2005/8/layout/process4"/>
    <dgm:cxn modelId="{F614169B-A292-4E07-A243-8F77BDC0418C}" type="presParOf" srcId="{372ADF6B-2BA3-4C7B-918B-6C3DC45E605B}" destId="{78205C32-4259-490A-A1A7-E4AF77B427F4}" srcOrd="4" destOrd="0" presId="urn:microsoft.com/office/officeart/2005/8/layout/process4"/>
    <dgm:cxn modelId="{7C1673AB-1BB8-4EEB-8534-6EACD6A55DF8}" type="presParOf" srcId="{78205C32-4259-490A-A1A7-E4AF77B427F4}" destId="{ACFFEBB0-2789-498C-8E8F-68B4DFAFB72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294709-1CFB-419B-9C03-29232F15270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B953D155-1056-425A-87E3-8D11E2839635}">
      <dgm:prSet custT="1"/>
      <dgm:spPr/>
      <dgm:t>
        <a:bodyPr/>
        <a:lstStyle/>
        <a:p>
          <a:pPr rtl="0"/>
          <a:r>
            <a:rPr lang="id-ID" sz="2000" dirty="0">
              <a:solidFill>
                <a:schemeClr val="tx1"/>
              </a:solidFill>
            </a:rPr>
            <a:t>Dalam </a:t>
          </a:r>
          <a:r>
            <a:rPr lang="id-ID" sz="2000" u="sng" dirty="0">
              <a:solidFill>
                <a:schemeClr val="tx1"/>
              </a:solidFill>
              <a:hlinkClick xmlns:r="http://schemas.openxmlformats.org/officeDocument/2006/relationships" r:id="" action="ppaction://noaction"/>
            </a:rPr>
            <a:t>http://sosiologis.com/pengertian-kepribadian</a:t>
          </a:r>
          <a:r>
            <a:rPr lang="id-ID" sz="2000" dirty="0">
              <a:solidFill>
                <a:schemeClr val="tx1"/>
              </a:solidFill>
            </a:rPr>
            <a:t>, faktor pembentuk kepribadian meliputi:</a:t>
          </a:r>
        </a:p>
      </dgm:t>
    </dgm:pt>
    <dgm:pt modelId="{A1F37878-3AED-4BD4-AB24-20D9B5AE169F}" type="parTrans" cxnId="{342012A0-9E43-4DF5-9470-7F077BBCC3B0}">
      <dgm:prSet/>
      <dgm:spPr/>
      <dgm:t>
        <a:bodyPr/>
        <a:lstStyle/>
        <a:p>
          <a:endParaRPr lang="id-ID" sz="2000">
            <a:solidFill>
              <a:schemeClr val="tx1"/>
            </a:solidFill>
          </a:endParaRPr>
        </a:p>
      </dgm:t>
    </dgm:pt>
    <dgm:pt modelId="{BAB0235E-A994-48A0-8E34-20301A458B9D}" type="sibTrans" cxnId="{342012A0-9E43-4DF5-9470-7F077BBCC3B0}">
      <dgm:prSet/>
      <dgm:spPr/>
      <dgm:t>
        <a:bodyPr/>
        <a:lstStyle/>
        <a:p>
          <a:endParaRPr lang="id-ID" sz="2000">
            <a:solidFill>
              <a:schemeClr val="tx1"/>
            </a:solidFill>
          </a:endParaRPr>
        </a:p>
      </dgm:t>
    </dgm:pt>
    <dgm:pt modelId="{5344D51D-08A1-42D2-ABE2-109524A94474}" type="pres">
      <dgm:prSet presAssocID="{EE294709-1CFB-419B-9C03-29232F152708}" presName="linear" presStyleCnt="0">
        <dgm:presLayoutVars>
          <dgm:animLvl val="lvl"/>
          <dgm:resizeHandles val="exact"/>
        </dgm:presLayoutVars>
      </dgm:prSet>
      <dgm:spPr/>
    </dgm:pt>
    <dgm:pt modelId="{69F0BD7B-2C94-4E26-BC44-BD48B9151918}" type="pres">
      <dgm:prSet presAssocID="{B953D155-1056-425A-87E3-8D11E2839635}" presName="parentText" presStyleLbl="node1" presStyleIdx="0" presStyleCnt="1">
        <dgm:presLayoutVars>
          <dgm:chMax val="0"/>
          <dgm:bulletEnabled val="1"/>
        </dgm:presLayoutVars>
      </dgm:prSet>
      <dgm:spPr/>
    </dgm:pt>
  </dgm:ptLst>
  <dgm:cxnLst>
    <dgm:cxn modelId="{7C95805B-5FC7-4319-9D42-B83A3A194406}" type="presOf" srcId="{EE294709-1CFB-419B-9C03-29232F152708}" destId="{5344D51D-08A1-42D2-ABE2-109524A94474}" srcOrd="0" destOrd="0" presId="urn:microsoft.com/office/officeart/2005/8/layout/vList2"/>
    <dgm:cxn modelId="{71FDFC9F-694C-4EED-9F54-9D09EEA04959}" type="presOf" srcId="{B953D155-1056-425A-87E3-8D11E2839635}" destId="{69F0BD7B-2C94-4E26-BC44-BD48B9151918}" srcOrd="0" destOrd="0" presId="urn:microsoft.com/office/officeart/2005/8/layout/vList2"/>
    <dgm:cxn modelId="{342012A0-9E43-4DF5-9470-7F077BBCC3B0}" srcId="{EE294709-1CFB-419B-9C03-29232F152708}" destId="{B953D155-1056-425A-87E3-8D11E2839635}" srcOrd="0" destOrd="0" parTransId="{A1F37878-3AED-4BD4-AB24-20D9B5AE169F}" sibTransId="{BAB0235E-A994-48A0-8E34-20301A458B9D}"/>
    <dgm:cxn modelId="{A3C78C7D-5E0F-4EA5-9628-20CB059403D6}" type="presParOf" srcId="{5344D51D-08A1-42D2-ABE2-109524A94474}" destId="{69F0BD7B-2C94-4E26-BC44-BD48B91519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5B5624-2E77-42FB-8F51-803E39757C4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DC5F60E1-0431-47CD-9F62-E2E4CBEC0620}">
      <dgm:prSet custT="1"/>
      <dgm:spPr/>
      <dgm:t>
        <a:bodyPr/>
        <a:lstStyle/>
        <a:p>
          <a:pPr rtl="0"/>
          <a:r>
            <a:rPr lang="id-ID" sz="1400" dirty="0"/>
            <a:t>Faktor biologis</a:t>
          </a:r>
          <a:endParaRPr lang="id-ID" sz="1400" b="0" i="0" baseline="0" dirty="0"/>
        </a:p>
      </dgm:t>
    </dgm:pt>
    <dgm:pt modelId="{E68B3619-2FAF-4E16-97C9-100E8AC05E8F}" type="parTrans" cxnId="{0E901908-5DB7-42E1-BC59-F5058AAB8385}">
      <dgm:prSet/>
      <dgm:spPr/>
      <dgm:t>
        <a:bodyPr/>
        <a:lstStyle/>
        <a:p>
          <a:endParaRPr lang="id-ID" sz="1400"/>
        </a:p>
      </dgm:t>
    </dgm:pt>
    <dgm:pt modelId="{EFA90747-F9A6-4984-A319-F180E29F1D7C}" type="sibTrans" cxnId="{0E901908-5DB7-42E1-BC59-F5058AAB8385}">
      <dgm:prSet/>
      <dgm:spPr/>
      <dgm:t>
        <a:bodyPr/>
        <a:lstStyle/>
        <a:p>
          <a:endParaRPr lang="id-ID" sz="1400"/>
        </a:p>
      </dgm:t>
    </dgm:pt>
    <dgm:pt modelId="{F9470BD8-C4B2-4FF2-A458-08D8126F4602}">
      <dgm:prSet custT="1"/>
      <dgm:spPr/>
      <dgm:t>
        <a:bodyPr/>
        <a:lstStyle/>
        <a:p>
          <a:pPr rtl="0"/>
          <a:r>
            <a:rPr lang="id-ID" sz="1400" b="0" i="0" baseline="0" dirty="0"/>
            <a:t>Faktor Geografis</a:t>
          </a:r>
        </a:p>
      </dgm:t>
    </dgm:pt>
    <dgm:pt modelId="{6C6FDAD4-E449-4511-BED6-232F71036739}" type="parTrans" cxnId="{67100940-77CD-41B4-A207-B46F92B5ED92}">
      <dgm:prSet/>
      <dgm:spPr/>
      <dgm:t>
        <a:bodyPr/>
        <a:lstStyle/>
        <a:p>
          <a:endParaRPr lang="id-ID" sz="1400"/>
        </a:p>
      </dgm:t>
    </dgm:pt>
    <dgm:pt modelId="{2685C7D0-ADBB-46C6-B5FB-BADD8A0FE035}" type="sibTrans" cxnId="{67100940-77CD-41B4-A207-B46F92B5ED92}">
      <dgm:prSet/>
      <dgm:spPr/>
      <dgm:t>
        <a:bodyPr/>
        <a:lstStyle/>
        <a:p>
          <a:endParaRPr lang="id-ID" sz="1400"/>
        </a:p>
      </dgm:t>
    </dgm:pt>
    <dgm:pt modelId="{DD464E59-293A-4EBB-A1A4-60292A27EEAF}">
      <dgm:prSet custT="1"/>
      <dgm:spPr/>
      <dgm:t>
        <a:bodyPr/>
        <a:lstStyle/>
        <a:p>
          <a:pPr rtl="0"/>
          <a:r>
            <a:rPr lang="id-ID" sz="1400" b="0" i="0" baseline="0" dirty="0"/>
            <a:t>Faktor Psikologis</a:t>
          </a:r>
        </a:p>
      </dgm:t>
    </dgm:pt>
    <dgm:pt modelId="{70FF3DC8-39E4-4DF6-AF53-BB50C00FD08C}" type="parTrans" cxnId="{5D4C8558-0A1F-4A9F-AE3C-79545D43A1EC}">
      <dgm:prSet/>
      <dgm:spPr/>
      <dgm:t>
        <a:bodyPr/>
        <a:lstStyle/>
        <a:p>
          <a:endParaRPr lang="id-ID" sz="1400"/>
        </a:p>
      </dgm:t>
    </dgm:pt>
    <dgm:pt modelId="{DA210A85-1C82-4974-B47B-9FF75D4CDABA}" type="sibTrans" cxnId="{5D4C8558-0A1F-4A9F-AE3C-79545D43A1EC}">
      <dgm:prSet/>
      <dgm:spPr/>
      <dgm:t>
        <a:bodyPr/>
        <a:lstStyle/>
        <a:p>
          <a:endParaRPr lang="id-ID" sz="1400"/>
        </a:p>
      </dgm:t>
    </dgm:pt>
    <dgm:pt modelId="{658BB45A-41F7-403F-8AEA-EB465226143A}">
      <dgm:prSet custT="1"/>
      <dgm:spPr/>
      <dgm:t>
        <a:bodyPr/>
        <a:lstStyle/>
        <a:p>
          <a:pPr rtl="0"/>
          <a:r>
            <a:rPr lang="id-ID" sz="1400" b="1" i="0" baseline="0" dirty="0"/>
            <a:t>Faktor Budaya</a:t>
          </a:r>
        </a:p>
      </dgm:t>
    </dgm:pt>
    <dgm:pt modelId="{0EEF8F2B-BEA1-4F03-84FF-A96C577DBB1B}" type="parTrans" cxnId="{984711F7-44F7-4F5D-B4CC-1F0D9F979046}">
      <dgm:prSet/>
      <dgm:spPr/>
      <dgm:t>
        <a:bodyPr/>
        <a:lstStyle/>
        <a:p>
          <a:endParaRPr lang="id-ID" sz="1400"/>
        </a:p>
      </dgm:t>
    </dgm:pt>
    <dgm:pt modelId="{FC261630-2ABB-438F-96F9-EFEEABB8E74D}" type="sibTrans" cxnId="{984711F7-44F7-4F5D-B4CC-1F0D9F979046}">
      <dgm:prSet/>
      <dgm:spPr/>
      <dgm:t>
        <a:bodyPr/>
        <a:lstStyle/>
        <a:p>
          <a:endParaRPr lang="id-ID" sz="1400"/>
        </a:p>
      </dgm:t>
    </dgm:pt>
    <dgm:pt modelId="{8D6F5DF4-6232-4BCC-8F56-83ACFE0D9C68}">
      <dgm:prSet custT="1"/>
      <dgm:spPr/>
      <dgm:t>
        <a:bodyPr/>
        <a:lstStyle/>
        <a:p>
          <a:pPr rtl="0"/>
          <a:r>
            <a:rPr lang="id-ID" sz="1400" b="0" i="0" baseline="0" dirty="0"/>
            <a:t>Faktor Sosial</a:t>
          </a:r>
        </a:p>
      </dgm:t>
    </dgm:pt>
    <dgm:pt modelId="{107E2161-75C3-4354-A1CF-4D97AB649BE4}" type="parTrans" cxnId="{3705EDB8-819F-4346-8BF2-F4CE57001291}">
      <dgm:prSet/>
      <dgm:spPr/>
      <dgm:t>
        <a:bodyPr/>
        <a:lstStyle/>
        <a:p>
          <a:endParaRPr lang="id-ID" sz="1400"/>
        </a:p>
      </dgm:t>
    </dgm:pt>
    <dgm:pt modelId="{594DEA54-C349-45E9-B7EF-F5CD29D802ED}" type="sibTrans" cxnId="{3705EDB8-819F-4346-8BF2-F4CE57001291}">
      <dgm:prSet/>
      <dgm:spPr/>
      <dgm:t>
        <a:bodyPr/>
        <a:lstStyle/>
        <a:p>
          <a:endParaRPr lang="id-ID" sz="1400"/>
        </a:p>
      </dgm:t>
    </dgm:pt>
    <dgm:pt modelId="{EF9F67BE-03E9-4763-980E-B460AC8190C8}">
      <dgm:prSet custT="1"/>
      <dgm:spPr/>
      <dgm:t>
        <a:bodyPr/>
        <a:lstStyle/>
        <a:p>
          <a:r>
            <a:rPr lang="id-ID" sz="1300" dirty="0"/>
            <a:t>Faktor biologis sebagai pembentuk kepribadian selalu diragukan dalam sudut pandang sosiologi. Namun pada kenyataanya, dalam masyarakat beredar opini bahwa karakter fisik tertentu membentuk kepribadian tertentu. Misal, orang yang kepalanya besar dianggap cerdas, orang yang rambutnya keriting calon orang sukses, orang yang kepalanya kotak kriminal.</a:t>
          </a:r>
        </a:p>
      </dgm:t>
    </dgm:pt>
    <dgm:pt modelId="{52478661-E0F3-42B7-ABBC-52E3186249FF}" type="parTrans" cxnId="{12744C53-BB68-4B64-B14C-3A9F59C79D36}">
      <dgm:prSet/>
      <dgm:spPr/>
      <dgm:t>
        <a:bodyPr/>
        <a:lstStyle/>
        <a:p>
          <a:endParaRPr lang="id-ID" sz="1400"/>
        </a:p>
      </dgm:t>
    </dgm:pt>
    <dgm:pt modelId="{B2704293-B03F-465B-A312-76E34510ACE3}" type="sibTrans" cxnId="{12744C53-BB68-4B64-B14C-3A9F59C79D36}">
      <dgm:prSet/>
      <dgm:spPr/>
      <dgm:t>
        <a:bodyPr/>
        <a:lstStyle/>
        <a:p>
          <a:endParaRPr lang="id-ID" sz="1400"/>
        </a:p>
      </dgm:t>
    </dgm:pt>
    <dgm:pt modelId="{6B6567AD-56CC-46C7-90FF-93FA30269CA0}">
      <dgm:prSet custT="1"/>
      <dgm:spPr/>
      <dgm:t>
        <a:bodyPr/>
        <a:lstStyle/>
        <a:p>
          <a:r>
            <a:rPr lang="id-ID" sz="1400" dirty="0"/>
            <a:t>Pengaruh faktor geografis bisa dilihat dari perbedaan kepribadian antara individu atau kelompok masyarakat yang tinggal di lokasi dengan karakteristik yang berlainan. Misal, kita menemukan bahwa orang pantai cenderung lebih bersikap terbuka pada orang asing, ketimbang orang gunung.</a:t>
          </a:r>
        </a:p>
      </dgm:t>
    </dgm:pt>
    <dgm:pt modelId="{299E6B22-CA47-4221-9BCE-E29EC3C23641}" type="parTrans" cxnId="{84928AF6-F69B-473C-86D7-6FDE3AFC3CEF}">
      <dgm:prSet/>
      <dgm:spPr/>
      <dgm:t>
        <a:bodyPr/>
        <a:lstStyle/>
        <a:p>
          <a:endParaRPr lang="id-ID" sz="1400"/>
        </a:p>
      </dgm:t>
    </dgm:pt>
    <dgm:pt modelId="{A905D3C9-5C00-48AA-88D6-CD2D77DD6F57}" type="sibTrans" cxnId="{84928AF6-F69B-473C-86D7-6FDE3AFC3CEF}">
      <dgm:prSet/>
      <dgm:spPr/>
      <dgm:t>
        <a:bodyPr/>
        <a:lstStyle/>
        <a:p>
          <a:endParaRPr lang="id-ID" sz="1400"/>
        </a:p>
      </dgm:t>
    </dgm:pt>
    <dgm:pt modelId="{01FBBDA9-DF49-4B20-A0DB-5EC25A607362}">
      <dgm:prSet custT="1"/>
      <dgm:spPr/>
      <dgm:t>
        <a:bodyPr/>
        <a:lstStyle/>
        <a:p>
          <a:r>
            <a:rPr lang="id-ID" sz="1400" dirty="0"/>
            <a:t>Faktor psikologis sebagai pembentuk kepribadian berhubungan dengan pengalaman unik yang dialami oleh individu. Pengalaman unik tersebut memengaruhi kondisi emosional dan mental individu sehingga membentuk suatu kepribadian tertentu. Pengalaman unik bisa positif, bisa pula negatif</a:t>
          </a:r>
        </a:p>
      </dgm:t>
    </dgm:pt>
    <dgm:pt modelId="{651F7B53-0329-4ABB-B7DE-5CA7BEC1B828}" type="parTrans" cxnId="{C861EE8A-D6E7-4A6E-B5A6-F590A3AE59FE}">
      <dgm:prSet/>
      <dgm:spPr/>
      <dgm:t>
        <a:bodyPr/>
        <a:lstStyle/>
        <a:p>
          <a:endParaRPr lang="id-ID" sz="1400"/>
        </a:p>
      </dgm:t>
    </dgm:pt>
    <dgm:pt modelId="{3351E6BA-4316-4610-A3F3-92798888C746}" type="sibTrans" cxnId="{C861EE8A-D6E7-4A6E-B5A6-F590A3AE59FE}">
      <dgm:prSet/>
      <dgm:spPr/>
      <dgm:t>
        <a:bodyPr/>
        <a:lstStyle/>
        <a:p>
          <a:endParaRPr lang="id-ID" sz="1400"/>
        </a:p>
      </dgm:t>
    </dgm:pt>
    <dgm:pt modelId="{A822C7DD-99BC-4373-BEA8-098A1702EF97}">
      <dgm:prSet custT="1"/>
      <dgm:spPr/>
      <dgm:t>
        <a:bodyPr/>
        <a:lstStyle/>
        <a:p>
          <a:r>
            <a:rPr lang="id-ID" sz="1400" dirty="0"/>
            <a:t>Unsur-unsur kebudayaan secara langsung memengaruhi pola perilaku individu. Kegiatan sehari-hari yang membentuk suatu kultur juga dapat memengaruhi kepribadian individu.</a:t>
          </a:r>
        </a:p>
      </dgm:t>
    </dgm:pt>
    <dgm:pt modelId="{B48FC063-C4E1-406F-AE02-E23A51207B32}" type="parTrans" cxnId="{CAE35EE4-ACF1-4B0C-98F3-9AE491517BF6}">
      <dgm:prSet/>
      <dgm:spPr/>
      <dgm:t>
        <a:bodyPr/>
        <a:lstStyle/>
        <a:p>
          <a:endParaRPr lang="id-ID" sz="1400"/>
        </a:p>
      </dgm:t>
    </dgm:pt>
    <dgm:pt modelId="{D88F8E0D-9CA0-47CD-893B-90854E0D3D53}" type="sibTrans" cxnId="{CAE35EE4-ACF1-4B0C-98F3-9AE491517BF6}">
      <dgm:prSet/>
      <dgm:spPr/>
      <dgm:t>
        <a:bodyPr/>
        <a:lstStyle/>
        <a:p>
          <a:endParaRPr lang="id-ID" sz="1400"/>
        </a:p>
      </dgm:t>
    </dgm:pt>
    <dgm:pt modelId="{E06A7BD8-07BF-4D4B-8223-60B4ED5769AF}">
      <dgm:prSet custT="1"/>
      <dgm:spPr/>
      <dgm:t>
        <a:bodyPr/>
        <a:lstStyle/>
        <a:p>
          <a:r>
            <a:rPr lang="id-ID" sz="1400" dirty="0"/>
            <a:t>adalah pengalaman-pengalaman dalam pergaulan. Pergaulan tidak hanya dengan teman, tetapi bisa juga dengan buku, film, website, dan sebagainya</a:t>
          </a:r>
        </a:p>
      </dgm:t>
    </dgm:pt>
    <dgm:pt modelId="{E54ADB8B-F733-40FF-A120-BFF74B91283D}" type="parTrans" cxnId="{AFF43E05-741F-47C4-B94A-CFB162EAFBCF}">
      <dgm:prSet/>
      <dgm:spPr/>
      <dgm:t>
        <a:bodyPr/>
        <a:lstStyle/>
        <a:p>
          <a:endParaRPr lang="id-ID" sz="1400"/>
        </a:p>
      </dgm:t>
    </dgm:pt>
    <dgm:pt modelId="{47B9672C-2528-44F7-A352-1ECA2E0F3690}" type="sibTrans" cxnId="{AFF43E05-741F-47C4-B94A-CFB162EAFBCF}">
      <dgm:prSet/>
      <dgm:spPr/>
      <dgm:t>
        <a:bodyPr/>
        <a:lstStyle/>
        <a:p>
          <a:endParaRPr lang="id-ID" sz="1400"/>
        </a:p>
      </dgm:t>
    </dgm:pt>
    <dgm:pt modelId="{585DC485-269D-4342-9D46-FA90FF69F3D8}" type="pres">
      <dgm:prSet presAssocID="{105B5624-2E77-42FB-8F51-803E39757C47}" presName="linearFlow" presStyleCnt="0">
        <dgm:presLayoutVars>
          <dgm:dir/>
          <dgm:animLvl val="lvl"/>
          <dgm:resizeHandles val="exact"/>
        </dgm:presLayoutVars>
      </dgm:prSet>
      <dgm:spPr/>
    </dgm:pt>
    <dgm:pt modelId="{FB3E5F9E-B642-464A-9983-1977576A01AE}" type="pres">
      <dgm:prSet presAssocID="{DC5F60E1-0431-47CD-9F62-E2E4CBEC0620}" presName="composite" presStyleCnt="0"/>
      <dgm:spPr/>
    </dgm:pt>
    <dgm:pt modelId="{8C943BD9-4DD6-481A-9B98-CA6D242A78F7}" type="pres">
      <dgm:prSet presAssocID="{DC5F60E1-0431-47CD-9F62-E2E4CBEC0620}" presName="parentText" presStyleLbl="alignNode1" presStyleIdx="0" presStyleCnt="5">
        <dgm:presLayoutVars>
          <dgm:chMax val="1"/>
          <dgm:bulletEnabled val="1"/>
        </dgm:presLayoutVars>
      </dgm:prSet>
      <dgm:spPr/>
    </dgm:pt>
    <dgm:pt modelId="{84239ACA-B7D7-48DB-9AF7-DD562A3DED65}" type="pres">
      <dgm:prSet presAssocID="{DC5F60E1-0431-47CD-9F62-E2E4CBEC0620}" presName="descendantText" presStyleLbl="alignAcc1" presStyleIdx="0" presStyleCnt="5">
        <dgm:presLayoutVars>
          <dgm:bulletEnabled val="1"/>
        </dgm:presLayoutVars>
      </dgm:prSet>
      <dgm:spPr/>
    </dgm:pt>
    <dgm:pt modelId="{FBD0603B-71FE-45D4-8C3C-8F6A0210EDCD}" type="pres">
      <dgm:prSet presAssocID="{EFA90747-F9A6-4984-A319-F180E29F1D7C}" presName="sp" presStyleCnt="0"/>
      <dgm:spPr/>
    </dgm:pt>
    <dgm:pt modelId="{5811492E-87A7-4A04-82AD-388425F9D1E3}" type="pres">
      <dgm:prSet presAssocID="{F9470BD8-C4B2-4FF2-A458-08D8126F4602}" presName="composite" presStyleCnt="0"/>
      <dgm:spPr/>
    </dgm:pt>
    <dgm:pt modelId="{ACBAF378-9C2A-41A1-9924-887ED53C85CA}" type="pres">
      <dgm:prSet presAssocID="{F9470BD8-C4B2-4FF2-A458-08D8126F4602}" presName="parentText" presStyleLbl="alignNode1" presStyleIdx="1" presStyleCnt="5">
        <dgm:presLayoutVars>
          <dgm:chMax val="1"/>
          <dgm:bulletEnabled val="1"/>
        </dgm:presLayoutVars>
      </dgm:prSet>
      <dgm:spPr/>
    </dgm:pt>
    <dgm:pt modelId="{7090498B-6D08-4FBA-A93D-4DA23BB7A8C7}" type="pres">
      <dgm:prSet presAssocID="{F9470BD8-C4B2-4FF2-A458-08D8126F4602}" presName="descendantText" presStyleLbl="alignAcc1" presStyleIdx="1" presStyleCnt="5">
        <dgm:presLayoutVars>
          <dgm:bulletEnabled val="1"/>
        </dgm:presLayoutVars>
      </dgm:prSet>
      <dgm:spPr/>
    </dgm:pt>
    <dgm:pt modelId="{799C584B-A771-4A4B-9259-A67ABF60B7DC}" type="pres">
      <dgm:prSet presAssocID="{2685C7D0-ADBB-46C6-B5FB-BADD8A0FE035}" presName="sp" presStyleCnt="0"/>
      <dgm:spPr/>
    </dgm:pt>
    <dgm:pt modelId="{7DE8BF18-B61C-405C-BFBB-AC42776D6FAF}" type="pres">
      <dgm:prSet presAssocID="{DD464E59-293A-4EBB-A1A4-60292A27EEAF}" presName="composite" presStyleCnt="0"/>
      <dgm:spPr/>
    </dgm:pt>
    <dgm:pt modelId="{6EC26F8E-85A5-42A3-981B-CEF48BD4EEE9}" type="pres">
      <dgm:prSet presAssocID="{DD464E59-293A-4EBB-A1A4-60292A27EEAF}" presName="parentText" presStyleLbl="alignNode1" presStyleIdx="2" presStyleCnt="5">
        <dgm:presLayoutVars>
          <dgm:chMax val="1"/>
          <dgm:bulletEnabled val="1"/>
        </dgm:presLayoutVars>
      </dgm:prSet>
      <dgm:spPr/>
    </dgm:pt>
    <dgm:pt modelId="{4F78A3FD-8375-43B3-9399-405E28E5F90A}" type="pres">
      <dgm:prSet presAssocID="{DD464E59-293A-4EBB-A1A4-60292A27EEAF}" presName="descendantText" presStyleLbl="alignAcc1" presStyleIdx="2" presStyleCnt="5">
        <dgm:presLayoutVars>
          <dgm:bulletEnabled val="1"/>
        </dgm:presLayoutVars>
      </dgm:prSet>
      <dgm:spPr/>
    </dgm:pt>
    <dgm:pt modelId="{B936FC3F-59EC-4E98-90DC-7438BDCDD81E}" type="pres">
      <dgm:prSet presAssocID="{DA210A85-1C82-4974-B47B-9FF75D4CDABA}" presName="sp" presStyleCnt="0"/>
      <dgm:spPr/>
    </dgm:pt>
    <dgm:pt modelId="{506DA696-128B-45F7-BB9E-44BBA5567FBE}" type="pres">
      <dgm:prSet presAssocID="{658BB45A-41F7-403F-8AEA-EB465226143A}" presName="composite" presStyleCnt="0"/>
      <dgm:spPr/>
    </dgm:pt>
    <dgm:pt modelId="{505C9B55-C6DD-47BE-B4A3-45FACB18BC80}" type="pres">
      <dgm:prSet presAssocID="{658BB45A-41F7-403F-8AEA-EB465226143A}" presName="parentText" presStyleLbl="alignNode1" presStyleIdx="3" presStyleCnt="5">
        <dgm:presLayoutVars>
          <dgm:chMax val="1"/>
          <dgm:bulletEnabled val="1"/>
        </dgm:presLayoutVars>
      </dgm:prSet>
      <dgm:spPr/>
    </dgm:pt>
    <dgm:pt modelId="{1CE5105E-D88E-4210-A457-95A5DB33BE86}" type="pres">
      <dgm:prSet presAssocID="{658BB45A-41F7-403F-8AEA-EB465226143A}" presName="descendantText" presStyleLbl="alignAcc1" presStyleIdx="3" presStyleCnt="5">
        <dgm:presLayoutVars>
          <dgm:bulletEnabled val="1"/>
        </dgm:presLayoutVars>
      </dgm:prSet>
      <dgm:spPr/>
    </dgm:pt>
    <dgm:pt modelId="{188665CF-C87E-460F-AC80-1CAAC5AC6630}" type="pres">
      <dgm:prSet presAssocID="{FC261630-2ABB-438F-96F9-EFEEABB8E74D}" presName="sp" presStyleCnt="0"/>
      <dgm:spPr/>
    </dgm:pt>
    <dgm:pt modelId="{735E5536-931C-4F87-BB70-A2F336DCC709}" type="pres">
      <dgm:prSet presAssocID="{8D6F5DF4-6232-4BCC-8F56-83ACFE0D9C68}" presName="composite" presStyleCnt="0"/>
      <dgm:spPr/>
    </dgm:pt>
    <dgm:pt modelId="{DC00C264-4004-4E4B-B7D6-3B53D21C9178}" type="pres">
      <dgm:prSet presAssocID="{8D6F5DF4-6232-4BCC-8F56-83ACFE0D9C68}" presName="parentText" presStyleLbl="alignNode1" presStyleIdx="4" presStyleCnt="5">
        <dgm:presLayoutVars>
          <dgm:chMax val="1"/>
          <dgm:bulletEnabled val="1"/>
        </dgm:presLayoutVars>
      </dgm:prSet>
      <dgm:spPr/>
    </dgm:pt>
    <dgm:pt modelId="{0176C9C4-B3F5-4C29-8840-34C61E0E44CF}" type="pres">
      <dgm:prSet presAssocID="{8D6F5DF4-6232-4BCC-8F56-83ACFE0D9C68}" presName="descendantText" presStyleLbl="alignAcc1" presStyleIdx="4" presStyleCnt="5">
        <dgm:presLayoutVars>
          <dgm:bulletEnabled val="1"/>
        </dgm:presLayoutVars>
      </dgm:prSet>
      <dgm:spPr/>
    </dgm:pt>
  </dgm:ptLst>
  <dgm:cxnLst>
    <dgm:cxn modelId="{AFF43E05-741F-47C4-B94A-CFB162EAFBCF}" srcId="{8D6F5DF4-6232-4BCC-8F56-83ACFE0D9C68}" destId="{E06A7BD8-07BF-4D4B-8223-60B4ED5769AF}" srcOrd="0" destOrd="0" parTransId="{E54ADB8B-F733-40FF-A120-BFF74B91283D}" sibTransId="{47B9672C-2528-44F7-A352-1ECA2E0F3690}"/>
    <dgm:cxn modelId="{0E901908-5DB7-42E1-BC59-F5058AAB8385}" srcId="{105B5624-2E77-42FB-8F51-803E39757C47}" destId="{DC5F60E1-0431-47CD-9F62-E2E4CBEC0620}" srcOrd="0" destOrd="0" parTransId="{E68B3619-2FAF-4E16-97C9-100E8AC05E8F}" sibTransId="{EFA90747-F9A6-4984-A319-F180E29F1D7C}"/>
    <dgm:cxn modelId="{30CCFF0E-AFF1-4D86-BFEF-4A0BD4775892}" type="presOf" srcId="{6B6567AD-56CC-46C7-90FF-93FA30269CA0}" destId="{7090498B-6D08-4FBA-A93D-4DA23BB7A8C7}" srcOrd="0" destOrd="0" presId="urn:microsoft.com/office/officeart/2005/8/layout/chevron2"/>
    <dgm:cxn modelId="{14A73738-14A8-4BC2-AC7E-634EB3220487}" type="presOf" srcId="{F9470BD8-C4B2-4FF2-A458-08D8126F4602}" destId="{ACBAF378-9C2A-41A1-9924-887ED53C85CA}" srcOrd="0" destOrd="0" presId="urn:microsoft.com/office/officeart/2005/8/layout/chevron2"/>
    <dgm:cxn modelId="{A2F3E93A-D820-40B9-AD09-8DE45893D44D}" type="presOf" srcId="{EF9F67BE-03E9-4763-980E-B460AC8190C8}" destId="{84239ACA-B7D7-48DB-9AF7-DD562A3DED65}" srcOrd="0" destOrd="0" presId="urn:microsoft.com/office/officeart/2005/8/layout/chevron2"/>
    <dgm:cxn modelId="{67100940-77CD-41B4-A207-B46F92B5ED92}" srcId="{105B5624-2E77-42FB-8F51-803E39757C47}" destId="{F9470BD8-C4B2-4FF2-A458-08D8126F4602}" srcOrd="1" destOrd="0" parTransId="{6C6FDAD4-E449-4511-BED6-232F71036739}" sibTransId="{2685C7D0-ADBB-46C6-B5FB-BADD8A0FE035}"/>
    <dgm:cxn modelId="{FD9E1D40-6028-41D9-AB2B-88C9F9BFC43B}" type="presOf" srcId="{A822C7DD-99BC-4373-BEA8-098A1702EF97}" destId="{1CE5105E-D88E-4210-A457-95A5DB33BE86}" srcOrd="0" destOrd="0" presId="urn:microsoft.com/office/officeart/2005/8/layout/chevron2"/>
    <dgm:cxn modelId="{0A7AAD5C-6B76-490E-B93E-18BAA09146D6}" type="presOf" srcId="{105B5624-2E77-42FB-8F51-803E39757C47}" destId="{585DC485-269D-4342-9D46-FA90FF69F3D8}" srcOrd="0" destOrd="0" presId="urn:microsoft.com/office/officeart/2005/8/layout/chevron2"/>
    <dgm:cxn modelId="{14104162-8689-4C29-9E50-8CE14AAE9C6F}" type="presOf" srcId="{658BB45A-41F7-403F-8AEA-EB465226143A}" destId="{505C9B55-C6DD-47BE-B4A3-45FACB18BC80}" srcOrd="0" destOrd="0" presId="urn:microsoft.com/office/officeart/2005/8/layout/chevron2"/>
    <dgm:cxn modelId="{12744C53-BB68-4B64-B14C-3A9F59C79D36}" srcId="{DC5F60E1-0431-47CD-9F62-E2E4CBEC0620}" destId="{EF9F67BE-03E9-4763-980E-B460AC8190C8}" srcOrd="0" destOrd="0" parTransId="{52478661-E0F3-42B7-ABBC-52E3186249FF}" sibTransId="{B2704293-B03F-465B-A312-76E34510ACE3}"/>
    <dgm:cxn modelId="{5D4C8558-0A1F-4A9F-AE3C-79545D43A1EC}" srcId="{105B5624-2E77-42FB-8F51-803E39757C47}" destId="{DD464E59-293A-4EBB-A1A4-60292A27EEAF}" srcOrd="2" destOrd="0" parTransId="{70FF3DC8-39E4-4DF6-AF53-BB50C00FD08C}" sibTransId="{DA210A85-1C82-4974-B47B-9FF75D4CDABA}"/>
    <dgm:cxn modelId="{51293786-17DB-468D-835F-93749E735626}" type="presOf" srcId="{DC5F60E1-0431-47CD-9F62-E2E4CBEC0620}" destId="{8C943BD9-4DD6-481A-9B98-CA6D242A78F7}" srcOrd="0" destOrd="0" presId="urn:microsoft.com/office/officeart/2005/8/layout/chevron2"/>
    <dgm:cxn modelId="{C861EE8A-D6E7-4A6E-B5A6-F590A3AE59FE}" srcId="{DD464E59-293A-4EBB-A1A4-60292A27EEAF}" destId="{01FBBDA9-DF49-4B20-A0DB-5EC25A607362}" srcOrd="0" destOrd="0" parTransId="{651F7B53-0329-4ABB-B7DE-5CA7BEC1B828}" sibTransId="{3351E6BA-4316-4610-A3F3-92798888C746}"/>
    <dgm:cxn modelId="{7207D997-FA47-4380-8507-5FA74BC8D81C}" type="presOf" srcId="{E06A7BD8-07BF-4D4B-8223-60B4ED5769AF}" destId="{0176C9C4-B3F5-4C29-8840-34C61E0E44CF}" srcOrd="0" destOrd="0" presId="urn:microsoft.com/office/officeart/2005/8/layout/chevron2"/>
    <dgm:cxn modelId="{4E8599B4-4A15-4B18-88FD-B7B1B19D01FB}" type="presOf" srcId="{01FBBDA9-DF49-4B20-A0DB-5EC25A607362}" destId="{4F78A3FD-8375-43B3-9399-405E28E5F90A}" srcOrd="0" destOrd="0" presId="urn:microsoft.com/office/officeart/2005/8/layout/chevron2"/>
    <dgm:cxn modelId="{3705EDB8-819F-4346-8BF2-F4CE57001291}" srcId="{105B5624-2E77-42FB-8F51-803E39757C47}" destId="{8D6F5DF4-6232-4BCC-8F56-83ACFE0D9C68}" srcOrd="4" destOrd="0" parTransId="{107E2161-75C3-4354-A1CF-4D97AB649BE4}" sibTransId="{594DEA54-C349-45E9-B7EF-F5CD29D802ED}"/>
    <dgm:cxn modelId="{A839B8CC-D6B6-439B-A6DB-E36E5B736C0D}" type="presOf" srcId="{DD464E59-293A-4EBB-A1A4-60292A27EEAF}" destId="{6EC26F8E-85A5-42A3-981B-CEF48BD4EEE9}" srcOrd="0" destOrd="0" presId="urn:microsoft.com/office/officeart/2005/8/layout/chevron2"/>
    <dgm:cxn modelId="{D3E519D7-4E55-4FCA-9C86-ABECBF5F16F0}" type="presOf" srcId="{8D6F5DF4-6232-4BCC-8F56-83ACFE0D9C68}" destId="{DC00C264-4004-4E4B-B7D6-3B53D21C9178}" srcOrd="0" destOrd="0" presId="urn:microsoft.com/office/officeart/2005/8/layout/chevron2"/>
    <dgm:cxn modelId="{CAE35EE4-ACF1-4B0C-98F3-9AE491517BF6}" srcId="{658BB45A-41F7-403F-8AEA-EB465226143A}" destId="{A822C7DD-99BC-4373-BEA8-098A1702EF97}" srcOrd="0" destOrd="0" parTransId="{B48FC063-C4E1-406F-AE02-E23A51207B32}" sibTransId="{D88F8E0D-9CA0-47CD-893B-90854E0D3D53}"/>
    <dgm:cxn modelId="{84928AF6-F69B-473C-86D7-6FDE3AFC3CEF}" srcId="{F9470BD8-C4B2-4FF2-A458-08D8126F4602}" destId="{6B6567AD-56CC-46C7-90FF-93FA30269CA0}" srcOrd="0" destOrd="0" parTransId="{299E6B22-CA47-4221-9BCE-E29EC3C23641}" sibTransId="{A905D3C9-5C00-48AA-88D6-CD2D77DD6F57}"/>
    <dgm:cxn modelId="{984711F7-44F7-4F5D-B4CC-1F0D9F979046}" srcId="{105B5624-2E77-42FB-8F51-803E39757C47}" destId="{658BB45A-41F7-403F-8AEA-EB465226143A}" srcOrd="3" destOrd="0" parTransId="{0EEF8F2B-BEA1-4F03-84FF-A96C577DBB1B}" sibTransId="{FC261630-2ABB-438F-96F9-EFEEABB8E74D}"/>
    <dgm:cxn modelId="{4ADECA35-DC85-45EE-8409-429D3CEF3E19}" type="presParOf" srcId="{585DC485-269D-4342-9D46-FA90FF69F3D8}" destId="{FB3E5F9E-B642-464A-9983-1977576A01AE}" srcOrd="0" destOrd="0" presId="urn:microsoft.com/office/officeart/2005/8/layout/chevron2"/>
    <dgm:cxn modelId="{6F9103FD-255C-4B5F-A52E-05A75539EDC0}" type="presParOf" srcId="{FB3E5F9E-B642-464A-9983-1977576A01AE}" destId="{8C943BD9-4DD6-481A-9B98-CA6D242A78F7}" srcOrd="0" destOrd="0" presId="urn:microsoft.com/office/officeart/2005/8/layout/chevron2"/>
    <dgm:cxn modelId="{DD0B379F-C8A6-4390-89C3-11E63B4D3082}" type="presParOf" srcId="{FB3E5F9E-B642-464A-9983-1977576A01AE}" destId="{84239ACA-B7D7-48DB-9AF7-DD562A3DED65}" srcOrd="1" destOrd="0" presId="urn:microsoft.com/office/officeart/2005/8/layout/chevron2"/>
    <dgm:cxn modelId="{57DEBC22-3EDA-4240-B523-39BE42D10CDB}" type="presParOf" srcId="{585DC485-269D-4342-9D46-FA90FF69F3D8}" destId="{FBD0603B-71FE-45D4-8C3C-8F6A0210EDCD}" srcOrd="1" destOrd="0" presId="urn:microsoft.com/office/officeart/2005/8/layout/chevron2"/>
    <dgm:cxn modelId="{78910B0B-86F1-4D29-A32A-63EEF80166CE}" type="presParOf" srcId="{585DC485-269D-4342-9D46-FA90FF69F3D8}" destId="{5811492E-87A7-4A04-82AD-388425F9D1E3}" srcOrd="2" destOrd="0" presId="urn:microsoft.com/office/officeart/2005/8/layout/chevron2"/>
    <dgm:cxn modelId="{28B73F56-8F55-482F-B823-B184B64CC633}" type="presParOf" srcId="{5811492E-87A7-4A04-82AD-388425F9D1E3}" destId="{ACBAF378-9C2A-41A1-9924-887ED53C85CA}" srcOrd="0" destOrd="0" presId="urn:microsoft.com/office/officeart/2005/8/layout/chevron2"/>
    <dgm:cxn modelId="{283F8832-1064-4C65-B48F-2A48DCF138CD}" type="presParOf" srcId="{5811492E-87A7-4A04-82AD-388425F9D1E3}" destId="{7090498B-6D08-4FBA-A93D-4DA23BB7A8C7}" srcOrd="1" destOrd="0" presId="urn:microsoft.com/office/officeart/2005/8/layout/chevron2"/>
    <dgm:cxn modelId="{62D55C5E-008C-464B-9F65-EAA90C1D8836}" type="presParOf" srcId="{585DC485-269D-4342-9D46-FA90FF69F3D8}" destId="{799C584B-A771-4A4B-9259-A67ABF60B7DC}" srcOrd="3" destOrd="0" presId="urn:microsoft.com/office/officeart/2005/8/layout/chevron2"/>
    <dgm:cxn modelId="{55DAE076-4B56-409C-879A-9E58922E10F1}" type="presParOf" srcId="{585DC485-269D-4342-9D46-FA90FF69F3D8}" destId="{7DE8BF18-B61C-405C-BFBB-AC42776D6FAF}" srcOrd="4" destOrd="0" presId="urn:microsoft.com/office/officeart/2005/8/layout/chevron2"/>
    <dgm:cxn modelId="{C9757602-7268-4E97-9F71-7697F097431C}" type="presParOf" srcId="{7DE8BF18-B61C-405C-BFBB-AC42776D6FAF}" destId="{6EC26F8E-85A5-42A3-981B-CEF48BD4EEE9}" srcOrd="0" destOrd="0" presId="urn:microsoft.com/office/officeart/2005/8/layout/chevron2"/>
    <dgm:cxn modelId="{B6C33729-8FA7-4D41-AD9A-C201E058F887}" type="presParOf" srcId="{7DE8BF18-B61C-405C-BFBB-AC42776D6FAF}" destId="{4F78A3FD-8375-43B3-9399-405E28E5F90A}" srcOrd="1" destOrd="0" presId="urn:microsoft.com/office/officeart/2005/8/layout/chevron2"/>
    <dgm:cxn modelId="{C0112CC9-FC4B-42D3-99A2-1BB2B022DE20}" type="presParOf" srcId="{585DC485-269D-4342-9D46-FA90FF69F3D8}" destId="{B936FC3F-59EC-4E98-90DC-7438BDCDD81E}" srcOrd="5" destOrd="0" presId="urn:microsoft.com/office/officeart/2005/8/layout/chevron2"/>
    <dgm:cxn modelId="{64EAC993-3504-4478-83F4-BDCCEB0BCCA6}" type="presParOf" srcId="{585DC485-269D-4342-9D46-FA90FF69F3D8}" destId="{506DA696-128B-45F7-BB9E-44BBA5567FBE}" srcOrd="6" destOrd="0" presId="urn:microsoft.com/office/officeart/2005/8/layout/chevron2"/>
    <dgm:cxn modelId="{DF297922-F284-4718-9B70-A1491EBFC907}" type="presParOf" srcId="{506DA696-128B-45F7-BB9E-44BBA5567FBE}" destId="{505C9B55-C6DD-47BE-B4A3-45FACB18BC80}" srcOrd="0" destOrd="0" presId="urn:microsoft.com/office/officeart/2005/8/layout/chevron2"/>
    <dgm:cxn modelId="{7604E785-499D-49A4-9F34-CD83D68CF9F1}" type="presParOf" srcId="{506DA696-128B-45F7-BB9E-44BBA5567FBE}" destId="{1CE5105E-D88E-4210-A457-95A5DB33BE86}" srcOrd="1" destOrd="0" presId="urn:microsoft.com/office/officeart/2005/8/layout/chevron2"/>
    <dgm:cxn modelId="{9056F881-D390-4D29-AB14-F72B9B4D82FB}" type="presParOf" srcId="{585DC485-269D-4342-9D46-FA90FF69F3D8}" destId="{188665CF-C87E-460F-AC80-1CAAC5AC6630}" srcOrd="7" destOrd="0" presId="urn:microsoft.com/office/officeart/2005/8/layout/chevron2"/>
    <dgm:cxn modelId="{802CECC7-4046-4FD5-8301-7CB3D5C57C47}" type="presParOf" srcId="{585DC485-269D-4342-9D46-FA90FF69F3D8}" destId="{735E5536-931C-4F87-BB70-A2F336DCC709}" srcOrd="8" destOrd="0" presId="urn:microsoft.com/office/officeart/2005/8/layout/chevron2"/>
    <dgm:cxn modelId="{3E80E03B-EED4-4264-B32E-6464004A35FC}" type="presParOf" srcId="{735E5536-931C-4F87-BB70-A2F336DCC709}" destId="{DC00C264-4004-4E4B-B7D6-3B53D21C9178}" srcOrd="0" destOrd="0" presId="urn:microsoft.com/office/officeart/2005/8/layout/chevron2"/>
    <dgm:cxn modelId="{4A94C29B-1D4D-426E-AED4-C9BE9C757E29}" type="presParOf" srcId="{735E5536-931C-4F87-BB70-A2F336DCC709}" destId="{0176C9C4-B3F5-4C29-8840-34C61E0E44CF}"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1A23FB-37A0-4670-867B-E8DD2C19426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3C611144-A3E8-43DA-AFB5-D678B8132FDD}">
      <dgm:prSet/>
      <dgm:spPr/>
      <dgm:t>
        <a:bodyPr/>
        <a:lstStyle/>
        <a:p>
          <a:pPr rtl="0"/>
          <a:r>
            <a:rPr lang="id-ID" b="0" i="0" baseline="0" dirty="0"/>
            <a:t>Pancasila sebagai pribadi bangsa Indonesia memiliki fungsi yaitu sebagai hal yang memberikan corak khas Bangsa Indonesia dan menjadi pembeda yang membedakan bangsa kita dengan bangsa lain. Pancasila sebagai kepribadian bangsa Indonesia adalah perwujudan dari nilai-nilai budaya bangsa Indonesia sendiri yang diyakini kebaikan dan kebenarannya.</a:t>
          </a:r>
          <a:endParaRPr lang="id-ID" dirty="0"/>
        </a:p>
      </dgm:t>
    </dgm:pt>
    <dgm:pt modelId="{2A6D2782-EF7A-491D-A705-6978A6BBEE38}" type="parTrans" cxnId="{B84CBA09-4DAD-4D35-A11A-FCFC8A06EF6C}">
      <dgm:prSet/>
      <dgm:spPr/>
      <dgm:t>
        <a:bodyPr/>
        <a:lstStyle/>
        <a:p>
          <a:endParaRPr lang="id-ID"/>
        </a:p>
      </dgm:t>
    </dgm:pt>
    <dgm:pt modelId="{5963C797-CE80-4EE8-813E-501BBB52B268}" type="sibTrans" cxnId="{B84CBA09-4DAD-4D35-A11A-FCFC8A06EF6C}">
      <dgm:prSet/>
      <dgm:spPr/>
      <dgm:t>
        <a:bodyPr/>
        <a:lstStyle/>
        <a:p>
          <a:endParaRPr lang="id-ID"/>
        </a:p>
      </dgm:t>
    </dgm:pt>
    <dgm:pt modelId="{CA313E4A-A0DD-40B6-9C30-98FD1BCAD782}">
      <dgm:prSet/>
      <dgm:spPr/>
      <dgm:t>
        <a:bodyPr/>
        <a:lstStyle/>
        <a:p>
          <a:pPr rtl="0"/>
          <a:r>
            <a:rPr lang="id-ID" b="0" i="0" baseline="0" dirty="0"/>
            <a:t>Menurut Dewan Perancang Nasional menyatakan bahwa kepribadian Indonesia adalah karakteristik yang dimiliki oleh bangsa Indonesia dan berbeda secara menyeluruh dengan keribadian bangsa-bangsa yang lain. </a:t>
          </a:r>
          <a:endParaRPr lang="id-ID" dirty="0"/>
        </a:p>
      </dgm:t>
    </dgm:pt>
    <dgm:pt modelId="{F607A18A-703B-4575-B34E-6716EB148662}" type="parTrans" cxnId="{9674F434-67D7-48F2-AB9A-ACF2D932DAF4}">
      <dgm:prSet/>
      <dgm:spPr/>
      <dgm:t>
        <a:bodyPr/>
        <a:lstStyle/>
        <a:p>
          <a:endParaRPr lang="id-ID"/>
        </a:p>
      </dgm:t>
    </dgm:pt>
    <dgm:pt modelId="{54B1D0F0-72C3-4FA4-A323-96CECCD5A444}" type="sibTrans" cxnId="{9674F434-67D7-48F2-AB9A-ACF2D932DAF4}">
      <dgm:prSet/>
      <dgm:spPr/>
      <dgm:t>
        <a:bodyPr/>
        <a:lstStyle/>
        <a:p>
          <a:endParaRPr lang="id-ID"/>
        </a:p>
      </dgm:t>
    </dgm:pt>
    <dgm:pt modelId="{3C035A41-D86B-4518-80EB-4F4062A9E38D}">
      <dgm:prSet/>
      <dgm:spPr/>
      <dgm:t>
        <a:bodyPr/>
        <a:lstStyle/>
        <a:p>
          <a:pPr rtl="0"/>
          <a:r>
            <a:rPr lang="id-ID" dirty="0"/>
            <a:t>Walaupun bangsa Indonesia sejak dahulu kala bergaul dengan berbagai peradaban kebudayaan bangsa lain (Hindu, Tiongkok, Portugis, Spanyol, Belanda dan lain-lain) namun kepribadian bangsa Indonesia tetap hidup dan berkembang. Mungkin disana-sini, misalnya di daerah tertentu atau masyarakat kota kepribadian itu dapat dipengaruhi oleh unsur-unsur asing, tetapi pada dasarnya bangsa Indonesia tetap hidup dengan kepribadiannya sendiri.</a:t>
          </a:r>
          <a:endParaRPr lang="id-ID" b="0" i="0" baseline="0" dirty="0"/>
        </a:p>
      </dgm:t>
    </dgm:pt>
    <dgm:pt modelId="{41702899-1E4A-405C-A4B4-A28E62BE2FBC}" type="parTrans" cxnId="{ADBF359F-5193-4FC2-A2DA-AF71D08B59F1}">
      <dgm:prSet/>
      <dgm:spPr/>
      <dgm:t>
        <a:bodyPr/>
        <a:lstStyle/>
        <a:p>
          <a:endParaRPr lang="id-ID"/>
        </a:p>
      </dgm:t>
    </dgm:pt>
    <dgm:pt modelId="{23FB35D8-DA08-4774-90D4-72FE45FFED6C}" type="sibTrans" cxnId="{ADBF359F-5193-4FC2-A2DA-AF71D08B59F1}">
      <dgm:prSet/>
      <dgm:spPr/>
      <dgm:t>
        <a:bodyPr/>
        <a:lstStyle/>
        <a:p>
          <a:endParaRPr lang="id-ID"/>
        </a:p>
      </dgm:t>
    </dgm:pt>
    <dgm:pt modelId="{239C0476-D6C6-4A55-9BBF-4D188A90EC84}" type="pres">
      <dgm:prSet presAssocID="{201A23FB-37A0-4670-867B-E8DD2C19426B}" presName="linear" presStyleCnt="0">
        <dgm:presLayoutVars>
          <dgm:animLvl val="lvl"/>
          <dgm:resizeHandles val="exact"/>
        </dgm:presLayoutVars>
      </dgm:prSet>
      <dgm:spPr/>
    </dgm:pt>
    <dgm:pt modelId="{67061123-FE62-4A58-B9DC-DF17B5F58330}" type="pres">
      <dgm:prSet presAssocID="{3C611144-A3E8-43DA-AFB5-D678B8132FDD}" presName="parentText" presStyleLbl="node1" presStyleIdx="0" presStyleCnt="3" custScaleY="73460">
        <dgm:presLayoutVars>
          <dgm:chMax val="0"/>
          <dgm:bulletEnabled val="1"/>
        </dgm:presLayoutVars>
      </dgm:prSet>
      <dgm:spPr/>
    </dgm:pt>
    <dgm:pt modelId="{79C5A037-3798-495B-994E-83A5086A5489}" type="pres">
      <dgm:prSet presAssocID="{5963C797-CE80-4EE8-813E-501BBB52B268}" presName="spacer" presStyleCnt="0"/>
      <dgm:spPr/>
    </dgm:pt>
    <dgm:pt modelId="{856D0EEE-D82F-4FA9-B62C-BDC8816CD874}" type="pres">
      <dgm:prSet presAssocID="{CA313E4A-A0DD-40B6-9C30-98FD1BCAD782}" presName="parentText" presStyleLbl="node1" presStyleIdx="1" presStyleCnt="3" custScaleY="48111">
        <dgm:presLayoutVars>
          <dgm:chMax val="0"/>
          <dgm:bulletEnabled val="1"/>
        </dgm:presLayoutVars>
      </dgm:prSet>
      <dgm:spPr/>
    </dgm:pt>
    <dgm:pt modelId="{7233CDE7-D554-4549-AC1C-3F514B09D2B0}" type="pres">
      <dgm:prSet presAssocID="{54B1D0F0-72C3-4FA4-A323-96CECCD5A444}" presName="spacer" presStyleCnt="0"/>
      <dgm:spPr/>
    </dgm:pt>
    <dgm:pt modelId="{C6E72CEC-BA2A-4A34-83A7-4254DD3F3C6A}" type="pres">
      <dgm:prSet presAssocID="{3C035A41-D86B-4518-80EB-4F4062A9E38D}" presName="parentText" presStyleLbl="node1" presStyleIdx="2" presStyleCnt="3">
        <dgm:presLayoutVars>
          <dgm:chMax val="0"/>
          <dgm:bulletEnabled val="1"/>
        </dgm:presLayoutVars>
      </dgm:prSet>
      <dgm:spPr/>
    </dgm:pt>
  </dgm:ptLst>
  <dgm:cxnLst>
    <dgm:cxn modelId="{B84CBA09-4DAD-4D35-A11A-FCFC8A06EF6C}" srcId="{201A23FB-37A0-4670-867B-E8DD2C19426B}" destId="{3C611144-A3E8-43DA-AFB5-D678B8132FDD}" srcOrd="0" destOrd="0" parTransId="{2A6D2782-EF7A-491D-A705-6978A6BBEE38}" sibTransId="{5963C797-CE80-4EE8-813E-501BBB52B268}"/>
    <dgm:cxn modelId="{E950B434-F88D-43DC-9DAF-C1F0E2D492DA}" type="presOf" srcId="{3C035A41-D86B-4518-80EB-4F4062A9E38D}" destId="{C6E72CEC-BA2A-4A34-83A7-4254DD3F3C6A}" srcOrd="0" destOrd="0" presId="urn:microsoft.com/office/officeart/2005/8/layout/vList2"/>
    <dgm:cxn modelId="{9674F434-67D7-48F2-AB9A-ACF2D932DAF4}" srcId="{201A23FB-37A0-4670-867B-E8DD2C19426B}" destId="{CA313E4A-A0DD-40B6-9C30-98FD1BCAD782}" srcOrd="1" destOrd="0" parTransId="{F607A18A-703B-4575-B34E-6716EB148662}" sibTransId="{54B1D0F0-72C3-4FA4-A323-96CECCD5A444}"/>
    <dgm:cxn modelId="{65F7BC64-E6D9-4631-A7BE-8B1A3CE76718}" type="presOf" srcId="{3C611144-A3E8-43DA-AFB5-D678B8132FDD}" destId="{67061123-FE62-4A58-B9DC-DF17B5F58330}" srcOrd="0" destOrd="0" presId="urn:microsoft.com/office/officeart/2005/8/layout/vList2"/>
    <dgm:cxn modelId="{D420B454-36F1-44C0-B66A-9214E24744AF}" type="presOf" srcId="{201A23FB-37A0-4670-867B-E8DD2C19426B}" destId="{239C0476-D6C6-4A55-9BBF-4D188A90EC84}" srcOrd="0" destOrd="0" presId="urn:microsoft.com/office/officeart/2005/8/layout/vList2"/>
    <dgm:cxn modelId="{ADBF359F-5193-4FC2-A2DA-AF71D08B59F1}" srcId="{201A23FB-37A0-4670-867B-E8DD2C19426B}" destId="{3C035A41-D86B-4518-80EB-4F4062A9E38D}" srcOrd="2" destOrd="0" parTransId="{41702899-1E4A-405C-A4B4-A28E62BE2FBC}" sibTransId="{23FB35D8-DA08-4774-90D4-72FE45FFED6C}"/>
    <dgm:cxn modelId="{87EB73D9-8844-4751-B161-3BF8BA71A4E9}" type="presOf" srcId="{CA313E4A-A0DD-40B6-9C30-98FD1BCAD782}" destId="{856D0EEE-D82F-4FA9-B62C-BDC8816CD874}" srcOrd="0" destOrd="0" presId="urn:microsoft.com/office/officeart/2005/8/layout/vList2"/>
    <dgm:cxn modelId="{CCB821EC-B0CD-4F25-95AC-F7F39384B1AD}" type="presParOf" srcId="{239C0476-D6C6-4A55-9BBF-4D188A90EC84}" destId="{67061123-FE62-4A58-B9DC-DF17B5F58330}" srcOrd="0" destOrd="0" presId="urn:microsoft.com/office/officeart/2005/8/layout/vList2"/>
    <dgm:cxn modelId="{27EF862B-98E0-44B1-AE9C-6B20D7E2FEF0}" type="presParOf" srcId="{239C0476-D6C6-4A55-9BBF-4D188A90EC84}" destId="{79C5A037-3798-495B-994E-83A5086A5489}" srcOrd="1" destOrd="0" presId="urn:microsoft.com/office/officeart/2005/8/layout/vList2"/>
    <dgm:cxn modelId="{A8176179-C9B0-418E-8351-9992D50B7C45}" type="presParOf" srcId="{239C0476-D6C6-4A55-9BBF-4D188A90EC84}" destId="{856D0EEE-D82F-4FA9-B62C-BDC8816CD874}" srcOrd="2" destOrd="0" presId="urn:microsoft.com/office/officeart/2005/8/layout/vList2"/>
    <dgm:cxn modelId="{131AF069-344D-4A4B-B127-62E23B3A144D}" type="presParOf" srcId="{239C0476-D6C6-4A55-9BBF-4D188A90EC84}" destId="{7233CDE7-D554-4549-AC1C-3F514B09D2B0}" srcOrd="3" destOrd="0" presId="urn:microsoft.com/office/officeart/2005/8/layout/vList2"/>
    <dgm:cxn modelId="{8B71701A-A713-4B87-8474-1F56CE746559}" type="presParOf" srcId="{239C0476-D6C6-4A55-9BBF-4D188A90EC84}" destId="{C6E72CEC-BA2A-4A34-83A7-4254DD3F3C6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F35387-2E60-435E-8B13-DCAFB387125E}"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A6D84320-97AC-4E77-99C5-05525DAE2474}">
      <dgm:prSet/>
      <dgm:spPr/>
      <dgm:t>
        <a:bodyPr/>
        <a:lstStyle/>
        <a:p>
          <a:pPr rtl="0"/>
          <a:endParaRPr lang="id-ID" b="0" i="0" baseline="0" dirty="0"/>
        </a:p>
      </dgm:t>
    </dgm:pt>
    <dgm:pt modelId="{3D99283E-0113-450F-A400-DD039ED55431}" type="parTrans" cxnId="{640D8978-A3B0-40B4-9EBB-2422D7DB8D9F}">
      <dgm:prSet/>
      <dgm:spPr/>
      <dgm:t>
        <a:bodyPr/>
        <a:lstStyle/>
        <a:p>
          <a:endParaRPr lang="id-ID"/>
        </a:p>
      </dgm:t>
    </dgm:pt>
    <dgm:pt modelId="{35961816-8A3B-465A-8E65-2BEE3B08556C}" type="sibTrans" cxnId="{640D8978-A3B0-40B4-9EBB-2422D7DB8D9F}">
      <dgm:prSet/>
      <dgm:spPr/>
      <dgm:t>
        <a:bodyPr/>
        <a:lstStyle/>
        <a:p>
          <a:endParaRPr lang="id-ID"/>
        </a:p>
      </dgm:t>
    </dgm:pt>
    <dgm:pt modelId="{D87C82B7-35C2-49E4-998F-5AC97C3AC60C}">
      <dgm:prSet/>
      <dgm:spPr/>
      <dgm:t>
        <a:bodyPr/>
        <a:lstStyle/>
        <a:p>
          <a:pPr rtl="0"/>
          <a:endParaRPr lang="id-ID" b="0" i="0" baseline="0" dirty="0"/>
        </a:p>
      </dgm:t>
    </dgm:pt>
    <dgm:pt modelId="{4D9DC191-706F-441C-A6EC-258E92F5D78E}" type="parTrans" cxnId="{DB0D97D1-EC12-4789-B430-A6A14CF02B35}">
      <dgm:prSet/>
      <dgm:spPr/>
      <dgm:t>
        <a:bodyPr/>
        <a:lstStyle/>
        <a:p>
          <a:endParaRPr lang="id-ID"/>
        </a:p>
      </dgm:t>
    </dgm:pt>
    <dgm:pt modelId="{F18ADB3D-18FD-43D3-927E-91C230C6B399}" type="sibTrans" cxnId="{DB0D97D1-EC12-4789-B430-A6A14CF02B35}">
      <dgm:prSet/>
      <dgm:spPr/>
      <dgm:t>
        <a:bodyPr/>
        <a:lstStyle/>
        <a:p>
          <a:endParaRPr lang="id-ID"/>
        </a:p>
      </dgm:t>
    </dgm:pt>
    <dgm:pt modelId="{5DF43B96-FE83-4E60-84E1-38BD251EF3A1}">
      <dgm:prSet/>
      <dgm:spPr/>
      <dgm:t>
        <a:bodyPr/>
        <a:lstStyle/>
        <a:p>
          <a:r>
            <a:rPr lang="id-ID" dirty="0"/>
            <a:t>Dasar Negara Indonesia, merupakan sumber dari segala sumber hukum yang berlaku di negara kita</a:t>
          </a:r>
        </a:p>
      </dgm:t>
    </dgm:pt>
    <dgm:pt modelId="{CA77A07B-1DD4-4FB3-A6AD-724DE4262536}" type="parTrans" cxnId="{218DC0C8-7DA0-4077-97C5-023965818A20}">
      <dgm:prSet/>
      <dgm:spPr/>
      <dgm:t>
        <a:bodyPr/>
        <a:lstStyle/>
        <a:p>
          <a:endParaRPr lang="id-ID"/>
        </a:p>
      </dgm:t>
    </dgm:pt>
    <dgm:pt modelId="{7E3C4F39-86F4-4747-B855-42B67DB5F3D1}" type="sibTrans" cxnId="{218DC0C8-7DA0-4077-97C5-023965818A20}">
      <dgm:prSet/>
      <dgm:spPr/>
      <dgm:t>
        <a:bodyPr/>
        <a:lstStyle/>
        <a:p>
          <a:endParaRPr lang="id-ID"/>
        </a:p>
      </dgm:t>
    </dgm:pt>
    <dgm:pt modelId="{CFE22BC7-FA31-46CA-AB9A-D3E1D86A232C}">
      <dgm:prSet/>
      <dgm:spPr/>
      <dgm:t>
        <a:bodyPr/>
        <a:lstStyle/>
        <a:p>
          <a:r>
            <a:rPr lang="id-ID" dirty="0"/>
            <a:t>Pandangan hidup bangsa Indonesia, yang dapat mempersatukan bangsa Indonesia serta memberi petunjuk dalam masyarakat kita yang beraneka ragam sifatnya meliputi, jiwa dan kepribadian bangsa Indonesia, tujuan yang akan dicapai bangsa Indonesia, dan perjanjian luhur bangsa Indonesia.</a:t>
          </a:r>
        </a:p>
      </dgm:t>
    </dgm:pt>
    <dgm:pt modelId="{CFF5912C-0256-43F7-B360-A93F626B1886}" type="parTrans" cxnId="{ED7B436B-5ED3-482F-9FB8-CE6C5D3A9D65}">
      <dgm:prSet/>
      <dgm:spPr/>
      <dgm:t>
        <a:bodyPr/>
        <a:lstStyle/>
        <a:p>
          <a:endParaRPr lang="id-ID"/>
        </a:p>
      </dgm:t>
    </dgm:pt>
    <dgm:pt modelId="{5A6274B1-712B-45A9-B616-09915619C6D0}" type="sibTrans" cxnId="{ED7B436B-5ED3-482F-9FB8-CE6C5D3A9D65}">
      <dgm:prSet/>
      <dgm:spPr/>
      <dgm:t>
        <a:bodyPr/>
        <a:lstStyle/>
        <a:p>
          <a:endParaRPr lang="id-ID"/>
        </a:p>
      </dgm:t>
    </dgm:pt>
    <dgm:pt modelId="{ADCAB420-A2E4-407A-9EF0-FEAFDEE15820}" type="pres">
      <dgm:prSet presAssocID="{55F35387-2E60-435E-8B13-DCAFB387125E}" presName="linearFlow" presStyleCnt="0">
        <dgm:presLayoutVars>
          <dgm:dir/>
          <dgm:animLvl val="lvl"/>
          <dgm:resizeHandles val="exact"/>
        </dgm:presLayoutVars>
      </dgm:prSet>
      <dgm:spPr/>
    </dgm:pt>
    <dgm:pt modelId="{FB1BE944-431E-4E16-A7EE-D60C1DFDD4D7}" type="pres">
      <dgm:prSet presAssocID="{A6D84320-97AC-4E77-99C5-05525DAE2474}" presName="composite" presStyleCnt="0"/>
      <dgm:spPr/>
    </dgm:pt>
    <dgm:pt modelId="{9292AED0-7077-43C4-AC0F-D547F7EDDCB9}" type="pres">
      <dgm:prSet presAssocID="{A6D84320-97AC-4E77-99C5-05525DAE2474}" presName="parentText" presStyleLbl="alignNode1" presStyleIdx="0" presStyleCnt="2">
        <dgm:presLayoutVars>
          <dgm:chMax val="1"/>
          <dgm:bulletEnabled val="1"/>
        </dgm:presLayoutVars>
      </dgm:prSet>
      <dgm:spPr/>
    </dgm:pt>
    <dgm:pt modelId="{A74297F4-0462-4FEF-838F-95A5FD52DF96}" type="pres">
      <dgm:prSet presAssocID="{A6D84320-97AC-4E77-99C5-05525DAE2474}" presName="descendantText" presStyleLbl="alignAcc1" presStyleIdx="0" presStyleCnt="2">
        <dgm:presLayoutVars>
          <dgm:bulletEnabled val="1"/>
        </dgm:presLayoutVars>
      </dgm:prSet>
      <dgm:spPr/>
    </dgm:pt>
    <dgm:pt modelId="{2E56A432-10A7-4DC8-8089-D7667242ADAC}" type="pres">
      <dgm:prSet presAssocID="{35961816-8A3B-465A-8E65-2BEE3B08556C}" presName="sp" presStyleCnt="0"/>
      <dgm:spPr/>
    </dgm:pt>
    <dgm:pt modelId="{F74FB6A2-AF1E-4A04-89BA-95CB191EE3A8}" type="pres">
      <dgm:prSet presAssocID="{D87C82B7-35C2-49E4-998F-5AC97C3AC60C}" presName="composite" presStyleCnt="0"/>
      <dgm:spPr/>
    </dgm:pt>
    <dgm:pt modelId="{641ED3EC-3A69-4E39-AA4F-B49BD3E85468}" type="pres">
      <dgm:prSet presAssocID="{D87C82B7-35C2-49E4-998F-5AC97C3AC60C}" presName="parentText" presStyleLbl="alignNode1" presStyleIdx="1" presStyleCnt="2" custLinFactNeighborX="-10581" custLinFactNeighborY="32">
        <dgm:presLayoutVars>
          <dgm:chMax val="1"/>
          <dgm:bulletEnabled val="1"/>
        </dgm:presLayoutVars>
      </dgm:prSet>
      <dgm:spPr/>
    </dgm:pt>
    <dgm:pt modelId="{F477CBAA-451F-4BC7-AC3B-5DECE8FC6F29}" type="pres">
      <dgm:prSet presAssocID="{D87C82B7-35C2-49E4-998F-5AC97C3AC60C}" presName="descendantText" presStyleLbl="alignAcc1" presStyleIdx="1" presStyleCnt="2" custLinFactNeighborX="3655" custLinFactNeighborY="2188">
        <dgm:presLayoutVars>
          <dgm:bulletEnabled val="1"/>
        </dgm:presLayoutVars>
      </dgm:prSet>
      <dgm:spPr/>
    </dgm:pt>
  </dgm:ptLst>
  <dgm:cxnLst>
    <dgm:cxn modelId="{0EA6C001-294C-4C7E-8B1C-F1B4E310591E}" type="presOf" srcId="{5DF43B96-FE83-4E60-84E1-38BD251EF3A1}" destId="{A74297F4-0462-4FEF-838F-95A5FD52DF96}" srcOrd="0" destOrd="0" presId="urn:microsoft.com/office/officeart/2005/8/layout/chevron2"/>
    <dgm:cxn modelId="{94356C06-6C53-4CC9-9094-218CB15215C5}" type="presOf" srcId="{CFE22BC7-FA31-46CA-AB9A-D3E1D86A232C}" destId="{F477CBAA-451F-4BC7-AC3B-5DECE8FC6F29}" srcOrd="0" destOrd="0" presId="urn:microsoft.com/office/officeart/2005/8/layout/chevron2"/>
    <dgm:cxn modelId="{DE40D220-C5D2-4FEB-A7B8-4A6BAB513002}" type="presOf" srcId="{A6D84320-97AC-4E77-99C5-05525DAE2474}" destId="{9292AED0-7077-43C4-AC0F-D547F7EDDCB9}" srcOrd="0" destOrd="0" presId="urn:microsoft.com/office/officeart/2005/8/layout/chevron2"/>
    <dgm:cxn modelId="{331D4E32-8D99-40C3-AFE2-66686554BC04}" type="presOf" srcId="{D87C82B7-35C2-49E4-998F-5AC97C3AC60C}" destId="{641ED3EC-3A69-4E39-AA4F-B49BD3E85468}" srcOrd="0" destOrd="0" presId="urn:microsoft.com/office/officeart/2005/8/layout/chevron2"/>
    <dgm:cxn modelId="{25914A5F-3020-4464-8DBF-9E9508BA358E}" type="presOf" srcId="{55F35387-2E60-435E-8B13-DCAFB387125E}" destId="{ADCAB420-A2E4-407A-9EF0-FEAFDEE15820}" srcOrd="0" destOrd="0" presId="urn:microsoft.com/office/officeart/2005/8/layout/chevron2"/>
    <dgm:cxn modelId="{ED7B436B-5ED3-482F-9FB8-CE6C5D3A9D65}" srcId="{D87C82B7-35C2-49E4-998F-5AC97C3AC60C}" destId="{CFE22BC7-FA31-46CA-AB9A-D3E1D86A232C}" srcOrd="0" destOrd="0" parTransId="{CFF5912C-0256-43F7-B360-A93F626B1886}" sibTransId="{5A6274B1-712B-45A9-B616-09915619C6D0}"/>
    <dgm:cxn modelId="{640D8978-A3B0-40B4-9EBB-2422D7DB8D9F}" srcId="{55F35387-2E60-435E-8B13-DCAFB387125E}" destId="{A6D84320-97AC-4E77-99C5-05525DAE2474}" srcOrd="0" destOrd="0" parTransId="{3D99283E-0113-450F-A400-DD039ED55431}" sibTransId="{35961816-8A3B-465A-8E65-2BEE3B08556C}"/>
    <dgm:cxn modelId="{218DC0C8-7DA0-4077-97C5-023965818A20}" srcId="{A6D84320-97AC-4E77-99C5-05525DAE2474}" destId="{5DF43B96-FE83-4E60-84E1-38BD251EF3A1}" srcOrd="0" destOrd="0" parTransId="{CA77A07B-1DD4-4FB3-A6AD-724DE4262536}" sibTransId="{7E3C4F39-86F4-4747-B855-42B67DB5F3D1}"/>
    <dgm:cxn modelId="{DB0D97D1-EC12-4789-B430-A6A14CF02B35}" srcId="{55F35387-2E60-435E-8B13-DCAFB387125E}" destId="{D87C82B7-35C2-49E4-998F-5AC97C3AC60C}" srcOrd="1" destOrd="0" parTransId="{4D9DC191-706F-441C-A6EC-258E92F5D78E}" sibTransId="{F18ADB3D-18FD-43D3-927E-91C230C6B399}"/>
    <dgm:cxn modelId="{B26E9E2B-230B-4D0F-AE04-A53A7A5E28C3}" type="presParOf" srcId="{ADCAB420-A2E4-407A-9EF0-FEAFDEE15820}" destId="{FB1BE944-431E-4E16-A7EE-D60C1DFDD4D7}" srcOrd="0" destOrd="0" presId="urn:microsoft.com/office/officeart/2005/8/layout/chevron2"/>
    <dgm:cxn modelId="{2C70C9F2-CCA4-4E56-AFA4-673E921B286E}" type="presParOf" srcId="{FB1BE944-431E-4E16-A7EE-D60C1DFDD4D7}" destId="{9292AED0-7077-43C4-AC0F-D547F7EDDCB9}" srcOrd="0" destOrd="0" presId="urn:microsoft.com/office/officeart/2005/8/layout/chevron2"/>
    <dgm:cxn modelId="{B6160960-3399-413A-B5F0-96FBB514D8E7}" type="presParOf" srcId="{FB1BE944-431E-4E16-A7EE-D60C1DFDD4D7}" destId="{A74297F4-0462-4FEF-838F-95A5FD52DF96}" srcOrd="1" destOrd="0" presId="urn:microsoft.com/office/officeart/2005/8/layout/chevron2"/>
    <dgm:cxn modelId="{E4231350-374F-4B7C-A439-6DD67EE805A1}" type="presParOf" srcId="{ADCAB420-A2E4-407A-9EF0-FEAFDEE15820}" destId="{2E56A432-10A7-4DC8-8089-D7667242ADAC}" srcOrd="1" destOrd="0" presId="urn:microsoft.com/office/officeart/2005/8/layout/chevron2"/>
    <dgm:cxn modelId="{A9A4073D-908D-4164-896E-C3E4F37B1814}" type="presParOf" srcId="{ADCAB420-A2E4-407A-9EF0-FEAFDEE15820}" destId="{F74FB6A2-AF1E-4A04-89BA-95CB191EE3A8}" srcOrd="2" destOrd="0" presId="urn:microsoft.com/office/officeart/2005/8/layout/chevron2"/>
    <dgm:cxn modelId="{2D4CC7D1-5229-4DAD-8226-7E525761C603}" type="presParOf" srcId="{F74FB6A2-AF1E-4A04-89BA-95CB191EE3A8}" destId="{641ED3EC-3A69-4E39-AA4F-B49BD3E85468}" srcOrd="0" destOrd="0" presId="urn:microsoft.com/office/officeart/2005/8/layout/chevron2"/>
    <dgm:cxn modelId="{2464F8BB-9B5B-4895-B424-CEAB5F019994}" type="presParOf" srcId="{F74FB6A2-AF1E-4A04-89BA-95CB191EE3A8}" destId="{F477CBAA-451F-4BC7-AC3B-5DECE8FC6F2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668689-E10F-4A07-8863-57B25252FA0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9F12995D-4C6D-4321-A482-F23DD40458AE}">
      <dgm:prSet custT="1"/>
      <dgm:spPr/>
      <dgm:t>
        <a:bodyPr/>
        <a:lstStyle/>
        <a:p>
          <a:pPr algn="ctr" rtl="0"/>
          <a:r>
            <a:rPr lang="id-ID" sz="2400" dirty="0"/>
            <a:t>Demikianlan, maka Pancasila yang kita gali dari Bumi Indonesia sendiri, merupakan</a:t>
          </a:r>
        </a:p>
      </dgm:t>
    </dgm:pt>
    <dgm:pt modelId="{CC6DABA1-212E-4B4C-8BC5-8299E3722AB6}" type="parTrans" cxnId="{89F9C778-1586-43E1-8BD2-85D64BD969A2}">
      <dgm:prSet/>
      <dgm:spPr/>
      <dgm:t>
        <a:bodyPr/>
        <a:lstStyle/>
        <a:p>
          <a:endParaRPr lang="id-ID" sz="2400"/>
        </a:p>
      </dgm:t>
    </dgm:pt>
    <dgm:pt modelId="{B6D4D5FB-9BFD-41C0-B6EE-79E121646F2F}" type="sibTrans" cxnId="{89F9C778-1586-43E1-8BD2-85D64BD969A2}">
      <dgm:prSet/>
      <dgm:spPr/>
      <dgm:t>
        <a:bodyPr/>
        <a:lstStyle/>
        <a:p>
          <a:endParaRPr lang="id-ID" sz="2400"/>
        </a:p>
      </dgm:t>
    </dgm:pt>
    <dgm:pt modelId="{22811820-0E86-4114-A2F2-DBA662EE3B77}" type="pres">
      <dgm:prSet presAssocID="{7C668689-E10F-4A07-8863-57B25252FA0E}" presName="linear" presStyleCnt="0">
        <dgm:presLayoutVars>
          <dgm:animLvl val="lvl"/>
          <dgm:resizeHandles val="exact"/>
        </dgm:presLayoutVars>
      </dgm:prSet>
      <dgm:spPr/>
    </dgm:pt>
    <dgm:pt modelId="{CEE35A6A-D42E-4424-A463-1EB7082A8D61}" type="pres">
      <dgm:prSet presAssocID="{9F12995D-4C6D-4321-A482-F23DD40458AE}" presName="parentText" presStyleLbl="node1" presStyleIdx="0" presStyleCnt="1" custScaleY="282569">
        <dgm:presLayoutVars>
          <dgm:chMax val="0"/>
          <dgm:bulletEnabled val="1"/>
        </dgm:presLayoutVars>
      </dgm:prSet>
      <dgm:spPr/>
    </dgm:pt>
  </dgm:ptLst>
  <dgm:cxnLst>
    <dgm:cxn modelId="{89F9C778-1586-43E1-8BD2-85D64BD969A2}" srcId="{7C668689-E10F-4A07-8863-57B25252FA0E}" destId="{9F12995D-4C6D-4321-A482-F23DD40458AE}" srcOrd="0" destOrd="0" parTransId="{CC6DABA1-212E-4B4C-8BC5-8299E3722AB6}" sibTransId="{B6D4D5FB-9BFD-41C0-B6EE-79E121646F2F}"/>
    <dgm:cxn modelId="{B78F0F83-3789-485E-BBDC-93C200BE4682}" type="presOf" srcId="{9F12995D-4C6D-4321-A482-F23DD40458AE}" destId="{CEE35A6A-D42E-4424-A463-1EB7082A8D61}" srcOrd="0" destOrd="0" presId="urn:microsoft.com/office/officeart/2005/8/layout/vList2"/>
    <dgm:cxn modelId="{CA656FF7-AD51-41B1-A528-623DED278504}" type="presOf" srcId="{7C668689-E10F-4A07-8863-57B25252FA0E}" destId="{22811820-0E86-4114-A2F2-DBA662EE3B77}" srcOrd="0" destOrd="0" presId="urn:microsoft.com/office/officeart/2005/8/layout/vList2"/>
    <dgm:cxn modelId="{EA013FDA-5DBC-490B-A961-3FBA1039317B}" type="presParOf" srcId="{22811820-0E86-4114-A2F2-DBA662EE3B77}" destId="{CEE35A6A-D42E-4424-A463-1EB7082A8D6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FB4F18-2029-46AB-89A9-73D61A7207C9}" type="doc">
      <dgm:prSet loTypeId="urn:microsoft.com/office/officeart/2005/8/layout/vList2" loCatId="list" qsTypeId="urn:microsoft.com/office/officeart/2005/8/quickstyle/3d3" qsCatId="3D" csTypeId="urn:microsoft.com/office/officeart/2005/8/colors/accent4_5" csCatId="accent4" phldr="1"/>
      <dgm:spPr/>
      <dgm:t>
        <a:bodyPr/>
        <a:lstStyle/>
        <a:p>
          <a:endParaRPr lang="id-ID"/>
        </a:p>
      </dgm:t>
    </dgm:pt>
    <dgm:pt modelId="{53765E1D-BAEF-4FF4-85F7-3A3AEB1C4937}">
      <dgm:prSet/>
      <dgm:spPr/>
      <dgm:t>
        <a:bodyPr/>
        <a:lstStyle/>
        <a:p>
          <a:pPr rtl="0"/>
          <a:r>
            <a:rPr lang="id-ID" dirty="0"/>
            <a:t>Pandangan hidup berfungsi sebagai kerangka acuan baik untuk menata kehidupan diri pribadi maupun dalam interaksi antar manusia dalam masyarakat serta alam sekitarnya, hal ini sebagai konsekuensi manusia sebagai makhluk sosial yang tidak dapat hidup sendiri tanpa bantuan dari dan berhubungan dengan orang lain. dalam hidup bersama dalam suatu negara membutuhkan suatu tekad kebersamaan, cita-cita yang ingin dicapainya yang bersumber pada pandangan hidup tersebut.</a:t>
          </a:r>
        </a:p>
      </dgm:t>
    </dgm:pt>
    <dgm:pt modelId="{6BB23F2B-D822-4E1B-9A88-9E8441083390}" type="parTrans" cxnId="{66603CEE-A716-4758-852C-5DB4FD00C662}">
      <dgm:prSet/>
      <dgm:spPr/>
      <dgm:t>
        <a:bodyPr/>
        <a:lstStyle/>
        <a:p>
          <a:endParaRPr lang="id-ID"/>
        </a:p>
      </dgm:t>
    </dgm:pt>
    <dgm:pt modelId="{F051388B-DE23-4C78-BE6E-79EF4F6A8D0E}" type="sibTrans" cxnId="{66603CEE-A716-4758-852C-5DB4FD00C662}">
      <dgm:prSet/>
      <dgm:spPr/>
      <dgm:t>
        <a:bodyPr/>
        <a:lstStyle/>
        <a:p>
          <a:endParaRPr lang="id-ID"/>
        </a:p>
      </dgm:t>
    </dgm:pt>
    <dgm:pt modelId="{6B947CAA-606A-40EE-B8B9-42886199788D}" type="pres">
      <dgm:prSet presAssocID="{BBFB4F18-2029-46AB-89A9-73D61A7207C9}" presName="linear" presStyleCnt="0">
        <dgm:presLayoutVars>
          <dgm:animLvl val="lvl"/>
          <dgm:resizeHandles val="exact"/>
        </dgm:presLayoutVars>
      </dgm:prSet>
      <dgm:spPr/>
    </dgm:pt>
    <dgm:pt modelId="{A6476A6A-0334-4AD9-BE29-577A6E22DA4F}" type="pres">
      <dgm:prSet presAssocID="{53765E1D-BAEF-4FF4-85F7-3A3AEB1C4937}" presName="parentText" presStyleLbl="node1" presStyleIdx="0" presStyleCnt="1" custScaleY="82645">
        <dgm:presLayoutVars>
          <dgm:chMax val="0"/>
          <dgm:bulletEnabled val="1"/>
        </dgm:presLayoutVars>
      </dgm:prSet>
      <dgm:spPr/>
    </dgm:pt>
  </dgm:ptLst>
  <dgm:cxnLst>
    <dgm:cxn modelId="{531DFE21-12CB-42C1-8E4F-F560008ADD8A}" type="presOf" srcId="{53765E1D-BAEF-4FF4-85F7-3A3AEB1C4937}" destId="{A6476A6A-0334-4AD9-BE29-577A6E22DA4F}" srcOrd="0" destOrd="0" presId="urn:microsoft.com/office/officeart/2005/8/layout/vList2"/>
    <dgm:cxn modelId="{425219E6-B4C0-43EA-A382-D00E3AB785EF}" type="presOf" srcId="{BBFB4F18-2029-46AB-89A9-73D61A7207C9}" destId="{6B947CAA-606A-40EE-B8B9-42886199788D}" srcOrd="0" destOrd="0" presId="urn:microsoft.com/office/officeart/2005/8/layout/vList2"/>
    <dgm:cxn modelId="{66603CEE-A716-4758-852C-5DB4FD00C662}" srcId="{BBFB4F18-2029-46AB-89A9-73D61A7207C9}" destId="{53765E1D-BAEF-4FF4-85F7-3A3AEB1C4937}" srcOrd="0" destOrd="0" parTransId="{6BB23F2B-D822-4E1B-9A88-9E8441083390}" sibTransId="{F051388B-DE23-4C78-BE6E-79EF4F6A8D0E}"/>
    <dgm:cxn modelId="{B6998744-97AA-4E1B-8CCF-ABAE12E0C279}" type="presParOf" srcId="{6B947CAA-606A-40EE-B8B9-42886199788D}" destId="{A6476A6A-0334-4AD9-BE29-577A6E22DA4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9AC08-63AA-402B-B077-264E1B48B338}">
      <dsp:nvSpPr>
        <dsp:cNvPr id="0" name=""/>
        <dsp:cNvSpPr/>
      </dsp:nvSpPr>
      <dsp:spPr>
        <a:xfrm>
          <a:off x="0" y="144974"/>
          <a:ext cx="9301296" cy="113195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Kepribadian ialah setiap sifat yang terlihat dalam perilaku seseorang atau sebuah bangsa yang membuatnya berbeda dari seseorang atau bangsa lainnya.</a:t>
          </a:r>
        </a:p>
      </dsp:txBody>
      <dsp:txXfrm>
        <a:off x="0" y="144974"/>
        <a:ext cx="9301296" cy="1131956"/>
      </dsp:txXfrm>
    </dsp:sp>
    <dsp:sp modelId="{F4D6B4DA-F862-458F-A3C2-1426A462A4B6}">
      <dsp:nvSpPr>
        <dsp:cNvPr id="0" name=""/>
        <dsp:cNvSpPr/>
      </dsp:nvSpPr>
      <dsp:spPr>
        <a:xfrm>
          <a:off x="0" y="1286873"/>
          <a:ext cx="9301296" cy="943983"/>
        </a:xfrm>
        <a:prstGeom prst="roundRect">
          <a:avLst/>
        </a:prstGeom>
        <a:solidFill>
          <a:schemeClr val="accent4">
            <a:hueOff val="6546825"/>
            <a:satOff val="-61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Kepribadian (personality) adalah salah satu kajian psikologi yang lahir berdasarkan pemikiran, kajian, atau temuan-temuan (hasil praktik penanganan kasus) para ahli. </a:t>
          </a:r>
        </a:p>
      </dsp:txBody>
      <dsp:txXfrm>
        <a:off x="0" y="1286873"/>
        <a:ext cx="9301296" cy="943983"/>
      </dsp:txXfrm>
    </dsp:sp>
    <dsp:sp modelId="{C988B4B4-F84B-4B90-A672-EE6EAB0EAF9E}">
      <dsp:nvSpPr>
        <dsp:cNvPr id="0" name=""/>
        <dsp:cNvSpPr/>
      </dsp:nvSpPr>
      <dsp:spPr>
        <a:xfrm>
          <a:off x="0" y="2240799"/>
          <a:ext cx="9301296" cy="1440878"/>
        </a:xfrm>
        <a:prstGeom prst="roundRect">
          <a:avLst/>
        </a:prstGeom>
        <a:solidFill>
          <a:schemeClr val="accent4">
            <a:hueOff val="13093651"/>
            <a:satOff val="-1230"/>
            <a:lumOff val="15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Obyek kajian kepribadian adalah </a:t>
          </a:r>
          <a:r>
            <a:rPr lang="id-ID" sz="2000" i="1" kern="1200" dirty="0"/>
            <a:t>“human behavior” </a:t>
          </a:r>
          <a:r>
            <a:rPr lang="id-ID" sz="2000" i="0" kern="1200" dirty="0"/>
            <a:t>perilaku manusia, yang pembahasannya terkait dengan apa, mengapa dan bagaimana perilaku tersebut. Kepribadian juga merupakan suatu yang menggambarkan ciri khas (keunikan seseorang atau bangsa) yang membedakan orang tersebut atau bangsa tersebut dengan orang atau bangsa lain.</a:t>
          </a:r>
          <a:endParaRPr lang="id-ID" sz="2000" kern="1200" dirty="0"/>
        </a:p>
      </dsp:txBody>
      <dsp:txXfrm>
        <a:off x="0" y="2240799"/>
        <a:ext cx="9301296" cy="1440878"/>
      </dsp:txXfrm>
    </dsp:sp>
    <dsp:sp modelId="{9565D6D6-AE72-4176-95A4-B26DE5D588B5}">
      <dsp:nvSpPr>
        <dsp:cNvPr id="0" name=""/>
        <dsp:cNvSpPr/>
      </dsp:nvSpPr>
      <dsp:spPr>
        <a:xfrm>
          <a:off x="0" y="3691620"/>
          <a:ext cx="9301296" cy="1131956"/>
        </a:xfrm>
        <a:prstGeom prst="round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Bangsa merupakan sebuah perhimpunan yang terdiri dari masyarakat yang saling memiliki keterkaitan dan saling berhubungan untuk mencapai sebuah harapan yang dijadikan sebagi tujuan bersama di sebuah wilayah tertentu.</a:t>
          </a:r>
        </a:p>
      </dsp:txBody>
      <dsp:txXfrm>
        <a:off x="0" y="3691620"/>
        <a:ext cx="9301296" cy="11319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BF5B4-C0D8-41FC-8284-6D7D74EAB795}">
      <dsp:nvSpPr>
        <dsp:cNvPr id="0" name=""/>
        <dsp:cNvSpPr/>
      </dsp:nvSpPr>
      <dsp:spPr>
        <a:xfrm rot="10800000">
          <a:off x="587674" y="1396"/>
          <a:ext cx="6214563" cy="3552501"/>
        </a:xfrm>
        <a:prstGeom prst="homePlate">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3303" tIns="68580" rIns="128016" bIns="68580" numCol="1" spcCol="1270" anchor="ctr" anchorCtr="0">
          <a:noAutofit/>
        </a:bodyPr>
        <a:lstStyle/>
        <a:p>
          <a:pPr marL="0" lvl="0" indent="0" algn="ctr" defTabSz="800100" rtl="0">
            <a:lnSpc>
              <a:spcPct val="90000"/>
            </a:lnSpc>
            <a:spcBef>
              <a:spcPct val="0"/>
            </a:spcBef>
            <a:spcAft>
              <a:spcPct val="35000"/>
            </a:spcAft>
            <a:buNone/>
          </a:pPr>
          <a:r>
            <a:rPr lang="id-ID" sz="1800" b="0" i="0" kern="1200" baseline="0" dirty="0"/>
            <a:t>Dalam pengertian inilah proses perumusan pandangan hidup masyarakat dituangkan dan dilembagakan menjadi pandangan hidup bangsa, dan selajutnya pandangan hidup bangsa dituangkan dan dilembagakan menjadi pandangan hidup negara. Pandangan hidup bangsa disebut sebagai ideologi bangsa (nasional), dan pandangan hidup negara dapat disebut sebagai ideologi negara. Dalam penjabaran dalam kehidupan modern antara pandangan hidup masyarakat dan pandangan hidup bangsa memiliki hubungan yang bersifat timbal balik.</a:t>
          </a:r>
          <a:endParaRPr lang="id-ID" sz="1800" kern="1200" dirty="0"/>
        </a:p>
      </dsp:txBody>
      <dsp:txXfrm rot="10800000">
        <a:off x="1475799" y="1396"/>
        <a:ext cx="5326438" cy="3552501"/>
      </dsp:txXfrm>
    </dsp:sp>
    <dsp:sp modelId="{57F5D20A-5769-452B-ABA7-CD90AE08FDB3}">
      <dsp:nvSpPr>
        <dsp:cNvPr id="0" name=""/>
        <dsp:cNvSpPr/>
      </dsp:nvSpPr>
      <dsp:spPr>
        <a:xfrm>
          <a:off x="610443" y="1150280"/>
          <a:ext cx="1254733" cy="1254733"/>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9957583-90D1-44E6-93B6-83B3AAF4A263}">
      <dsp:nvSpPr>
        <dsp:cNvPr id="0" name=""/>
        <dsp:cNvSpPr/>
      </dsp:nvSpPr>
      <dsp:spPr>
        <a:xfrm rot="10800000">
          <a:off x="1401067" y="3929842"/>
          <a:ext cx="5308417" cy="1254733"/>
        </a:xfrm>
        <a:prstGeom prst="homePlate">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3303" tIns="68580" rIns="128016" bIns="68580" numCol="1" spcCol="1270" anchor="ctr" anchorCtr="0">
          <a:noAutofit/>
        </a:bodyPr>
        <a:lstStyle/>
        <a:p>
          <a:pPr marL="0" lvl="0" indent="0" algn="ctr" defTabSz="800100" rtl="0">
            <a:lnSpc>
              <a:spcPct val="90000"/>
            </a:lnSpc>
            <a:spcBef>
              <a:spcPct val="0"/>
            </a:spcBef>
            <a:spcAft>
              <a:spcPct val="35000"/>
            </a:spcAft>
            <a:buNone/>
          </a:pPr>
          <a:r>
            <a:rPr lang="id-ID" sz="1800" b="0" i="0" kern="1200" baseline="0" dirty="0"/>
            <a:t>Pandangan hidup bangsa diproyeksikan kembali kepada pandanga hidup masyarakat serta tercermin dalam pola sikap dan tingkah laku pribadi warganya. </a:t>
          </a:r>
        </a:p>
      </dsp:txBody>
      <dsp:txXfrm rot="10800000">
        <a:off x="1714750" y="3929842"/>
        <a:ext cx="4994734" cy="1254733"/>
      </dsp:txXfrm>
    </dsp:sp>
    <dsp:sp modelId="{FEA1A800-D71D-459F-B208-ED1B89218FBB}">
      <dsp:nvSpPr>
        <dsp:cNvPr id="0" name=""/>
        <dsp:cNvSpPr/>
      </dsp:nvSpPr>
      <dsp:spPr>
        <a:xfrm>
          <a:off x="825595" y="3928445"/>
          <a:ext cx="1254733" cy="1254733"/>
        </a:xfrm>
        <a:prstGeom prst="ellipse">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F9560-6A86-4921-8F28-27B8772E5828}">
      <dsp:nvSpPr>
        <dsp:cNvPr id="0" name=""/>
        <dsp:cNvSpPr/>
      </dsp:nvSpPr>
      <dsp:spPr>
        <a:xfrm>
          <a:off x="0" y="61891"/>
          <a:ext cx="6670104" cy="147186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t>Dalam Moesadin Malik dalam Buku Pokok –pokok Pendidikan Kewarganegaraan, Aktualisasi pancasila adalah bagaimana nilai nilai pancasila  benar-benar dapat tercermin dalam sikap dan prilaku seluruh warga negara, mulai dari aparatur dan pimpinan nasional samapi kepada rakyat biasa. </a:t>
          </a:r>
          <a:endParaRPr lang="id-ID" sz="1700" kern="1200" dirty="0"/>
        </a:p>
      </dsp:txBody>
      <dsp:txXfrm>
        <a:off x="0" y="61891"/>
        <a:ext cx="6670104" cy="1471860"/>
      </dsp:txXfrm>
    </dsp:sp>
    <dsp:sp modelId="{A5D636EA-8569-4263-B523-84449B010533}">
      <dsp:nvSpPr>
        <dsp:cNvPr id="0" name=""/>
        <dsp:cNvSpPr/>
      </dsp:nvSpPr>
      <dsp:spPr>
        <a:xfrm>
          <a:off x="0" y="1582711"/>
          <a:ext cx="6670104" cy="739197"/>
        </a:xfrm>
        <a:prstGeom prst="roundRect">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t>Aktualisasi pancasila dibedakan menjadi 2 macam, yaitu:</a:t>
          </a:r>
          <a:endParaRPr lang="id-ID" sz="1700" kern="1200" dirty="0"/>
        </a:p>
      </dsp:txBody>
      <dsp:txXfrm>
        <a:off x="0" y="1582711"/>
        <a:ext cx="6670104" cy="739197"/>
      </dsp:txXfrm>
    </dsp:sp>
    <dsp:sp modelId="{333EDC96-B95C-49DB-AF16-9F6FA268E738}">
      <dsp:nvSpPr>
        <dsp:cNvPr id="0" name=""/>
        <dsp:cNvSpPr/>
      </dsp:nvSpPr>
      <dsp:spPr>
        <a:xfrm>
          <a:off x="0" y="2370868"/>
          <a:ext cx="6670104" cy="1471860"/>
        </a:xfrm>
        <a:prstGeom prst="roundRect">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1" i="1" kern="1200" baseline="0" dirty="0"/>
            <a:t>Aktualisasi Pancasila Obyektif</a:t>
          </a:r>
          <a:r>
            <a:rPr lang="id-ID" sz="1700" b="0" i="0" kern="1200" baseline="0" dirty="0"/>
            <a:t>, yaitu pelaksanaan pancasila dalam bentuk realisasi dalam setiap aspek penyelenggaraan negara, baik di bidang legislative, eksekutif, yudikatif maupun semua bidang kenegaraan lainnya.</a:t>
          </a:r>
        </a:p>
      </dsp:txBody>
      <dsp:txXfrm>
        <a:off x="0" y="2370868"/>
        <a:ext cx="6670104" cy="1471860"/>
      </dsp:txXfrm>
    </dsp:sp>
    <dsp:sp modelId="{F43B9DBF-F8CB-4C75-986F-264FB145A577}">
      <dsp:nvSpPr>
        <dsp:cNvPr id="0" name=""/>
        <dsp:cNvSpPr/>
      </dsp:nvSpPr>
      <dsp:spPr>
        <a:xfrm>
          <a:off x="0" y="3891688"/>
          <a:ext cx="6670104" cy="147186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1" i="1" kern="1200" baseline="0" dirty="0"/>
            <a:t>Aktualisasi Pancasila Subyektif</a:t>
          </a:r>
          <a:r>
            <a:rPr lang="id-ID" sz="1700" b="0" i="0" kern="1200" baseline="0" dirty="0"/>
            <a:t>, yaitu pelaksanaan dalam sikap pribadi perorangan, setiap warga negara, setiap individu, setiap penduduk, setiap penguasa dan setiap orang di Indonesia </a:t>
          </a:r>
        </a:p>
      </dsp:txBody>
      <dsp:txXfrm>
        <a:off x="0" y="3891688"/>
        <a:ext cx="6670104" cy="14718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CA207-EBEE-4D70-B1A2-0DB7767CD479}">
      <dsp:nvSpPr>
        <dsp:cNvPr id="0" name=""/>
        <dsp:cNvSpPr/>
      </dsp:nvSpPr>
      <dsp:spPr>
        <a:xfrm>
          <a:off x="0" y="288031"/>
          <a:ext cx="3960440" cy="3960440"/>
        </a:xfrm>
        <a:prstGeom prst="ellipse">
          <a:avLst/>
        </a:prstGeom>
        <a:solidFill>
          <a:schemeClr val="accent1">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666750" rtl="0">
            <a:lnSpc>
              <a:spcPct val="90000"/>
            </a:lnSpc>
            <a:spcBef>
              <a:spcPct val="0"/>
            </a:spcBef>
            <a:spcAft>
              <a:spcPct val="35000"/>
            </a:spcAft>
            <a:buNone/>
          </a:pPr>
          <a:r>
            <a:rPr lang="id-ID" sz="1500" kern="1200" dirty="0"/>
            <a:t>Pada era globalisasi seperti sekarang ini, setiap negara dituntut untuk selalu lebih maju mengikuti setiap perkembangan demi perkembangan, yang terkadang jauh dari sebuah keteraturan. Pihak yang diuntungkan dalam situasi tersebut, tentunya adalah negara-negara maju yang memiliki tingkat kemapanan dan kemampuan yang jauh lebih tinggi jika dibandingkan dengan negara-negara berkembang.</a:t>
          </a:r>
        </a:p>
      </dsp:txBody>
      <dsp:txXfrm>
        <a:off x="0" y="288031"/>
        <a:ext cx="3960440" cy="3960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9CB5F-E7FE-4353-812E-71E88699461C}">
      <dsp:nvSpPr>
        <dsp:cNvPr id="0" name=""/>
        <dsp:cNvSpPr/>
      </dsp:nvSpPr>
      <dsp:spPr>
        <a:xfrm>
          <a:off x="0" y="0"/>
          <a:ext cx="4572000" cy="415498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id-ID" sz="1800" kern="1200" dirty="0"/>
            <a:t>Selain itu, globalisasi mampu menciptakan peningkatan keterkaitan dan ketergantungan antarbangsa dan antarmanusia di seluruh dunia. Akibatnya, tidak jarang banyak pengaruh yang masuk dari luar baik yang memiliki nilai positif maupun negatif. Perkembangan globalisasi, mampu memberikan pengaruh yang besar terhadap nilai-nilai yang telah berkembang di masyarakat. Bahkan dalam konteks yang lebih luas, globalisasi mampu menghancurkan nilai-nilai yang telah ada di masyarakat, seperti nilai sosial-budaya, ideologi, agama, politik, dan ekonomi.</a:t>
          </a:r>
        </a:p>
      </dsp:txBody>
      <dsp:txXfrm>
        <a:off x="0" y="0"/>
        <a:ext cx="4572000" cy="415498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1C940-6864-4556-8997-9D167C16FD1A}">
      <dsp:nvSpPr>
        <dsp:cNvPr id="0" name=""/>
        <dsp:cNvSpPr/>
      </dsp:nvSpPr>
      <dsp:spPr>
        <a:xfrm>
          <a:off x="0" y="0"/>
          <a:ext cx="4905207" cy="4896544"/>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Globalisasi telah memberikan tantangan baru yang mau tidak mau harus di hadapi dan di sikapi oleh semua elemen masyarakat. Era keterbukaan sudah mulai mengakar kuat di era globalisasi seperti sekarang ini, sehingga identitas nasional adalah salah satu bagian mutlak yang harus dipegang agar tidak hilang dan terbawa arus globalisasi. </a:t>
          </a:r>
        </a:p>
      </dsp:txBody>
      <dsp:txXfrm>
        <a:off x="0" y="1958617"/>
        <a:ext cx="4905207" cy="1958617"/>
      </dsp:txXfrm>
    </dsp:sp>
    <dsp:sp modelId="{1E1488FD-4F7D-4ED7-B4E3-BD6B222529FA}">
      <dsp:nvSpPr>
        <dsp:cNvPr id="0" name=""/>
        <dsp:cNvSpPr/>
      </dsp:nvSpPr>
      <dsp:spPr>
        <a:xfrm>
          <a:off x="1641611" y="293792"/>
          <a:ext cx="1630549" cy="1630549"/>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0217BF-BDD7-452D-B552-E89D89215E43}">
      <dsp:nvSpPr>
        <dsp:cNvPr id="0" name=""/>
        <dsp:cNvSpPr/>
      </dsp:nvSpPr>
      <dsp:spPr>
        <a:xfrm>
          <a:off x="5056646" y="0"/>
          <a:ext cx="4905207" cy="4896544"/>
        </a:xfrm>
        <a:prstGeom prst="roundRect">
          <a:avLst>
            <a:gd name="adj" fmla="val 10000"/>
          </a:avLst>
        </a:prstGeom>
        <a:solidFill>
          <a:schemeClr val="accent5">
            <a:hueOff val="-3715622"/>
            <a:satOff val="3658"/>
            <a:lumOff val="823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t>Untuk dapat mangatasi dampak-dampak yang ditimbulkan sebagai akibat dari globalisasi tersebut, maka Pancasila sebagai pandangan hidup dan dasar negara harus tetap menjadi pijakan dalam bersikap karena Pancasila yang dijadikan sebagai dasar negara dan ideologi nasional bangsa Indonesia, memiliki posisi yang abadi di dalam jiwa bangsa Indonesia.</a:t>
          </a:r>
        </a:p>
      </dsp:txBody>
      <dsp:txXfrm>
        <a:off x="5056646" y="1958617"/>
        <a:ext cx="4905207" cy="1958617"/>
      </dsp:txXfrm>
    </dsp:sp>
    <dsp:sp modelId="{8C9105B2-0F87-4687-A1E3-32E9F7419ECB}">
      <dsp:nvSpPr>
        <dsp:cNvPr id="0" name=""/>
        <dsp:cNvSpPr/>
      </dsp:nvSpPr>
      <dsp:spPr>
        <a:xfrm>
          <a:off x="6693975" y="293792"/>
          <a:ext cx="1630549" cy="1630549"/>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77F28-4EBF-4CFC-95F9-E368EF5EEAEB}">
      <dsp:nvSpPr>
        <dsp:cNvPr id="0" name=""/>
        <dsp:cNvSpPr/>
      </dsp:nvSpPr>
      <dsp:spPr>
        <a:xfrm>
          <a:off x="398645" y="3917235"/>
          <a:ext cx="9168845" cy="734481"/>
        </a:xfrm>
        <a:prstGeom prst="leftRightArrow">
          <a:avLst/>
        </a:prstGeom>
        <a:solidFill>
          <a:schemeClr val="accent5">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E354DC-78FE-4BE4-AFCD-9060EF13AE36}">
      <dsp:nvSpPr>
        <dsp:cNvPr id="0" name=""/>
        <dsp:cNvSpPr/>
      </dsp:nvSpPr>
      <dsp:spPr>
        <a:xfrm>
          <a:off x="0" y="46957"/>
          <a:ext cx="5378692" cy="537869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649F5-98DD-47D7-B9FF-320D522B982B}">
      <dsp:nvSpPr>
        <dsp:cNvPr id="0" name=""/>
        <dsp:cNvSpPr/>
      </dsp:nvSpPr>
      <dsp:spPr>
        <a:xfrm>
          <a:off x="2689346" y="46957"/>
          <a:ext cx="6275141" cy="537869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Kepribadian bangsa adalah ciri-ciri watak menonjol yang ada pada banyak warga suatu kesatuan nasional; kepribadian nasional.</a:t>
          </a:r>
        </a:p>
      </dsp:txBody>
      <dsp:txXfrm>
        <a:off x="2689346" y="46957"/>
        <a:ext cx="6275141" cy="1613611"/>
      </dsp:txXfrm>
    </dsp:sp>
    <dsp:sp modelId="{CDEAF5EB-E9FB-41A5-8A2F-1D2A34579D3C}">
      <dsp:nvSpPr>
        <dsp:cNvPr id="0" name=""/>
        <dsp:cNvSpPr/>
      </dsp:nvSpPr>
      <dsp:spPr>
        <a:xfrm>
          <a:off x="941272" y="1660568"/>
          <a:ext cx="3496146" cy="349614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83036-4F6A-469C-BC0E-244E2EDEE42F}">
      <dsp:nvSpPr>
        <dsp:cNvPr id="0" name=""/>
        <dsp:cNvSpPr/>
      </dsp:nvSpPr>
      <dsp:spPr>
        <a:xfrm>
          <a:off x="2689346" y="1660568"/>
          <a:ext cx="6275141" cy="349614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Dewan Perancang Nasional menyatakan bahwa kepribadian Indonesia adalah karakteristik yang dimiliki oleh bangsa Indonesia dan berbeda secara menyeluruh dengan keribadian bangsa-bangsa yang lain. Hal tersebut merupakan refleksi dari perubahan dan perkembangan bangsa Indonesia dari masa ke masa.</a:t>
          </a:r>
        </a:p>
      </dsp:txBody>
      <dsp:txXfrm>
        <a:off x="2689346" y="1660568"/>
        <a:ext cx="6275141" cy="1613605"/>
      </dsp:txXfrm>
    </dsp:sp>
    <dsp:sp modelId="{4E83A130-5CF9-4378-89F6-B317C0056980}">
      <dsp:nvSpPr>
        <dsp:cNvPr id="0" name=""/>
        <dsp:cNvSpPr/>
      </dsp:nvSpPr>
      <dsp:spPr>
        <a:xfrm>
          <a:off x="1882543" y="3274174"/>
          <a:ext cx="1613606" cy="1613606"/>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C21CF-9BF3-459F-95F7-E265230C7D32}">
      <dsp:nvSpPr>
        <dsp:cNvPr id="0" name=""/>
        <dsp:cNvSpPr/>
      </dsp:nvSpPr>
      <dsp:spPr>
        <a:xfrm>
          <a:off x="2689346" y="3274174"/>
          <a:ext cx="6275141" cy="161360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Pancasila sebagai kepribadian bangsa Indonesia diwujudkan dalam sikap mental dan tingkah laku serta amal perbuatan sikap mental. Sikap mental dan tingkah laku mempunyai cirri khas artinya dapat dibedakan dengan bangsa lain. Ciri khas ini lah yang dimaksud dengan “KEPRIBADIAN”.</a:t>
          </a:r>
        </a:p>
      </dsp:txBody>
      <dsp:txXfrm>
        <a:off x="2689346" y="3274174"/>
        <a:ext cx="6275141" cy="1613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9CFFF-314B-413A-916E-D093E51E1F9E}">
      <dsp:nvSpPr>
        <dsp:cNvPr id="0" name=""/>
        <dsp:cNvSpPr/>
      </dsp:nvSpPr>
      <dsp:spPr>
        <a:xfrm>
          <a:off x="0" y="3685887"/>
          <a:ext cx="7772203" cy="1209790"/>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b="0" i="0" kern="1200" baseline="0" dirty="0"/>
            <a:t>Faktor Situasi, kepribadian seseorang walaupun mantap dan konsisten, akan berubah dalam situasi yang berbeda. Tuntunan yang berbeda dari situasi yang berlainan memunculkan aspek-aspek yang berlainan dari kepribadian seseorang. </a:t>
          </a:r>
          <a:endParaRPr lang="id-ID" sz="2000" kern="1200" dirty="0"/>
        </a:p>
      </dsp:txBody>
      <dsp:txXfrm>
        <a:off x="0" y="3685887"/>
        <a:ext cx="7772203" cy="1209790"/>
      </dsp:txXfrm>
    </dsp:sp>
    <dsp:sp modelId="{2A30D028-A83D-4BFB-B61B-AC2CB3092E05}">
      <dsp:nvSpPr>
        <dsp:cNvPr id="0" name=""/>
        <dsp:cNvSpPr/>
      </dsp:nvSpPr>
      <dsp:spPr>
        <a:xfrm rot="10800000">
          <a:off x="0" y="1843376"/>
          <a:ext cx="7772203" cy="1860658"/>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b="0" i="0" kern="1200" baseline="0" dirty="0"/>
            <a:t>Faktor Lingkungan, faktor lingkungan merujuk pada kebudayaan tempat dimana seseorang dibesarkan, pengkondisian dini, norma-norma diantara keluarga, teman-teman, kelompok sosial, serta pengaruh-pengaruh lain yang seseorang alami</a:t>
          </a:r>
          <a:endParaRPr lang="id-ID" sz="2000" kern="1200" dirty="0"/>
        </a:p>
      </dsp:txBody>
      <dsp:txXfrm rot="10800000">
        <a:off x="0" y="1843376"/>
        <a:ext cx="7772203" cy="1209000"/>
      </dsp:txXfrm>
    </dsp:sp>
    <dsp:sp modelId="{ACFFEBB0-2789-498C-8E8F-68B4DFAFB72C}">
      <dsp:nvSpPr>
        <dsp:cNvPr id="0" name=""/>
        <dsp:cNvSpPr/>
      </dsp:nvSpPr>
      <dsp:spPr>
        <a:xfrm rot="10800000">
          <a:off x="0" y="865"/>
          <a:ext cx="7772203" cy="1860658"/>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b="0" i="0" kern="1200" baseline="0" dirty="0"/>
            <a:t>Faktor Keturunan, Keturunan merujuk pada faktor yang ditentukan sejak lahir atau faktor genetika individu. </a:t>
          </a:r>
        </a:p>
      </dsp:txBody>
      <dsp:txXfrm rot="10800000">
        <a:off x="0" y="865"/>
        <a:ext cx="7772203" cy="120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F0BD7B-2C94-4E26-BC44-BD48B9151918}">
      <dsp:nvSpPr>
        <dsp:cNvPr id="0" name=""/>
        <dsp:cNvSpPr/>
      </dsp:nvSpPr>
      <dsp:spPr>
        <a:xfrm>
          <a:off x="0" y="186"/>
          <a:ext cx="7992888" cy="791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solidFill>
                <a:schemeClr val="tx1"/>
              </a:solidFill>
            </a:rPr>
            <a:t>Dalam </a:t>
          </a:r>
          <a:r>
            <a:rPr lang="id-ID" sz="2000" u="sng" kern="1200" dirty="0">
              <a:solidFill>
                <a:schemeClr val="tx1"/>
              </a:solidFill>
              <a:hlinkClick xmlns:r="http://schemas.openxmlformats.org/officeDocument/2006/relationships" r:id=""/>
            </a:rPr>
            <a:t>http://sosiologis.com/pengertian-kepribadian</a:t>
          </a:r>
          <a:r>
            <a:rPr lang="id-ID" sz="2000" kern="1200" dirty="0">
              <a:solidFill>
                <a:schemeClr val="tx1"/>
              </a:solidFill>
            </a:rPr>
            <a:t>, faktor pembentuk kepribadian meliputi:</a:t>
          </a:r>
        </a:p>
      </dsp:txBody>
      <dsp:txXfrm>
        <a:off x="38648" y="38834"/>
        <a:ext cx="7915592" cy="7144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943BD9-4DD6-481A-9B98-CA6D242A78F7}">
      <dsp:nvSpPr>
        <dsp:cNvPr id="0" name=""/>
        <dsp:cNvSpPr/>
      </dsp:nvSpPr>
      <dsp:spPr>
        <a:xfrm rot="5400000">
          <a:off x="-160341" y="165336"/>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kern="1200" dirty="0"/>
            <a:t>Faktor biologis</a:t>
          </a:r>
          <a:endParaRPr lang="id-ID" sz="1400" b="0" i="0" kern="1200" baseline="0" dirty="0"/>
        </a:p>
      </dsp:txBody>
      <dsp:txXfrm rot="-5400000">
        <a:off x="0" y="379124"/>
        <a:ext cx="748258" cy="320682"/>
      </dsp:txXfrm>
    </dsp:sp>
    <dsp:sp modelId="{84239ACA-B7D7-48DB-9AF7-DD562A3DED65}">
      <dsp:nvSpPr>
        <dsp:cNvPr id="0" name=""/>
        <dsp:cNvSpPr/>
      </dsp:nvSpPr>
      <dsp:spPr>
        <a:xfrm rot="5400000">
          <a:off x="4943124" y="-4189870"/>
          <a:ext cx="695176"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id-ID" sz="1300" kern="1200" dirty="0"/>
            <a:t>Faktor biologis sebagai pembentuk kepribadian selalu diragukan dalam sudut pandang sosiologi. Namun pada kenyataanya, dalam masyarakat beredar opini bahwa karakter fisik tertentu membentuk kepribadian tertentu. Misal, orang yang kepalanya besar dianggap cerdas, orang yang rambutnya keriting calon orang sukses, orang yang kepalanya kotak kriminal.</a:t>
          </a:r>
        </a:p>
      </dsp:txBody>
      <dsp:txXfrm rot="-5400000">
        <a:off x="748258" y="38932"/>
        <a:ext cx="9050973" cy="627304"/>
      </dsp:txXfrm>
    </dsp:sp>
    <dsp:sp modelId="{ACBAF378-9C2A-41A1-9924-887ED53C85CA}">
      <dsp:nvSpPr>
        <dsp:cNvPr id="0" name=""/>
        <dsp:cNvSpPr/>
      </dsp:nvSpPr>
      <dsp:spPr>
        <a:xfrm rot="5400000">
          <a:off x="-160341" y="1117080"/>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Faktor Geografis</a:t>
          </a:r>
        </a:p>
      </dsp:txBody>
      <dsp:txXfrm rot="-5400000">
        <a:off x="0" y="1330868"/>
        <a:ext cx="748258" cy="320682"/>
      </dsp:txXfrm>
    </dsp:sp>
    <dsp:sp modelId="{7090498B-6D08-4FBA-A93D-4DA23BB7A8C7}">
      <dsp:nvSpPr>
        <dsp:cNvPr id="0" name=""/>
        <dsp:cNvSpPr/>
      </dsp:nvSpPr>
      <dsp:spPr>
        <a:xfrm rot="5400000">
          <a:off x="4943307" y="-3238309"/>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Pengaruh faktor geografis bisa dilihat dari perbedaan kepribadian antara individu atau kelompok masyarakat yang tinggal di lokasi dengan karakteristik yang berlainan. Misal, kita menemukan bahwa orang pantai cenderung lebih bersikap terbuka pada orang asing, ketimbang orang gunung.</a:t>
          </a:r>
        </a:p>
      </dsp:txBody>
      <dsp:txXfrm rot="-5400000">
        <a:off x="748258" y="990658"/>
        <a:ext cx="9050991" cy="626975"/>
      </dsp:txXfrm>
    </dsp:sp>
    <dsp:sp modelId="{6EC26F8E-85A5-42A3-981B-CEF48BD4EEE9}">
      <dsp:nvSpPr>
        <dsp:cNvPr id="0" name=""/>
        <dsp:cNvSpPr/>
      </dsp:nvSpPr>
      <dsp:spPr>
        <a:xfrm rot="5400000">
          <a:off x="-160341" y="2068824"/>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Faktor Psikologis</a:t>
          </a:r>
        </a:p>
      </dsp:txBody>
      <dsp:txXfrm rot="-5400000">
        <a:off x="0" y="2282612"/>
        <a:ext cx="748258" cy="320682"/>
      </dsp:txXfrm>
    </dsp:sp>
    <dsp:sp modelId="{4F78A3FD-8375-43B3-9399-405E28E5F90A}">
      <dsp:nvSpPr>
        <dsp:cNvPr id="0" name=""/>
        <dsp:cNvSpPr/>
      </dsp:nvSpPr>
      <dsp:spPr>
        <a:xfrm rot="5400000">
          <a:off x="4943307" y="-2286565"/>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Faktor psikologis sebagai pembentuk kepribadian berhubungan dengan pengalaman unik yang dialami oleh individu. Pengalaman unik tersebut memengaruhi kondisi emosional dan mental individu sehingga membentuk suatu kepribadian tertentu. Pengalaman unik bisa positif, bisa pula negatif</a:t>
          </a:r>
        </a:p>
      </dsp:txBody>
      <dsp:txXfrm rot="-5400000">
        <a:off x="748258" y="1942402"/>
        <a:ext cx="9050991" cy="626975"/>
      </dsp:txXfrm>
    </dsp:sp>
    <dsp:sp modelId="{505C9B55-C6DD-47BE-B4A3-45FACB18BC80}">
      <dsp:nvSpPr>
        <dsp:cNvPr id="0" name=""/>
        <dsp:cNvSpPr/>
      </dsp:nvSpPr>
      <dsp:spPr>
        <a:xfrm rot="5400000">
          <a:off x="-160341" y="3020568"/>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1" i="0" kern="1200" baseline="0" dirty="0"/>
            <a:t>Faktor Budaya</a:t>
          </a:r>
        </a:p>
      </dsp:txBody>
      <dsp:txXfrm rot="-5400000">
        <a:off x="0" y="3234356"/>
        <a:ext cx="748258" cy="320682"/>
      </dsp:txXfrm>
    </dsp:sp>
    <dsp:sp modelId="{1CE5105E-D88E-4210-A457-95A5DB33BE86}">
      <dsp:nvSpPr>
        <dsp:cNvPr id="0" name=""/>
        <dsp:cNvSpPr/>
      </dsp:nvSpPr>
      <dsp:spPr>
        <a:xfrm rot="5400000">
          <a:off x="4943307" y="-1334821"/>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Unsur-unsur kebudayaan secara langsung memengaruhi pola perilaku individu. Kegiatan sehari-hari yang membentuk suatu kultur juga dapat memengaruhi kepribadian individu.</a:t>
          </a:r>
        </a:p>
      </dsp:txBody>
      <dsp:txXfrm rot="-5400000">
        <a:off x="748258" y="2894146"/>
        <a:ext cx="9050991" cy="626975"/>
      </dsp:txXfrm>
    </dsp:sp>
    <dsp:sp modelId="{DC00C264-4004-4E4B-B7D6-3B53D21C9178}">
      <dsp:nvSpPr>
        <dsp:cNvPr id="0" name=""/>
        <dsp:cNvSpPr/>
      </dsp:nvSpPr>
      <dsp:spPr>
        <a:xfrm rot="5400000">
          <a:off x="-160341" y="3972313"/>
          <a:ext cx="1068940" cy="74825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id-ID" sz="1400" b="0" i="0" kern="1200" baseline="0" dirty="0"/>
            <a:t>Faktor Sosial</a:t>
          </a:r>
        </a:p>
      </dsp:txBody>
      <dsp:txXfrm rot="-5400000">
        <a:off x="0" y="4186101"/>
        <a:ext cx="748258" cy="320682"/>
      </dsp:txXfrm>
    </dsp:sp>
    <dsp:sp modelId="{0176C9C4-B3F5-4C29-8840-34C61E0E44CF}">
      <dsp:nvSpPr>
        <dsp:cNvPr id="0" name=""/>
        <dsp:cNvSpPr/>
      </dsp:nvSpPr>
      <dsp:spPr>
        <a:xfrm rot="5400000">
          <a:off x="4943307" y="-383077"/>
          <a:ext cx="694811" cy="9084909"/>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id-ID" sz="1400" kern="1200" dirty="0"/>
            <a:t>adalah pengalaman-pengalaman dalam pergaulan. Pergaulan tidak hanya dengan teman, tetapi bisa juga dengan buku, film, website, dan sebagainya</a:t>
          </a:r>
        </a:p>
      </dsp:txBody>
      <dsp:txXfrm rot="-5400000">
        <a:off x="748258" y="3845890"/>
        <a:ext cx="9050991" cy="626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61123-FE62-4A58-B9DC-DF17B5F58330}">
      <dsp:nvSpPr>
        <dsp:cNvPr id="0" name=""/>
        <dsp:cNvSpPr/>
      </dsp:nvSpPr>
      <dsp:spPr>
        <a:xfrm>
          <a:off x="0" y="280840"/>
          <a:ext cx="9425880" cy="158606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d-ID" sz="1800" b="0" i="0" kern="1200" baseline="0" dirty="0"/>
            <a:t>Pancasila sebagai pribadi bangsa Indonesia memiliki fungsi yaitu sebagai hal yang memberikan corak khas Bangsa Indonesia dan menjadi pembeda yang membedakan bangsa kita dengan bangsa lain. Pancasila sebagai kepribadian bangsa Indonesia adalah perwujudan dari nilai-nilai budaya bangsa Indonesia sendiri yang diyakini kebaikan dan kebenarannya.</a:t>
          </a:r>
          <a:endParaRPr lang="id-ID" sz="1800" kern="1200" dirty="0"/>
        </a:p>
      </dsp:txBody>
      <dsp:txXfrm>
        <a:off x="0" y="280840"/>
        <a:ext cx="9425880" cy="1586066"/>
      </dsp:txXfrm>
    </dsp:sp>
    <dsp:sp modelId="{856D0EEE-D82F-4FA9-B62C-BDC8816CD874}">
      <dsp:nvSpPr>
        <dsp:cNvPr id="0" name=""/>
        <dsp:cNvSpPr/>
      </dsp:nvSpPr>
      <dsp:spPr>
        <a:xfrm>
          <a:off x="0" y="1927387"/>
          <a:ext cx="9425880" cy="1038759"/>
        </a:xfrm>
        <a:prstGeom prst="roundRect">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d-ID" sz="1800" b="0" i="0" kern="1200" baseline="0" dirty="0"/>
            <a:t>Menurut Dewan Perancang Nasional menyatakan bahwa kepribadian Indonesia adalah karakteristik yang dimiliki oleh bangsa Indonesia dan berbeda secara menyeluruh dengan keribadian bangsa-bangsa yang lain. </a:t>
          </a:r>
          <a:endParaRPr lang="id-ID" sz="1800" kern="1200" dirty="0"/>
        </a:p>
      </dsp:txBody>
      <dsp:txXfrm>
        <a:off x="0" y="1927387"/>
        <a:ext cx="9425880" cy="1038759"/>
      </dsp:txXfrm>
    </dsp:sp>
    <dsp:sp modelId="{C6E72CEC-BA2A-4A34-83A7-4254DD3F3C6A}">
      <dsp:nvSpPr>
        <dsp:cNvPr id="0" name=""/>
        <dsp:cNvSpPr/>
      </dsp:nvSpPr>
      <dsp:spPr>
        <a:xfrm>
          <a:off x="0" y="3026626"/>
          <a:ext cx="9425880" cy="2159088"/>
        </a:xfrm>
        <a:prstGeom prst="round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d-ID" sz="1800" kern="1200" dirty="0"/>
            <a:t>Walaupun bangsa Indonesia sejak dahulu kala bergaul dengan berbagai peradaban kebudayaan bangsa lain (Hindu, Tiongkok, Portugis, Spanyol, Belanda dan lain-lain) namun kepribadian bangsa Indonesia tetap hidup dan berkembang. Mungkin disana-sini, misalnya di daerah tertentu atau masyarakat kota kepribadian itu dapat dipengaruhi oleh unsur-unsur asing, tetapi pada dasarnya bangsa Indonesia tetap hidup dengan kepribadiannya sendiri.</a:t>
          </a:r>
          <a:endParaRPr lang="id-ID" sz="1800" b="0" i="0" kern="1200" baseline="0" dirty="0"/>
        </a:p>
      </dsp:txBody>
      <dsp:txXfrm>
        <a:off x="0" y="3026626"/>
        <a:ext cx="9425880" cy="21590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2AED0-7077-43C4-AC0F-D547F7EDDCB9}">
      <dsp:nvSpPr>
        <dsp:cNvPr id="0" name=""/>
        <dsp:cNvSpPr/>
      </dsp:nvSpPr>
      <dsp:spPr>
        <a:xfrm rot="5400000">
          <a:off x="-361502" y="362026"/>
          <a:ext cx="2410017" cy="1687012"/>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rtl="0">
            <a:lnSpc>
              <a:spcPct val="90000"/>
            </a:lnSpc>
            <a:spcBef>
              <a:spcPct val="0"/>
            </a:spcBef>
            <a:spcAft>
              <a:spcPct val="35000"/>
            </a:spcAft>
            <a:buNone/>
          </a:pPr>
          <a:endParaRPr lang="id-ID" sz="4700" b="0" i="0" kern="1200" baseline="0" dirty="0"/>
        </a:p>
      </dsp:txBody>
      <dsp:txXfrm rot="-5400000">
        <a:off x="1" y="844029"/>
        <a:ext cx="1687012" cy="723005"/>
      </dsp:txXfrm>
    </dsp:sp>
    <dsp:sp modelId="{A74297F4-0462-4FEF-838F-95A5FD52DF96}">
      <dsp:nvSpPr>
        <dsp:cNvPr id="0" name=""/>
        <dsp:cNvSpPr/>
      </dsp:nvSpPr>
      <dsp:spPr>
        <a:xfrm rot="5400000">
          <a:off x="3084586" y="-1397049"/>
          <a:ext cx="1566511" cy="4361659"/>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a:t>Dasar Negara Indonesia, merupakan sumber dari segala sumber hukum yang berlaku di negara kita</a:t>
          </a:r>
        </a:p>
      </dsp:txBody>
      <dsp:txXfrm rot="-5400000">
        <a:off x="1687013" y="76995"/>
        <a:ext cx="4285188" cy="1413569"/>
      </dsp:txXfrm>
    </dsp:sp>
    <dsp:sp modelId="{641ED3EC-3A69-4E39-AA4F-B49BD3E85468}">
      <dsp:nvSpPr>
        <dsp:cNvPr id="0" name=""/>
        <dsp:cNvSpPr/>
      </dsp:nvSpPr>
      <dsp:spPr>
        <a:xfrm rot="5400000">
          <a:off x="-361502" y="2487988"/>
          <a:ext cx="2410017" cy="1687012"/>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rtl="0">
            <a:lnSpc>
              <a:spcPct val="90000"/>
            </a:lnSpc>
            <a:spcBef>
              <a:spcPct val="0"/>
            </a:spcBef>
            <a:spcAft>
              <a:spcPct val="35000"/>
            </a:spcAft>
            <a:buNone/>
          </a:pPr>
          <a:endParaRPr lang="id-ID" sz="4700" b="0" i="0" kern="1200" baseline="0" dirty="0"/>
        </a:p>
      </dsp:txBody>
      <dsp:txXfrm rot="-5400000">
        <a:off x="1" y="2969991"/>
        <a:ext cx="1687012" cy="723005"/>
      </dsp:txXfrm>
    </dsp:sp>
    <dsp:sp modelId="{F477CBAA-451F-4BC7-AC3B-5DECE8FC6F29}">
      <dsp:nvSpPr>
        <dsp:cNvPr id="0" name=""/>
        <dsp:cNvSpPr/>
      </dsp:nvSpPr>
      <dsp:spPr>
        <a:xfrm rot="5400000">
          <a:off x="3084586" y="762663"/>
          <a:ext cx="1566511" cy="4361659"/>
        </a:xfrm>
        <a:prstGeom prst="round2Same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id-ID" sz="1500" kern="1200" dirty="0"/>
            <a:t>Pandangan hidup bangsa Indonesia, yang dapat mempersatukan bangsa Indonesia serta memberi petunjuk dalam masyarakat kita yang beraneka ragam sifatnya meliputi, jiwa dan kepribadian bangsa Indonesia, tujuan yang akan dicapai bangsa Indonesia, dan perjanjian luhur bangsa Indonesia.</a:t>
          </a:r>
        </a:p>
      </dsp:txBody>
      <dsp:txXfrm rot="-5400000">
        <a:off x="1687013" y="2236708"/>
        <a:ext cx="4285188" cy="14135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35A6A-D42E-4424-A463-1EB7082A8D61}">
      <dsp:nvSpPr>
        <dsp:cNvPr id="0" name=""/>
        <dsp:cNvSpPr/>
      </dsp:nvSpPr>
      <dsp:spPr>
        <a:xfrm>
          <a:off x="0" y="387"/>
          <a:ext cx="6048672" cy="791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t>Demikianlan, maka Pancasila yang kita gali dari Bumi Indonesia sendiri, merupakan</a:t>
          </a:r>
        </a:p>
      </dsp:txBody>
      <dsp:txXfrm>
        <a:off x="0" y="387"/>
        <a:ext cx="6048672" cy="7919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76A6A-0334-4AD9-BE29-577A6E22DA4F}">
      <dsp:nvSpPr>
        <dsp:cNvPr id="0" name=""/>
        <dsp:cNvSpPr/>
      </dsp:nvSpPr>
      <dsp:spPr>
        <a:xfrm>
          <a:off x="0" y="263594"/>
          <a:ext cx="7221840" cy="4873410"/>
        </a:xfrm>
        <a:prstGeom prst="roundRect">
          <a:avLst/>
        </a:prstGeom>
        <a:solidFill>
          <a:schemeClr val="accent4">
            <a:alpha val="90000"/>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t>Pandangan hidup berfungsi sebagai kerangka acuan baik untuk menata kehidupan diri pribadi maupun dalam interaksi antar manusia dalam masyarakat serta alam sekitarnya, hal ini sebagai konsekuensi manusia sebagai makhluk sosial yang tidak dapat hidup sendiri tanpa bantuan dari dan berhubungan dengan orang lain. dalam hidup bersama dalam suatu negara membutuhkan suatu tekad kebersamaan, cita-cita yang ingin dicapainya yang bersumber pada pandangan hidup tersebut.</a:t>
          </a:r>
        </a:p>
      </dsp:txBody>
      <dsp:txXfrm>
        <a:off x="0" y="263594"/>
        <a:ext cx="7221840" cy="48734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10/04/2022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image" Target="../media/image12.jpeg"/><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1.jpe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4.jpe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diagramLayout" Target="../diagrams/layout10.xml"/><Relationship Id="rId7" Type="http://schemas.openxmlformats.org/officeDocument/2006/relationships/image" Target="../media/image15.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19.jpeg"/><Relationship Id="rId4" Type="http://schemas.openxmlformats.org/officeDocument/2006/relationships/diagramLayout" Target="../diagrams/layout11.xml"/><Relationship Id="rId9"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hyperlink" Target="http://www.neraca.co.id/article/54519/pancasila-dalam-era-globalisasi" TargetMode="External"/><Relationship Id="rId3" Type="http://schemas.openxmlformats.org/officeDocument/2006/relationships/hyperlink" Target="https://guruppkn.com/pancasila-sebagai-kepribadian-bangsa" TargetMode="External"/><Relationship Id="rId7" Type="http://schemas.openxmlformats.org/officeDocument/2006/relationships/hyperlink" Target="https://www.academia.edu/10096845/IMPLEMENTASI_PANCASILA_DALAM_ERA_GLOBALISASI" TargetMode="External"/><Relationship Id="rId2" Type="http://schemas.openxmlformats.org/officeDocument/2006/relationships/hyperlink" Target="https://www.kompasiana.com/bayuahmadprakoso/551865ca813311a9689deaee/pancasila-sebagai-kepribadian-bangsa" TargetMode="External"/><Relationship Id="rId1" Type="http://schemas.openxmlformats.org/officeDocument/2006/relationships/slideLayout" Target="../slideLayouts/slideLayout2.xml"/><Relationship Id="rId6" Type="http://schemas.openxmlformats.org/officeDocument/2006/relationships/hyperlink" Target="https://www.academia.edu/11313278/PENGERTIAN_PANCASILA_SEBAGAI_PANDANGAN_HIDUP" TargetMode="External"/><Relationship Id="rId5" Type="http://schemas.openxmlformats.org/officeDocument/2006/relationships/hyperlink" Target="http://sosiologis.com/pengertian-kepribadian" TargetMode="External"/><Relationship Id="rId4" Type="http://schemas.openxmlformats.org/officeDocument/2006/relationships/hyperlink" Target="https://id.wiktionary.org/wiki/kepribadian_bangs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a:t>KEPRIBADIAN</a:t>
            </a:r>
            <a:r>
              <a:rPr lang="id-ID" sz="4000" b="1" dirty="0"/>
              <a:t>,</a:t>
            </a:r>
            <a:r>
              <a:rPr lang="en-US" sz="4000" b="1" dirty="0"/>
              <a:t> AKTUALISASI DAN IMPLEMENTASI PANCASILA</a:t>
            </a:r>
          </a:p>
        </p:txBody>
      </p:sp>
      <p:sp>
        <p:nvSpPr>
          <p:cNvPr id="7" name="Text Box 6"/>
          <p:cNvSpPr txBox="1">
            <a:spLocks noChangeArrowheads="1"/>
          </p:cNvSpPr>
          <p:nvPr/>
        </p:nvSpPr>
        <p:spPr bwMode="auto">
          <a:xfrm>
            <a:off x="1308266" y="346406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KEEMPAT</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1371600" y="1482120"/>
            <a:ext cx="10378440" cy="5001369"/>
          </a:xfrm>
          <a:prstGeom prst="rect">
            <a:avLst/>
          </a:prstGeom>
          <a:blipFill>
            <a:blip r:embed="rId2" cstate="print"/>
            <a:tile tx="0" ty="0" sx="100000" sy="100000" flip="none" algn="tl"/>
          </a:blipFill>
          <a:ln w="762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900" b="0" i="0" u="none" strike="noStrike" cap="none" normalizeH="0" baseline="0" dirty="0">
                <a:ln>
                  <a:noFill/>
                </a:ln>
                <a:solidFill>
                  <a:schemeClr val="tx1"/>
                </a:solidFill>
                <a:effectLst/>
                <a:latin typeface="+mj-lt"/>
                <a:ea typeface="Calibri" pitchFamily="34" charset="0"/>
                <a:cs typeface="Times New Roman" pitchFamily="18" charset="0"/>
              </a:rPr>
              <a:t>Dengan ditetapkannya Pancasila sebagai Dasar Negara oleh PPKI mengandung pengertian bahwa dalam kehidupan bernegara bangsa Indonesia sudah memiliki suatu sikap hidup bersama yang bersumber pada adat-istiadat, budaya serta nilai-nilai agamanya.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id-ID" sz="2900" b="0" i="0" u="none" strike="noStrike" cap="none" normalizeH="0" baseline="0" dirty="0">
              <a:ln>
                <a:noFill/>
              </a:ln>
              <a:solidFill>
                <a:schemeClr val="tx1"/>
              </a:solidFill>
              <a:effectLst/>
              <a:latin typeface="+mj-lt"/>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900" b="0" i="0" u="none" strike="noStrike" cap="none" normalizeH="0" baseline="0" dirty="0">
                <a:ln>
                  <a:noFill/>
                </a:ln>
                <a:solidFill>
                  <a:schemeClr val="tx1"/>
                </a:solidFill>
                <a:effectLst/>
                <a:latin typeface="+mj-lt"/>
                <a:ea typeface="Calibri" pitchFamily="34" charset="0"/>
                <a:cs typeface="Times New Roman" pitchFamily="18" charset="0"/>
              </a:rPr>
              <a:t>Sebagai kepribadian bangsa yang meruakan kristalisasi dari nilai-nilai yang dimiliki masyarakatnya baik adat-istiadat, budaya serta religius, maka Pancasila harus menjadi alat pemersatu bangsa yang Bhineka Tunggal Ika. Sehingga Pancasila merupakan cita-cita moral bangsa Indonesia hendaknya selalu menjadi pedoman dan kekuatan rohaniah bagi bangsa Indonesia.</a:t>
            </a:r>
            <a:r>
              <a:rPr kumimoji="0" lang="id-ID" sz="2900" b="0" i="0" u="none" strike="noStrike" cap="none" normalizeH="0" baseline="0" dirty="0">
                <a:ln>
                  <a:noFill/>
                </a:ln>
                <a:solidFill>
                  <a:schemeClr val="tx1"/>
                </a:solidFill>
                <a:effectLst/>
                <a:latin typeface="+mj-lt"/>
                <a:cs typeface="Arial" pitchFamily="34" charset="0"/>
              </a:rPr>
              <a:t> </a:t>
            </a:r>
          </a:p>
        </p:txBody>
      </p:sp>
      <p:sp>
        <p:nvSpPr>
          <p:cNvPr id="5" name="Text Box 4"/>
          <p:cNvSpPr txBox="1">
            <a:spLocks noChangeArrowheads="1"/>
          </p:cNvSpPr>
          <p:nvPr/>
        </p:nvSpPr>
        <p:spPr bwMode="auto">
          <a:xfrm>
            <a:off x="1987353" y="213360"/>
            <a:ext cx="69585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1710939857"/>
      </p:ext>
    </p:extLst>
  </p:cSld>
  <p:clrMapOvr>
    <a:masterClrMapping/>
  </p:clrMapOvr>
  <p:transition>
    <p:strips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986216" y="2116108"/>
          <a:ext cx="6048672"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970976" y="1173480"/>
          <a:ext cx="6048672" cy="7926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 name="Picture 5" descr="Image result for bhineka tunggal ika"/>
          <p:cNvPicPr/>
          <p:nvPr/>
        </p:nvPicPr>
        <p:blipFill>
          <a:blip r:embed="rId12" cstate="print"/>
          <a:srcRect/>
          <a:stretch>
            <a:fillRect/>
          </a:stretch>
        </p:blipFill>
        <p:spPr bwMode="auto">
          <a:xfrm>
            <a:off x="8106896" y="4780404"/>
            <a:ext cx="2808312" cy="1584176"/>
          </a:xfrm>
          <a:prstGeom prst="rect">
            <a:avLst/>
          </a:prstGeom>
          <a:noFill/>
          <a:ln w="9525">
            <a:noFill/>
            <a:miter lim="800000"/>
            <a:headEnd/>
            <a:tailEnd/>
          </a:ln>
        </p:spPr>
      </p:pic>
      <p:pic>
        <p:nvPicPr>
          <p:cNvPr id="7" name="Picture 6" descr="https://tugassekolah.co.id/wp-content/uploads/2017/12/SumberHukumDanTataUrutanPeraturanPerundang-Undangan.jpg"/>
          <p:cNvPicPr/>
          <p:nvPr/>
        </p:nvPicPr>
        <p:blipFill>
          <a:blip r:embed="rId13" cstate="print"/>
          <a:srcRect/>
          <a:stretch>
            <a:fillRect/>
          </a:stretch>
        </p:blipFill>
        <p:spPr bwMode="auto">
          <a:xfrm>
            <a:off x="8178904" y="1396028"/>
            <a:ext cx="2664296" cy="1872208"/>
          </a:xfrm>
          <a:prstGeom prst="rect">
            <a:avLst/>
          </a:prstGeom>
          <a:noFill/>
          <a:ln w="9525">
            <a:noFill/>
            <a:miter lim="800000"/>
            <a:headEnd/>
            <a:tailEnd/>
          </a:ln>
        </p:spPr>
      </p:pic>
      <p:pic>
        <p:nvPicPr>
          <p:cNvPr id="8" name="Picture 7" descr="Image result for sumber hukum"/>
          <p:cNvPicPr/>
          <p:nvPr/>
        </p:nvPicPr>
        <p:blipFill>
          <a:blip r:embed="rId14" cstate="print"/>
          <a:srcRect/>
          <a:stretch>
            <a:fillRect/>
          </a:stretch>
        </p:blipFill>
        <p:spPr bwMode="auto">
          <a:xfrm>
            <a:off x="8106896" y="3268236"/>
            <a:ext cx="2808312" cy="1440160"/>
          </a:xfrm>
          <a:prstGeom prst="rect">
            <a:avLst/>
          </a:prstGeom>
          <a:noFill/>
          <a:ln w="9525">
            <a:noFill/>
            <a:miter lim="800000"/>
            <a:headEnd/>
            <a:tailEnd/>
          </a:ln>
        </p:spPr>
      </p:pic>
      <p:sp>
        <p:nvSpPr>
          <p:cNvPr id="9" name="Text Box 4"/>
          <p:cNvSpPr txBox="1">
            <a:spLocks noChangeArrowheads="1"/>
          </p:cNvSpPr>
          <p:nvPr/>
        </p:nvSpPr>
        <p:spPr bwMode="auto">
          <a:xfrm>
            <a:off x="2457901" y="0"/>
            <a:ext cx="65946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1710939857"/>
      </p:ext>
    </p:extLst>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43501" y="205388"/>
            <a:ext cx="753953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4528200" y="1457400"/>
          <a:ext cx="722184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descr="Image result for pancasila sebagai pandangan hidup"/>
          <p:cNvPicPr>
            <a:picLocks noChangeAspect="1" noChangeArrowheads="1"/>
          </p:cNvPicPr>
          <p:nvPr/>
        </p:nvPicPr>
        <p:blipFill>
          <a:blip r:embed="rId7" cstate="print"/>
          <a:srcRect/>
          <a:stretch>
            <a:fillRect/>
          </a:stretch>
        </p:blipFill>
        <p:spPr bwMode="auto">
          <a:xfrm>
            <a:off x="1287840" y="2321496"/>
            <a:ext cx="3096344" cy="3456384"/>
          </a:xfrm>
          <a:prstGeom prst="rect">
            <a:avLst/>
          </a:prstGeom>
          <a:noFill/>
        </p:spPr>
      </p:pic>
    </p:spTree>
    <p:extLst>
      <p:ext uri="{BB962C8B-B14F-4D97-AF65-F5344CB8AC3E}">
        <p14:creationId xmlns:p14="http://schemas.microsoft.com/office/powerpoint/2010/main" val="1710939857"/>
      </p:ext>
    </p:extLst>
  </p:cSld>
  <p:clrMapOvr>
    <a:masterClrMapping/>
  </p:clrMapOvr>
  <p:transition>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600200" y="1252012"/>
          <a:ext cx="7389912"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5" descr="Image result for pancasila sebagai pandangan hidup"/>
          <p:cNvPicPr>
            <a:picLocks noChangeAspect="1" noChangeArrowheads="1"/>
          </p:cNvPicPr>
          <p:nvPr/>
        </p:nvPicPr>
        <p:blipFill>
          <a:blip r:embed="rId7" cstate="print"/>
          <a:srcRect/>
          <a:stretch>
            <a:fillRect/>
          </a:stretch>
        </p:blipFill>
        <p:spPr bwMode="auto">
          <a:xfrm>
            <a:off x="8498120" y="1324739"/>
            <a:ext cx="2987824" cy="2972941"/>
          </a:xfrm>
          <a:prstGeom prst="rect">
            <a:avLst/>
          </a:prstGeom>
          <a:noFill/>
        </p:spPr>
      </p:pic>
      <p:pic>
        <p:nvPicPr>
          <p:cNvPr id="9" name="Picture 7" descr="Image result for pancasila sebagai pandangan hidup"/>
          <p:cNvPicPr>
            <a:picLocks noChangeAspect="1" noChangeArrowheads="1"/>
          </p:cNvPicPr>
          <p:nvPr/>
        </p:nvPicPr>
        <p:blipFill>
          <a:blip r:embed="rId8" cstate="print"/>
          <a:srcRect/>
          <a:stretch>
            <a:fillRect/>
          </a:stretch>
        </p:blipFill>
        <p:spPr bwMode="auto">
          <a:xfrm>
            <a:off x="8556798" y="4447748"/>
            <a:ext cx="2990106" cy="2348880"/>
          </a:xfrm>
          <a:prstGeom prst="rect">
            <a:avLst/>
          </a:prstGeom>
          <a:noFill/>
        </p:spPr>
      </p:pic>
      <p:sp>
        <p:nvSpPr>
          <p:cNvPr id="10" name="Text Box 4"/>
          <p:cNvSpPr txBox="1">
            <a:spLocks noChangeArrowheads="1"/>
          </p:cNvSpPr>
          <p:nvPr/>
        </p:nvSpPr>
        <p:spPr bwMode="auto">
          <a:xfrm>
            <a:off x="1650181" y="0"/>
            <a:ext cx="755477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1710939857"/>
      </p:ext>
    </p:extLst>
  </p:cSld>
  <p:clrMapOvr>
    <a:masterClrMapping/>
  </p:clrMapOvr>
  <p:transition>
    <p:plu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88096" y="1325880"/>
          <a:ext cx="6670104" cy="5425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3" descr="Image result for rapat dpr"/>
          <p:cNvPicPr>
            <a:picLocks noChangeAspect="1" noChangeArrowheads="1"/>
          </p:cNvPicPr>
          <p:nvPr/>
        </p:nvPicPr>
        <p:blipFill>
          <a:blip r:embed="rId8" cstate="print"/>
          <a:srcRect/>
          <a:stretch>
            <a:fillRect/>
          </a:stretch>
        </p:blipFill>
        <p:spPr bwMode="auto">
          <a:xfrm>
            <a:off x="8610600" y="1336576"/>
            <a:ext cx="3143632" cy="1584176"/>
          </a:xfrm>
          <a:prstGeom prst="rect">
            <a:avLst/>
          </a:prstGeom>
          <a:noFill/>
        </p:spPr>
      </p:pic>
      <p:pic>
        <p:nvPicPr>
          <p:cNvPr id="6" name="Picture 7" descr="Image result for sidang pengadilan"/>
          <p:cNvPicPr>
            <a:picLocks noChangeAspect="1" noChangeArrowheads="1"/>
          </p:cNvPicPr>
          <p:nvPr/>
        </p:nvPicPr>
        <p:blipFill>
          <a:blip r:embed="rId9" cstate="print"/>
          <a:srcRect/>
          <a:stretch>
            <a:fillRect/>
          </a:stretch>
        </p:blipFill>
        <p:spPr bwMode="auto">
          <a:xfrm>
            <a:off x="8618200" y="3023240"/>
            <a:ext cx="3131840" cy="1656184"/>
          </a:xfrm>
          <a:prstGeom prst="rect">
            <a:avLst/>
          </a:prstGeom>
          <a:noFill/>
        </p:spPr>
      </p:pic>
      <p:pic>
        <p:nvPicPr>
          <p:cNvPr id="7" name="Picture 17" descr="Image result for rapat kabinet"/>
          <p:cNvPicPr>
            <a:picLocks noChangeAspect="1" noChangeArrowheads="1"/>
          </p:cNvPicPr>
          <p:nvPr/>
        </p:nvPicPr>
        <p:blipFill>
          <a:blip r:embed="rId10" cstate="print"/>
          <a:srcRect/>
          <a:stretch>
            <a:fillRect/>
          </a:stretch>
        </p:blipFill>
        <p:spPr bwMode="auto">
          <a:xfrm>
            <a:off x="8587720" y="4766673"/>
            <a:ext cx="3131840" cy="1800200"/>
          </a:xfrm>
          <a:prstGeom prst="rect">
            <a:avLst/>
          </a:prstGeom>
          <a:noFill/>
        </p:spPr>
      </p:pic>
      <p:sp>
        <p:nvSpPr>
          <p:cNvPr id="8" name="Text Box 4"/>
          <p:cNvSpPr txBox="1">
            <a:spLocks noChangeArrowheads="1"/>
          </p:cNvSpPr>
          <p:nvPr/>
        </p:nvSpPr>
        <p:spPr bwMode="auto">
          <a:xfrm>
            <a:off x="1482541" y="224388"/>
            <a:ext cx="778337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1710939857"/>
      </p:ext>
    </p:extLst>
  </p:cSld>
  <p:clrMapOvr>
    <a:masterClrMapping/>
  </p:clrMapOvr>
  <p:transition>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28261" y="0"/>
            <a:ext cx="7646219"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 Pada Era Kekinian</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049840" y="819964"/>
          <a:ext cx="3960440" cy="4536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6154296" y="2548156"/>
          <a:ext cx="4572000" cy="41549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00701" y="0"/>
            <a:ext cx="72804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000" b="1" cap="small" dirty="0">
                <a:solidFill>
                  <a:srgbClr val="FF0000"/>
                </a:solidFill>
                <a:effectLst>
                  <a:outerShdw blurRad="38100" dist="38100" dir="2700000" algn="tl">
                    <a:srgbClr val="000000">
                      <a:alpha val="43137"/>
                    </a:srgbClr>
                  </a:outerShdw>
                </a:effectLst>
                <a:latin typeface="Trebuchet MS" panose="020B0603020202020204" pitchFamily="34" charset="0"/>
              </a:rPr>
              <a:t>Aktiualisasi Dan Implementasi Pancasila Sebagai pandangan Hidup Bangsa Pada Era Kekinian</a:t>
            </a:r>
            <a:endParaRPr lang="en-US" sz="3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601024" y="1612052"/>
          <a:ext cx="996613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cover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12609" y="298133"/>
            <a:ext cx="69656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4400" b="1" cap="small" dirty="0">
                <a:solidFill>
                  <a:srgbClr val="FF0000"/>
                </a:solidFill>
                <a:effectLst>
                  <a:outerShdw blurRad="38100" dist="38100" dir="2700000" algn="tl">
                    <a:srgbClr val="000000">
                      <a:alpha val="43137"/>
                    </a:srgbClr>
                  </a:outerShdw>
                </a:effectLst>
                <a:latin typeface="Tw Cen MT" panose="020B0602020104020603" pitchFamily="34" charset="0"/>
              </a:rPr>
              <a:t>Daftar Pustaka</a:t>
            </a:r>
            <a:endParaRPr lang="en-US" sz="4400" b="1" cap="small" dirty="0">
              <a:solidFill>
                <a:srgbClr val="FF0000"/>
              </a:solidFill>
              <a:effectLst>
                <a:outerShdw blurRad="38100" dist="38100" dir="2700000" algn="tl">
                  <a:srgbClr val="000000">
                    <a:alpha val="43137"/>
                  </a:srgbClr>
                </a:outerShdw>
              </a:effectLst>
              <a:latin typeface="Tw Cen MT" panose="020B0602020104020603" pitchFamily="34" charset="0"/>
            </a:endParaRPr>
          </a:p>
        </p:txBody>
      </p:sp>
      <p:sp>
        <p:nvSpPr>
          <p:cNvPr id="5" name="Text Box 5"/>
          <p:cNvSpPr txBox="1">
            <a:spLocks noChangeArrowheads="1"/>
          </p:cNvSpPr>
          <p:nvPr/>
        </p:nvSpPr>
        <p:spPr bwMode="auto">
          <a:xfrm>
            <a:off x="1743208" y="1336576"/>
            <a:ext cx="999159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itchFamily="2" charset="2"/>
              <a:buChar char="§"/>
            </a:pPr>
            <a:r>
              <a:rPr lang="id-ID" sz="2200" dirty="0">
                <a:latin typeface="Arial" pitchFamily="34" charset="0"/>
                <a:cs typeface="Arial" pitchFamily="34" charset="0"/>
              </a:rPr>
              <a:t>Dr. Zulmasyhur, M.Si., dkk, Pendidikan Pancasila, Buku Ajar Untuk Perguruan Tinggi, Cetakan 1, 2019, Universitas Nasional, Penerbit, Leader.</a:t>
            </a:r>
          </a:p>
          <a:p>
            <a:pPr marL="457200" indent="-457200" algn="just">
              <a:buFont typeface="Wingdings" pitchFamily="2" charset="2"/>
              <a:buChar char="§"/>
            </a:pPr>
            <a:r>
              <a:rPr lang="id-ID" sz="2200" dirty="0">
                <a:latin typeface="Arial" pitchFamily="34" charset="0"/>
                <a:cs typeface="Arial" pitchFamily="34" charset="0"/>
              </a:rPr>
              <a:t>Pendidikan Pancasila untuk Perguruan Tinggi, Kementerian Ristek Dikti, Ditjen Belmawa, Cetakan I, 2016</a:t>
            </a:r>
          </a:p>
          <a:p>
            <a:pPr marL="457200" indent="-457200" algn="just">
              <a:buFont typeface="Wingdings" pitchFamily="2" charset="2"/>
              <a:buChar char="§"/>
            </a:pPr>
            <a:r>
              <a:rPr lang="id-ID" sz="2200" dirty="0">
                <a:latin typeface="Arial" pitchFamily="34" charset="0"/>
                <a:cs typeface="Arial" pitchFamily="34" charset="0"/>
              </a:rPr>
              <a:t>Kaelan, Pendidikan Pancasila, Edisi Reformasi, Paradigma, Yogyakarta, 2016</a:t>
            </a:r>
          </a:p>
          <a:p>
            <a:pPr marL="457200" indent="-457200" algn="just">
              <a:buFont typeface="Wingdings" pitchFamily="2" charset="2"/>
              <a:buChar char="§"/>
            </a:pPr>
            <a:r>
              <a:rPr lang="en-US" sz="2200" dirty="0">
                <a:latin typeface="Arial" pitchFamily="34" charset="0"/>
                <a:cs typeface="Arial" pitchFamily="34" charset="0"/>
                <a:hlinkClick r:id="rId2"/>
              </a:rPr>
              <a:t>https://www.kompasiana.com/bayuahmadprakoso/551865ca813311a9689deaee/pancasila-sebagai-kepribadian-bangsa</a:t>
            </a:r>
            <a:endParaRPr lang="id-ID" sz="2200" dirty="0">
              <a:latin typeface="Arial" pitchFamily="34" charset="0"/>
              <a:cs typeface="Arial" pitchFamily="34" charset="0"/>
            </a:endParaRPr>
          </a:p>
          <a:p>
            <a:pPr marL="457200" indent="-457200" algn="just">
              <a:buFont typeface="Wingdings" pitchFamily="2" charset="2"/>
              <a:buChar char="§"/>
            </a:pPr>
            <a:r>
              <a:rPr lang="en-US" sz="2200" dirty="0">
                <a:latin typeface="Arial" pitchFamily="34" charset="0"/>
                <a:cs typeface="Arial" pitchFamily="34" charset="0"/>
                <a:hlinkClick r:id="rId3"/>
              </a:rPr>
              <a:t>https://guruppkn.com/pancasila-sebagai-kepribadian-bangsa</a:t>
            </a:r>
            <a:endParaRPr lang="id-ID" sz="2200" dirty="0">
              <a:latin typeface="Arial" pitchFamily="34" charset="0"/>
              <a:cs typeface="Arial" pitchFamily="34" charset="0"/>
            </a:endParaRPr>
          </a:p>
          <a:p>
            <a:pPr marL="457200" indent="-457200" algn="just">
              <a:buFont typeface="Wingdings" pitchFamily="2" charset="2"/>
              <a:buChar char="§"/>
            </a:pPr>
            <a:r>
              <a:rPr lang="en-US" sz="2200" dirty="0">
                <a:latin typeface="Arial" pitchFamily="34" charset="0"/>
                <a:cs typeface="Arial" pitchFamily="34" charset="0"/>
                <a:hlinkClick r:id="rId4"/>
              </a:rPr>
              <a:t>https://id.wiktionary.org/wiki/kepribadian_bangsa</a:t>
            </a:r>
            <a:endParaRPr lang="id-ID" sz="2200" dirty="0">
              <a:latin typeface="Arial" pitchFamily="34" charset="0"/>
              <a:cs typeface="Arial" pitchFamily="34" charset="0"/>
            </a:endParaRPr>
          </a:p>
          <a:p>
            <a:pPr marL="457200" indent="-457200" algn="just">
              <a:buFont typeface="Wingdings" pitchFamily="2" charset="2"/>
              <a:buChar char="§"/>
            </a:pPr>
            <a:r>
              <a:rPr lang="en-US" sz="2200" dirty="0">
                <a:latin typeface="Arial" pitchFamily="34" charset="0"/>
                <a:cs typeface="Arial" pitchFamily="34" charset="0"/>
                <a:hlinkClick r:id="rId5"/>
              </a:rPr>
              <a:t>http://sosiologis.com/pengertian-kepribadian</a:t>
            </a:r>
            <a:endParaRPr lang="id-ID" sz="2200" dirty="0">
              <a:latin typeface="Arial" pitchFamily="34" charset="0"/>
              <a:cs typeface="Arial" pitchFamily="34" charset="0"/>
            </a:endParaRPr>
          </a:p>
          <a:p>
            <a:pPr marL="457200" indent="-457200" algn="just">
              <a:buFont typeface="Wingdings" pitchFamily="2" charset="2"/>
              <a:buChar char="§"/>
            </a:pPr>
            <a:r>
              <a:rPr lang="id-ID" sz="2200" u="sng" dirty="0">
                <a:latin typeface="Arial" pitchFamily="34" charset="0"/>
                <a:cs typeface="Arial" pitchFamily="34" charset="0"/>
                <a:hlinkClick r:id="rId6"/>
              </a:rPr>
              <a:t>https://www.academia.edu/11313278/PENGERTIAN_PANCASILA_SEBAGAI_PANDANGAN_HIDUP</a:t>
            </a:r>
            <a:endParaRPr lang="id-ID" sz="2200" u="sng" dirty="0">
              <a:latin typeface="Arial" pitchFamily="34" charset="0"/>
              <a:cs typeface="Arial" pitchFamily="34" charset="0"/>
            </a:endParaRPr>
          </a:p>
          <a:p>
            <a:pPr marL="457200" indent="-457200" algn="just">
              <a:buFont typeface="Wingdings" pitchFamily="2" charset="2"/>
              <a:buChar char="§"/>
            </a:pPr>
            <a:r>
              <a:rPr lang="en-US" sz="2200" dirty="0">
                <a:latin typeface="Arial" pitchFamily="34" charset="0"/>
                <a:cs typeface="Arial" pitchFamily="34" charset="0"/>
                <a:hlinkClick r:id="rId7"/>
              </a:rPr>
              <a:t>_GLOBALISASI</a:t>
            </a:r>
            <a:r>
              <a:rPr lang="id-ID" sz="2200" dirty="0">
                <a:latin typeface="Arial" pitchFamily="34" charset="0"/>
                <a:cs typeface="Arial" pitchFamily="34" charset="0"/>
              </a:rPr>
              <a:t> </a:t>
            </a:r>
          </a:p>
          <a:p>
            <a:pPr marL="457200" indent="-457200" algn="just">
              <a:buFont typeface="Wingdings" pitchFamily="2" charset="2"/>
              <a:buChar char="§"/>
            </a:pPr>
            <a:r>
              <a:rPr lang="en-US" sz="2200" dirty="0">
                <a:latin typeface="Arial" pitchFamily="34" charset="0"/>
                <a:cs typeface="Arial" pitchFamily="34" charset="0"/>
                <a:hlinkClick r:id="rId8"/>
              </a:rPr>
              <a:t>http://www.neraca.co.id/article/54519/pancasila-dalam-era-globalisasi</a:t>
            </a:r>
            <a:r>
              <a:rPr lang="id-ID" sz="2200" dirty="0">
                <a:latin typeface="Arial" pitchFamily="34" charset="0"/>
                <a:cs typeface="Arial" pitchFamily="34" charset="0"/>
              </a:rPr>
              <a:t> </a:t>
            </a:r>
            <a:endParaRPr lang="en-US" sz="2200" dirty="0">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cover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513830" y="1250122"/>
            <a:ext cx="10160010" cy="48320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Halo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para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Mahasiswa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yang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saya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banggakan</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 dimanapun Anda berada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selamat</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berjumpa</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pada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kuliah </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P</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endidikan Pancasila, semoga pada Minggu ke-4</a:t>
            </a:r>
            <a:r>
              <a:rPr kumimoji="0" lang="id-ID" sz="2200" i="0" u="none" strike="noStrike" cap="none" normalizeH="0" dirty="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endPar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P</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ada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Minggu ke-4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ini</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kita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akan</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membahas </a:t>
            </a:r>
            <a:r>
              <a:rPr kumimoji="0" lang="en-US" sz="2200" i="0" u="none" strike="noStrike" cap="none" normalizeH="0" baseline="0" dirty="0" err="1">
                <a:ln>
                  <a:noFill/>
                </a:ln>
                <a:solidFill>
                  <a:schemeClr val="tx1"/>
                </a:solidFill>
                <a:latin typeface="Arial" pitchFamily="34" charset="0"/>
                <a:ea typeface="Times New Roman" pitchFamily="18" charset="0"/>
                <a:cs typeface="Arial" pitchFamily="34" charset="0"/>
              </a:rPr>
              <a:t>tentang</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lang="en-US" sz="2200" dirty="0" err="1">
                <a:latin typeface="Arial" pitchFamily="34" charset="0"/>
                <a:cs typeface="Arial" pitchFamily="34" charset="0"/>
              </a:rPr>
              <a:t>Kepribadian</a:t>
            </a:r>
            <a:r>
              <a:rPr lang="id-ID" sz="2200" dirty="0">
                <a:latin typeface="Arial" pitchFamily="34" charset="0"/>
                <a:cs typeface="Arial" pitchFamily="34" charset="0"/>
              </a:rPr>
              <a:t>,</a:t>
            </a:r>
            <a:r>
              <a:rPr lang="en-US" sz="2200" dirty="0">
                <a:latin typeface="Arial" pitchFamily="34" charset="0"/>
                <a:cs typeface="Arial" pitchFamily="34" charset="0"/>
              </a:rPr>
              <a:t> </a:t>
            </a:r>
            <a:r>
              <a:rPr lang="en-US" sz="2200" dirty="0" err="1">
                <a:latin typeface="Arial" pitchFamily="34" charset="0"/>
                <a:cs typeface="Arial" pitchFamily="34" charset="0"/>
              </a:rPr>
              <a:t>Aktualisasi</a:t>
            </a:r>
            <a:r>
              <a:rPr lang="en-US" sz="2200" dirty="0">
                <a:latin typeface="Arial" pitchFamily="34" charset="0"/>
                <a:cs typeface="Arial" pitchFamily="34" charset="0"/>
              </a:rPr>
              <a:t> Dan </a:t>
            </a:r>
            <a:r>
              <a:rPr lang="en-US" sz="2200" dirty="0" err="1">
                <a:latin typeface="Arial" pitchFamily="34" charset="0"/>
                <a:cs typeface="Arial" pitchFamily="34" charset="0"/>
              </a:rPr>
              <a:t>Implementasi</a:t>
            </a:r>
            <a:r>
              <a:rPr lang="en-US" sz="2200" dirty="0">
                <a:latin typeface="Arial" pitchFamily="34" charset="0"/>
                <a:cs typeface="Arial" pitchFamily="34" charset="0"/>
              </a:rPr>
              <a:t> </a:t>
            </a:r>
            <a:r>
              <a:rPr lang="en-US" sz="2200" dirty="0" err="1">
                <a:latin typeface="Arial" pitchFamily="34" charset="0"/>
                <a:cs typeface="Arial" pitchFamily="34" charset="0"/>
              </a:rPr>
              <a:t>Pancasila</a:t>
            </a:r>
            <a:r>
              <a:rPr kumimoji="0" lang="en-US" sz="2200" i="0"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en-US" sz="2200" dirty="0" err="1">
                <a:latin typeface="Arial" pitchFamily="34" charset="0"/>
                <a:cs typeface="Arial" pitchFamily="34" charset="0"/>
              </a:rPr>
              <a:t>Kepribadian</a:t>
            </a:r>
            <a:r>
              <a:rPr lang="id-ID" sz="2200" dirty="0">
                <a:latin typeface="Arial" pitchFamily="34" charset="0"/>
                <a:cs typeface="Arial" pitchFamily="34" charset="0"/>
              </a:rPr>
              <a:t>,</a:t>
            </a:r>
            <a:r>
              <a:rPr lang="en-US" sz="2200" dirty="0">
                <a:latin typeface="Arial" pitchFamily="34" charset="0"/>
                <a:cs typeface="Arial" pitchFamily="34" charset="0"/>
              </a:rPr>
              <a:t> </a:t>
            </a:r>
            <a:r>
              <a:rPr lang="en-US" sz="2200" dirty="0" err="1">
                <a:latin typeface="Arial" pitchFamily="34" charset="0"/>
                <a:cs typeface="Arial" pitchFamily="34" charset="0"/>
              </a:rPr>
              <a:t>Aktualisasi</a:t>
            </a:r>
            <a:r>
              <a:rPr lang="en-US" sz="2200" dirty="0">
                <a:latin typeface="Arial" pitchFamily="34" charset="0"/>
                <a:cs typeface="Arial" pitchFamily="34" charset="0"/>
              </a:rPr>
              <a:t> Dan </a:t>
            </a:r>
            <a:r>
              <a:rPr lang="en-US" sz="2200" dirty="0" err="1">
                <a:latin typeface="Arial" pitchFamily="34" charset="0"/>
                <a:cs typeface="Arial" pitchFamily="34" charset="0"/>
              </a:rPr>
              <a:t>Implementasi</a:t>
            </a:r>
            <a:r>
              <a:rPr lang="en-US" sz="2200" dirty="0">
                <a:latin typeface="Arial" pitchFamily="34" charset="0"/>
                <a:cs typeface="Arial" pitchFamily="34" charset="0"/>
              </a:rPr>
              <a:t> </a:t>
            </a:r>
            <a:r>
              <a:rPr lang="en-US" sz="2200" dirty="0" err="1">
                <a:latin typeface="Arial" pitchFamily="34" charset="0"/>
                <a:cs typeface="Arial" pitchFamily="34" charset="0"/>
              </a:rPr>
              <a:t>Pancasila</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sz="2200" i="0" u="none" strike="noStrike" cap="none" normalizeH="0" dirty="0">
                <a:ln>
                  <a:noFill/>
                </a:ln>
                <a:solidFill>
                  <a:schemeClr val="tx1"/>
                </a:solidFill>
                <a:latin typeface="Arial" pitchFamily="34" charset="0"/>
                <a:ea typeface="Times New Roman" pitchFamily="18" charset="0"/>
                <a:cs typeface="Arial" pitchFamily="34" charset="0"/>
              </a:rPr>
              <a:t> ke-4 </a:t>
            </a:r>
            <a:r>
              <a:rPr kumimoji="0" lang="id-ID" sz="2200" i="0" u="none" strike="noStrike" cap="none" normalizeH="0" baseline="0" dirty="0">
                <a:ln>
                  <a:noFill/>
                </a:ln>
                <a:solidFill>
                  <a:schemeClr val="tx1"/>
                </a:solidFill>
                <a:latin typeface="Arial" pitchFamily="34" charset="0"/>
                <a:ea typeface="Times New Roman" pitchFamily="18" charset="0"/>
                <a:cs typeface="Arial" pitchFamily="34" charset="0"/>
              </a:rPr>
              <a:t>ini.</a:t>
            </a:r>
            <a:endParaRPr kumimoji="0" lang="id-ID" sz="2200" i="0" u="none" strike="noStrike" cap="none" normalizeH="0" baseline="0" dirty="0">
              <a:ln>
                <a:noFill/>
              </a:ln>
              <a:solidFill>
                <a:schemeClr val="tx1"/>
              </a:solidFill>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200" i="0" u="none" strike="noStrike" cap="none" normalizeH="0" baseline="0" dirty="0">
                <a:ln>
                  <a:noFill/>
                </a:ln>
                <a:solidFill>
                  <a:schemeClr val="tx1"/>
                </a:solidFill>
                <a:latin typeface="Arial" pitchFamily="34" charset="0"/>
                <a:ea typeface="Calibri" pitchFamily="34" charset="0"/>
                <a:cs typeface="Arial" pitchFamily="34" charset="0"/>
              </a:rPr>
              <a:t>Pada minggu </a:t>
            </a:r>
            <a:r>
              <a:rPr lang="id-ID" sz="2200" dirty="0">
                <a:solidFill>
                  <a:schemeClr val="tx1"/>
                </a:solidFill>
                <a:latin typeface="Arial" pitchFamily="34" charset="0"/>
                <a:ea typeface="Times New Roman" pitchFamily="18" charset="0"/>
                <a:cs typeface="Arial" pitchFamily="34" charset="0"/>
              </a:rPr>
              <a:t>ke-4</a:t>
            </a:r>
            <a:r>
              <a:rPr kumimoji="0" lang="id-ID" sz="2200" i="0" u="none" strike="noStrike" cap="none" normalizeH="0" baseline="0" dirty="0">
                <a:ln>
                  <a:noFill/>
                </a:ln>
                <a:solidFill>
                  <a:schemeClr val="tx1"/>
                </a:solidFill>
                <a:latin typeface="Arial" pitchFamily="34" charset="0"/>
                <a:ea typeface="Calibri" pitchFamily="34" charset="0"/>
                <a:cs typeface="Arial" pitchFamily="34" charset="0"/>
              </a:rPr>
              <a:t> ini akan dijelaskan materi tentang </a:t>
            </a:r>
            <a:r>
              <a:rPr lang="en-US" sz="2200" dirty="0" err="1">
                <a:latin typeface="Arial" pitchFamily="34" charset="0"/>
                <a:cs typeface="Arial" pitchFamily="34" charset="0"/>
              </a:rPr>
              <a:t>Kepribadian</a:t>
            </a:r>
            <a:r>
              <a:rPr lang="id-ID" sz="2200" dirty="0">
                <a:latin typeface="Arial" pitchFamily="34" charset="0"/>
                <a:cs typeface="Arial" pitchFamily="34" charset="0"/>
              </a:rPr>
              <a:t>,</a:t>
            </a:r>
            <a:r>
              <a:rPr lang="en-US" sz="2200" dirty="0">
                <a:latin typeface="Arial" pitchFamily="34" charset="0"/>
                <a:cs typeface="Arial" pitchFamily="34" charset="0"/>
              </a:rPr>
              <a:t> </a:t>
            </a:r>
            <a:r>
              <a:rPr lang="en-US" sz="2200" dirty="0" err="1">
                <a:latin typeface="Arial" pitchFamily="34" charset="0"/>
                <a:cs typeface="Arial" pitchFamily="34" charset="0"/>
              </a:rPr>
              <a:t>Aktualisasi</a:t>
            </a:r>
            <a:r>
              <a:rPr lang="en-US" sz="2200" dirty="0">
                <a:latin typeface="Arial" pitchFamily="34" charset="0"/>
                <a:cs typeface="Arial" pitchFamily="34" charset="0"/>
              </a:rPr>
              <a:t> Dan </a:t>
            </a:r>
            <a:r>
              <a:rPr lang="en-US" sz="2200" dirty="0" err="1">
                <a:latin typeface="Arial" pitchFamily="34" charset="0"/>
                <a:cs typeface="Arial" pitchFamily="34" charset="0"/>
              </a:rPr>
              <a:t>Implementasi</a:t>
            </a:r>
            <a:r>
              <a:rPr lang="en-US" sz="2200" dirty="0">
                <a:latin typeface="Arial" pitchFamily="34" charset="0"/>
                <a:cs typeface="Arial" pitchFamily="34" charset="0"/>
              </a:rPr>
              <a:t> </a:t>
            </a:r>
            <a:r>
              <a:rPr lang="en-US" sz="2200" dirty="0" err="1">
                <a:latin typeface="Arial" pitchFamily="34" charset="0"/>
                <a:cs typeface="Arial" pitchFamily="34" charset="0"/>
              </a:rPr>
              <a:t>Pancasila</a:t>
            </a:r>
            <a:r>
              <a:rPr lang="id-ID" sz="2200" dirty="0">
                <a:solidFill>
                  <a:schemeClr val="tx1"/>
                </a:solidFill>
                <a:latin typeface="Arial" pitchFamily="34" charset="0"/>
                <a:cs typeface="Arial" pitchFamily="34" charset="0"/>
              </a:rPr>
              <a:t>. </a:t>
            </a:r>
            <a:r>
              <a:rPr kumimoji="0" lang="id-ID" sz="2200" i="0" u="none" strike="noStrike" cap="none" normalizeH="0" baseline="0" dirty="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sz="2200" i="0" u="none" strike="noStrike" cap="none" normalizeH="0" dirty="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200" baseline="0" dirty="0">
                <a:solidFill>
                  <a:schemeClr val="tx1"/>
                </a:solidFill>
                <a:latin typeface="Arial" pitchFamily="34" charset="0"/>
                <a:cs typeface="Arial" pitchFamily="34" charset="0"/>
              </a:rPr>
              <a:t>Silahkan</a:t>
            </a:r>
            <a:r>
              <a:rPr lang="id-ID" sz="2200" dirty="0">
                <a:solidFill>
                  <a:schemeClr val="tx1"/>
                </a:solidFill>
                <a:latin typeface="Arial" pitchFamily="34" charset="0"/>
                <a:cs typeface="Arial" pitchFamily="34" charset="0"/>
              </a:rPr>
              <a:t> anda pelajari materi Minggu ke-4 ini untuk dapat memahami </a:t>
            </a:r>
            <a:r>
              <a:rPr lang="en-US" sz="2200" dirty="0" err="1">
                <a:latin typeface="Arial" pitchFamily="34" charset="0"/>
                <a:cs typeface="Arial" pitchFamily="34" charset="0"/>
              </a:rPr>
              <a:t>Kepribadian</a:t>
            </a:r>
            <a:r>
              <a:rPr lang="id-ID" sz="2200" dirty="0">
                <a:latin typeface="Arial" pitchFamily="34" charset="0"/>
                <a:cs typeface="Arial" pitchFamily="34" charset="0"/>
              </a:rPr>
              <a:t>,</a:t>
            </a:r>
            <a:r>
              <a:rPr lang="en-US" sz="2200" dirty="0">
                <a:latin typeface="Arial" pitchFamily="34" charset="0"/>
                <a:cs typeface="Arial" pitchFamily="34" charset="0"/>
              </a:rPr>
              <a:t> </a:t>
            </a:r>
            <a:r>
              <a:rPr lang="en-US" sz="2200" dirty="0" err="1">
                <a:latin typeface="Arial" pitchFamily="34" charset="0"/>
                <a:cs typeface="Arial" pitchFamily="34" charset="0"/>
              </a:rPr>
              <a:t>Aktualisasi</a:t>
            </a:r>
            <a:r>
              <a:rPr lang="en-US" sz="2200" dirty="0">
                <a:latin typeface="Arial" pitchFamily="34" charset="0"/>
                <a:cs typeface="Arial" pitchFamily="34" charset="0"/>
              </a:rPr>
              <a:t> Dan </a:t>
            </a:r>
            <a:r>
              <a:rPr lang="en-US" sz="2200" dirty="0" err="1">
                <a:latin typeface="Arial" pitchFamily="34" charset="0"/>
                <a:cs typeface="Arial" pitchFamily="34" charset="0"/>
              </a:rPr>
              <a:t>Implementasi</a:t>
            </a:r>
            <a:r>
              <a:rPr lang="en-US" sz="2200" dirty="0">
                <a:latin typeface="Arial" pitchFamily="34" charset="0"/>
                <a:cs typeface="Arial" pitchFamily="34" charset="0"/>
              </a:rPr>
              <a:t> </a:t>
            </a:r>
            <a:r>
              <a:rPr lang="en-US" sz="2200" dirty="0" err="1">
                <a:latin typeface="Arial" pitchFamily="34" charset="0"/>
                <a:cs typeface="Arial" pitchFamily="34" charset="0"/>
              </a:rPr>
              <a:t>Pancasila</a:t>
            </a:r>
            <a:r>
              <a:rPr lang="id-ID" sz="2200" dirty="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200" i="0" u="none" strike="noStrike" cap="none" normalizeH="0" baseline="0" dirty="0">
                <a:ln>
                  <a:noFill/>
                </a:ln>
                <a:solidFill>
                  <a:schemeClr val="tx1"/>
                </a:solidFill>
                <a:latin typeface="Arial" pitchFamily="34" charset="0"/>
                <a:cs typeface="Arial" pitchFamily="34" charset="0"/>
              </a:rPr>
              <a:t>Selamat Belajar semoga</a:t>
            </a:r>
            <a:r>
              <a:rPr kumimoji="0" lang="id-ID" sz="2200" i="0" u="none" strike="noStrike" cap="none" normalizeH="0" dirty="0">
                <a:ln>
                  <a:noFill/>
                </a:ln>
                <a:solidFill>
                  <a:schemeClr val="tx1"/>
                </a:solidFill>
                <a:latin typeface="Arial" pitchFamily="34" charset="0"/>
                <a:cs typeface="Arial" pitchFamily="34" charset="0"/>
              </a:rPr>
              <a:t> sukses menyertai anda semua.......</a:t>
            </a:r>
            <a:endParaRPr kumimoji="0" lang="id-ID" sz="2200" i="0" u="none" strike="noStrike" cap="none" normalizeH="0" baseline="0" dirty="0">
              <a:ln>
                <a:noFill/>
              </a:l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260024" y="1368552"/>
          <a:ext cx="10352856" cy="4651248"/>
        </p:xfrm>
        <a:graphic>
          <a:graphicData uri="http://schemas.openxmlformats.org/drawingml/2006/table">
            <a:tbl>
              <a:tblPr/>
              <a:tblGrid>
                <a:gridCol w="10352856">
                  <a:extLst>
                    <a:ext uri="{9D8B030D-6E8A-4147-A177-3AD203B41FA5}">
                      <a16:colId xmlns:a16="http://schemas.microsoft.com/office/drawing/2014/main" val="20000"/>
                    </a:ext>
                  </a:extLst>
                </a:gridCol>
              </a:tblGrid>
              <a:tr h="4651248">
                <a:tc>
                  <a:txBody>
                    <a:bodyPr/>
                    <a:lstStyle/>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Makna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Faktor-faktor</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penentu</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Pancasila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sebagai</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jiwa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dan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kepribadian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p>
                      <a:pPr marL="342900" lvl="0" indent="-342900" algn="l">
                        <a:lnSpc>
                          <a:spcPct val="115000"/>
                        </a:lnSpc>
                        <a:spcAft>
                          <a:spcPts val="0"/>
                        </a:spcAft>
                        <a:buFont typeface="+mj-lt"/>
                        <a:buAutoNum type="alphaLcPeriod"/>
                      </a:pPr>
                      <a:r>
                        <a:rPr lang="en-US" sz="4400" b="1" dirty="0" err="1">
                          <a:solidFill>
                            <a:srgbClr val="000000"/>
                          </a:solidFill>
                          <a:latin typeface="+mj-lt"/>
                          <a:ea typeface="Malgun Gothic"/>
                          <a:cs typeface="Times New Roman"/>
                        </a:rPr>
                        <a:t>Aktualisasi</a:t>
                      </a:r>
                      <a:r>
                        <a:rPr lang="en-US" sz="4400" b="1" dirty="0">
                          <a:solidFill>
                            <a:srgbClr val="000000"/>
                          </a:solidFill>
                          <a:latin typeface="+mj-lt"/>
                          <a:ea typeface="Malgun Gothic"/>
                          <a:cs typeface="Times New Roman"/>
                        </a:rPr>
                        <a:t> </a:t>
                      </a:r>
                      <a:r>
                        <a:rPr lang="id-ID" sz="4400" b="1" dirty="0">
                          <a:solidFill>
                            <a:srgbClr val="000000"/>
                          </a:solidFill>
                          <a:latin typeface="+mj-lt"/>
                          <a:ea typeface="Malgun Gothic"/>
                          <a:cs typeface="Times New Roman"/>
                        </a:rPr>
                        <a:t>dan Implementasi</a:t>
                      </a:r>
                      <a:r>
                        <a:rPr lang="id-ID" sz="4400" b="1" baseline="0"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Pancasila</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sebagai</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pandangan</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hidup</a:t>
                      </a:r>
                      <a:r>
                        <a:rPr lang="en-US" sz="4400" b="1" dirty="0">
                          <a:solidFill>
                            <a:srgbClr val="000000"/>
                          </a:solidFill>
                          <a:latin typeface="+mj-lt"/>
                          <a:ea typeface="Malgun Gothic"/>
                          <a:cs typeface="Times New Roman"/>
                        </a:rPr>
                        <a:t> </a:t>
                      </a:r>
                      <a:r>
                        <a:rPr lang="en-US" sz="4400" b="1" dirty="0" err="1">
                          <a:solidFill>
                            <a:srgbClr val="000000"/>
                          </a:solidFill>
                          <a:latin typeface="+mj-lt"/>
                          <a:ea typeface="Malgun Gothic"/>
                          <a:cs typeface="Times New Roman"/>
                        </a:rPr>
                        <a:t>bangsa</a:t>
                      </a:r>
                      <a:endParaRPr lang="id-ID" sz="4400" b="1" dirty="0">
                        <a:latin typeface="+mj-lt"/>
                        <a:ea typeface="Malgun Gothic"/>
                        <a:cs typeface="Times New Roman"/>
                      </a:endParaRPr>
                    </a:p>
                  </a:txBody>
                  <a:tcPr marL="114300" marR="114300" marT="0" marB="0">
                    <a:lnL>
                      <a:noFill/>
                    </a:lnL>
                    <a:lnR>
                      <a:noFill/>
                    </a:lnR>
                    <a:lnT>
                      <a:noFill/>
                    </a:lnT>
                    <a:lnB>
                      <a:noFill/>
                    </a:lnB>
                    <a:blipFill>
                      <a:blip r:embed="rId2"/>
                      <a:tile tx="0" ty="0" sx="100000" sy="100000" flip="none" algn="tl"/>
                    </a:blipFill>
                  </a:tcPr>
                </a:tc>
                <a:extLst>
                  <a:ext uri="{0D108BD9-81ED-4DB2-BD59-A6C34878D82A}">
                    <a16:rowId xmlns:a16="http://schemas.microsoft.com/office/drawing/2014/main" val="10000"/>
                  </a:ext>
                </a:extLst>
              </a:tr>
            </a:tbl>
          </a:graphicData>
        </a:graphic>
      </p:graphicFrame>
      <p:sp>
        <p:nvSpPr>
          <p:cNvPr id="6" name="Text Box 4"/>
          <p:cNvSpPr txBox="1">
            <a:spLocks noChangeArrowheads="1"/>
          </p:cNvSpPr>
          <p:nvPr/>
        </p:nvSpPr>
        <p:spPr bwMode="auto">
          <a:xfrm>
            <a:off x="1965960" y="404813"/>
            <a:ext cx="6762299" cy="707886"/>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en-US" sz="4000" b="1" dirty="0">
                <a:latin typeface="+mj-lt"/>
              </a:rPr>
              <a:t>M</a:t>
            </a:r>
            <a:r>
              <a:rPr lang="id-ID" sz="4000" b="1" dirty="0">
                <a:latin typeface="+mj-lt"/>
              </a:rPr>
              <a:t>ateri Yang Dibahas</a:t>
            </a:r>
            <a:endParaRPr lang="en-US" sz="4000" b="1" cap="small" dirty="0">
              <a:solidFill>
                <a:srgbClr val="FF000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710939857"/>
      </p:ext>
    </p:extLst>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498409" y="481013"/>
            <a:ext cx="638651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M</a:t>
            </a:r>
            <a:r>
              <a:rPr lang="id-ID"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akna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8" name="Diagram 7"/>
          <p:cNvGraphicFramePr/>
          <p:nvPr/>
        </p:nvGraphicFramePr>
        <p:xfrm>
          <a:off x="1976304" y="1488976"/>
          <a:ext cx="9301296"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204905" y="203880"/>
            <a:ext cx="66800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M</a:t>
            </a:r>
            <a:r>
              <a:rPr lang="id-ID"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akna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814384" y="1122080"/>
          <a:ext cx="8964488" cy="547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595061" y="76200"/>
            <a:ext cx="657941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F</a:t>
            </a:r>
            <a:r>
              <a:rPr lang="id-ID" sz="4000" b="1" cap="small" dirty="0">
                <a:solidFill>
                  <a:srgbClr val="FF0000"/>
                </a:solidFill>
                <a:effectLst>
                  <a:outerShdw blurRad="38100" dist="38100" dir="2700000" algn="tl">
                    <a:srgbClr val="000000">
                      <a:alpha val="43137"/>
                    </a:srgbClr>
                  </a:outerShdw>
                </a:effectLst>
                <a:latin typeface="Trebuchet MS" panose="020B0603020202020204" pitchFamily="34" charset="0"/>
              </a:rPr>
              <a:t>akgtor-faktor Penentu Kepribadian Bangsa</a:t>
            </a:r>
            <a:endParaRPr lang="en-US" sz="40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401496" y="1584176"/>
          <a:ext cx="7772203"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00701" y="0"/>
            <a:ext cx="685373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F</a:t>
            </a: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akgtor-faktor Penentu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2105080" y="1107996"/>
          <a:ext cx="7992888" cy="792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73032" y="1972092"/>
          <a:ext cx="9833168" cy="48859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78781" y="0"/>
            <a:ext cx="728045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graphicFrame>
        <p:nvGraphicFramePr>
          <p:cNvPr id="5" name="Diagram 4"/>
          <p:cNvGraphicFramePr/>
          <p:nvPr/>
        </p:nvGraphicFramePr>
        <p:xfrm>
          <a:off x="1653600" y="1315244"/>
          <a:ext cx="9425880" cy="5466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orient="ver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583832" y="1172684"/>
            <a:ext cx="7410048" cy="5632311"/>
          </a:xfrm>
          <a:prstGeom prst="rect">
            <a:avLst/>
          </a:prstGeom>
          <a:blipFill>
            <a:blip r:embed="rId2" cstate="print"/>
            <a:tile tx="0" ty="0" sx="100000" sy="100000" flip="none" algn="tl"/>
          </a:blipFill>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250" b="0" i="0" u="none" strike="noStrike" cap="none" normalizeH="0" baseline="0" dirty="0">
                <a:ln>
                  <a:noFill/>
                </a:ln>
                <a:solidFill>
                  <a:schemeClr val="tx1"/>
                </a:solidFill>
                <a:effectLst/>
                <a:latin typeface="+mj-lt"/>
                <a:ea typeface="Calibri" pitchFamily="34" charset="0"/>
                <a:cs typeface="Times New Roman" pitchFamily="18" charset="0"/>
              </a:rPr>
              <a:t>Pancasila sebelum dirumuskan sebagai dasar dan ideologi negara, nilai-nilainya telah hidup dan berkembang dalam bangsa Indonesia. Nilai-nilai tersebut tercermin dalam kebiasaan, adat-istiadat, budaya, serta agama dan kepercayaan yang kemudian dijadikan sebagai kepribadian bangsa Indonesia. </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250" b="0" i="0" u="none" strike="noStrike" cap="none" normalizeH="0" baseline="0" dirty="0">
                <a:ln>
                  <a:noFill/>
                </a:ln>
                <a:solidFill>
                  <a:schemeClr val="tx1"/>
                </a:solidFill>
                <a:effectLst/>
                <a:latin typeface="+mj-lt"/>
                <a:ea typeface="Calibri" pitchFamily="34" charset="0"/>
                <a:cs typeface="Times New Roman" pitchFamily="18" charset="0"/>
              </a:rPr>
              <a:t>Sikap dan kepribadian yang ada pada masyarakat Indonesia tersebut itulah yang kemudian menjelma menjadi kepribadian bangsa yang telah tumbuh dan berkembang sejak jaman Sriwijaya dan Majapahit. Dalam perjalanannya diteruskan dalam Sumpah Pemuda pada tahun 1928, kemudian diangkat dan dirumuskan dalam sidang BPUPKI dan kemudian disahkan oleh PPKI sebagai Dasar Negara Republik Indonesia. Dalam pengertian inilah Pancasila sebagai Kepribadian Bangsa sekaligus sebagai ideologi Negara.</a:t>
            </a:r>
            <a:r>
              <a:rPr kumimoji="0" lang="id-ID" sz="2250" b="0" i="0" u="none" strike="noStrike" cap="none" normalizeH="0" baseline="0" dirty="0">
                <a:ln>
                  <a:noFill/>
                </a:ln>
                <a:solidFill>
                  <a:schemeClr val="tx1"/>
                </a:solidFill>
                <a:effectLst/>
                <a:latin typeface="+mj-lt"/>
                <a:cs typeface="Arial" pitchFamily="34" charset="0"/>
              </a:rPr>
              <a:t> </a:t>
            </a:r>
          </a:p>
        </p:txBody>
      </p:sp>
      <p:pic>
        <p:nvPicPr>
          <p:cNvPr id="5" name="Picture 11" descr="Image result for budaya masyarakat"/>
          <p:cNvPicPr>
            <a:picLocks noChangeAspect="1" noChangeArrowheads="1"/>
          </p:cNvPicPr>
          <p:nvPr/>
        </p:nvPicPr>
        <p:blipFill>
          <a:blip r:embed="rId3" cstate="print"/>
          <a:srcRect/>
          <a:stretch>
            <a:fillRect/>
          </a:stretch>
        </p:blipFill>
        <p:spPr bwMode="auto">
          <a:xfrm>
            <a:off x="1559496" y="1107997"/>
            <a:ext cx="2987824" cy="1728191"/>
          </a:xfrm>
          <a:prstGeom prst="rect">
            <a:avLst/>
          </a:prstGeom>
          <a:noFill/>
        </p:spPr>
      </p:pic>
      <p:pic>
        <p:nvPicPr>
          <p:cNvPr id="6" name="Picture 9" descr="Image result for kebiasaan masyarakat"/>
          <p:cNvPicPr>
            <a:picLocks noChangeAspect="1" noChangeArrowheads="1"/>
          </p:cNvPicPr>
          <p:nvPr/>
        </p:nvPicPr>
        <p:blipFill>
          <a:blip r:embed="rId4" cstate="print"/>
          <a:srcRect/>
          <a:stretch>
            <a:fillRect/>
          </a:stretch>
        </p:blipFill>
        <p:spPr bwMode="auto">
          <a:xfrm>
            <a:off x="1559496" y="2908196"/>
            <a:ext cx="2987824" cy="1800200"/>
          </a:xfrm>
          <a:prstGeom prst="rect">
            <a:avLst/>
          </a:prstGeom>
          <a:noFill/>
        </p:spPr>
      </p:pic>
      <p:pic>
        <p:nvPicPr>
          <p:cNvPr id="7" name="Picture 31" descr="Image result for rembug desa"/>
          <p:cNvPicPr>
            <a:picLocks noChangeAspect="1" noChangeArrowheads="1"/>
          </p:cNvPicPr>
          <p:nvPr/>
        </p:nvPicPr>
        <p:blipFill>
          <a:blip r:embed="rId5" cstate="print"/>
          <a:srcRect/>
          <a:stretch>
            <a:fillRect/>
          </a:stretch>
        </p:blipFill>
        <p:spPr bwMode="auto">
          <a:xfrm>
            <a:off x="1559496" y="4735780"/>
            <a:ext cx="2952328" cy="1988840"/>
          </a:xfrm>
          <a:prstGeom prst="rect">
            <a:avLst/>
          </a:prstGeom>
          <a:noFill/>
        </p:spPr>
      </p:pic>
      <p:sp>
        <p:nvSpPr>
          <p:cNvPr id="8" name="Text Box 4"/>
          <p:cNvSpPr txBox="1">
            <a:spLocks noChangeArrowheads="1"/>
          </p:cNvSpPr>
          <p:nvPr/>
        </p:nvSpPr>
        <p:spPr bwMode="auto">
          <a:xfrm>
            <a:off x="2031181" y="0"/>
            <a:ext cx="696041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r"/>
            <a:r>
              <a:rPr lang="id-ID" sz="3300" b="1" cap="small" dirty="0">
                <a:solidFill>
                  <a:srgbClr val="FF0000"/>
                </a:solidFill>
                <a:effectLst>
                  <a:outerShdw blurRad="38100" dist="38100" dir="2700000" algn="tl">
                    <a:srgbClr val="000000">
                      <a:alpha val="43137"/>
                    </a:srgbClr>
                  </a:outerShdw>
                </a:effectLst>
                <a:latin typeface="Trebuchet MS" panose="020B0603020202020204" pitchFamily="34" charset="0"/>
              </a:rPr>
              <a:t>Pancasila Sebagai Jiwa Dan Kepribadian Bangsa</a:t>
            </a:r>
            <a:endParaRPr lang="en-US" sz="3300" b="1" cap="small" dirty="0">
              <a:solidFill>
                <a:srgbClr val="FF0000"/>
              </a:solidFill>
              <a:effectLst>
                <a:outerShdw blurRad="38100" dist="38100" dir="2700000" algn="tl">
                  <a:srgbClr val="000000">
                    <a:alpha val="43137"/>
                  </a:srgbClr>
                </a:outerShdw>
              </a:effectLst>
              <a:latin typeface="Trebuchet MS" panose="020B0603020202020204" pitchFamily="34" charset="0"/>
            </a:endParaRPr>
          </a:p>
        </p:txBody>
      </p:sp>
    </p:spTree>
    <p:extLst>
      <p:ext uri="{BB962C8B-B14F-4D97-AF65-F5344CB8AC3E}">
        <p14:creationId xmlns:p14="http://schemas.microsoft.com/office/powerpoint/2010/main" val="1710939857"/>
      </p:ext>
    </p:extLst>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193</TotalTime>
  <Words>1769</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Corbel</vt:lpstr>
      <vt:lpstr>Lucida Bright</vt:lpstr>
      <vt:lpstr>Trebuchet MS</vt:lpstr>
      <vt:lpstr>Tw Cen MT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55</cp:revision>
  <dcterms:created xsi:type="dcterms:W3CDTF">2019-10-30T03:03:28Z</dcterms:created>
  <dcterms:modified xsi:type="dcterms:W3CDTF">2022-04-09T23:09:56Z</dcterms:modified>
</cp:coreProperties>
</file>