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3467" y="178689"/>
            <a:ext cx="1054506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3520" y="2473198"/>
            <a:ext cx="10144760" cy="408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3048000"/>
            <a:ext cx="6548222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400" b="1">
                <a:solidFill>
                  <a:srgbClr val="002060"/>
                </a:solidFill>
                <a:latin typeface="Calisto MT" panose="02040603050505030304" pitchFamily="18" charset="0"/>
                <a:cs typeface="Tahoma"/>
              </a:rPr>
              <a:t>DIAGRAM ALUR</a:t>
            </a:r>
            <a:r>
              <a:rPr lang="en-US" sz="4400" b="1">
                <a:solidFill>
                  <a:srgbClr val="002060"/>
                </a:solidFill>
                <a:latin typeface="Calisto MT" panose="02040603050505030304" pitchFamily="18" charset="0"/>
                <a:cs typeface="Tahoma"/>
              </a:rPr>
              <a:t> (</a:t>
            </a:r>
            <a:r>
              <a:rPr lang="en-US" sz="4400" b="1" i="1">
                <a:solidFill>
                  <a:srgbClr val="002060"/>
                </a:solidFill>
                <a:latin typeface="Calisto MT" panose="02040603050505030304" pitchFamily="18" charset="0"/>
                <a:cs typeface="Tahoma"/>
              </a:rPr>
              <a:t>F</a:t>
            </a:r>
            <a:r>
              <a:rPr lang="id-ID" sz="4400" b="1" i="1">
                <a:solidFill>
                  <a:srgbClr val="002060"/>
                </a:solidFill>
                <a:latin typeface="Calisto MT" panose="02040603050505030304" pitchFamily="18" charset="0"/>
              </a:rPr>
              <a:t>lowchart</a:t>
            </a:r>
            <a:r>
              <a:rPr lang="en-US" sz="4400" b="1">
                <a:solidFill>
                  <a:srgbClr val="002060"/>
                </a:solidFill>
                <a:latin typeface="Calisto MT" panose="02040603050505030304" pitchFamily="18" charset="0"/>
                <a:cs typeface="Tahoma"/>
              </a:rPr>
              <a:t>)</a:t>
            </a:r>
            <a:endParaRPr sz="4400" b="1">
              <a:solidFill>
                <a:srgbClr val="002060"/>
              </a:solidFill>
              <a:latin typeface="Calisto MT" panose="02040603050505030304" pitchFamily="18" charset="0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06680" y="8081"/>
            <a:ext cx="12264441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r">
              <a:lnSpc>
                <a:spcPts val="5180"/>
              </a:lnSpc>
              <a:spcBef>
                <a:spcPts val="755"/>
              </a:spcBef>
            </a:pPr>
            <a:r>
              <a:rPr sz="2400" spc="15" dirty="0">
                <a:solidFill>
                  <a:srgbClr val="002060"/>
                </a:solidFill>
              </a:rPr>
              <a:t>ANJURAN</a:t>
            </a:r>
            <a:r>
              <a:rPr sz="2400" spc="-215" dirty="0">
                <a:solidFill>
                  <a:srgbClr val="002060"/>
                </a:solidFill>
              </a:rPr>
              <a:t> </a:t>
            </a:r>
            <a:r>
              <a:rPr sz="2400" spc="50" dirty="0">
                <a:solidFill>
                  <a:srgbClr val="002060"/>
                </a:solidFill>
              </a:rPr>
              <a:t>PENYUSUNAN </a:t>
            </a:r>
            <a:r>
              <a:rPr sz="2400" spc="-1390" dirty="0">
                <a:solidFill>
                  <a:srgbClr val="002060"/>
                </a:solidFill>
              </a:rPr>
              <a:t> </a:t>
            </a:r>
            <a:r>
              <a:rPr sz="2400" spc="-55" dirty="0">
                <a:solidFill>
                  <a:srgbClr val="002060"/>
                </a:solidFill>
              </a:rPr>
              <a:t>DIAGRAM</a:t>
            </a:r>
            <a:r>
              <a:rPr sz="2400" spc="-165" dirty="0">
                <a:solidFill>
                  <a:srgbClr val="002060"/>
                </a:solidFill>
              </a:rPr>
              <a:t> </a:t>
            </a:r>
            <a:r>
              <a:rPr sz="2400" spc="10" dirty="0">
                <a:solidFill>
                  <a:srgbClr val="002060"/>
                </a:solidFill>
              </a:rPr>
              <a:t>ALUR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1676400"/>
            <a:ext cx="9525000" cy="28757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2400" b="1" spc="95" dirty="0">
                <a:solidFill>
                  <a:srgbClr val="7E7E7E"/>
                </a:solidFill>
                <a:latin typeface="Arial"/>
                <a:cs typeface="Arial"/>
              </a:rPr>
              <a:t>Hi</a:t>
            </a:r>
            <a:r>
              <a:rPr sz="2400" b="1" spc="110" dirty="0">
                <a:solidFill>
                  <a:srgbClr val="7E7E7E"/>
                </a:solidFill>
                <a:latin typeface="Arial"/>
                <a:cs typeface="Arial"/>
              </a:rPr>
              <a:t>ndari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pengu</a:t>
            </a:r>
            <a:r>
              <a:rPr sz="2400" b="1" spc="2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400" b="1" spc="75" dirty="0">
                <a:solidFill>
                  <a:srgbClr val="7E7E7E"/>
                </a:solidFill>
                <a:latin typeface="Arial"/>
                <a:cs typeface="Arial"/>
              </a:rPr>
              <a:t>angan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4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2400" b="1" spc="3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ose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4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tida</a:t>
            </a:r>
            <a:r>
              <a:rPr sz="24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perlu</a:t>
            </a:r>
            <a:r>
              <a:rPr sz="24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 </a:t>
            </a: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logik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4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40" dirty="0">
                <a:solidFill>
                  <a:srgbClr val="7E7E7E"/>
                </a:solidFill>
                <a:latin typeface="Arial"/>
                <a:cs typeface="Arial"/>
              </a:rPr>
              <a:t>yang</a:t>
            </a:r>
            <a:r>
              <a:rPr sz="24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7E7E7E"/>
                </a:solidFill>
                <a:latin typeface="Arial"/>
                <a:cs typeface="Arial"/>
              </a:rPr>
              <a:t>berbelit</a:t>
            </a:r>
            <a:r>
              <a:rPr sz="24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sehing</a:t>
            </a:r>
            <a:r>
              <a:rPr sz="24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4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jal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nnya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4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oses 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menjadi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singkat.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4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Jalannya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proses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digambarkan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spc="110" dirty="0">
                <a:solidFill>
                  <a:srgbClr val="7E7E7E"/>
                </a:solidFill>
                <a:latin typeface="Arial"/>
                <a:cs typeface="Arial"/>
              </a:rPr>
              <a:t>dari</a:t>
            </a:r>
            <a:r>
              <a:rPr sz="24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7E7E7E"/>
                </a:solidFill>
                <a:latin typeface="Arial"/>
                <a:cs typeface="Arial"/>
              </a:rPr>
              <a:t>atas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5">
                <a:solidFill>
                  <a:srgbClr val="7E7E7E"/>
                </a:solidFill>
                <a:latin typeface="Arial"/>
                <a:cs typeface="Arial"/>
              </a:rPr>
              <a:t>ke</a:t>
            </a:r>
            <a:r>
              <a:rPr sz="2400" b="1" spc="-4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30">
                <a:solidFill>
                  <a:srgbClr val="7E7E7E"/>
                </a:solidFill>
                <a:latin typeface="Arial"/>
                <a:cs typeface="Arial"/>
              </a:rPr>
              <a:t>bawah</a:t>
            </a:r>
            <a:r>
              <a:rPr lang="en-US" sz="2400" b="1">
                <a:latin typeface="Arial"/>
                <a:cs typeface="Arial"/>
              </a:rPr>
              <a:t> </a:t>
            </a:r>
            <a:r>
              <a:rPr sz="2400" spc="-2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400" spc="-16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diberikan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spc="140" dirty="0">
                <a:solidFill>
                  <a:srgbClr val="7E7E7E"/>
                </a:solidFill>
                <a:latin typeface="Arial"/>
                <a:cs typeface="Arial"/>
              </a:rPr>
              <a:t>tanda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10" dirty="0">
                <a:solidFill>
                  <a:srgbClr val="7E7E7E"/>
                </a:solidFill>
                <a:latin typeface="Arial"/>
                <a:cs typeface="Arial"/>
              </a:rPr>
              <a:t>panah</a:t>
            </a:r>
            <a:r>
              <a:rPr sz="24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memperjelas.</a:t>
            </a:r>
            <a:endParaRPr sz="24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4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Sebuah</a:t>
            </a:r>
            <a:r>
              <a:rPr sz="24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i="1" spc="-80" dirty="0">
                <a:solidFill>
                  <a:srgbClr val="7E7E7E"/>
                </a:solidFill>
                <a:latin typeface="Trebuchet MS"/>
                <a:cs typeface="Trebuchet MS"/>
              </a:rPr>
              <a:t>flowchart</a:t>
            </a:r>
            <a:r>
              <a:rPr sz="2400" i="1" spc="-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spc="105" dirty="0">
                <a:solidFill>
                  <a:srgbClr val="7E7E7E"/>
                </a:solidFill>
                <a:latin typeface="Arial"/>
                <a:cs typeface="Arial"/>
              </a:rPr>
              <a:t>diawali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titik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i="1" spc="-45">
                <a:solidFill>
                  <a:srgbClr val="7E7E7E"/>
                </a:solidFill>
                <a:latin typeface="Trebuchet MS"/>
                <a:cs typeface="Trebuchet MS"/>
              </a:rPr>
              <a:t>start</a:t>
            </a:r>
            <a:r>
              <a:rPr sz="2400" b="1" i="1" spc="-1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spc="-2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lang="en-US" sz="2400">
                <a:latin typeface="Lucida Sans Unicode"/>
                <a:cs typeface="Lucida Sans Unicode"/>
              </a:rPr>
              <a:t> </a:t>
            </a:r>
            <a:r>
              <a:rPr sz="2400" b="1" spc="105">
                <a:solidFill>
                  <a:srgbClr val="7E7E7E"/>
                </a:solidFill>
                <a:latin typeface="Arial"/>
                <a:cs typeface="Arial"/>
              </a:rPr>
              <a:t>diakhiri</a:t>
            </a:r>
            <a:r>
              <a:rPr sz="2400" b="1" spc="-5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i="1" spc="-35" dirty="0">
                <a:solidFill>
                  <a:srgbClr val="7E7E7E"/>
                </a:solidFill>
                <a:latin typeface="Trebuchet MS"/>
                <a:cs typeface="Trebuchet MS"/>
              </a:rPr>
              <a:t>end.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200500" y="4228366"/>
            <a:ext cx="2199751" cy="22799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220746" y="1763474"/>
            <a:ext cx="327660" cy="335280"/>
            <a:chOff x="2749295" y="1789176"/>
            <a:chExt cx="327660" cy="335280"/>
          </a:xfrm>
        </p:grpSpPr>
        <p:sp>
          <p:nvSpPr>
            <p:cNvPr id="7" name="object 7"/>
            <p:cNvSpPr/>
            <p:nvPr/>
          </p:nvSpPr>
          <p:spPr>
            <a:xfrm>
              <a:off x="2787395" y="1827276"/>
              <a:ext cx="251460" cy="259079"/>
            </a:xfrm>
            <a:custGeom>
              <a:avLst/>
              <a:gdLst/>
              <a:ahLst/>
              <a:cxnLst/>
              <a:rect l="l" t="t" r="r" b="b"/>
              <a:pathLst>
                <a:path w="251460" h="259080">
                  <a:moveTo>
                    <a:pt x="125730" y="0"/>
                  </a:moveTo>
                  <a:lnTo>
                    <a:pt x="76777" y="10185"/>
                  </a:lnTo>
                  <a:lnTo>
                    <a:pt x="36814" y="37957"/>
                  </a:lnTo>
                  <a:lnTo>
                    <a:pt x="9876" y="79134"/>
                  </a:lnTo>
                  <a:lnTo>
                    <a:pt x="0" y="129539"/>
                  </a:lnTo>
                  <a:lnTo>
                    <a:pt x="9876" y="179945"/>
                  </a:lnTo>
                  <a:lnTo>
                    <a:pt x="36814" y="221122"/>
                  </a:lnTo>
                  <a:lnTo>
                    <a:pt x="76777" y="248894"/>
                  </a:lnTo>
                  <a:lnTo>
                    <a:pt x="125730" y="259079"/>
                  </a:lnTo>
                  <a:lnTo>
                    <a:pt x="174682" y="248894"/>
                  </a:lnTo>
                  <a:lnTo>
                    <a:pt x="214645" y="221122"/>
                  </a:lnTo>
                  <a:lnTo>
                    <a:pt x="241583" y="179945"/>
                  </a:lnTo>
                  <a:lnTo>
                    <a:pt x="251460" y="129539"/>
                  </a:lnTo>
                  <a:lnTo>
                    <a:pt x="241583" y="79134"/>
                  </a:lnTo>
                  <a:lnTo>
                    <a:pt x="214645" y="37957"/>
                  </a:lnTo>
                  <a:lnTo>
                    <a:pt x="174682" y="10185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87395" y="1827276"/>
              <a:ext cx="251460" cy="259079"/>
            </a:xfrm>
            <a:custGeom>
              <a:avLst/>
              <a:gdLst/>
              <a:ahLst/>
              <a:cxnLst/>
              <a:rect l="l" t="t" r="r" b="b"/>
              <a:pathLst>
                <a:path w="251460" h="259080">
                  <a:moveTo>
                    <a:pt x="0" y="129539"/>
                  </a:moveTo>
                  <a:lnTo>
                    <a:pt x="9876" y="79134"/>
                  </a:lnTo>
                  <a:lnTo>
                    <a:pt x="36814" y="37957"/>
                  </a:lnTo>
                  <a:lnTo>
                    <a:pt x="76777" y="10185"/>
                  </a:lnTo>
                  <a:lnTo>
                    <a:pt x="125730" y="0"/>
                  </a:lnTo>
                  <a:lnTo>
                    <a:pt x="174682" y="10185"/>
                  </a:lnTo>
                  <a:lnTo>
                    <a:pt x="214645" y="37957"/>
                  </a:lnTo>
                  <a:lnTo>
                    <a:pt x="241583" y="79134"/>
                  </a:lnTo>
                  <a:lnTo>
                    <a:pt x="251460" y="129539"/>
                  </a:lnTo>
                  <a:lnTo>
                    <a:pt x="241583" y="179945"/>
                  </a:lnTo>
                  <a:lnTo>
                    <a:pt x="214645" y="221122"/>
                  </a:lnTo>
                  <a:lnTo>
                    <a:pt x="174682" y="248894"/>
                  </a:lnTo>
                  <a:lnTo>
                    <a:pt x="125730" y="259079"/>
                  </a:lnTo>
                  <a:lnTo>
                    <a:pt x="76777" y="248894"/>
                  </a:lnTo>
                  <a:lnTo>
                    <a:pt x="36814" y="221122"/>
                  </a:lnTo>
                  <a:lnTo>
                    <a:pt x="9876" y="179945"/>
                  </a:lnTo>
                  <a:lnTo>
                    <a:pt x="0" y="129539"/>
                  </a:lnTo>
                  <a:close/>
                </a:path>
              </a:pathLst>
            </a:custGeom>
            <a:ln w="762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98322" y="2809339"/>
            <a:ext cx="327660" cy="334010"/>
            <a:chOff x="2749295" y="3546347"/>
            <a:chExt cx="327660" cy="334010"/>
          </a:xfrm>
        </p:grpSpPr>
        <p:sp>
          <p:nvSpPr>
            <p:cNvPr id="10" name="object 10"/>
            <p:cNvSpPr/>
            <p:nvPr/>
          </p:nvSpPr>
          <p:spPr>
            <a:xfrm>
              <a:off x="2787395" y="3584447"/>
              <a:ext cx="251460" cy="257810"/>
            </a:xfrm>
            <a:custGeom>
              <a:avLst/>
              <a:gdLst/>
              <a:ahLst/>
              <a:cxnLst/>
              <a:rect l="l" t="t" r="r" b="b"/>
              <a:pathLst>
                <a:path w="251460" h="257810">
                  <a:moveTo>
                    <a:pt x="125730" y="0"/>
                  </a:moveTo>
                  <a:lnTo>
                    <a:pt x="76777" y="10120"/>
                  </a:lnTo>
                  <a:lnTo>
                    <a:pt x="36814" y="37718"/>
                  </a:lnTo>
                  <a:lnTo>
                    <a:pt x="9876" y="78652"/>
                  </a:lnTo>
                  <a:lnTo>
                    <a:pt x="0" y="128777"/>
                  </a:lnTo>
                  <a:lnTo>
                    <a:pt x="9876" y="178903"/>
                  </a:lnTo>
                  <a:lnTo>
                    <a:pt x="36814" y="219837"/>
                  </a:lnTo>
                  <a:lnTo>
                    <a:pt x="76777" y="247435"/>
                  </a:lnTo>
                  <a:lnTo>
                    <a:pt x="125730" y="257556"/>
                  </a:lnTo>
                  <a:lnTo>
                    <a:pt x="174682" y="247435"/>
                  </a:lnTo>
                  <a:lnTo>
                    <a:pt x="214645" y="219837"/>
                  </a:lnTo>
                  <a:lnTo>
                    <a:pt x="241583" y="178903"/>
                  </a:lnTo>
                  <a:lnTo>
                    <a:pt x="251460" y="128777"/>
                  </a:lnTo>
                  <a:lnTo>
                    <a:pt x="241583" y="78652"/>
                  </a:lnTo>
                  <a:lnTo>
                    <a:pt x="214645" y="37718"/>
                  </a:lnTo>
                  <a:lnTo>
                    <a:pt x="174682" y="10120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87395" y="3584447"/>
              <a:ext cx="251460" cy="257810"/>
            </a:xfrm>
            <a:custGeom>
              <a:avLst/>
              <a:gdLst/>
              <a:ahLst/>
              <a:cxnLst/>
              <a:rect l="l" t="t" r="r" b="b"/>
              <a:pathLst>
                <a:path w="251460" h="257810">
                  <a:moveTo>
                    <a:pt x="0" y="128777"/>
                  </a:moveTo>
                  <a:lnTo>
                    <a:pt x="9876" y="78652"/>
                  </a:lnTo>
                  <a:lnTo>
                    <a:pt x="36814" y="37718"/>
                  </a:lnTo>
                  <a:lnTo>
                    <a:pt x="76777" y="10120"/>
                  </a:lnTo>
                  <a:lnTo>
                    <a:pt x="125730" y="0"/>
                  </a:lnTo>
                  <a:lnTo>
                    <a:pt x="174682" y="10120"/>
                  </a:lnTo>
                  <a:lnTo>
                    <a:pt x="214645" y="37718"/>
                  </a:lnTo>
                  <a:lnTo>
                    <a:pt x="241583" y="78652"/>
                  </a:lnTo>
                  <a:lnTo>
                    <a:pt x="251460" y="128777"/>
                  </a:lnTo>
                  <a:lnTo>
                    <a:pt x="241583" y="178903"/>
                  </a:lnTo>
                  <a:lnTo>
                    <a:pt x="214645" y="219837"/>
                  </a:lnTo>
                  <a:lnTo>
                    <a:pt x="174682" y="247435"/>
                  </a:lnTo>
                  <a:lnTo>
                    <a:pt x="125730" y="257556"/>
                  </a:lnTo>
                  <a:lnTo>
                    <a:pt x="76777" y="247435"/>
                  </a:lnTo>
                  <a:lnTo>
                    <a:pt x="36814" y="219837"/>
                  </a:lnTo>
                  <a:lnTo>
                    <a:pt x="9876" y="178903"/>
                  </a:lnTo>
                  <a:lnTo>
                    <a:pt x="0" y="128777"/>
                  </a:lnTo>
                  <a:close/>
                </a:path>
              </a:pathLst>
            </a:custGeom>
            <a:ln w="762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20746" y="3752752"/>
            <a:ext cx="327660" cy="335280"/>
            <a:chOff x="2755392" y="4695444"/>
            <a:chExt cx="327660" cy="335280"/>
          </a:xfrm>
        </p:grpSpPr>
        <p:sp>
          <p:nvSpPr>
            <p:cNvPr id="13" name="object 13"/>
            <p:cNvSpPr/>
            <p:nvPr/>
          </p:nvSpPr>
          <p:spPr>
            <a:xfrm>
              <a:off x="2793492" y="4733544"/>
              <a:ext cx="251460" cy="259079"/>
            </a:xfrm>
            <a:custGeom>
              <a:avLst/>
              <a:gdLst/>
              <a:ahLst/>
              <a:cxnLst/>
              <a:rect l="l" t="t" r="r" b="b"/>
              <a:pathLst>
                <a:path w="251460" h="259079">
                  <a:moveTo>
                    <a:pt x="125730" y="0"/>
                  </a:moveTo>
                  <a:lnTo>
                    <a:pt x="76777" y="10185"/>
                  </a:lnTo>
                  <a:lnTo>
                    <a:pt x="36814" y="37957"/>
                  </a:lnTo>
                  <a:lnTo>
                    <a:pt x="9876" y="79134"/>
                  </a:lnTo>
                  <a:lnTo>
                    <a:pt x="0" y="129539"/>
                  </a:lnTo>
                  <a:lnTo>
                    <a:pt x="9876" y="179945"/>
                  </a:lnTo>
                  <a:lnTo>
                    <a:pt x="36814" y="221122"/>
                  </a:lnTo>
                  <a:lnTo>
                    <a:pt x="76777" y="248894"/>
                  </a:lnTo>
                  <a:lnTo>
                    <a:pt x="125730" y="259079"/>
                  </a:lnTo>
                  <a:lnTo>
                    <a:pt x="174682" y="248894"/>
                  </a:lnTo>
                  <a:lnTo>
                    <a:pt x="214645" y="221122"/>
                  </a:lnTo>
                  <a:lnTo>
                    <a:pt x="241583" y="179945"/>
                  </a:lnTo>
                  <a:lnTo>
                    <a:pt x="251459" y="129539"/>
                  </a:lnTo>
                  <a:lnTo>
                    <a:pt x="241583" y="79134"/>
                  </a:lnTo>
                  <a:lnTo>
                    <a:pt x="214645" y="37957"/>
                  </a:lnTo>
                  <a:lnTo>
                    <a:pt x="174682" y="10185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93492" y="4733544"/>
              <a:ext cx="251460" cy="259079"/>
            </a:xfrm>
            <a:custGeom>
              <a:avLst/>
              <a:gdLst/>
              <a:ahLst/>
              <a:cxnLst/>
              <a:rect l="l" t="t" r="r" b="b"/>
              <a:pathLst>
                <a:path w="251460" h="259079">
                  <a:moveTo>
                    <a:pt x="0" y="129539"/>
                  </a:moveTo>
                  <a:lnTo>
                    <a:pt x="9876" y="79134"/>
                  </a:lnTo>
                  <a:lnTo>
                    <a:pt x="36814" y="37957"/>
                  </a:lnTo>
                  <a:lnTo>
                    <a:pt x="76777" y="10185"/>
                  </a:lnTo>
                  <a:lnTo>
                    <a:pt x="125730" y="0"/>
                  </a:lnTo>
                  <a:lnTo>
                    <a:pt x="174682" y="10185"/>
                  </a:lnTo>
                  <a:lnTo>
                    <a:pt x="214645" y="37957"/>
                  </a:lnTo>
                  <a:lnTo>
                    <a:pt x="241583" y="79134"/>
                  </a:lnTo>
                  <a:lnTo>
                    <a:pt x="251459" y="129539"/>
                  </a:lnTo>
                  <a:lnTo>
                    <a:pt x="241583" y="179945"/>
                  </a:lnTo>
                  <a:lnTo>
                    <a:pt x="214645" y="221122"/>
                  </a:lnTo>
                  <a:lnTo>
                    <a:pt x="174682" y="248894"/>
                  </a:lnTo>
                  <a:lnTo>
                    <a:pt x="125730" y="259079"/>
                  </a:lnTo>
                  <a:lnTo>
                    <a:pt x="76777" y="248894"/>
                  </a:lnTo>
                  <a:lnTo>
                    <a:pt x="36814" y="221122"/>
                  </a:lnTo>
                  <a:lnTo>
                    <a:pt x="9876" y="179945"/>
                  </a:lnTo>
                  <a:lnTo>
                    <a:pt x="0" y="129539"/>
                  </a:lnTo>
                  <a:close/>
                </a:path>
              </a:pathLst>
            </a:custGeom>
            <a:ln w="76200">
              <a:solidFill>
                <a:srgbClr val="8B8B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7868" y="1828800"/>
            <a:ext cx="10864850" cy="2180590"/>
            <a:chOff x="467868" y="1828800"/>
            <a:chExt cx="10864850" cy="2180590"/>
          </a:xfrm>
        </p:grpSpPr>
        <p:sp>
          <p:nvSpPr>
            <p:cNvPr id="4" name="object 4"/>
            <p:cNvSpPr/>
            <p:nvPr/>
          </p:nvSpPr>
          <p:spPr>
            <a:xfrm>
              <a:off x="486918" y="2151125"/>
              <a:ext cx="10826750" cy="585470"/>
            </a:xfrm>
            <a:custGeom>
              <a:avLst/>
              <a:gdLst/>
              <a:ahLst/>
              <a:cxnLst/>
              <a:rect l="l" t="t" r="r" b="b"/>
              <a:pathLst>
                <a:path w="10826750" h="585469">
                  <a:moveTo>
                    <a:pt x="0" y="97536"/>
                  </a:moveTo>
                  <a:lnTo>
                    <a:pt x="7665" y="59578"/>
                  </a:lnTo>
                  <a:lnTo>
                    <a:pt x="28570" y="28575"/>
                  </a:lnTo>
                  <a:lnTo>
                    <a:pt x="59573" y="7667"/>
                  </a:lnTo>
                  <a:lnTo>
                    <a:pt x="97536" y="0"/>
                  </a:lnTo>
                  <a:lnTo>
                    <a:pt x="10728960" y="0"/>
                  </a:lnTo>
                  <a:lnTo>
                    <a:pt x="10766917" y="7667"/>
                  </a:lnTo>
                  <a:lnTo>
                    <a:pt x="10797920" y="28575"/>
                  </a:lnTo>
                  <a:lnTo>
                    <a:pt x="10818828" y="59578"/>
                  </a:lnTo>
                  <a:lnTo>
                    <a:pt x="10826496" y="97536"/>
                  </a:lnTo>
                  <a:lnTo>
                    <a:pt x="10826496" y="487679"/>
                  </a:lnTo>
                  <a:lnTo>
                    <a:pt x="10818828" y="525637"/>
                  </a:lnTo>
                  <a:lnTo>
                    <a:pt x="10797921" y="556640"/>
                  </a:lnTo>
                  <a:lnTo>
                    <a:pt x="10766917" y="577548"/>
                  </a:lnTo>
                  <a:lnTo>
                    <a:pt x="10728960" y="585215"/>
                  </a:lnTo>
                  <a:lnTo>
                    <a:pt x="97536" y="585215"/>
                  </a:lnTo>
                  <a:lnTo>
                    <a:pt x="59573" y="577548"/>
                  </a:lnTo>
                  <a:lnTo>
                    <a:pt x="28570" y="556640"/>
                  </a:lnTo>
                  <a:lnTo>
                    <a:pt x="7665" y="525637"/>
                  </a:lnTo>
                  <a:lnTo>
                    <a:pt x="0" y="487679"/>
                  </a:lnTo>
                  <a:lnTo>
                    <a:pt x="0" y="97536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420" y="1828800"/>
              <a:ext cx="10294620" cy="646430"/>
            </a:xfrm>
            <a:custGeom>
              <a:avLst/>
              <a:gdLst/>
              <a:ahLst/>
              <a:cxnLst/>
              <a:rect l="l" t="t" r="r" b="b"/>
              <a:pathLst>
                <a:path w="10294620" h="646430">
                  <a:moveTo>
                    <a:pt x="1029462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0294620" y="646176"/>
                  </a:lnTo>
                  <a:lnTo>
                    <a:pt x="10294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21585" y="2736341"/>
              <a:ext cx="649605" cy="1254125"/>
            </a:xfrm>
            <a:custGeom>
              <a:avLst/>
              <a:gdLst/>
              <a:ahLst/>
              <a:cxnLst/>
              <a:rect l="l" t="t" r="r" b="b"/>
              <a:pathLst>
                <a:path w="649605" h="1254125">
                  <a:moveTo>
                    <a:pt x="0" y="0"/>
                  </a:moveTo>
                  <a:lnTo>
                    <a:pt x="0" y="1253998"/>
                  </a:lnTo>
                  <a:lnTo>
                    <a:pt x="649351" y="1253998"/>
                  </a:lnTo>
                  <a:lnTo>
                    <a:pt x="649351" y="1239520"/>
                  </a:lnTo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2190" y="133826"/>
            <a:ext cx="990981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2060"/>
                </a:solidFill>
              </a:rPr>
              <a:t>SIMBOL-SIMBOL </a:t>
            </a:r>
            <a:r>
              <a:rPr sz="3200" i="1" dirty="0">
                <a:solidFill>
                  <a:srgbClr val="002060"/>
                </a:solidFill>
                <a:latin typeface="Trebuchet MS"/>
                <a:cs typeface="Trebuchet MS"/>
              </a:rPr>
              <a:t>FLOWCHART</a:t>
            </a:r>
            <a:endParaRPr sz="32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2159" y="1836496"/>
            <a:ext cx="9986010" cy="352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Terdapat</a:t>
            </a:r>
            <a:r>
              <a:rPr sz="36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b="1" spc="50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36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7E7E7E"/>
                </a:solidFill>
                <a:latin typeface="Arial"/>
                <a:cs typeface="Arial"/>
              </a:rPr>
              <a:t>jenis</a:t>
            </a:r>
            <a:r>
              <a:rPr sz="36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600" b="1" spc="65" dirty="0">
                <a:solidFill>
                  <a:srgbClr val="7E7E7E"/>
                </a:solidFill>
                <a:latin typeface="Arial"/>
                <a:cs typeface="Arial"/>
              </a:rPr>
              <a:t>simbol</a:t>
            </a:r>
            <a:r>
              <a:rPr sz="36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dalam</a:t>
            </a:r>
            <a:r>
              <a:rPr sz="3600" spc="-2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i="1" spc="-120" dirty="0">
                <a:solidFill>
                  <a:srgbClr val="7E7E7E"/>
                </a:solidFill>
                <a:latin typeface="Trebuchet MS"/>
                <a:cs typeface="Trebuchet MS"/>
              </a:rPr>
              <a:t>flowchart</a:t>
            </a:r>
            <a:r>
              <a:rPr sz="36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36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yaitu:</a:t>
            </a:r>
            <a:endParaRPr sz="3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000">
              <a:latin typeface="Lucida Sans Unicode"/>
              <a:cs typeface="Lucida Sans Unicode"/>
            </a:endParaRPr>
          </a:p>
          <a:p>
            <a:pPr marL="2677795" indent="-516890">
              <a:lnSpc>
                <a:spcPct val="100000"/>
              </a:lnSpc>
              <a:buClr>
                <a:srgbClr val="51A0D7"/>
              </a:buClr>
              <a:buSzPct val="150000"/>
              <a:buFont typeface="Arial MT"/>
              <a:buChar char="•"/>
              <a:tabLst>
                <a:tab pos="2678430" algn="l"/>
              </a:tabLst>
            </a:pPr>
            <a:r>
              <a:rPr sz="3600" b="1" i="1" spc="-65" dirty="0">
                <a:solidFill>
                  <a:srgbClr val="7E7E7E"/>
                </a:solidFill>
                <a:latin typeface="Trebuchet MS"/>
                <a:cs typeface="Trebuchet MS"/>
              </a:rPr>
              <a:t>Flow</a:t>
            </a:r>
            <a:r>
              <a:rPr sz="3600" b="1" i="1" spc="-1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b="1" i="1" spc="-20" dirty="0">
                <a:solidFill>
                  <a:srgbClr val="7E7E7E"/>
                </a:solidFill>
                <a:latin typeface="Trebuchet MS"/>
                <a:cs typeface="Trebuchet MS"/>
              </a:rPr>
              <a:t>Direction</a:t>
            </a:r>
            <a:r>
              <a:rPr sz="3600" b="1" i="1" spc="-1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b="1" i="1" spc="30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endParaRPr sz="3600">
              <a:latin typeface="Trebuchet MS"/>
              <a:cs typeface="Trebuchet MS"/>
            </a:endParaRPr>
          </a:p>
          <a:p>
            <a:pPr marL="2677795" indent="-516890">
              <a:lnSpc>
                <a:spcPct val="100000"/>
              </a:lnSpc>
              <a:spcBef>
                <a:spcPts val="1080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2678430" algn="l"/>
              </a:tabLst>
            </a:pPr>
            <a:r>
              <a:rPr sz="3600" b="1" i="1" dirty="0">
                <a:solidFill>
                  <a:srgbClr val="7E7E7E"/>
                </a:solidFill>
                <a:latin typeface="Trebuchet MS"/>
                <a:cs typeface="Trebuchet MS"/>
              </a:rPr>
              <a:t>Processing</a:t>
            </a:r>
            <a:r>
              <a:rPr sz="3600" b="1" i="1" spc="-1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b="1" i="1" spc="25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endParaRPr sz="3600">
              <a:latin typeface="Trebuchet MS"/>
              <a:cs typeface="Trebuchet MS"/>
            </a:endParaRPr>
          </a:p>
          <a:p>
            <a:pPr marL="2677795" indent="-516890">
              <a:lnSpc>
                <a:spcPct val="100000"/>
              </a:lnSpc>
              <a:spcBef>
                <a:spcPts val="1080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2678430" algn="l"/>
              </a:tabLst>
            </a:pPr>
            <a:r>
              <a:rPr sz="3600" b="1" i="1" spc="70" dirty="0">
                <a:solidFill>
                  <a:srgbClr val="7E7E7E"/>
                </a:solidFill>
                <a:latin typeface="Trebuchet MS"/>
                <a:cs typeface="Trebuchet MS"/>
              </a:rPr>
              <a:t>Input</a:t>
            </a:r>
            <a:r>
              <a:rPr sz="3600" b="1" i="1" spc="-1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b="1" i="1" spc="35" dirty="0">
                <a:solidFill>
                  <a:srgbClr val="7E7E7E"/>
                </a:solidFill>
                <a:latin typeface="Trebuchet MS"/>
                <a:cs typeface="Trebuchet MS"/>
              </a:rPr>
              <a:t>Output</a:t>
            </a:r>
            <a:r>
              <a:rPr sz="3600" b="1" i="1" spc="-1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600" b="1" i="1" spc="30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0810" y="3356609"/>
            <a:ext cx="0" cy="1777364"/>
          </a:xfrm>
          <a:custGeom>
            <a:avLst/>
            <a:gdLst/>
            <a:ahLst/>
            <a:cxnLst/>
            <a:rect l="l" t="t" r="r" b="b"/>
            <a:pathLst>
              <a:path h="1777364">
                <a:moveTo>
                  <a:pt x="0" y="0"/>
                </a:moveTo>
                <a:lnTo>
                  <a:pt x="0" y="1777110"/>
                </a:lnTo>
              </a:path>
            </a:pathLst>
          </a:custGeom>
          <a:ln w="38100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03261" y="266762"/>
            <a:ext cx="44246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5" dirty="0">
                <a:solidFill>
                  <a:srgbClr val="002060"/>
                </a:solidFill>
                <a:latin typeface="Trebuchet MS"/>
                <a:cs typeface="Trebuchet MS"/>
              </a:rPr>
              <a:t>FLOW</a:t>
            </a:r>
            <a:r>
              <a:rPr sz="2400" i="1" spc="-25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i="1" spc="140" dirty="0">
                <a:solidFill>
                  <a:srgbClr val="002060"/>
                </a:solidFill>
                <a:latin typeface="Trebuchet MS"/>
                <a:cs typeface="Trebuchet MS"/>
              </a:rPr>
              <a:t>DIRECTION</a:t>
            </a:r>
            <a:r>
              <a:rPr sz="2400" i="1" spc="-28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i="1" spc="165" dirty="0">
                <a:solidFill>
                  <a:srgbClr val="002060"/>
                </a:solidFill>
                <a:latin typeface="Trebuchet MS"/>
                <a:cs typeface="Trebuchet MS"/>
              </a:rPr>
              <a:t>SYMBOLS</a:t>
            </a:r>
            <a:endParaRPr sz="24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552755"/>
              </p:ext>
            </p:extLst>
          </p:nvPr>
        </p:nvGraphicFramePr>
        <p:xfrm>
          <a:off x="1143000" y="1933503"/>
          <a:ext cx="10134600" cy="457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28"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1103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Keterangan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4311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Fungsi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000" i="1" spc="-8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age</a:t>
                      </a:r>
                      <a:r>
                        <a:rPr sz="2000" i="1" spc="-9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ec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17653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Simbol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untuk 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eluar/masu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 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dalam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lem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ar  ata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alama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R w="6350">
                      <a:solidFill>
                        <a:srgbClr val="51A0D7"/>
                      </a:solidFill>
                      <a:prstDash val="solid"/>
                    </a:lnR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7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sz="2000" i="1" spc="-114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Page</a:t>
                      </a:r>
                      <a:r>
                        <a:rPr sz="2000" i="1" spc="-114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Connector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17653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Simbol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untuk 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eluar/masu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 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dalam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lem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ar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atau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ala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sama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Communication</a:t>
                      </a:r>
                      <a:r>
                        <a:rPr sz="2000" i="1" spc="-10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4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Link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3041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ansm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tuk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fo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rmas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dari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tu</a:t>
                      </a:r>
                      <a:r>
                        <a:rPr sz="20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loka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 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lo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2384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33600" y="2646390"/>
            <a:ext cx="935990" cy="791210"/>
          </a:xfrm>
          <a:custGeom>
            <a:avLst/>
            <a:gdLst/>
            <a:ahLst/>
            <a:cxnLst/>
            <a:rect l="l" t="t" r="r" b="b"/>
            <a:pathLst>
              <a:path w="935989" h="791210">
                <a:moveTo>
                  <a:pt x="0" y="0"/>
                </a:moveTo>
                <a:lnTo>
                  <a:pt x="935736" y="0"/>
                </a:lnTo>
                <a:lnTo>
                  <a:pt x="935736" y="632713"/>
                </a:lnTo>
                <a:lnTo>
                  <a:pt x="467868" y="790956"/>
                </a:lnTo>
                <a:lnTo>
                  <a:pt x="0" y="632713"/>
                </a:lnTo>
                <a:lnTo>
                  <a:pt x="0" y="0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9800" y="4220886"/>
            <a:ext cx="935990" cy="935990"/>
          </a:xfrm>
          <a:custGeom>
            <a:avLst/>
            <a:gdLst/>
            <a:ahLst/>
            <a:cxnLst/>
            <a:rect l="l" t="t" r="r" b="b"/>
            <a:pathLst>
              <a:path w="935989" h="935989">
                <a:moveTo>
                  <a:pt x="0" y="467868"/>
                </a:moveTo>
                <a:lnTo>
                  <a:pt x="2415" y="420023"/>
                </a:lnTo>
                <a:lnTo>
                  <a:pt x="9503" y="373562"/>
                </a:lnTo>
                <a:lnTo>
                  <a:pt x="21030" y="328720"/>
                </a:lnTo>
                <a:lnTo>
                  <a:pt x="36760" y="285732"/>
                </a:lnTo>
                <a:lnTo>
                  <a:pt x="56459" y="244832"/>
                </a:lnTo>
                <a:lnTo>
                  <a:pt x="79891" y="206257"/>
                </a:lnTo>
                <a:lnTo>
                  <a:pt x="106822" y="170240"/>
                </a:lnTo>
                <a:lnTo>
                  <a:pt x="137017" y="137017"/>
                </a:lnTo>
                <a:lnTo>
                  <a:pt x="170240" y="106822"/>
                </a:lnTo>
                <a:lnTo>
                  <a:pt x="206257" y="79891"/>
                </a:lnTo>
                <a:lnTo>
                  <a:pt x="244832" y="56459"/>
                </a:lnTo>
                <a:lnTo>
                  <a:pt x="285732" y="36760"/>
                </a:lnTo>
                <a:lnTo>
                  <a:pt x="328720" y="21030"/>
                </a:lnTo>
                <a:lnTo>
                  <a:pt x="373562" y="9503"/>
                </a:lnTo>
                <a:lnTo>
                  <a:pt x="420023" y="2415"/>
                </a:lnTo>
                <a:lnTo>
                  <a:pt x="467868" y="0"/>
                </a:lnTo>
                <a:lnTo>
                  <a:pt x="515712" y="2415"/>
                </a:lnTo>
                <a:lnTo>
                  <a:pt x="562173" y="9503"/>
                </a:lnTo>
                <a:lnTo>
                  <a:pt x="607015" y="21030"/>
                </a:lnTo>
                <a:lnTo>
                  <a:pt x="650003" y="36760"/>
                </a:lnTo>
                <a:lnTo>
                  <a:pt x="690903" y="56459"/>
                </a:lnTo>
                <a:lnTo>
                  <a:pt x="729478" y="79891"/>
                </a:lnTo>
                <a:lnTo>
                  <a:pt x="765495" y="106822"/>
                </a:lnTo>
                <a:lnTo>
                  <a:pt x="798718" y="137017"/>
                </a:lnTo>
                <a:lnTo>
                  <a:pt x="828913" y="170240"/>
                </a:lnTo>
                <a:lnTo>
                  <a:pt x="855844" y="206257"/>
                </a:lnTo>
                <a:lnTo>
                  <a:pt x="879276" y="244832"/>
                </a:lnTo>
                <a:lnTo>
                  <a:pt x="898975" y="285732"/>
                </a:lnTo>
                <a:lnTo>
                  <a:pt x="914705" y="328720"/>
                </a:lnTo>
                <a:lnTo>
                  <a:pt x="926232" y="373562"/>
                </a:lnTo>
                <a:lnTo>
                  <a:pt x="933320" y="420023"/>
                </a:lnTo>
                <a:lnTo>
                  <a:pt x="935736" y="467868"/>
                </a:lnTo>
                <a:lnTo>
                  <a:pt x="933320" y="515712"/>
                </a:lnTo>
                <a:lnTo>
                  <a:pt x="926232" y="562173"/>
                </a:lnTo>
                <a:lnTo>
                  <a:pt x="914705" y="607015"/>
                </a:lnTo>
                <a:lnTo>
                  <a:pt x="898975" y="650003"/>
                </a:lnTo>
                <a:lnTo>
                  <a:pt x="879276" y="690903"/>
                </a:lnTo>
                <a:lnTo>
                  <a:pt x="855844" y="729478"/>
                </a:lnTo>
                <a:lnTo>
                  <a:pt x="828913" y="765495"/>
                </a:lnTo>
                <a:lnTo>
                  <a:pt x="798718" y="798718"/>
                </a:lnTo>
                <a:lnTo>
                  <a:pt x="765495" y="828913"/>
                </a:lnTo>
                <a:lnTo>
                  <a:pt x="729478" y="855844"/>
                </a:lnTo>
                <a:lnTo>
                  <a:pt x="690903" y="879276"/>
                </a:lnTo>
                <a:lnTo>
                  <a:pt x="650003" y="898975"/>
                </a:lnTo>
                <a:lnTo>
                  <a:pt x="607015" y="914705"/>
                </a:lnTo>
                <a:lnTo>
                  <a:pt x="562173" y="926232"/>
                </a:lnTo>
                <a:lnTo>
                  <a:pt x="515712" y="933320"/>
                </a:lnTo>
                <a:lnTo>
                  <a:pt x="467868" y="935736"/>
                </a:lnTo>
                <a:lnTo>
                  <a:pt x="420023" y="933320"/>
                </a:lnTo>
                <a:lnTo>
                  <a:pt x="373562" y="926232"/>
                </a:lnTo>
                <a:lnTo>
                  <a:pt x="328720" y="914705"/>
                </a:lnTo>
                <a:lnTo>
                  <a:pt x="285732" y="898975"/>
                </a:lnTo>
                <a:lnTo>
                  <a:pt x="244832" y="879276"/>
                </a:lnTo>
                <a:lnTo>
                  <a:pt x="206257" y="855844"/>
                </a:lnTo>
                <a:lnTo>
                  <a:pt x="170240" y="828913"/>
                </a:lnTo>
                <a:lnTo>
                  <a:pt x="137017" y="798718"/>
                </a:lnTo>
                <a:lnTo>
                  <a:pt x="106822" y="765495"/>
                </a:lnTo>
                <a:lnTo>
                  <a:pt x="79891" y="729478"/>
                </a:lnTo>
                <a:lnTo>
                  <a:pt x="56459" y="690903"/>
                </a:lnTo>
                <a:lnTo>
                  <a:pt x="36760" y="650003"/>
                </a:lnTo>
                <a:lnTo>
                  <a:pt x="21030" y="607015"/>
                </a:lnTo>
                <a:lnTo>
                  <a:pt x="9503" y="562173"/>
                </a:lnTo>
                <a:lnTo>
                  <a:pt x="2415" y="515712"/>
                </a:lnTo>
                <a:lnTo>
                  <a:pt x="0" y="467868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1571" y="5724983"/>
            <a:ext cx="793957" cy="6691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2000" y="921893"/>
            <a:ext cx="96780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60" dirty="0">
                <a:solidFill>
                  <a:srgbClr val="7E7E7E"/>
                </a:solidFill>
                <a:latin typeface="Trebuchet MS"/>
                <a:cs typeface="Trebuchet MS"/>
              </a:rPr>
              <a:t>Fl</a:t>
            </a:r>
            <a:r>
              <a:rPr sz="2800" b="1" i="1" spc="-135" dirty="0">
                <a:solidFill>
                  <a:srgbClr val="7E7E7E"/>
                </a:solidFill>
                <a:latin typeface="Trebuchet MS"/>
                <a:cs typeface="Trebuchet MS"/>
              </a:rPr>
              <a:t>o</a:t>
            </a:r>
            <a:r>
              <a:rPr sz="2800" b="1" i="1" spc="35" dirty="0">
                <a:solidFill>
                  <a:srgbClr val="7E7E7E"/>
                </a:solidFill>
                <a:latin typeface="Trebuchet MS"/>
                <a:cs typeface="Trebuchet MS"/>
              </a:rPr>
              <a:t>w</a:t>
            </a:r>
            <a:r>
              <a:rPr sz="2800" b="1" i="1" spc="-1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-15" dirty="0">
                <a:solidFill>
                  <a:srgbClr val="7E7E7E"/>
                </a:solidFill>
                <a:latin typeface="Trebuchet MS"/>
                <a:cs typeface="Trebuchet MS"/>
              </a:rPr>
              <a:t>Di</a:t>
            </a:r>
            <a:r>
              <a:rPr sz="2800" b="1" i="1" spc="-80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2800" b="1" i="1" spc="-40" dirty="0">
                <a:solidFill>
                  <a:srgbClr val="7E7E7E"/>
                </a:solidFill>
                <a:latin typeface="Trebuchet MS"/>
                <a:cs typeface="Trebuchet MS"/>
              </a:rPr>
              <a:t>ec</a:t>
            </a:r>
            <a:r>
              <a:rPr sz="2800" b="1" i="1" spc="-2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800" b="1" i="1" spc="20" dirty="0">
                <a:solidFill>
                  <a:srgbClr val="7E7E7E"/>
                </a:solidFill>
                <a:latin typeface="Trebuchet MS"/>
                <a:cs typeface="Trebuchet MS"/>
              </a:rPr>
              <a:t>ion</a:t>
            </a:r>
            <a:r>
              <a:rPr sz="2800" b="1" i="1" spc="-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20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r>
              <a:rPr sz="2800" b="1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igunak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mengg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bungkan 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antara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simbol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simbol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lainnya.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491092"/>
              </p:ext>
            </p:extLst>
          </p:nvPr>
        </p:nvGraphicFramePr>
        <p:xfrm>
          <a:off x="1221749" y="1844923"/>
          <a:ext cx="10134600" cy="4269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28">
                <a:tc>
                  <a:txBody>
                    <a:bodyPr/>
                    <a:lstStyle/>
                    <a:p>
                      <a:pPr marL="12566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Keterangan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4311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Fungsi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665">
                <a:tc>
                  <a:txBody>
                    <a:bodyPr/>
                    <a:lstStyle/>
                    <a:p>
                      <a:pPr marR="635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Process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6350">
                      <a:solidFill>
                        <a:srgbClr val="51A0D7"/>
                      </a:solidFill>
                      <a:prstDash val="solid"/>
                    </a:lnL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13525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nun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 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pengolahan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yang 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lakukan</a:t>
                      </a:r>
                      <a:r>
                        <a:rPr sz="20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oleh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pu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R w="6350">
                      <a:solidFill>
                        <a:srgbClr val="51A0D7"/>
                      </a:solidFill>
                      <a:prstDash val="solid"/>
                    </a:lnR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39">
                <a:tc gridSpan="2">
                  <a:txBody>
                    <a:bodyPr/>
                    <a:lstStyle/>
                    <a:p>
                      <a:pPr marL="3470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4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Manual</a:t>
                      </a:r>
                      <a:r>
                        <a:rPr sz="2000" i="1" spc="-13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spc="-2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Operation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 marR="1352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bol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j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kkan  pe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ng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lakukan</a:t>
                      </a:r>
                      <a:r>
                        <a:rPr sz="20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oleh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pu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614">
                <a:tc gridSpan="2">
                  <a:txBody>
                    <a:bodyPr/>
                    <a:lstStyle/>
                    <a:p>
                      <a:pPr marL="3470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Decision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700" marR="1682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on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isi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yang  </a:t>
                      </a:r>
                      <a:r>
                        <a:rPr sz="2000" spc="-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akan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menghasilkan 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beberapa </a:t>
                      </a:r>
                      <a:r>
                        <a:rPr sz="2000" spc="-5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kemungkinan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jawaban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atau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7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aksi.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010400" y="147065"/>
            <a:ext cx="5314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215" dirty="0">
                <a:solidFill>
                  <a:srgbClr val="002060"/>
                </a:solidFill>
                <a:latin typeface="Trebuchet MS"/>
                <a:cs typeface="Trebuchet MS"/>
              </a:rPr>
              <a:t>PROCESSING</a:t>
            </a:r>
            <a:r>
              <a:rPr sz="3200" i="1" spc="-2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i="1" spc="165" dirty="0">
                <a:solidFill>
                  <a:srgbClr val="002060"/>
                </a:solidFill>
                <a:latin typeface="Trebuchet MS"/>
                <a:cs typeface="Trebuchet MS"/>
              </a:rPr>
              <a:t>SYMBOLS</a:t>
            </a:r>
            <a:r>
              <a:rPr sz="3200" i="1" spc="-26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3200" spc="-434" dirty="0"/>
              <a:t>(1)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73477" y="2584483"/>
            <a:ext cx="1455420" cy="719455"/>
          </a:xfrm>
          <a:custGeom>
            <a:avLst/>
            <a:gdLst/>
            <a:ahLst/>
            <a:cxnLst/>
            <a:rect l="l" t="t" r="r" b="b"/>
            <a:pathLst>
              <a:path w="1455420" h="719454">
                <a:moveTo>
                  <a:pt x="0" y="719327"/>
                </a:moveTo>
                <a:lnTo>
                  <a:pt x="1455419" y="719327"/>
                </a:lnTo>
                <a:lnTo>
                  <a:pt x="1455419" y="0"/>
                </a:lnTo>
                <a:lnTo>
                  <a:pt x="0" y="0"/>
                </a:lnTo>
                <a:lnTo>
                  <a:pt x="0" y="719327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952" y="3795465"/>
            <a:ext cx="1728470" cy="719455"/>
          </a:xfrm>
          <a:custGeom>
            <a:avLst/>
            <a:gdLst/>
            <a:ahLst/>
            <a:cxnLst/>
            <a:rect l="l" t="t" r="r" b="b"/>
            <a:pathLst>
              <a:path w="1728470" h="719454">
                <a:moveTo>
                  <a:pt x="0" y="0"/>
                </a:moveTo>
                <a:lnTo>
                  <a:pt x="1728215" y="0"/>
                </a:lnTo>
                <a:lnTo>
                  <a:pt x="1382522" y="719327"/>
                </a:lnTo>
                <a:lnTo>
                  <a:pt x="345694" y="719327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62414" y="798322"/>
            <a:ext cx="98939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7E7E7E"/>
                </a:solidFill>
                <a:latin typeface="Trebuchet MS"/>
                <a:cs typeface="Trebuchet MS"/>
              </a:rPr>
              <a:t>Processing</a:t>
            </a:r>
            <a:r>
              <a:rPr sz="2800" b="1" i="1" spc="-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b="1" i="1" spc="20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r>
              <a:rPr sz="2800" b="1" i="1" spc="-9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menunjukkan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jenis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operasi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pengolahan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prosedur.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38577" y="4936363"/>
            <a:ext cx="1125220" cy="1123315"/>
          </a:xfrm>
          <a:custGeom>
            <a:avLst/>
            <a:gdLst/>
            <a:ahLst/>
            <a:cxnLst/>
            <a:rect l="l" t="t" r="r" b="b"/>
            <a:pathLst>
              <a:path w="1125220" h="1123314">
                <a:moveTo>
                  <a:pt x="0" y="561593"/>
                </a:moveTo>
                <a:lnTo>
                  <a:pt x="562356" y="0"/>
                </a:lnTo>
                <a:lnTo>
                  <a:pt x="1124712" y="561593"/>
                </a:lnTo>
                <a:lnTo>
                  <a:pt x="562356" y="1123187"/>
                </a:lnTo>
                <a:lnTo>
                  <a:pt x="0" y="561593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9784" y="1735708"/>
          <a:ext cx="10134600" cy="3383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28">
                <a:tc>
                  <a:txBody>
                    <a:bodyPr/>
                    <a:lstStyle/>
                    <a:p>
                      <a:pPr marL="15240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11036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Keterangan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4305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Fungsi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spc="-3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2000" i="1" spc="-9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spc="-3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ocess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1422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Simbol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untuk 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mempersiapkan </a:t>
                      </a:r>
                      <a:r>
                        <a:rPr sz="2000" spc="-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yang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  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igun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seba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tem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ng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di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dalam  </a:t>
                      </a:r>
                      <a:r>
                        <a:rPr sz="2000" i="1" spc="-4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storage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R w="6350">
                      <a:solidFill>
                        <a:srgbClr val="51A0D7"/>
                      </a:solidFill>
                      <a:prstDash val="solid"/>
                    </a:lnR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spc="-6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Terminal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700" marR="344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per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laan  atau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akh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suatu  </a:t>
                      </a:r>
                      <a:r>
                        <a:rPr sz="2000" spc="-5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program.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6910" y="147065"/>
            <a:ext cx="85807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800" i="1" spc="215" dirty="0">
                <a:solidFill>
                  <a:srgbClr val="002060"/>
                </a:solidFill>
                <a:latin typeface="Trebuchet MS"/>
                <a:cs typeface="Trebuchet MS"/>
              </a:rPr>
              <a:t>PROCESSING</a:t>
            </a:r>
            <a:r>
              <a:rPr sz="2800" i="1" spc="-265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800" i="1" spc="165">
                <a:solidFill>
                  <a:srgbClr val="002060"/>
                </a:solidFill>
                <a:latin typeface="Trebuchet MS"/>
                <a:cs typeface="Trebuchet MS"/>
              </a:rPr>
              <a:t>SYMBOLS</a:t>
            </a:r>
            <a:r>
              <a:rPr sz="2800" i="1" spc="-26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800" spc="-434">
                <a:solidFill>
                  <a:srgbClr val="002060"/>
                </a:solidFill>
              </a:rPr>
              <a:t>(</a:t>
            </a:r>
            <a:r>
              <a:rPr lang="en-US" sz="2800" spc="-434">
                <a:solidFill>
                  <a:srgbClr val="002060"/>
                </a:solidFill>
              </a:rPr>
              <a:t> </a:t>
            </a:r>
            <a:r>
              <a:rPr lang="en-US" sz="2800">
                <a:solidFill>
                  <a:srgbClr val="002060"/>
                </a:solidFill>
              </a:rPr>
              <a:t>Lanj</a:t>
            </a:r>
            <a:r>
              <a:rPr lang="en-US" sz="2800" spc="-434">
                <a:solidFill>
                  <a:srgbClr val="002060"/>
                </a:solidFill>
              </a:rPr>
              <a:t>)</a:t>
            </a:r>
            <a:r>
              <a:rPr sz="2800" spc="-434"/>
              <a:t>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7514" y="2794254"/>
            <a:ext cx="1440180" cy="576580"/>
          </a:xfrm>
          <a:custGeom>
            <a:avLst/>
            <a:gdLst/>
            <a:ahLst/>
            <a:cxnLst/>
            <a:rect l="l" t="t" r="r" b="b"/>
            <a:pathLst>
              <a:path w="1440179" h="576579">
                <a:moveTo>
                  <a:pt x="0" y="288036"/>
                </a:moveTo>
                <a:lnTo>
                  <a:pt x="288036" y="0"/>
                </a:lnTo>
                <a:lnTo>
                  <a:pt x="1152144" y="0"/>
                </a:lnTo>
                <a:lnTo>
                  <a:pt x="1440180" y="288036"/>
                </a:lnTo>
                <a:lnTo>
                  <a:pt x="1152144" y="576072"/>
                </a:lnTo>
                <a:lnTo>
                  <a:pt x="288036" y="576072"/>
                </a:lnTo>
                <a:lnTo>
                  <a:pt x="0" y="288036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07514" y="4345685"/>
            <a:ext cx="1440180" cy="576580"/>
          </a:xfrm>
          <a:custGeom>
            <a:avLst/>
            <a:gdLst/>
            <a:ahLst/>
            <a:cxnLst/>
            <a:rect l="l" t="t" r="r" b="b"/>
            <a:pathLst>
              <a:path w="1440179" h="576579">
                <a:moveTo>
                  <a:pt x="231648" y="0"/>
                </a:moveTo>
                <a:lnTo>
                  <a:pt x="1208532" y="0"/>
                </a:lnTo>
                <a:lnTo>
                  <a:pt x="1250158" y="4638"/>
                </a:lnTo>
                <a:lnTo>
                  <a:pt x="1289342" y="18014"/>
                </a:lnTo>
                <a:lnTo>
                  <a:pt x="1325428" y="39313"/>
                </a:lnTo>
                <a:lnTo>
                  <a:pt x="1357760" y="67724"/>
                </a:lnTo>
                <a:lnTo>
                  <a:pt x="1385683" y="102436"/>
                </a:lnTo>
                <a:lnTo>
                  <a:pt x="1408542" y="142635"/>
                </a:lnTo>
                <a:lnTo>
                  <a:pt x="1425682" y="187509"/>
                </a:lnTo>
                <a:lnTo>
                  <a:pt x="1436446" y="236247"/>
                </a:lnTo>
                <a:lnTo>
                  <a:pt x="1440180" y="288036"/>
                </a:lnTo>
                <a:lnTo>
                  <a:pt x="1436446" y="339824"/>
                </a:lnTo>
                <a:lnTo>
                  <a:pt x="1425682" y="388562"/>
                </a:lnTo>
                <a:lnTo>
                  <a:pt x="1408542" y="433436"/>
                </a:lnTo>
                <a:lnTo>
                  <a:pt x="1385683" y="473635"/>
                </a:lnTo>
                <a:lnTo>
                  <a:pt x="1357760" y="508347"/>
                </a:lnTo>
                <a:lnTo>
                  <a:pt x="1325428" y="536758"/>
                </a:lnTo>
                <a:lnTo>
                  <a:pt x="1289342" y="558057"/>
                </a:lnTo>
                <a:lnTo>
                  <a:pt x="1250158" y="571433"/>
                </a:lnTo>
                <a:lnTo>
                  <a:pt x="1208532" y="576071"/>
                </a:lnTo>
                <a:lnTo>
                  <a:pt x="231648" y="576071"/>
                </a:lnTo>
                <a:lnTo>
                  <a:pt x="190021" y="571433"/>
                </a:lnTo>
                <a:lnTo>
                  <a:pt x="150837" y="558057"/>
                </a:lnTo>
                <a:lnTo>
                  <a:pt x="114751" y="536758"/>
                </a:lnTo>
                <a:lnTo>
                  <a:pt x="82419" y="508347"/>
                </a:lnTo>
                <a:lnTo>
                  <a:pt x="54496" y="473635"/>
                </a:lnTo>
                <a:lnTo>
                  <a:pt x="31637" y="433436"/>
                </a:lnTo>
                <a:lnTo>
                  <a:pt x="14497" y="388562"/>
                </a:lnTo>
                <a:lnTo>
                  <a:pt x="3733" y="339824"/>
                </a:lnTo>
                <a:lnTo>
                  <a:pt x="0" y="288036"/>
                </a:lnTo>
                <a:lnTo>
                  <a:pt x="3733" y="236247"/>
                </a:lnTo>
                <a:lnTo>
                  <a:pt x="14497" y="187509"/>
                </a:lnTo>
                <a:lnTo>
                  <a:pt x="31637" y="142635"/>
                </a:lnTo>
                <a:lnTo>
                  <a:pt x="54496" y="102436"/>
                </a:lnTo>
                <a:lnTo>
                  <a:pt x="82419" y="67724"/>
                </a:lnTo>
                <a:lnTo>
                  <a:pt x="114751" y="39313"/>
                </a:lnTo>
                <a:lnTo>
                  <a:pt x="150837" y="18014"/>
                </a:lnTo>
                <a:lnTo>
                  <a:pt x="190021" y="4638"/>
                </a:lnTo>
                <a:lnTo>
                  <a:pt x="231648" y="0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53308"/>
              </p:ext>
            </p:extLst>
          </p:nvPr>
        </p:nvGraphicFramePr>
        <p:xfrm>
          <a:off x="1029792" y="1834960"/>
          <a:ext cx="10705008" cy="4246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663">
                <a:tc>
                  <a:txBody>
                    <a:bodyPr/>
                    <a:lstStyle/>
                    <a:p>
                      <a:pPr marL="1530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11163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Keterangan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4375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Fungsi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4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i="1" spc="-3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Input-Output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2882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bol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menyata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spc="-1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ut 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tan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te</a:t>
                      </a:r>
                      <a:r>
                        <a:rPr sz="2000" spc="-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ant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de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ng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jen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alatan</a:t>
                      </a:r>
                      <a:r>
                        <a:rPr sz="20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R w="6350">
                      <a:solidFill>
                        <a:srgbClr val="51A0D7"/>
                      </a:solidFill>
                      <a:prstDash val="solid"/>
                    </a:lnR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Magnet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2000" i="1" spc="-9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2000" i="1" spc="-16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2000" i="1" spc="-8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Unit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118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menya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000" spc="-1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dari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ta  ma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eti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ut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pita</a:t>
                      </a:r>
                      <a:r>
                        <a:rPr sz="20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gn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eti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20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175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6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i="1" spc="1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Punched</a:t>
                      </a:r>
                      <a:r>
                        <a:rPr sz="2000" i="1" spc="-12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Card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ol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2000" spc="-1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menya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 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sz="20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20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000" spc="-1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dari</a:t>
                      </a:r>
                      <a:r>
                        <a:rPr sz="20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kartu  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out</a:t>
                      </a:r>
                      <a:r>
                        <a:rPr sz="2000" i="1" spc="-1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20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2000" i="1" spc="-9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dit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20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2000" spc="-1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20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20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kart</a:t>
                      </a:r>
                      <a:r>
                        <a:rPr sz="20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20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72468" y="260392"/>
            <a:ext cx="92868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400" i="1" spc="-20">
                <a:solidFill>
                  <a:srgbClr val="002060"/>
                </a:solidFill>
                <a:latin typeface="Trebuchet MS"/>
                <a:cs typeface="Trebuchet MS"/>
              </a:rPr>
              <a:t>INPUT-OUTPUT</a:t>
            </a:r>
            <a:r>
              <a:rPr sz="2400" i="1" spc="-30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400" i="1" spc="165">
                <a:solidFill>
                  <a:srgbClr val="002060"/>
                </a:solidFill>
                <a:latin typeface="Trebuchet MS"/>
                <a:cs typeface="Trebuchet MS"/>
              </a:rPr>
              <a:t>SYMBOLS</a:t>
            </a:r>
            <a:endParaRPr sz="24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1700" y="2561221"/>
            <a:ext cx="1728470" cy="576580"/>
          </a:xfrm>
          <a:custGeom>
            <a:avLst/>
            <a:gdLst/>
            <a:ahLst/>
            <a:cxnLst/>
            <a:rect l="l" t="t" r="r" b="b"/>
            <a:pathLst>
              <a:path w="1728470" h="576579">
                <a:moveTo>
                  <a:pt x="0" y="576071"/>
                </a:moveTo>
                <a:lnTo>
                  <a:pt x="345694" y="0"/>
                </a:lnTo>
                <a:lnTo>
                  <a:pt x="1728215" y="0"/>
                </a:lnTo>
                <a:lnTo>
                  <a:pt x="1382522" y="576071"/>
                </a:lnTo>
                <a:lnTo>
                  <a:pt x="0" y="576071"/>
                </a:lnTo>
                <a:close/>
              </a:path>
            </a:pathLst>
          </a:custGeom>
          <a:ln w="2895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4812" y="3980016"/>
            <a:ext cx="1260475" cy="719455"/>
          </a:xfrm>
          <a:custGeom>
            <a:avLst/>
            <a:gdLst/>
            <a:ahLst/>
            <a:cxnLst/>
            <a:rect l="l" t="t" r="r" b="b"/>
            <a:pathLst>
              <a:path w="1260475" h="719454">
                <a:moveTo>
                  <a:pt x="630174" y="719327"/>
                </a:moveTo>
                <a:lnTo>
                  <a:pt x="569492" y="717681"/>
                </a:lnTo>
                <a:lnTo>
                  <a:pt x="510441" y="712842"/>
                </a:lnTo>
                <a:lnTo>
                  <a:pt x="453284" y="704961"/>
                </a:lnTo>
                <a:lnTo>
                  <a:pt x="398286" y="694189"/>
                </a:lnTo>
                <a:lnTo>
                  <a:pt x="345711" y="680677"/>
                </a:lnTo>
                <a:lnTo>
                  <a:pt x="295823" y="664575"/>
                </a:lnTo>
                <a:lnTo>
                  <a:pt x="248886" y="646035"/>
                </a:lnTo>
                <a:lnTo>
                  <a:pt x="205166" y="625206"/>
                </a:lnTo>
                <a:lnTo>
                  <a:pt x="164925" y="602240"/>
                </a:lnTo>
                <a:lnTo>
                  <a:pt x="128429" y="577288"/>
                </a:lnTo>
                <a:lnTo>
                  <a:pt x="95942" y="550500"/>
                </a:lnTo>
                <a:lnTo>
                  <a:pt x="67727" y="522027"/>
                </a:lnTo>
                <a:lnTo>
                  <a:pt x="44050" y="492020"/>
                </a:lnTo>
                <a:lnTo>
                  <a:pt x="11365" y="428006"/>
                </a:lnTo>
                <a:lnTo>
                  <a:pt x="0" y="359663"/>
                </a:lnTo>
                <a:lnTo>
                  <a:pt x="2885" y="325027"/>
                </a:lnTo>
                <a:lnTo>
                  <a:pt x="25174" y="258698"/>
                </a:lnTo>
                <a:lnTo>
                  <a:pt x="67727" y="197300"/>
                </a:lnTo>
                <a:lnTo>
                  <a:pt x="95942" y="168827"/>
                </a:lnTo>
                <a:lnTo>
                  <a:pt x="128429" y="142039"/>
                </a:lnTo>
                <a:lnTo>
                  <a:pt x="164925" y="117087"/>
                </a:lnTo>
                <a:lnTo>
                  <a:pt x="205166" y="94121"/>
                </a:lnTo>
                <a:lnTo>
                  <a:pt x="248886" y="73292"/>
                </a:lnTo>
                <a:lnTo>
                  <a:pt x="295823" y="54752"/>
                </a:lnTo>
                <a:lnTo>
                  <a:pt x="345711" y="38650"/>
                </a:lnTo>
                <a:lnTo>
                  <a:pt x="398286" y="25138"/>
                </a:lnTo>
                <a:lnTo>
                  <a:pt x="453284" y="14366"/>
                </a:lnTo>
                <a:lnTo>
                  <a:pt x="510441" y="6485"/>
                </a:lnTo>
                <a:lnTo>
                  <a:pt x="569492" y="1646"/>
                </a:lnTo>
                <a:lnTo>
                  <a:pt x="630174" y="0"/>
                </a:lnTo>
                <a:lnTo>
                  <a:pt x="690855" y="1646"/>
                </a:lnTo>
                <a:lnTo>
                  <a:pt x="749906" y="6485"/>
                </a:lnTo>
                <a:lnTo>
                  <a:pt x="807063" y="14366"/>
                </a:lnTo>
                <a:lnTo>
                  <a:pt x="862061" y="25138"/>
                </a:lnTo>
                <a:lnTo>
                  <a:pt x="914636" y="38650"/>
                </a:lnTo>
                <a:lnTo>
                  <a:pt x="964524" y="54752"/>
                </a:lnTo>
                <a:lnTo>
                  <a:pt x="1011461" y="73292"/>
                </a:lnTo>
                <a:lnTo>
                  <a:pt x="1055181" y="94121"/>
                </a:lnTo>
                <a:lnTo>
                  <a:pt x="1095422" y="117087"/>
                </a:lnTo>
                <a:lnTo>
                  <a:pt x="1131918" y="142039"/>
                </a:lnTo>
                <a:lnTo>
                  <a:pt x="1164405" y="168827"/>
                </a:lnTo>
                <a:lnTo>
                  <a:pt x="1192620" y="197300"/>
                </a:lnTo>
                <a:lnTo>
                  <a:pt x="1216297" y="227307"/>
                </a:lnTo>
                <a:lnTo>
                  <a:pt x="1248982" y="291321"/>
                </a:lnTo>
                <a:lnTo>
                  <a:pt x="1260348" y="359663"/>
                </a:lnTo>
                <a:lnTo>
                  <a:pt x="1256324" y="400240"/>
                </a:lnTo>
                <a:lnTo>
                  <a:pt x="1244425" y="439986"/>
                </a:lnTo>
                <a:lnTo>
                  <a:pt x="1224908" y="478552"/>
                </a:lnTo>
                <a:lnTo>
                  <a:pt x="1198031" y="515590"/>
                </a:lnTo>
                <a:lnTo>
                  <a:pt x="1164052" y="550750"/>
                </a:lnTo>
                <a:lnTo>
                  <a:pt x="1123227" y="583685"/>
                </a:lnTo>
                <a:lnTo>
                  <a:pt x="1075816" y="614044"/>
                </a:lnTo>
                <a:lnTo>
                  <a:pt x="1260348" y="614044"/>
                </a:lnTo>
                <a:lnTo>
                  <a:pt x="1260348" y="719327"/>
                </a:lnTo>
                <a:lnTo>
                  <a:pt x="630174" y="719327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4811" y="5323301"/>
            <a:ext cx="1260475" cy="647700"/>
          </a:xfrm>
          <a:custGeom>
            <a:avLst/>
            <a:gdLst/>
            <a:ahLst/>
            <a:cxnLst/>
            <a:rect l="l" t="t" r="r" b="b"/>
            <a:pathLst>
              <a:path w="1260475" h="647700">
                <a:moveTo>
                  <a:pt x="0" y="129539"/>
                </a:moveTo>
                <a:lnTo>
                  <a:pt x="252094" y="0"/>
                </a:lnTo>
                <a:lnTo>
                  <a:pt x="1260348" y="0"/>
                </a:lnTo>
                <a:lnTo>
                  <a:pt x="1260348" y="647699"/>
                </a:lnTo>
                <a:lnTo>
                  <a:pt x="0" y="647699"/>
                </a:lnTo>
                <a:lnTo>
                  <a:pt x="0" y="129539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655" y="883849"/>
            <a:ext cx="11108690" cy="8124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400" b="1" i="1" spc="25" dirty="0">
                <a:solidFill>
                  <a:srgbClr val="7E7E7E"/>
                </a:solidFill>
                <a:latin typeface="Trebuchet MS"/>
                <a:cs typeface="Trebuchet MS"/>
              </a:rPr>
              <a:t>Input-Output</a:t>
            </a:r>
            <a:r>
              <a:rPr sz="2400" b="1" i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b="1" i="1" spc="20" dirty="0">
                <a:solidFill>
                  <a:srgbClr val="7E7E7E"/>
                </a:solidFill>
                <a:latin typeface="Trebuchet MS"/>
                <a:cs typeface="Trebuchet MS"/>
              </a:rPr>
              <a:t>Symbols</a:t>
            </a:r>
            <a:r>
              <a:rPr sz="2400" b="1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menyatakan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jenis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peralatan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digunakan </a:t>
            </a:r>
            <a:r>
              <a:rPr sz="24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sebagai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media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input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atau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i="1" spc="-70" dirty="0">
                <a:solidFill>
                  <a:srgbClr val="7E7E7E"/>
                </a:solidFill>
                <a:latin typeface="Trebuchet MS"/>
                <a:cs typeface="Trebuchet MS"/>
              </a:rPr>
              <a:t>output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500880"/>
              </p:ext>
            </p:extLst>
          </p:nvPr>
        </p:nvGraphicFramePr>
        <p:xfrm>
          <a:off x="1040678" y="1136853"/>
          <a:ext cx="10661650" cy="5058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0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628">
                <a:tc>
                  <a:txBody>
                    <a:bodyPr/>
                    <a:lstStyle/>
                    <a:p>
                      <a:pPr marL="134493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Simbol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Keterangan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tc>
                  <a:txBody>
                    <a:bodyPr/>
                    <a:lstStyle/>
                    <a:p>
                      <a:pPr marL="4718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Fungsi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solidFill>
                      <a:srgbClr val="51A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225">
                <a:tc gridSpan="2">
                  <a:txBody>
                    <a:bodyPr/>
                    <a:lstStyle/>
                    <a:p>
                      <a:pPr marL="3646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Disk</a:t>
                      </a:r>
                      <a:r>
                        <a:rPr sz="1800" i="1" spc="-9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30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Storage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6350">
                      <a:solidFill>
                        <a:srgbClr val="51A0D7"/>
                      </a:solidFill>
                      <a:prstDash val="solid"/>
                    </a:lnL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4515" marR="591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unt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enyat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kan  input</a:t>
                      </a:r>
                      <a:r>
                        <a:rPr sz="18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asa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dis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i="1" spc="-7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  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9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di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pan</a:t>
                      </a:r>
                      <a:r>
                        <a:rPr sz="1800" spc="-1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dis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29209" marB="0">
                    <a:lnR w="6350">
                      <a:solidFill>
                        <a:srgbClr val="51A0D7"/>
                      </a:solidFill>
                      <a:prstDash val="solid"/>
                    </a:lnR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Display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19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4515" marR="220979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18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enyat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kan  </a:t>
                      </a:r>
                      <a:r>
                        <a:rPr sz="1800" spc="-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peralatan </a:t>
                      </a:r>
                      <a:r>
                        <a:rPr sz="1800" i="1" spc="-3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output </a:t>
                      </a:r>
                      <a:r>
                        <a:rPr sz="1800" spc="-4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yang 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digunakan,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yaitu:</a:t>
                      </a:r>
                      <a:r>
                        <a:rPr sz="18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layar,</a:t>
                      </a:r>
                      <a:r>
                        <a:rPr sz="1800" spc="-1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i="1" spc="-8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plotter</a:t>
                      </a:r>
                      <a:r>
                        <a:rPr sz="1800" spc="-8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, </a:t>
                      </a:r>
                      <a:r>
                        <a:rPr sz="1800" spc="-55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prin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er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,</a:t>
                      </a:r>
                      <a:r>
                        <a:rPr sz="18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dan</a:t>
                      </a:r>
                      <a:r>
                        <a:rPr sz="18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sebag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iny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19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724">
                <a:tc gridSpan="2">
                  <a:txBody>
                    <a:bodyPr/>
                    <a:lstStyle/>
                    <a:p>
                      <a:pPr marL="3646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i="1" spc="-8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4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smit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r>
                        <a:rPr sz="1800" i="1" spc="-8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i="1" spc="-14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4515" marR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unt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enyat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kan  input</a:t>
                      </a:r>
                      <a:r>
                        <a:rPr sz="1800" spc="-13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be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asa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esi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800" spc="-1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juml</a:t>
                      </a:r>
                      <a:r>
                        <a:rPr sz="1800" spc="-2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  </a:t>
                      </a:r>
                      <a:r>
                        <a:rPr sz="1800" spc="-1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atau</a:t>
                      </a:r>
                      <a:r>
                        <a:rPr sz="18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hitung.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2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694">
                <a:tc gridSpan="2">
                  <a:txBody>
                    <a:bodyPr/>
                    <a:lstStyle/>
                    <a:p>
                      <a:pPr marL="36461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Document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6350">
                      <a:solidFill>
                        <a:srgbClr val="51A0D7"/>
                      </a:solidFill>
                      <a:prstDash val="solid"/>
                    </a:lnL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4515" marR="1600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Simb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o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y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an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g</a:t>
                      </a:r>
                      <a:r>
                        <a:rPr sz="18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enyat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kan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input  be</a:t>
                      </a:r>
                      <a:r>
                        <a:rPr sz="1800" spc="-4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r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asa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l</a:t>
                      </a:r>
                      <a:r>
                        <a:rPr sz="18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dari</a:t>
                      </a:r>
                      <a:r>
                        <a:rPr sz="1800" spc="-1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doku</a:t>
                      </a:r>
                      <a:r>
                        <a:rPr sz="1800" spc="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n</a:t>
                      </a:r>
                      <a:r>
                        <a:rPr sz="1800" spc="-12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dal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m  bentuk</a:t>
                      </a:r>
                      <a:r>
                        <a:rPr sz="1800" spc="-114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erta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</a:t>
                      </a:r>
                      <a:r>
                        <a:rPr sz="1800" spc="-9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u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i="1" spc="-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800" i="1" spc="5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800" i="1" dirty="0">
                          <a:solidFill>
                            <a:srgbClr val="7E7E7E"/>
                          </a:solidFill>
                          <a:latin typeface="Trebuchet MS"/>
                          <a:cs typeface="Trebuchet MS"/>
                        </a:rPr>
                        <a:t>t  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dic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tak</a:t>
                      </a:r>
                      <a:r>
                        <a:rPr sz="1800" spc="-9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</a:t>
                      </a:r>
                      <a:r>
                        <a:rPr sz="1800" spc="-10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800" spc="-3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k</a:t>
                      </a:r>
                      <a:r>
                        <a:rPr sz="1800" spc="-5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ert</a:t>
                      </a:r>
                      <a:r>
                        <a:rPr sz="1800" spc="-1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a</a:t>
                      </a:r>
                      <a:r>
                        <a:rPr sz="1800" dirty="0">
                          <a:solidFill>
                            <a:srgbClr val="7E7E7E"/>
                          </a:solidFill>
                          <a:latin typeface="Lucida Sans Unicode"/>
                          <a:cs typeface="Lucida Sans Unicode"/>
                        </a:rPr>
                        <a:t>s.</a:t>
                      </a:r>
                      <a:endParaRPr sz="1800">
                        <a:latin typeface="Lucida Sans Unicode"/>
                        <a:cs typeface="Lucida Sans Unicode"/>
                      </a:endParaRPr>
                    </a:p>
                  </a:txBody>
                  <a:tcPr marL="0" marR="0" marT="33020" marB="0">
                    <a:lnR w="6350">
                      <a:solidFill>
                        <a:srgbClr val="51A0D7"/>
                      </a:solidFill>
                      <a:prstDash val="solid"/>
                    </a:lnR>
                    <a:lnT w="6350">
                      <a:solidFill>
                        <a:srgbClr val="51A0D7"/>
                      </a:solidFill>
                      <a:prstDash val="solid"/>
                    </a:lnT>
                    <a:lnB w="6350">
                      <a:solidFill>
                        <a:srgbClr val="51A0D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94266" y="232737"/>
            <a:ext cx="92868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000" i="1" spc="-20" dirty="0">
                <a:solidFill>
                  <a:srgbClr val="002060"/>
                </a:solidFill>
                <a:latin typeface="Trebuchet MS"/>
                <a:cs typeface="Trebuchet MS"/>
              </a:rPr>
              <a:t>INPUT-OUTPUT</a:t>
            </a:r>
            <a:r>
              <a:rPr sz="2000" i="1" spc="-300" dirty="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000" i="1" spc="165">
                <a:solidFill>
                  <a:srgbClr val="002060"/>
                </a:solidFill>
                <a:latin typeface="Trebuchet MS"/>
                <a:cs typeface="Trebuchet MS"/>
              </a:rPr>
              <a:t>SYMBOLS</a:t>
            </a:r>
            <a:r>
              <a:rPr sz="2000" i="1" spc="-25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sz="2000" spc="-434">
                <a:solidFill>
                  <a:srgbClr val="002060"/>
                </a:solidFill>
              </a:rPr>
              <a:t>(</a:t>
            </a:r>
            <a:r>
              <a:rPr lang="en-US" sz="2000" spc="-434">
                <a:solidFill>
                  <a:srgbClr val="002060"/>
                </a:solidFill>
              </a:rPr>
              <a:t> </a:t>
            </a:r>
            <a:r>
              <a:rPr lang="en-US" sz="2000">
                <a:solidFill>
                  <a:srgbClr val="002060"/>
                </a:solidFill>
              </a:rPr>
              <a:t>Lanj</a:t>
            </a:r>
            <a:r>
              <a:rPr sz="2000" spc="-434">
                <a:solidFill>
                  <a:srgbClr val="002060"/>
                </a:solidFill>
              </a:rPr>
              <a:t>)</a:t>
            </a:r>
            <a:endParaRPr sz="200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52294" y="1876805"/>
            <a:ext cx="1028700" cy="745490"/>
          </a:xfrm>
          <a:custGeom>
            <a:avLst/>
            <a:gdLst/>
            <a:ahLst/>
            <a:cxnLst/>
            <a:rect l="l" t="t" r="r" b="b"/>
            <a:pathLst>
              <a:path w="1028700" h="745489">
                <a:moveTo>
                  <a:pt x="171450" y="0"/>
                </a:moveTo>
                <a:lnTo>
                  <a:pt x="1028700" y="0"/>
                </a:lnTo>
                <a:lnTo>
                  <a:pt x="1000877" y="4878"/>
                </a:lnTo>
                <a:lnTo>
                  <a:pt x="974488" y="19001"/>
                </a:lnTo>
                <a:lnTo>
                  <a:pt x="927421" y="71908"/>
                </a:lnTo>
                <a:lnTo>
                  <a:pt x="907446" y="109156"/>
                </a:lnTo>
                <a:lnTo>
                  <a:pt x="890314" y="152576"/>
                </a:lnTo>
                <a:lnTo>
                  <a:pt x="876376" y="201401"/>
                </a:lnTo>
                <a:lnTo>
                  <a:pt x="865985" y="254861"/>
                </a:lnTo>
                <a:lnTo>
                  <a:pt x="859492" y="312189"/>
                </a:lnTo>
                <a:lnTo>
                  <a:pt x="857250" y="372618"/>
                </a:lnTo>
                <a:lnTo>
                  <a:pt x="859492" y="433046"/>
                </a:lnTo>
                <a:lnTo>
                  <a:pt x="865985" y="490374"/>
                </a:lnTo>
                <a:lnTo>
                  <a:pt x="876376" y="543834"/>
                </a:lnTo>
                <a:lnTo>
                  <a:pt x="890314" y="592659"/>
                </a:lnTo>
                <a:lnTo>
                  <a:pt x="907446" y="636079"/>
                </a:lnTo>
                <a:lnTo>
                  <a:pt x="927421" y="673327"/>
                </a:lnTo>
                <a:lnTo>
                  <a:pt x="974488" y="726234"/>
                </a:lnTo>
                <a:lnTo>
                  <a:pt x="1028700" y="745236"/>
                </a:lnTo>
                <a:lnTo>
                  <a:pt x="171450" y="745236"/>
                </a:lnTo>
                <a:lnTo>
                  <a:pt x="117238" y="726234"/>
                </a:lnTo>
                <a:lnTo>
                  <a:pt x="70171" y="673327"/>
                </a:lnTo>
                <a:lnTo>
                  <a:pt x="50196" y="636079"/>
                </a:lnTo>
                <a:lnTo>
                  <a:pt x="33064" y="592659"/>
                </a:lnTo>
                <a:lnTo>
                  <a:pt x="19126" y="543834"/>
                </a:lnTo>
                <a:lnTo>
                  <a:pt x="8735" y="490374"/>
                </a:lnTo>
                <a:lnTo>
                  <a:pt x="2242" y="433046"/>
                </a:lnTo>
                <a:lnTo>
                  <a:pt x="0" y="372618"/>
                </a:lnTo>
                <a:lnTo>
                  <a:pt x="2242" y="312189"/>
                </a:lnTo>
                <a:lnTo>
                  <a:pt x="8735" y="254861"/>
                </a:lnTo>
                <a:lnTo>
                  <a:pt x="19126" y="201401"/>
                </a:lnTo>
                <a:lnTo>
                  <a:pt x="33064" y="152576"/>
                </a:lnTo>
                <a:lnTo>
                  <a:pt x="50196" y="109156"/>
                </a:lnTo>
                <a:lnTo>
                  <a:pt x="70171" y="71908"/>
                </a:lnTo>
                <a:lnTo>
                  <a:pt x="117238" y="19001"/>
                </a:lnTo>
                <a:lnTo>
                  <a:pt x="143627" y="4878"/>
                </a:lnTo>
                <a:lnTo>
                  <a:pt x="171450" y="0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95905" y="2873501"/>
            <a:ext cx="1141730" cy="792480"/>
          </a:xfrm>
          <a:custGeom>
            <a:avLst/>
            <a:gdLst/>
            <a:ahLst/>
            <a:cxnLst/>
            <a:rect l="l" t="t" r="r" b="b"/>
            <a:pathLst>
              <a:path w="1141729" h="792479">
                <a:moveTo>
                  <a:pt x="0" y="396239"/>
                </a:moveTo>
                <a:lnTo>
                  <a:pt x="190245" y="0"/>
                </a:lnTo>
                <a:lnTo>
                  <a:pt x="951230" y="0"/>
                </a:lnTo>
                <a:lnTo>
                  <a:pt x="1011346" y="20202"/>
                </a:lnTo>
                <a:lnTo>
                  <a:pt x="1063569" y="76456"/>
                </a:lnTo>
                <a:lnTo>
                  <a:pt x="1085738" y="116062"/>
                </a:lnTo>
                <a:lnTo>
                  <a:pt x="1104757" y="162232"/>
                </a:lnTo>
                <a:lnTo>
                  <a:pt x="1120233" y="214152"/>
                </a:lnTo>
                <a:lnTo>
                  <a:pt x="1131773" y="271003"/>
                </a:lnTo>
                <a:lnTo>
                  <a:pt x="1138984" y="331971"/>
                </a:lnTo>
                <a:lnTo>
                  <a:pt x="1141476" y="396239"/>
                </a:lnTo>
                <a:lnTo>
                  <a:pt x="1138984" y="460508"/>
                </a:lnTo>
                <a:lnTo>
                  <a:pt x="1131773" y="521476"/>
                </a:lnTo>
                <a:lnTo>
                  <a:pt x="1120233" y="578327"/>
                </a:lnTo>
                <a:lnTo>
                  <a:pt x="1104757" y="630247"/>
                </a:lnTo>
                <a:lnTo>
                  <a:pt x="1085738" y="676417"/>
                </a:lnTo>
                <a:lnTo>
                  <a:pt x="1063569" y="716023"/>
                </a:lnTo>
                <a:lnTo>
                  <a:pt x="1038640" y="748249"/>
                </a:lnTo>
                <a:lnTo>
                  <a:pt x="982078" y="787293"/>
                </a:lnTo>
                <a:lnTo>
                  <a:pt x="951230" y="792480"/>
                </a:lnTo>
                <a:lnTo>
                  <a:pt x="190245" y="792480"/>
                </a:lnTo>
                <a:lnTo>
                  <a:pt x="0" y="396239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6594" y="3999738"/>
            <a:ext cx="855344" cy="792480"/>
          </a:xfrm>
          <a:custGeom>
            <a:avLst/>
            <a:gdLst/>
            <a:ahLst/>
            <a:cxnLst/>
            <a:rect l="l" t="t" r="r" b="b"/>
            <a:pathLst>
              <a:path w="855345" h="792479">
                <a:moveTo>
                  <a:pt x="854964" y="633984"/>
                </a:moveTo>
                <a:lnTo>
                  <a:pt x="0" y="792480"/>
                </a:lnTo>
                <a:lnTo>
                  <a:pt x="0" y="0"/>
                </a:lnTo>
                <a:lnTo>
                  <a:pt x="854964" y="0"/>
                </a:lnTo>
                <a:lnTo>
                  <a:pt x="854964" y="633984"/>
                </a:lnTo>
                <a:close/>
              </a:path>
            </a:pathLst>
          </a:custGeom>
          <a:ln w="28956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5154" y="5197602"/>
            <a:ext cx="967740" cy="777875"/>
          </a:xfrm>
          <a:custGeom>
            <a:avLst/>
            <a:gdLst/>
            <a:ahLst/>
            <a:cxnLst/>
            <a:rect l="l" t="t" r="r" b="b"/>
            <a:pathLst>
              <a:path w="967739" h="777875">
                <a:moveTo>
                  <a:pt x="0" y="0"/>
                </a:moveTo>
                <a:lnTo>
                  <a:pt x="967740" y="0"/>
                </a:lnTo>
                <a:lnTo>
                  <a:pt x="967740" y="631863"/>
                </a:lnTo>
                <a:lnTo>
                  <a:pt x="909706" y="633072"/>
                </a:lnTo>
                <a:lnTo>
                  <a:pt x="856293" y="636520"/>
                </a:lnTo>
                <a:lnTo>
                  <a:pt x="807080" y="641940"/>
                </a:lnTo>
                <a:lnTo>
                  <a:pt x="761647" y="649062"/>
                </a:lnTo>
                <a:lnTo>
                  <a:pt x="719574" y="657619"/>
                </a:lnTo>
                <a:lnTo>
                  <a:pt x="680442" y="667341"/>
                </a:lnTo>
                <a:lnTo>
                  <a:pt x="643829" y="677961"/>
                </a:lnTo>
                <a:lnTo>
                  <a:pt x="576485" y="700821"/>
                </a:lnTo>
                <a:lnTo>
                  <a:pt x="514181" y="724051"/>
                </a:lnTo>
                <a:lnTo>
                  <a:pt x="483870" y="735134"/>
                </a:lnTo>
                <a:lnTo>
                  <a:pt x="422826" y="754895"/>
                </a:lnTo>
                <a:lnTo>
                  <a:pt x="358422" y="769659"/>
                </a:lnTo>
                <a:lnTo>
                  <a:pt x="287297" y="777279"/>
                </a:lnTo>
                <a:lnTo>
                  <a:pt x="248165" y="777740"/>
                </a:lnTo>
                <a:lnTo>
                  <a:pt x="206092" y="775609"/>
                </a:lnTo>
                <a:lnTo>
                  <a:pt x="160659" y="770620"/>
                </a:lnTo>
                <a:lnTo>
                  <a:pt x="111446" y="762503"/>
                </a:lnTo>
                <a:lnTo>
                  <a:pt x="58033" y="750989"/>
                </a:lnTo>
                <a:lnTo>
                  <a:pt x="0" y="735812"/>
                </a:lnTo>
                <a:lnTo>
                  <a:pt x="0" y="0"/>
                </a:lnTo>
                <a:close/>
              </a:path>
            </a:pathLst>
          </a:custGeom>
          <a:ln w="28955">
            <a:solidFill>
              <a:srgbClr val="8B8B8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1800" y="119634"/>
            <a:ext cx="541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dirty="0">
                <a:latin typeface="Segoe UI Emoji"/>
                <a:cs typeface="Segoe UI Emoji"/>
              </a:rPr>
              <a:t>🔑</a:t>
            </a:r>
            <a:r>
              <a:rPr sz="4000" b="0" spc="-665" dirty="0">
                <a:latin typeface="Segoe UI Emoji"/>
                <a:cs typeface="Segoe UI Emoji"/>
              </a:rPr>
              <a:t> </a:t>
            </a:r>
            <a:r>
              <a:rPr sz="4000" spc="-265" dirty="0">
                <a:solidFill>
                  <a:srgbClr val="002060"/>
                </a:solidFill>
              </a:rPr>
              <a:t>D</a:t>
            </a:r>
            <a:r>
              <a:rPr sz="4000" spc="-10" dirty="0">
                <a:solidFill>
                  <a:srgbClr val="002060"/>
                </a:solidFill>
              </a:rPr>
              <a:t>AF</a:t>
            </a:r>
            <a:r>
              <a:rPr sz="4000" spc="-555" dirty="0">
                <a:solidFill>
                  <a:srgbClr val="002060"/>
                </a:solidFill>
              </a:rPr>
              <a:t>T</a:t>
            </a:r>
            <a:r>
              <a:rPr sz="4000" spc="-30" dirty="0">
                <a:solidFill>
                  <a:srgbClr val="002060"/>
                </a:solidFill>
              </a:rPr>
              <a:t>A</a:t>
            </a:r>
            <a:r>
              <a:rPr sz="4000" spc="-25" dirty="0">
                <a:solidFill>
                  <a:srgbClr val="002060"/>
                </a:solidFill>
              </a:rPr>
              <a:t>R</a:t>
            </a:r>
            <a:r>
              <a:rPr sz="4000" spc="-200" dirty="0">
                <a:solidFill>
                  <a:srgbClr val="002060"/>
                </a:solidFill>
              </a:rPr>
              <a:t> </a:t>
            </a:r>
            <a:r>
              <a:rPr sz="4000" spc="-130" dirty="0">
                <a:solidFill>
                  <a:srgbClr val="002060"/>
                </a:solidFill>
              </a:rPr>
              <a:t>PUS</a:t>
            </a:r>
            <a:r>
              <a:rPr sz="4000" spc="-540" dirty="0">
                <a:solidFill>
                  <a:srgbClr val="002060"/>
                </a:solidFill>
              </a:rPr>
              <a:t>T</a:t>
            </a:r>
            <a:r>
              <a:rPr sz="4000" spc="140" dirty="0">
                <a:solidFill>
                  <a:srgbClr val="002060"/>
                </a:solidFill>
              </a:rPr>
              <a:t>AKA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959" y="1325487"/>
            <a:ext cx="11113770" cy="4746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400" spc="-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Laudon,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1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K.</a:t>
            </a:r>
            <a:r>
              <a:rPr sz="2400" spc="-1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C., </a:t>
            </a:r>
            <a:r>
              <a:rPr sz="2400" spc="8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&amp;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Laudon,</a:t>
            </a:r>
            <a:r>
              <a:rPr sz="2400" spc="-1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J.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P.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(2013).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i="1" spc="1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Management</a:t>
            </a:r>
            <a:r>
              <a:rPr sz="2400" i="1" spc="-1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information</a:t>
            </a:r>
            <a:r>
              <a:rPr sz="2400" i="1" spc="-12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6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systems: </a:t>
            </a:r>
            <a:r>
              <a:rPr sz="2400" i="1" spc="-77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5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Managing</a:t>
            </a:r>
            <a:r>
              <a:rPr sz="2400" i="1" spc="-13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9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</a:t>
            </a:r>
            <a:r>
              <a:rPr sz="2400" i="1" spc="-12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h</a:t>
            </a:r>
            <a:r>
              <a:rPr sz="2400" i="1" spc="-114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e</a:t>
            </a:r>
            <a:r>
              <a:rPr sz="2400" i="1" spc="-11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8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digita</a:t>
            </a:r>
            <a:r>
              <a:rPr sz="2400" i="1" spc="-6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l</a:t>
            </a:r>
            <a:r>
              <a:rPr sz="2400" i="1" spc="-1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7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firm</a:t>
            </a:r>
            <a:r>
              <a:rPr sz="2400" i="1" spc="-114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spc="-11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(1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2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h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ed.)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r>
              <a:rPr sz="2400" spc="-1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Bos</a:t>
            </a:r>
            <a:r>
              <a:rPr sz="2400" spc="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on:</a:t>
            </a:r>
            <a:r>
              <a:rPr sz="2400" spc="-1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Pea</a:t>
            </a:r>
            <a:r>
              <a:rPr sz="2400" spc="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r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son.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Morley,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D.,</a:t>
            </a:r>
            <a:r>
              <a:rPr sz="2400" spc="-1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&amp;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Parker,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C.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S.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(2011). </a:t>
            </a:r>
            <a:r>
              <a:rPr sz="2400" i="1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Understanding</a:t>
            </a:r>
            <a:r>
              <a:rPr sz="2400" i="1" spc="-1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4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computers:</a:t>
            </a:r>
            <a:r>
              <a:rPr sz="2400" i="1" spc="-1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5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Today</a:t>
            </a:r>
            <a:r>
              <a:rPr sz="2400" i="1" spc="-10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8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and </a:t>
            </a:r>
            <a:r>
              <a:rPr sz="2400" i="1" spc="-77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tomorrow</a:t>
            </a:r>
            <a:r>
              <a:rPr sz="2400" i="1" spc="-114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spc="-9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(13th</a:t>
            </a:r>
            <a:r>
              <a:rPr sz="2400" spc="-1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ed.).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Australia:</a:t>
            </a:r>
            <a:r>
              <a:rPr sz="2400" spc="-1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Cengage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Learning.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Miller,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M.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(2010).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i="1" spc="-6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Absolute</a:t>
            </a:r>
            <a:r>
              <a:rPr sz="2400" i="1" spc="-10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beginners</a:t>
            </a:r>
            <a:r>
              <a:rPr sz="2400" i="1" spc="-10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guide</a:t>
            </a:r>
            <a:r>
              <a:rPr sz="2400" i="1" spc="-114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9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to</a:t>
            </a:r>
            <a:r>
              <a:rPr sz="2400" i="1" spc="-10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computer</a:t>
            </a:r>
            <a:r>
              <a:rPr sz="2400" i="1" spc="-114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basics</a:t>
            </a:r>
            <a:r>
              <a:rPr sz="2400" spc="-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Indiana</a:t>
            </a:r>
            <a:r>
              <a:rPr sz="2400" spc="-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polis,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</a:t>
            </a:r>
            <a:r>
              <a:rPr sz="2400" spc="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1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: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Que.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Norton,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P.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(2006).</a:t>
            </a:r>
            <a:r>
              <a:rPr sz="2400" spc="-1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i="1" spc="-9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Peter</a:t>
            </a:r>
            <a:r>
              <a:rPr sz="2400" i="1" spc="-1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1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Nortons</a:t>
            </a:r>
            <a:r>
              <a:rPr sz="2400" i="1" spc="-1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4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introduction</a:t>
            </a:r>
            <a:r>
              <a:rPr sz="2400" i="1" spc="-1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9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to</a:t>
            </a:r>
            <a:r>
              <a:rPr sz="2400" i="1" spc="-11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computers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Boston: </a:t>
            </a:r>
            <a:r>
              <a:rPr sz="2400" spc="-8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McG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r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w</a:t>
            </a:r>
            <a:r>
              <a:rPr sz="2400" spc="-6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-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Hill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echnolog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Education.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OBrien,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J.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A.,</a:t>
            </a:r>
            <a:r>
              <a:rPr sz="2400" spc="-1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8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&amp;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Marakas,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G.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M.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(2010).</a:t>
            </a:r>
            <a:r>
              <a:rPr sz="2400" spc="-1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i="1" spc="-3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Introduction</a:t>
            </a:r>
            <a:r>
              <a:rPr sz="2400" i="1" spc="-1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9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to</a:t>
            </a:r>
            <a:r>
              <a:rPr sz="2400" i="1" spc="-10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3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information</a:t>
            </a:r>
            <a:r>
              <a:rPr sz="2400" i="1" spc="-125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 </a:t>
            </a:r>
            <a:r>
              <a:rPr sz="2400" i="1" spc="-40" dirty="0">
                <a:solidFill>
                  <a:srgbClr val="7E7E7E"/>
                </a:solidFill>
                <a:latin typeface="Constantia" panose="02030602050306030303" pitchFamily="18" charset="0"/>
                <a:cs typeface="Trebuchet MS"/>
              </a:rPr>
              <a:t>systems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endParaRPr sz="2400">
              <a:latin typeface="Constantia" panose="02030602050306030303" pitchFamily="18" charset="0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400" spc="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</a:t>
            </a:r>
            <a:r>
              <a:rPr sz="2400" spc="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w</a:t>
            </a:r>
            <a:r>
              <a:rPr sz="2400" spc="-1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9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</a:t>
            </a:r>
            <a:r>
              <a:rPr sz="2400" spc="-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ork: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McG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r</a:t>
            </a:r>
            <a:r>
              <a:rPr sz="2400" spc="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w</a:t>
            </a:r>
            <a:r>
              <a:rPr sz="2400" spc="-6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-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Hill</a:t>
            </a:r>
            <a:r>
              <a:rPr sz="2400" spc="-1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Ir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win.</a:t>
            </a:r>
            <a:endParaRPr sz="2400">
              <a:latin typeface="Constantia" panose="02030602050306030303" pitchFamily="18" charset="0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78550" y="178689"/>
            <a:ext cx="60134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835">
              <a:lnSpc>
                <a:spcPct val="100000"/>
              </a:lnSpc>
              <a:spcBef>
                <a:spcPts val="100"/>
              </a:spcBef>
            </a:pPr>
            <a:r>
              <a:rPr sz="3200" spc="-195" dirty="0">
                <a:solidFill>
                  <a:srgbClr val="002060"/>
                </a:solidFill>
                <a:latin typeface="Constantia" panose="02030602050306030303" pitchFamily="18" charset="0"/>
              </a:rPr>
              <a:t>TUJ</a:t>
            </a:r>
            <a:r>
              <a:rPr sz="3200" spc="-310" dirty="0">
                <a:solidFill>
                  <a:srgbClr val="002060"/>
                </a:solidFill>
                <a:latin typeface="Constantia" panose="02030602050306030303" pitchFamily="18" charset="0"/>
              </a:rPr>
              <a:t>U</a:t>
            </a:r>
            <a:r>
              <a:rPr sz="3200" spc="290" dirty="0">
                <a:solidFill>
                  <a:srgbClr val="002060"/>
                </a:solidFill>
                <a:latin typeface="Constantia" panose="02030602050306030303" pitchFamily="18" charset="0"/>
              </a:rPr>
              <a:t>A</a:t>
            </a:r>
            <a:r>
              <a:rPr sz="3200" spc="330" dirty="0">
                <a:solidFill>
                  <a:srgbClr val="002060"/>
                </a:solidFill>
                <a:latin typeface="Constantia" panose="02030602050306030303" pitchFamily="18" charset="0"/>
              </a:rPr>
              <a:t>N</a:t>
            </a:r>
            <a:r>
              <a:rPr sz="3200" spc="-185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spc="-120" dirty="0">
                <a:solidFill>
                  <a:srgbClr val="002060"/>
                </a:solidFill>
                <a:latin typeface="Constantia" panose="02030602050306030303" pitchFamily="18" charset="0"/>
              </a:rPr>
              <a:t>PEMB</a:t>
            </a:r>
            <a:r>
              <a:rPr sz="3200" spc="-125" dirty="0">
                <a:solidFill>
                  <a:srgbClr val="002060"/>
                </a:solidFill>
                <a:latin typeface="Constantia" panose="02030602050306030303" pitchFamily="18" charset="0"/>
              </a:rPr>
              <a:t>E</a:t>
            </a:r>
            <a:r>
              <a:rPr sz="3200" spc="135" dirty="0">
                <a:solidFill>
                  <a:srgbClr val="002060"/>
                </a:solidFill>
                <a:latin typeface="Constantia" panose="02030602050306030303" pitchFamily="18" charset="0"/>
              </a:rPr>
              <a:t>L</a:t>
            </a:r>
            <a:r>
              <a:rPr sz="3200" spc="165" dirty="0">
                <a:solidFill>
                  <a:srgbClr val="002060"/>
                </a:solidFill>
                <a:latin typeface="Constantia" panose="02030602050306030303" pitchFamily="18" charset="0"/>
              </a:rPr>
              <a:t>A</a:t>
            </a:r>
            <a:r>
              <a:rPr sz="3200" spc="-985" dirty="0">
                <a:solidFill>
                  <a:srgbClr val="002060"/>
                </a:solidFill>
                <a:latin typeface="Constantia" panose="02030602050306030303" pitchFamily="18" charset="0"/>
              </a:rPr>
              <a:t> </a:t>
            </a:r>
            <a:r>
              <a:rPr sz="3200" spc="-70" dirty="0">
                <a:solidFill>
                  <a:srgbClr val="002060"/>
                </a:solidFill>
                <a:latin typeface="Constantia" panose="02030602050306030303" pitchFamily="18" charset="0"/>
              </a:rPr>
              <a:t>JARAN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906" y="683956"/>
            <a:ext cx="10476408" cy="125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sz="2800" spc="2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S</a:t>
            </a:r>
            <a:r>
              <a:rPr sz="2800" spc="3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e</a:t>
            </a:r>
            <a:r>
              <a:rPr sz="2800" spc="-4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tela</a:t>
            </a:r>
            <a:r>
              <a:rPr sz="2800" spc="-4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h</a:t>
            </a:r>
            <a:r>
              <a:rPr sz="2800" spc="-18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 spc="-4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mempelajar</a:t>
            </a:r>
            <a:r>
              <a:rPr sz="2800" spc="-2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i</a:t>
            </a:r>
            <a:r>
              <a:rPr sz="2800" spc="-18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 spc="-7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bagian</a:t>
            </a:r>
            <a:r>
              <a:rPr sz="2800" spc="-204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 spc="-9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in</a:t>
            </a:r>
            <a:r>
              <a:rPr sz="2800" spc="-5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i</a:t>
            </a:r>
            <a:r>
              <a:rPr sz="2800" spc="-229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,  </a:t>
            </a:r>
            <a:r>
              <a:rPr sz="2800" spc="-6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Anda</a:t>
            </a:r>
            <a:r>
              <a:rPr sz="2800" spc="-19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 spc="-3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diha</a:t>
            </a:r>
            <a:r>
              <a:rPr sz="2800" spc="-9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r</a:t>
            </a:r>
            <a:r>
              <a:rPr sz="2800" spc="-6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apk</a:t>
            </a:r>
            <a:r>
              <a:rPr sz="2800" spc="-65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800" spc="-2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800" spc="-210" dirty="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 spc="-4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tela</a:t>
            </a:r>
            <a:r>
              <a:rPr sz="2800" spc="-45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h</a:t>
            </a:r>
            <a:r>
              <a:rPr sz="2800" spc="-204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80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m</a:t>
            </a:r>
            <a:r>
              <a:rPr sz="2800" spc="-15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800" spc="-3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mpu</a:t>
            </a:r>
            <a:r>
              <a:rPr lang="en-US" sz="2800" spc="-160">
                <a:solidFill>
                  <a:srgbClr val="002060"/>
                </a:solidFill>
                <a:latin typeface="Constantia" panose="02030602050306030303" pitchFamily="18" charset="0"/>
                <a:cs typeface="Lucida Sans Unicode"/>
              </a:rPr>
              <a:t> :</a:t>
            </a:r>
            <a:endParaRPr lang="en-US" sz="2800" spc="-160" dirty="0">
              <a:solidFill>
                <a:srgbClr val="002060"/>
              </a:solidFill>
              <a:latin typeface="Constantia" panose="02030602050306030303" pitchFamily="18" charset="0"/>
              <a:cs typeface="Lucida Sans Unicode"/>
            </a:endParaRPr>
          </a:p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lang="id-ID" sz="2800" b="1" spc="-30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Membuat</a:t>
            </a:r>
            <a:r>
              <a:rPr lang="id-ID" sz="2800" b="1" spc="-130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 </a:t>
            </a:r>
            <a:r>
              <a:rPr lang="id-ID" sz="2800" b="1" spc="-100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diagram</a:t>
            </a:r>
            <a:r>
              <a:rPr lang="id-ID" sz="2800" b="1" spc="-125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 </a:t>
            </a:r>
            <a:r>
              <a:rPr lang="id-ID" sz="2800" b="1" spc="-55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alur</a:t>
            </a:r>
            <a:r>
              <a:rPr lang="id-ID" sz="2800" b="1" spc="-140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 </a:t>
            </a:r>
            <a:r>
              <a:rPr lang="id-ID" sz="2800" b="1" spc="-95">
                <a:solidFill>
                  <a:srgbClr val="002060"/>
                </a:solidFill>
                <a:latin typeface="Constantia" panose="02030602050306030303" pitchFamily="18" charset="0"/>
                <a:cs typeface="Tahoma"/>
              </a:rPr>
              <a:t>sistem</a:t>
            </a:r>
            <a:endParaRPr sz="2800">
              <a:solidFill>
                <a:srgbClr val="002060"/>
              </a:solidFill>
              <a:latin typeface="Constantia" panose="02030602050306030303" pitchFamily="18" charset="0"/>
              <a:cs typeface="Lucida Sans Unicode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E4C25-0FFB-E8AD-2297-23B8C7C354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210" y="2283984"/>
            <a:ext cx="4144190" cy="4115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167CDEE-2F41-F86B-B619-70B1246E5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4200" y="228600"/>
            <a:ext cx="49707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2060"/>
                </a:solidFill>
              </a:rPr>
              <a:t>DEFINISI DIAGRAM ALUR</a:t>
            </a:r>
            <a:endParaRPr sz="2800">
              <a:solidFill>
                <a:srgbClr val="002060"/>
              </a:solidFill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B7B1CBF-25C5-CE2B-F9EF-C217C68DA4D9}"/>
              </a:ext>
            </a:extLst>
          </p:cNvPr>
          <p:cNvSpPr txBox="1"/>
          <p:nvPr/>
        </p:nvSpPr>
        <p:spPr>
          <a:xfrm>
            <a:off x="762000" y="1447800"/>
            <a:ext cx="10443388" cy="35105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0" marR="5080" indent="-514350" algn="just">
              <a:lnSpc>
                <a:spcPct val="125000"/>
              </a:lnSpc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Diagram alur </a:t>
            </a:r>
            <a:r>
              <a:rPr sz="280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merupakan </a:t>
            </a:r>
            <a:r>
              <a:rPr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gambar</a:t>
            </a:r>
            <a:r>
              <a:rPr lang="en-US"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atau bagan</a:t>
            </a:r>
            <a:r>
              <a:rPr lang="en-US"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80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yang 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memperlihatkan </a:t>
            </a: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urutan 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dan </a:t>
            </a:r>
            <a:r>
              <a:rPr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hubungan antarproses 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beserta </a:t>
            </a: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instruksinya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endParaRPr sz="2800">
              <a:latin typeface="Constantia" panose="02030602050306030303" pitchFamily="18" charset="0"/>
              <a:cs typeface="Lucida Sans Unicode"/>
            </a:endParaRPr>
          </a:p>
          <a:p>
            <a:pPr marL="527050" indent="-514350" algn="just">
              <a:lnSpc>
                <a:spcPct val="100000"/>
              </a:lnSpc>
              <a:spcBef>
                <a:spcPts val="1585"/>
              </a:spcBef>
              <a:buFont typeface="Wingdings" panose="05000000000000000000" pitchFamily="2" charset="2"/>
              <a:buChar char="§"/>
            </a:pP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Gambaran ini dinyatakan dengan </a:t>
            </a: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simbol.</a:t>
            </a:r>
            <a:endParaRPr sz="2800">
              <a:latin typeface="Constantia" panose="02030602050306030303" pitchFamily="18" charset="0"/>
              <a:cs typeface="Arial"/>
            </a:endParaRPr>
          </a:p>
          <a:p>
            <a:pPr marL="527050" indent="-514350" algn="just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Setiap </a:t>
            </a: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simbol </a:t>
            </a:r>
            <a:r>
              <a:rPr sz="280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menggambarkan </a:t>
            </a:r>
            <a:r>
              <a:rPr sz="28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proses</a:t>
            </a:r>
            <a:r>
              <a:rPr lang="en-US" sz="2800" b="1">
                <a:latin typeface="Constantia" panose="02030602050306030303" pitchFamily="18" charset="0"/>
                <a:cs typeface="Arial"/>
              </a:rPr>
              <a:t> </a:t>
            </a:r>
            <a:r>
              <a:rPr sz="280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tertentu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.</a:t>
            </a:r>
            <a:endParaRPr sz="2800">
              <a:latin typeface="Constantia" panose="02030602050306030303" pitchFamily="18" charset="0"/>
              <a:cs typeface="Lucida Sans Unicode"/>
            </a:endParaRPr>
          </a:p>
          <a:p>
            <a:pPr marL="527050" marR="1117600" indent="-514350" algn="just">
              <a:lnSpc>
                <a:spcPct val="100000"/>
              </a:lnSpc>
              <a:spcBef>
                <a:spcPts val="1485"/>
              </a:spcBef>
              <a:buFont typeface="Wingdings" panose="05000000000000000000" pitchFamily="2" charset="2"/>
              <a:buChar char="§"/>
            </a:pP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Antarproses </a:t>
            </a:r>
            <a:r>
              <a:rPr sz="28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digambarkan dengan </a:t>
            </a:r>
            <a:r>
              <a:rPr sz="2800" b="1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garis  penghubung.</a:t>
            </a:r>
            <a:endParaRPr sz="2800">
              <a:latin typeface="Constantia" panose="02030602050306030303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23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60352" y="2515935"/>
            <a:ext cx="5124450" cy="2702560"/>
            <a:chOff x="6260352" y="2515935"/>
            <a:chExt cx="5124450" cy="2702560"/>
          </a:xfrm>
        </p:grpSpPr>
        <p:sp>
          <p:nvSpPr>
            <p:cNvPr id="4" name="object 4"/>
            <p:cNvSpPr/>
            <p:nvPr/>
          </p:nvSpPr>
          <p:spPr>
            <a:xfrm>
              <a:off x="7209281" y="2600705"/>
              <a:ext cx="4156075" cy="2552700"/>
            </a:xfrm>
            <a:custGeom>
              <a:avLst/>
              <a:gdLst/>
              <a:ahLst/>
              <a:cxnLst/>
              <a:rect l="l" t="t" r="r" b="b"/>
              <a:pathLst>
                <a:path w="4156075" h="2552700">
                  <a:moveTo>
                    <a:pt x="0" y="425450"/>
                  </a:moveTo>
                  <a:lnTo>
                    <a:pt x="2496" y="379095"/>
                  </a:lnTo>
                  <a:lnTo>
                    <a:pt x="9813" y="334186"/>
                  </a:lnTo>
                  <a:lnTo>
                    <a:pt x="21691" y="290982"/>
                  </a:lnTo>
                  <a:lnTo>
                    <a:pt x="37870" y="249742"/>
                  </a:lnTo>
                  <a:lnTo>
                    <a:pt x="58090" y="210725"/>
                  </a:lnTo>
                  <a:lnTo>
                    <a:pt x="82092" y="174193"/>
                  </a:lnTo>
                  <a:lnTo>
                    <a:pt x="109616" y="140403"/>
                  </a:lnTo>
                  <a:lnTo>
                    <a:pt x="140403" y="109616"/>
                  </a:lnTo>
                  <a:lnTo>
                    <a:pt x="174193" y="82092"/>
                  </a:lnTo>
                  <a:lnTo>
                    <a:pt x="210725" y="58090"/>
                  </a:lnTo>
                  <a:lnTo>
                    <a:pt x="249742" y="37870"/>
                  </a:lnTo>
                  <a:lnTo>
                    <a:pt x="290982" y="21691"/>
                  </a:lnTo>
                  <a:lnTo>
                    <a:pt x="334186" y="9813"/>
                  </a:lnTo>
                  <a:lnTo>
                    <a:pt x="379095" y="2496"/>
                  </a:lnTo>
                  <a:lnTo>
                    <a:pt x="425450" y="0"/>
                  </a:lnTo>
                  <a:lnTo>
                    <a:pt x="3730498" y="0"/>
                  </a:lnTo>
                  <a:lnTo>
                    <a:pt x="3776852" y="2496"/>
                  </a:lnTo>
                  <a:lnTo>
                    <a:pt x="3821761" y="9813"/>
                  </a:lnTo>
                  <a:lnTo>
                    <a:pt x="3864965" y="21691"/>
                  </a:lnTo>
                  <a:lnTo>
                    <a:pt x="3906205" y="37870"/>
                  </a:lnTo>
                  <a:lnTo>
                    <a:pt x="3945222" y="58090"/>
                  </a:lnTo>
                  <a:lnTo>
                    <a:pt x="3981754" y="82092"/>
                  </a:lnTo>
                  <a:lnTo>
                    <a:pt x="4015544" y="109616"/>
                  </a:lnTo>
                  <a:lnTo>
                    <a:pt x="4046331" y="140403"/>
                  </a:lnTo>
                  <a:lnTo>
                    <a:pt x="4073855" y="174193"/>
                  </a:lnTo>
                  <a:lnTo>
                    <a:pt x="4097857" y="210725"/>
                  </a:lnTo>
                  <a:lnTo>
                    <a:pt x="4118077" y="249742"/>
                  </a:lnTo>
                  <a:lnTo>
                    <a:pt x="4134256" y="290982"/>
                  </a:lnTo>
                  <a:lnTo>
                    <a:pt x="4146134" y="334186"/>
                  </a:lnTo>
                  <a:lnTo>
                    <a:pt x="4153451" y="379095"/>
                  </a:lnTo>
                  <a:lnTo>
                    <a:pt x="4155948" y="425450"/>
                  </a:lnTo>
                  <a:lnTo>
                    <a:pt x="4155948" y="2127250"/>
                  </a:lnTo>
                  <a:lnTo>
                    <a:pt x="4153451" y="2173604"/>
                  </a:lnTo>
                  <a:lnTo>
                    <a:pt x="4146134" y="2218513"/>
                  </a:lnTo>
                  <a:lnTo>
                    <a:pt x="4134256" y="2261717"/>
                  </a:lnTo>
                  <a:lnTo>
                    <a:pt x="4118077" y="2302957"/>
                  </a:lnTo>
                  <a:lnTo>
                    <a:pt x="4097857" y="2341974"/>
                  </a:lnTo>
                  <a:lnTo>
                    <a:pt x="4073855" y="2378506"/>
                  </a:lnTo>
                  <a:lnTo>
                    <a:pt x="4046331" y="2412296"/>
                  </a:lnTo>
                  <a:lnTo>
                    <a:pt x="4015544" y="2443083"/>
                  </a:lnTo>
                  <a:lnTo>
                    <a:pt x="3981754" y="2470607"/>
                  </a:lnTo>
                  <a:lnTo>
                    <a:pt x="3945222" y="2494609"/>
                  </a:lnTo>
                  <a:lnTo>
                    <a:pt x="3906205" y="2514829"/>
                  </a:lnTo>
                  <a:lnTo>
                    <a:pt x="3864965" y="2531008"/>
                  </a:lnTo>
                  <a:lnTo>
                    <a:pt x="3821761" y="2542886"/>
                  </a:lnTo>
                  <a:lnTo>
                    <a:pt x="3776852" y="2550203"/>
                  </a:lnTo>
                  <a:lnTo>
                    <a:pt x="3730498" y="2552700"/>
                  </a:lnTo>
                  <a:lnTo>
                    <a:pt x="425450" y="2552700"/>
                  </a:lnTo>
                  <a:lnTo>
                    <a:pt x="379095" y="2550203"/>
                  </a:lnTo>
                  <a:lnTo>
                    <a:pt x="334186" y="2542886"/>
                  </a:lnTo>
                  <a:lnTo>
                    <a:pt x="290982" y="2531008"/>
                  </a:lnTo>
                  <a:lnTo>
                    <a:pt x="249742" y="2514829"/>
                  </a:lnTo>
                  <a:lnTo>
                    <a:pt x="210725" y="2494609"/>
                  </a:lnTo>
                  <a:lnTo>
                    <a:pt x="174193" y="2470607"/>
                  </a:lnTo>
                  <a:lnTo>
                    <a:pt x="140403" y="2443083"/>
                  </a:lnTo>
                  <a:lnTo>
                    <a:pt x="109616" y="2412296"/>
                  </a:lnTo>
                  <a:lnTo>
                    <a:pt x="82092" y="2378506"/>
                  </a:lnTo>
                  <a:lnTo>
                    <a:pt x="58090" y="2341974"/>
                  </a:lnTo>
                  <a:lnTo>
                    <a:pt x="37870" y="2302957"/>
                  </a:lnTo>
                  <a:lnTo>
                    <a:pt x="21691" y="2261717"/>
                  </a:lnTo>
                  <a:lnTo>
                    <a:pt x="9813" y="2218513"/>
                  </a:lnTo>
                  <a:lnTo>
                    <a:pt x="2496" y="2173604"/>
                  </a:lnTo>
                  <a:lnTo>
                    <a:pt x="0" y="2127250"/>
                  </a:lnTo>
                  <a:lnTo>
                    <a:pt x="0" y="425450"/>
                  </a:lnTo>
                  <a:close/>
                </a:path>
              </a:pathLst>
            </a:custGeom>
            <a:ln w="38100">
              <a:solidFill>
                <a:srgbClr val="8AC1E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6448" y="2522031"/>
              <a:ext cx="2863215" cy="2690495"/>
            </a:xfrm>
            <a:custGeom>
              <a:avLst/>
              <a:gdLst/>
              <a:ahLst/>
              <a:cxnLst/>
              <a:rect l="l" t="t" r="r" b="b"/>
              <a:pathLst>
                <a:path w="2863215" h="2690495">
                  <a:moveTo>
                    <a:pt x="1354629" y="0"/>
                  </a:moveTo>
                  <a:lnTo>
                    <a:pt x="1307408" y="1215"/>
                  </a:lnTo>
                  <a:lnTo>
                    <a:pt x="1260474" y="4029"/>
                  </a:lnTo>
                  <a:lnTo>
                    <a:pt x="1213863" y="8417"/>
                  </a:lnTo>
                  <a:lnTo>
                    <a:pt x="1167609" y="14359"/>
                  </a:lnTo>
                  <a:lnTo>
                    <a:pt x="1121744" y="21832"/>
                  </a:lnTo>
                  <a:lnTo>
                    <a:pt x="1076305" y="30814"/>
                  </a:lnTo>
                  <a:lnTo>
                    <a:pt x="1031324" y="41282"/>
                  </a:lnTo>
                  <a:lnTo>
                    <a:pt x="986836" y="53214"/>
                  </a:lnTo>
                  <a:lnTo>
                    <a:pt x="942876" y="66589"/>
                  </a:lnTo>
                  <a:lnTo>
                    <a:pt x="899477" y="81384"/>
                  </a:lnTo>
                  <a:lnTo>
                    <a:pt x="856673" y="97577"/>
                  </a:lnTo>
                  <a:lnTo>
                    <a:pt x="814499" y="115146"/>
                  </a:lnTo>
                  <a:lnTo>
                    <a:pt x="772988" y="134068"/>
                  </a:lnTo>
                  <a:lnTo>
                    <a:pt x="732176" y="154322"/>
                  </a:lnTo>
                  <a:lnTo>
                    <a:pt x="692096" y="175885"/>
                  </a:lnTo>
                  <a:lnTo>
                    <a:pt x="652781" y="198736"/>
                  </a:lnTo>
                  <a:lnTo>
                    <a:pt x="614268" y="222851"/>
                  </a:lnTo>
                  <a:lnTo>
                    <a:pt x="576589" y="248208"/>
                  </a:lnTo>
                  <a:lnTo>
                    <a:pt x="539778" y="274787"/>
                  </a:lnTo>
                  <a:lnTo>
                    <a:pt x="503871" y="302564"/>
                  </a:lnTo>
                  <a:lnTo>
                    <a:pt x="468900" y="331517"/>
                  </a:lnTo>
                  <a:lnTo>
                    <a:pt x="434901" y="361624"/>
                  </a:lnTo>
                  <a:lnTo>
                    <a:pt x="401907" y="392863"/>
                  </a:lnTo>
                  <a:lnTo>
                    <a:pt x="369953" y="425212"/>
                  </a:lnTo>
                  <a:lnTo>
                    <a:pt x="339072" y="458648"/>
                  </a:lnTo>
                  <a:lnTo>
                    <a:pt x="309299" y="493150"/>
                  </a:lnTo>
                  <a:lnTo>
                    <a:pt x="280668" y="528695"/>
                  </a:lnTo>
                  <a:lnTo>
                    <a:pt x="253213" y="565261"/>
                  </a:lnTo>
                  <a:lnTo>
                    <a:pt x="226968" y="602825"/>
                  </a:lnTo>
                  <a:lnTo>
                    <a:pt x="201968" y="641367"/>
                  </a:lnTo>
                  <a:lnTo>
                    <a:pt x="178247" y="680863"/>
                  </a:lnTo>
                  <a:lnTo>
                    <a:pt x="155838" y="721292"/>
                  </a:lnTo>
                  <a:lnTo>
                    <a:pt x="134776" y="762630"/>
                  </a:lnTo>
                  <a:lnTo>
                    <a:pt x="115095" y="804857"/>
                  </a:lnTo>
                  <a:lnTo>
                    <a:pt x="96829" y="847949"/>
                  </a:lnTo>
                  <a:lnTo>
                    <a:pt x="80013" y="891886"/>
                  </a:lnTo>
                  <a:lnTo>
                    <a:pt x="64680" y="936643"/>
                  </a:lnTo>
                  <a:lnTo>
                    <a:pt x="50865" y="982200"/>
                  </a:lnTo>
                  <a:lnTo>
                    <a:pt x="38602" y="1028535"/>
                  </a:lnTo>
                  <a:lnTo>
                    <a:pt x="27925" y="1075624"/>
                  </a:lnTo>
                  <a:lnTo>
                    <a:pt x="18947" y="1123053"/>
                  </a:lnTo>
                  <a:lnTo>
                    <a:pt x="11729" y="1170401"/>
                  </a:lnTo>
                  <a:lnTo>
                    <a:pt x="6248" y="1217632"/>
                  </a:lnTo>
                  <a:lnTo>
                    <a:pt x="2481" y="1264714"/>
                  </a:lnTo>
                  <a:lnTo>
                    <a:pt x="406" y="1311614"/>
                  </a:lnTo>
                  <a:lnTo>
                    <a:pt x="0" y="1358296"/>
                  </a:lnTo>
                  <a:lnTo>
                    <a:pt x="1240" y="1404729"/>
                  </a:lnTo>
                  <a:lnTo>
                    <a:pt x="4105" y="1450878"/>
                  </a:lnTo>
                  <a:lnTo>
                    <a:pt x="8571" y="1496710"/>
                  </a:lnTo>
                  <a:lnTo>
                    <a:pt x="14617" y="1542192"/>
                  </a:lnTo>
                  <a:lnTo>
                    <a:pt x="22219" y="1587289"/>
                  </a:lnTo>
                  <a:lnTo>
                    <a:pt x="31356" y="1631968"/>
                  </a:lnTo>
                  <a:lnTo>
                    <a:pt x="42004" y="1676196"/>
                  </a:lnTo>
                  <a:lnTo>
                    <a:pt x="54141" y="1719938"/>
                  </a:lnTo>
                  <a:lnTo>
                    <a:pt x="67744" y="1763162"/>
                  </a:lnTo>
                  <a:lnTo>
                    <a:pt x="82791" y="1805834"/>
                  </a:lnTo>
                  <a:lnTo>
                    <a:pt x="99260" y="1847921"/>
                  </a:lnTo>
                  <a:lnTo>
                    <a:pt x="117128" y="1889388"/>
                  </a:lnTo>
                  <a:lnTo>
                    <a:pt x="136373" y="1930202"/>
                  </a:lnTo>
                  <a:lnTo>
                    <a:pt x="156971" y="1970329"/>
                  </a:lnTo>
                  <a:lnTo>
                    <a:pt x="178901" y="2009737"/>
                  </a:lnTo>
                  <a:lnTo>
                    <a:pt x="202139" y="2048391"/>
                  </a:lnTo>
                  <a:lnTo>
                    <a:pt x="226664" y="2086258"/>
                  </a:lnTo>
                  <a:lnTo>
                    <a:pt x="252452" y="2123304"/>
                  </a:lnTo>
                  <a:lnTo>
                    <a:pt x="279482" y="2159496"/>
                  </a:lnTo>
                  <a:lnTo>
                    <a:pt x="307731" y="2194801"/>
                  </a:lnTo>
                  <a:lnTo>
                    <a:pt x="337176" y="2229183"/>
                  </a:lnTo>
                  <a:lnTo>
                    <a:pt x="367795" y="2262611"/>
                  </a:lnTo>
                  <a:lnTo>
                    <a:pt x="399565" y="2295050"/>
                  </a:lnTo>
                  <a:lnTo>
                    <a:pt x="432463" y="2326468"/>
                  </a:lnTo>
                  <a:lnTo>
                    <a:pt x="466468" y="2356829"/>
                  </a:lnTo>
                  <a:lnTo>
                    <a:pt x="501556" y="2386101"/>
                  </a:lnTo>
                  <a:lnTo>
                    <a:pt x="537706" y="2414251"/>
                  </a:lnTo>
                  <a:lnTo>
                    <a:pt x="574894" y="2441244"/>
                  </a:lnTo>
                  <a:lnTo>
                    <a:pt x="613098" y="2467047"/>
                  </a:lnTo>
                  <a:lnTo>
                    <a:pt x="652296" y="2491626"/>
                  </a:lnTo>
                  <a:lnTo>
                    <a:pt x="692465" y="2514949"/>
                  </a:lnTo>
                  <a:lnTo>
                    <a:pt x="733582" y="2536981"/>
                  </a:lnTo>
                  <a:lnTo>
                    <a:pt x="775625" y="2557688"/>
                  </a:lnTo>
                  <a:lnTo>
                    <a:pt x="818572" y="2577038"/>
                  </a:lnTo>
                  <a:lnTo>
                    <a:pt x="862399" y="2594996"/>
                  </a:lnTo>
                  <a:lnTo>
                    <a:pt x="907085" y="2611530"/>
                  </a:lnTo>
                  <a:lnTo>
                    <a:pt x="952607" y="2626605"/>
                  </a:lnTo>
                  <a:lnTo>
                    <a:pt x="998942" y="2640188"/>
                  </a:lnTo>
                  <a:lnTo>
                    <a:pt x="1046068" y="2652245"/>
                  </a:lnTo>
                  <a:lnTo>
                    <a:pt x="1093963" y="2662743"/>
                  </a:lnTo>
                  <a:lnTo>
                    <a:pt x="1142195" y="2671577"/>
                  </a:lnTo>
                  <a:lnTo>
                    <a:pt x="1190345" y="2678681"/>
                  </a:lnTo>
                  <a:lnTo>
                    <a:pt x="1238377" y="2684077"/>
                  </a:lnTo>
                  <a:lnTo>
                    <a:pt x="1286258" y="2687787"/>
                  </a:lnTo>
                  <a:lnTo>
                    <a:pt x="1333953" y="2689832"/>
                  </a:lnTo>
                  <a:lnTo>
                    <a:pt x="1381428" y="2690236"/>
                  </a:lnTo>
                  <a:lnTo>
                    <a:pt x="1428650" y="2689020"/>
                  </a:lnTo>
                  <a:lnTo>
                    <a:pt x="1475583" y="2686207"/>
                  </a:lnTo>
                  <a:lnTo>
                    <a:pt x="1522194" y="2681818"/>
                  </a:lnTo>
                  <a:lnTo>
                    <a:pt x="1568449" y="2675876"/>
                  </a:lnTo>
                  <a:lnTo>
                    <a:pt x="1614313" y="2668404"/>
                  </a:lnTo>
                  <a:lnTo>
                    <a:pt x="1659753" y="2659422"/>
                  </a:lnTo>
                  <a:lnTo>
                    <a:pt x="1704733" y="2648954"/>
                  </a:lnTo>
                  <a:lnTo>
                    <a:pt x="1749221" y="2637021"/>
                  </a:lnTo>
                  <a:lnTo>
                    <a:pt x="1793182" y="2623646"/>
                  </a:lnTo>
                  <a:lnTo>
                    <a:pt x="1836581" y="2608851"/>
                  </a:lnTo>
                  <a:lnTo>
                    <a:pt x="1879385" y="2592658"/>
                  </a:lnTo>
                  <a:lnTo>
                    <a:pt x="1921559" y="2575090"/>
                  </a:lnTo>
                  <a:lnTo>
                    <a:pt x="1963069" y="2556167"/>
                  </a:lnTo>
                  <a:lnTo>
                    <a:pt x="2003882" y="2535913"/>
                  </a:lnTo>
                  <a:lnTo>
                    <a:pt x="2043962" y="2514350"/>
                  </a:lnTo>
                  <a:lnTo>
                    <a:pt x="2083276" y="2491500"/>
                  </a:lnTo>
                  <a:lnTo>
                    <a:pt x="2121790" y="2467385"/>
                  </a:lnTo>
                  <a:lnTo>
                    <a:pt x="2159469" y="2442027"/>
                  </a:lnTo>
                  <a:lnTo>
                    <a:pt x="2196279" y="2415449"/>
                  </a:lnTo>
                  <a:lnTo>
                    <a:pt x="2232187" y="2387672"/>
                  </a:lnTo>
                  <a:lnTo>
                    <a:pt x="2267157" y="2358719"/>
                  </a:lnTo>
                  <a:lnTo>
                    <a:pt x="2301156" y="2328612"/>
                  </a:lnTo>
                  <a:lnTo>
                    <a:pt x="2334150" y="2297373"/>
                  </a:lnTo>
                  <a:lnTo>
                    <a:pt x="2366105" y="2265024"/>
                  </a:lnTo>
                  <a:lnTo>
                    <a:pt x="2396985" y="2231588"/>
                  </a:lnTo>
                  <a:lnTo>
                    <a:pt x="2426758" y="2197086"/>
                  </a:lnTo>
                  <a:lnTo>
                    <a:pt x="2455389" y="2161541"/>
                  </a:lnTo>
                  <a:lnTo>
                    <a:pt x="2482844" y="2124975"/>
                  </a:lnTo>
                  <a:lnTo>
                    <a:pt x="2509089" y="2087410"/>
                  </a:lnTo>
                  <a:lnTo>
                    <a:pt x="2534089" y="2048869"/>
                  </a:lnTo>
                  <a:lnTo>
                    <a:pt x="2557811" y="2009373"/>
                  </a:lnTo>
                  <a:lnTo>
                    <a:pt x="2580220" y="1968944"/>
                  </a:lnTo>
                  <a:lnTo>
                    <a:pt x="2601282" y="1927606"/>
                  </a:lnTo>
                  <a:lnTo>
                    <a:pt x="2620962" y="1885379"/>
                  </a:lnTo>
                  <a:lnTo>
                    <a:pt x="2639228" y="1842286"/>
                  </a:lnTo>
                  <a:lnTo>
                    <a:pt x="2656044" y="1798350"/>
                  </a:lnTo>
                  <a:lnTo>
                    <a:pt x="2671377" y="1753592"/>
                  </a:lnTo>
                  <a:lnTo>
                    <a:pt x="2685192" y="1708035"/>
                  </a:lnTo>
                  <a:lnTo>
                    <a:pt x="2697455" y="1661701"/>
                  </a:lnTo>
                  <a:lnTo>
                    <a:pt x="2708133" y="1614612"/>
                  </a:lnTo>
                  <a:lnTo>
                    <a:pt x="2862819" y="1359469"/>
                  </a:lnTo>
                  <a:lnTo>
                    <a:pt x="2713213" y="1101405"/>
                  </a:lnTo>
                  <a:lnTo>
                    <a:pt x="2703460" y="1054137"/>
                  </a:lnTo>
                  <a:lnTo>
                    <a:pt x="2692064" y="1007493"/>
                  </a:lnTo>
                  <a:lnTo>
                    <a:pt x="2679053" y="961503"/>
                  </a:lnTo>
                  <a:lnTo>
                    <a:pt x="2664460" y="916197"/>
                  </a:lnTo>
                  <a:lnTo>
                    <a:pt x="2648313" y="871606"/>
                  </a:lnTo>
                  <a:lnTo>
                    <a:pt x="2630645" y="827762"/>
                  </a:lnTo>
                  <a:lnTo>
                    <a:pt x="2611485" y="784694"/>
                  </a:lnTo>
                  <a:lnTo>
                    <a:pt x="2590864" y="742433"/>
                  </a:lnTo>
                  <a:lnTo>
                    <a:pt x="2568813" y="701011"/>
                  </a:lnTo>
                  <a:lnTo>
                    <a:pt x="2545362" y="660457"/>
                  </a:lnTo>
                  <a:lnTo>
                    <a:pt x="2520542" y="620802"/>
                  </a:lnTo>
                  <a:lnTo>
                    <a:pt x="2494383" y="582077"/>
                  </a:lnTo>
                  <a:lnTo>
                    <a:pt x="2466916" y="544313"/>
                  </a:lnTo>
                  <a:lnTo>
                    <a:pt x="2438172" y="507540"/>
                  </a:lnTo>
                  <a:lnTo>
                    <a:pt x="2408180" y="471789"/>
                  </a:lnTo>
                  <a:lnTo>
                    <a:pt x="2376973" y="437091"/>
                  </a:lnTo>
                  <a:lnTo>
                    <a:pt x="2344579" y="403476"/>
                  </a:lnTo>
                  <a:lnTo>
                    <a:pt x="2311031" y="370975"/>
                  </a:lnTo>
                  <a:lnTo>
                    <a:pt x="2276357" y="339619"/>
                  </a:lnTo>
                  <a:lnTo>
                    <a:pt x="2240590" y="309438"/>
                  </a:lnTo>
                  <a:lnTo>
                    <a:pt x="2203759" y="280464"/>
                  </a:lnTo>
                  <a:lnTo>
                    <a:pt x="2165896" y="252725"/>
                  </a:lnTo>
                  <a:lnTo>
                    <a:pt x="2127030" y="226255"/>
                  </a:lnTo>
                  <a:lnTo>
                    <a:pt x="2087192" y="201082"/>
                  </a:lnTo>
                  <a:lnTo>
                    <a:pt x="2046413" y="177238"/>
                  </a:lnTo>
                  <a:lnTo>
                    <a:pt x="2004724" y="154753"/>
                  </a:lnTo>
                  <a:lnTo>
                    <a:pt x="1962154" y="133658"/>
                  </a:lnTo>
                  <a:lnTo>
                    <a:pt x="1918735" y="113984"/>
                  </a:lnTo>
                  <a:lnTo>
                    <a:pt x="1874497" y="95762"/>
                  </a:lnTo>
                  <a:lnTo>
                    <a:pt x="1829471" y="79021"/>
                  </a:lnTo>
                  <a:lnTo>
                    <a:pt x="1783687" y="63793"/>
                  </a:lnTo>
                  <a:lnTo>
                    <a:pt x="1737176" y="50109"/>
                  </a:lnTo>
                  <a:lnTo>
                    <a:pt x="1689968" y="37999"/>
                  </a:lnTo>
                  <a:lnTo>
                    <a:pt x="1642095" y="27493"/>
                  </a:lnTo>
                  <a:lnTo>
                    <a:pt x="1593862" y="18658"/>
                  </a:lnTo>
                  <a:lnTo>
                    <a:pt x="1545713" y="11554"/>
                  </a:lnTo>
                  <a:lnTo>
                    <a:pt x="1497681" y="6158"/>
                  </a:lnTo>
                  <a:lnTo>
                    <a:pt x="1449800" y="2449"/>
                  </a:lnTo>
                  <a:lnTo>
                    <a:pt x="1402105" y="403"/>
                  </a:lnTo>
                  <a:lnTo>
                    <a:pt x="1354629" y="0"/>
                  </a:lnTo>
                  <a:close/>
                </a:path>
              </a:pathLst>
            </a:custGeom>
            <a:solidFill>
              <a:srgbClr val="8A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448" y="2522031"/>
              <a:ext cx="2863215" cy="2690495"/>
            </a:xfrm>
            <a:custGeom>
              <a:avLst/>
              <a:gdLst/>
              <a:ahLst/>
              <a:cxnLst/>
              <a:rect l="l" t="t" r="r" b="b"/>
              <a:pathLst>
                <a:path w="2863215" h="2690495">
                  <a:moveTo>
                    <a:pt x="2862819" y="1359469"/>
                  </a:moveTo>
                  <a:lnTo>
                    <a:pt x="2708133" y="1614612"/>
                  </a:lnTo>
                  <a:lnTo>
                    <a:pt x="2697455" y="1661701"/>
                  </a:lnTo>
                  <a:lnTo>
                    <a:pt x="2685192" y="1708035"/>
                  </a:lnTo>
                  <a:lnTo>
                    <a:pt x="2671377" y="1753592"/>
                  </a:lnTo>
                  <a:lnTo>
                    <a:pt x="2656044" y="1798350"/>
                  </a:lnTo>
                  <a:lnTo>
                    <a:pt x="2639228" y="1842286"/>
                  </a:lnTo>
                  <a:lnTo>
                    <a:pt x="2620962" y="1885379"/>
                  </a:lnTo>
                  <a:lnTo>
                    <a:pt x="2601282" y="1927606"/>
                  </a:lnTo>
                  <a:lnTo>
                    <a:pt x="2580220" y="1968944"/>
                  </a:lnTo>
                  <a:lnTo>
                    <a:pt x="2557811" y="2009373"/>
                  </a:lnTo>
                  <a:lnTo>
                    <a:pt x="2534089" y="2048869"/>
                  </a:lnTo>
                  <a:lnTo>
                    <a:pt x="2509089" y="2087410"/>
                  </a:lnTo>
                  <a:lnTo>
                    <a:pt x="2482844" y="2124975"/>
                  </a:lnTo>
                  <a:lnTo>
                    <a:pt x="2455389" y="2161541"/>
                  </a:lnTo>
                  <a:lnTo>
                    <a:pt x="2426758" y="2197086"/>
                  </a:lnTo>
                  <a:lnTo>
                    <a:pt x="2396985" y="2231588"/>
                  </a:lnTo>
                  <a:lnTo>
                    <a:pt x="2366105" y="2265024"/>
                  </a:lnTo>
                  <a:lnTo>
                    <a:pt x="2334150" y="2297373"/>
                  </a:lnTo>
                  <a:lnTo>
                    <a:pt x="2301156" y="2328612"/>
                  </a:lnTo>
                  <a:lnTo>
                    <a:pt x="2267157" y="2358719"/>
                  </a:lnTo>
                  <a:lnTo>
                    <a:pt x="2232187" y="2387672"/>
                  </a:lnTo>
                  <a:lnTo>
                    <a:pt x="2196279" y="2415449"/>
                  </a:lnTo>
                  <a:lnTo>
                    <a:pt x="2159469" y="2442027"/>
                  </a:lnTo>
                  <a:lnTo>
                    <a:pt x="2121790" y="2467385"/>
                  </a:lnTo>
                  <a:lnTo>
                    <a:pt x="2083276" y="2491500"/>
                  </a:lnTo>
                  <a:lnTo>
                    <a:pt x="2043962" y="2514350"/>
                  </a:lnTo>
                  <a:lnTo>
                    <a:pt x="2003882" y="2535913"/>
                  </a:lnTo>
                  <a:lnTo>
                    <a:pt x="1963069" y="2556167"/>
                  </a:lnTo>
                  <a:lnTo>
                    <a:pt x="1921559" y="2575090"/>
                  </a:lnTo>
                  <a:lnTo>
                    <a:pt x="1879385" y="2592658"/>
                  </a:lnTo>
                  <a:lnTo>
                    <a:pt x="1836581" y="2608851"/>
                  </a:lnTo>
                  <a:lnTo>
                    <a:pt x="1793182" y="2623646"/>
                  </a:lnTo>
                  <a:lnTo>
                    <a:pt x="1749221" y="2637021"/>
                  </a:lnTo>
                  <a:lnTo>
                    <a:pt x="1704733" y="2648954"/>
                  </a:lnTo>
                  <a:lnTo>
                    <a:pt x="1659753" y="2659422"/>
                  </a:lnTo>
                  <a:lnTo>
                    <a:pt x="1614313" y="2668404"/>
                  </a:lnTo>
                  <a:lnTo>
                    <a:pt x="1568449" y="2675876"/>
                  </a:lnTo>
                  <a:lnTo>
                    <a:pt x="1522194" y="2681818"/>
                  </a:lnTo>
                  <a:lnTo>
                    <a:pt x="1475583" y="2686207"/>
                  </a:lnTo>
                  <a:lnTo>
                    <a:pt x="1428650" y="2689020"/>
                  </a:lnTo>
                  <a:lnTo>
                    <a:pt x="1381428" y="2690236"/>
                  </a:lnTo>
                  <a:lnTo>
                    <a:pt x="1333953" y="2689832"/>
                  </a:lnTo>
                  <a:lnTo>
                    <a:pt x="1286258" y="2687787"/>
                  </a:lnTo>
                  <a:lnTo>
                    <a:pt x="1238377" y="2684077"/>
                  </a:lnTo>
                  <a:lnTo>
                    <a:pt x="1190345" y="2678681"/>
                  </a:lnTo>
                  <a:lnTo>
                    <a:pt x="1142195" y="2671577"/>
                  </a:lnTo>
                  <a:lnTo>
                    <a:pt x="1093963" y="2662743"/>
                  </a:lnTo>
                  <a:lnTo>
                    <a:pt x="1046068" y="2652245"/>
                  </a:lnTo>
                  <a:lnTo>
                    <a:pt x="998942" y="2640188"/>
                  </a:lnTo>
                  <a:lnTo>
                    <a:pt x="952607" y="2626605"/>
                  </a:lnTo>
                  <a:lnTo>
                    <a:pt x="907085" y="2611530"/>
                  </a:lnTo>
                  <a:lnTo>
                    <a:pt x="862399" y="2594996"/>
                  </a:lnTo>
                  <a:lnTo>
                    <a:pt x="818572" y="2577038"/>
                  </a:lnTo>
                  <a:lnTo>
                    <a:pt x="775625" y="2557688"/>
                  </a:lnTo>
                  <a:lnTo>
                    <a:pt x="733582" y="2536981"/>
                  </a:lnTo>
                  <a:lnTo>
                    <a:pt x="692465" y="2514949"/>
                  </a:lnTo>
                  <a:lnTo>
                    <a:pt x="652296" y="2491626"/>
                  </a:lnTo>
                  <a:lnTo>
                    <a:pt x="613098" y="2467047"/>
                  </a:lnTo>
                  <a:lnTo>
                    <a:pt x="574894" y="2441244"/>
                  </a:lnTo>
                  <a:lnTo>
                    <a:pt x="537706" y="2414251"/>
                  </a:lnTo>
                  <a:lnTo>
                    <a:pt x="501556" y="2386101"/>
                  </a:lnTo>
                  <a:lnTo>
                    <a:pt x="466468" y="2356829"/>
                  </a:lnTo>
                  <a:lnTo>
                    <a:pt x="432463" y="2326468"/>
                  </a:lnTo>
                  <a:lnTo>
                    <a:pt x="399565" y="2295050"/>
                  </a:lnTo>
                  <a:lnTo>
                    <a:pt x="367795" y="2262611"/>
                  </a:lnTo>
                  <a:lnTo>
                    <a:pt x="337176" y="2229183"/>
                  </a:lnTo>
                  <a:lnTo>
                    <a:pt x="307731" y="2194801"/>
                  </a:lnTo>
                  <a:lnTo>
                    <a:pt x="279482" y="2159496"/>
                  </a:lnTo>
                  <a:lnTo>
                    <a:pt x="252452" y="2123304"/>
                  </a:lnTo>
                  <a:lnTo>
                    <a:pt x="226664" y="2086258"/>
                  </a:lnTo>
                  <a:lnTo>
                    <a:pt x="202139" y="2048391"/>
                  </a:lnTo>
                  <a:lnTo>
                    <a:pt x="178901" y="2009737"/>
                  </a:lnTo>
                  <a:lnTo>
                    <a:pt x="156971" y="1970329"/>
                  </a:lnTo>
                  <a:lnTo>
                    <a:pt x="136373" y="1930202"/>
                  </a:lnTo>
                  <a:lnTo>
                    <a:pt x="117128" y="1889388"/>
                  </a:lnTo>
                  <a:lnTo>
                    <a:pt x="99260" y="1847921"/>
                  </a:lnTo>
                  <a:lnTo>
                    <a:pt x="82791" y="1805834"/>
                  </a:lnTo>
                  <a:lnTo>
                    <a:pt x="67744" y="1763162"/>
                  </a:lnTo>
                  <a:lnTo>
                    <a:pt x="54141" y="1719938"/>
                  </a:lnTo>
                  <a:lnTo>
                    <a:pt x="42004" y="1676196"/>
                  </a:lnTo>
                  <a:lnTo>
                    <a:pt x="31356" y="1631968"/>
                  </a:lnTo>
                  <a:lnTo>
                    <a:pt x="22219" y="1587289"/>
                  </a:lnTo>
                  <a:lnTo>
                    <a:pt x="14617" y="1542192"/>
                  </a:lnTo>
                  <a:lnTo>
                    <a:pt x="8571" y="1496710"/>
                  </a:lnTo>
                  <a:lnTo>
                    <a:pt x="4105" y="1450878"/>
                  </a:lnTo>
                  <a:lnTo>
                    <a:pt x="1240" y="1404729"/>
                  </a:lnTo>
                  <a:lnTo>
                    <a:pt x="0" y="1358296"/>
                  </a:lnTo>
                  <a:lnTo>
                    <a:pt x="406" y="1311614"/>
                  </a:lnTo>
                  <a:lnTo>
                    <a:pt x="2481" y="1264714"/>
                  </a:lnTo>
                  <a:lnTo>
                    <a:pt x="6248" y="1217632"/>
                  </a:lnTo>
                  <a:lnTo>
                    <a:pt x="11729" y="1170401"/>
                  </a:lnTo>
                  <a:lnTo>
                    <a:pt x="18947" y="1123053"/>
                  </a:lnTo>
                  <a:lnTo>
                    <a:pt x="27925" y="1075624"/>
                  </a:lnTo>
                  <a:lnTo>
                    <a:pt x="38602" y="1028535"/>
                  </a:lnTo>
                  <a:lnTo>
                    <a:pt x="50865" y="982200"/>
                  </a:lnTo>
                  <a:lnTo>
                    <a:pt x="64680" y="936643"/>
                  </a:lnTo>
                  <a:lnTo>
                    <a:pt x="80013" y="891886"/>
                  </a:lnTo>
                  <a:lnTo>
                    <a:pt x="96829" y="847949"/>
                  </a:lnTo>
                  <a:lnTo>
                    <a:pt x="115095" y="804857"/>
                  </a:lnTo>
                  <a:lnTo>
                    <a:pt x="134776" y="762630"/>
                  </a:lnTo>
                  <a:lnTo>
                    <a:pt x="155838" y="721292"/>
                  </a:lnTo>
                  <a:lnTo>
                    <a:pt x="178247" y="680863"/>
                  </a:lnTo>
                  <a:lnTo>
                    <a:pt x="201968" y="641367"/>
                  </a:lnTo>
                  <a:lnTo>
                    <a:pt x="226968" y="602825"/>
                  </a:lnTo>
                  <a:lnTo>
                    <a:pt x="253213" y="565261"/>
                  </a:lnTo>
                  <a:lnTo>
                    <a:pt x="280668" y="528695"/>
                  </a:lnTo>
                  <a:lnTo>
                    <a:pt x="309299" y="493150"/>
                  </a:lnTo>
                  <a:lnTo>
                    <a:pt x="339072" y="458648"/>
                  </a:lnTo>
                  <a:lnTo>
                    <a:pt x="369953" y="425212"/>
                  </a:lnTo>
                  <a:lnTo>
                    <a:pt x="401907" y="392863"/>
                  </a:lnTo>
                  <a:lnTo>
                    <a:pt x="434901" y="361624"/>
                  </a:lnTo>
                  <a:lnTo>
                    <a:pt x="468900" y="331517"/>
                  </a:lnTo>
                  <a:lnTo>
                    <a:pt x="503871" y="302564"/>
                  </a:lnTo>
                  <a:lnTo>
                    <a:pt x="539778" y="274787"/>
                  </a:lnTo>
                  <a:lnTo>
                    <a:pt x="576589" y="248208"/>
                  </a:lnTo>
                  <a:lnTo>
                    <a:pt x="614268" y="222851"/>
                  </a:lnTo>
                  <a:lnTo>
                    <a:pt x="652781" y="198736"/>
                  </a:lnTo>
                  <a:lnTo>
                    <a:pt x="692096" y="175885"/>
                  </a:lnTo>
                  <a:lnTo>
                    <a:pt x="732176" y="154322"/>
                  </a:lnTo>
                  <a:lnTo>
                    <a:pt x="772988" y="134068"/>
                  </a:lnTo>
                  <a:lnTo>
                    <a:pt x="814499" y="115146"/>
                  </a:lnTo>
                  <a:lnTo>
                    <a:pt x="856673" y="97577"/>
                  </a:lnTo>
                  <a:lnTo>
                    <a:pt x="899477" y="81384"/>
                  </a:lnTo>
                  <a:lnTo>
                    <a:pt x="942876" y="66589"/>
                  </a:lnTo>
                  <a:lnTo>
                    <a:pt x="986836" y="53214"/>
                  </a:lnTo>
                  <a:lnTo>
                    <a:pt x="1031324" y="41282"/>
                  </a:lnTo>
                  <a:lnTo>
                    <a:pt x="1076305" y="30814"/>
                  </a:lnTo>
                  <a:lnTo>
                    <a:pt x="1121744" y="21832"/>
                  </a:lnTo>
                  <a:lnTo>
                    <a:pt x="1167609" y="14359"/>
                  </a:lnTo>
                  <a:lnTo>
                    <a:pt x="1213863" y="8417"/>
                  </a:lnTo>
                  <a:lnTo>
                    <a:pt x="1260474" y="4029"/>
                  </a:lnTo>
                  <a:lnTo>
                    <a:pt x="1307408" y="1215"/>
                  </a:lnTo>
                  <a:lnTo>
                    <a:pt x="1354629" y="0"/>
                  </a:lnTo>
                  <a:lnTo>
                    <a:pt x="1402105" y="403"/>
                  </a:lnTo>
                  <a:lnTo>
                    <a:pt x="1449800" y="2449"/>
                  </a:lnTo>
                  <a:lnTo>
                    <a:pt x="1497681" y="6158"/>
                  </a:lnTo>
                  <a:lnTo>
                    <a:pt x="1545713" y="11554"/>
                  </a:lnTo>
                  <a:lnTo>
                    <a:pt x="1593862" y="18658"/>
                  </a:lnTo>
                  <a:lnTo>
                    <a:pt x="1642095" y="27493"/>
                  </a:lnTo>
                  <a:lnTo>
                    <a:pt x="1689968" y="37999"/>
                  </a:lnTo>
                  <a:lnTo>
                    <a:pt x="1737176" y="50109"/>
                  </a:lnTo>
                  <a:lnTo>
                    <a:pt x="1783687" y="63793"/>
                  </a:lnTo>
                  <a:lnTo>
                    <a:pt x="1829471" y="79021"/>
                  </a:lnTo>
                  <a:lnTo>
                    <a:pt x="1874497" y="95762"/>
                  </a:lnTo>
                  <a:lnTo>
                    <a:pt x="1918735" y="113984"/>
                  </a:lnTo>
                  <a:lnTo>
                    <a:pt x="1962154" y="133658"/>
                  </a:lnTo>
                  <a:lnTo>
                    <a:pt x="2004724" y="154753"/>
                  </a:lnTo>
                  <a:lnTo>
                    <a:pt x="2046413" y="177238"/>
                  </a:lnTo>
                  <a:lnTo>
                    <a:pt x="2087192" y="201082"/>
                  </a:lnTo>
                  <a:lnTo>
                    <a:pt x="2127030" y="226255"/>
                  </a:lnTo>
                  <a:lnTo>
                    <a:pt x="2165896" y="252725"/>
                  </a:lnTo>
                  <a:lnTo>
                    <a:pt x="2203759" y="280464"/>
                  </a:lnTo>
                  <a:lnTo>
                    <a:pt x="2240590" y="309438"/>
                  </a:lnTo>
                  <a:lnTo>
                    <a:pt x="2276357" y="339619"/>
                  </a:lnTo>
                  <a:lnTo>
                    <a:pt x="2311031" y="370975"/>
                  </a:lnTo>
                  <a:lnTo>
                    <a:pt x="2344579" y="403476"/>
                  </a:lnTo>
                  <a:lnTo>
                    <a:pt x="2376973" y="437091"/>
                  </a:lnTo>
                  <a:lnTo>
                    <a:pt x="2408180" y="471789"/>
                  </a:lnTo>
                  <a:lnTo>
                    <a:pt x="2438172" y="507540"/>
                  </a:lnTo>
                  <a:lnTo>
                    <a:pt x="2466916" y="544313"/>
                  </a:lnTo>
                  <a:lnTo>
                    <a:pt x="2494383" y="582077"/>
                  </a:lnTo>
                  <a:lnTo>
                    <a:pt x="2520542" y="620802"/>
                  </a:lnTo>
                  <a:lnTo>
                    <a:pt x="2545362" y="660457"/>
                  </a:lnTo>
                  <a:lnTo>
                    <a:pt x="2568813" y="701011"/>
                  </a:lnTo>
                  <a:lnTo>
                    <a:pt x="2590864" y="742433"/>
                  </a:lnTo>
                  <a:lnTo>
                    <a:pt x="2611485" y="784694"/>
                  </a:lnTo>
                  <a:lnTo>
                    <a:pt x="2630645" y="827762"/>
                  </a:lnTo>
                  <a:lnTo>
                    <a:pt x="2648313" y="871606"/>
                  </a:lnTo>
                  <a:lnTo>
                    <a:pt x="2664460" y="916197"/>
                  </a:lnTo>
                  <a:lnTo>
                    <a:pt x="2679053" y="961503"/>
                  </a:lnTo>
                  <a:lnTo>
                    <a:pt x="2692064" y="1007493"/>
                  </a:lnTo>
                  <a:lnTo>
                    <a:pt x="2703460" y="1054137"/>
                  </a:lnTo>
                  <a:lnTo>
                    <a:pt x="2713213" y="1101405"/>
                  </a:lnTo>
                  <a:lnTo>
                    <a:pt x="2862819" y="1359469"/>
                  </a:lnTo>
                  <a:close/>
                </a:path>
              </a:pathLst>
            </a:custGeom>
            <a:ln w="1219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899" y="2691383"/>
              <a:ext cx="2394204" cy="238963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42914" y="2515918"/>
            <a:ext cx="5114925" cy="2702560"/>
            <a:chOff x="642914" y="2515918"/>
            <a:chExt cx="5114925" cy="2702560"/>
          </a:xfrm>
        </p:grpSpPr>
        <p:sp>
          <p:nvSpPr>
            <p:cNvPr id="9" name="object 9"/>
            <p:cNvSpPr/>
            <p:nvPr/>
          </p:nvSpPr>
          <p:spPr>
            <a:xfrm>
              <a:off x="1797558" y="2609850"/>
              <a:ext cx="3941445" cy="2554605"/>
            </a:xfrm>
            <a:custGeom>
              <a:avLst/>
              <a:gdLst/>
              <a:ahLst/>
              <a:cxnLst/>
              <a:rect l="l" t="t" r="r" b="b"/>
              <a:pathLst>
                <a:path w="3941445" h="2554604">
                  <a:moveTo>
                    <a:pt x="0" y="425703"/>
                  </a:moveTo>
                  <a:lnTo>
                    <a:pt x="2498" y="379324"/>
                  </a:lnTo>
                  <a:lnTo>
                    <a:pt x="9820" y="334390"/>
                  </a:lnTo>
                  <a:lnTo>
                    <a:pt x="21705" y="291161"/>
                  </a:lnTo>
                  <a:lnTo>
                    <a:pt x="37895" y="249897"/>
                  </a:lnTo>
                  <a:lnTo>
                    <a:pt x="58128" y="210857"/>
                  </a:lnTo>
                  <a:lnTo>
                    <a:pt x="82145" y="174302"/>
                  </a:lnTo>
                  <a:lnTo>
                    <a:pt x="109687" y="140492"/>
                  </a:lnTo>
                  <a:lnTo>
                    <a:pt x="140492" y="109687"/>
                  </a:lnTo>
                  <a:lnTo>
                    <a:pt x="174302" y="82145"/>
                  </a:lnTo>
                  <a:lnTo>
                    <a:pt x="210857" y="58128"/>
                  </a:lnTo>
                  <a:lnTo>
                    <a:pt x="249897" y="37895"/>
                  </a:lnTo>
                  <a:lnTo>
                    <a:pt x="291161" y="21705"/>
                  </a:lnTo>
                  <a:lnTo>
                    <a:pt x="334390" y="9820"/>
                  </a:lnTo>
                  <a:lnTo>
                    <a:pt x="379324" y="2498"/>
                  </a:lnTo>
                  <a:lnTo>
                    <a:pt x="425704" y="0"/>
                  </a:lnTo>
                  <a:lnTo>
                    <a:pt x="3515359" y="0"/>
                  </a:lnTo>
                  <a:lnTo>
                    <a:pt x="3561739" y="2498"/>
                  </a:lnTo>
                  <a:lnTo>
                    <a:pt x="3606673" y="9820"/>
                  </a:lnTo>
                  <a:lnTo>
                    <a:pt x="3649902" y="21705"/>
                  </a:lnTo>
                  <a:lnTo>
                    <a:pt x="3691166" y="37895"/>
                  </a:lnTo>
                  <a:lnTo>
                    <a:pt x="3730206" y="58128"/>
                  </a:lnTo>
                  <a:lnTo>
                    <a:pt x="3766761" y="82145"/>
                  </a:lnTo>
                  <a:lnTo>
                    <a:pt x="3800571" y="109687"/>
                  </a:lnTo>
                  <a:lnTo>
                    <a:pt x="3831376" y="140492"/>
                  </a:lnTo>
                  <a:lnTo>
                    <a:pt x="3858918" y="174302"/>
                  </a:lnTo>
                  <a:lnTo>
                    <a:pt x="3882935" y="210857"/>
                  </a:lnTo>
                  <a:lnTo>
                    <a:pt x="3903168" y="249897"/>
                  </a:lnTo>
                  <a:lnTo>
                    <a:pt x="3919358" y="291161"/>
                  </a:lnTo>
                  <a:lnTo>
                    <a:pt x="3931243" y="334390"/>
                  </a:lnTo>
                  <a:lnTo>
                    <a:pt x="3938565" y="379324"/>
                  </a:lnTo>
                  <a:lnTo>
                    <a:pt x="3941064" y="425703"/>
                  </a:lnTo>
                  <a:lnTo>
                    <a:pt x="3941064" y="2128520"/>
                  </a:lnTo>
                  <a:lnTo>
                    <a:pt x="3938565" y="2174899"/>
                  </a:lnTo>
                  <a:lnTo>
                    <a:pt x="3931243" y="2219833"/>
                  </a:lnTo>
                  <a:lnTo>
                    <a:pt x="3919358" y="2263062"/>
                  </a:lnTo>
                  <a:lnTo>
                    <a:pt x="3903168" y="2304326"/>
                  </a:lnTo>
                  <a:lnTo>
                    <a:pt x="3882935" y="2343366"/>
                  </a:lnTo>
                  <a:lnTo>
                    <a:pt x="3858918" y="2379921"/>
                  </a:lnTo>
                  <a:lnTo>
                    <a:pt x="3831376" y="2413731"/>
                  </a:lnTo>
                  <a:lnTo>
                    <a:pt x="3800571" y="2444536"/>
                  </a:lnTo>
                  <a:lnTo>
                    <a:pt x="3766761" y="2472078"/>
                  </a:lnTo>
                  <a:lnTo>
                    <a:pt x="3730206" y="2496095"/>
                  </a:lnTo>
                  <a:lnTo>
                    <a:pt x="3691166" y="2516328"/>
                  </a:lnTo>
                  <a:lnTo>
                    <a:pt x="3649902" y="2532518"/>
                  </a:lnTo>
                  <a:lnTo>
                    <a:pt x="3606673" y="2544403"/>
                  </a:lnTo>
                  <a:lnTo>
                    <a:pt x="3561739" y="2551725"/>
                  </a:lnTo>
                  <a:lnTo>
                    <a:pt x="3515359" y="2554224"/>
                  </a:lnTo>
                  <a:lnTo>
                    <a:pt x="425704" y="2554224"/>
                  </a:lnTo>
                  <a:lnTo>
                    <a:pt x="379324" y="2551725"/>
                  </a:lnTo>
                  <a:lnTo>
                    <a:pt x="334390" y="2544403"/>
                  </a:lnTo>
                  <a:lnTo>
                    <a:pt x="291161" y="2532518"/>
                  </a:lnTo>
                  <a:lnTo>
                    <a:pt x="249897" y="2516328"/>
                  </a:lnTo>
                  <a:lnTo>
                    <a:pt x="210857" y="2496095"/>
                  </a:lnTo>
                  <a:lnTo>
                    <a:pt x="174302" y="2472078"/>
                  </a:lnTo>
                  <a:lnTo>
                    <a:pt x="140492" y="2444536"/>
                  </a:lnTo>
                  <a:lnTo>
                    <a:pt x="109687" y="2413731"/>
                  </a:lnTo>
                  <a:lnTo>
                    <a:pt x="82145" y="2379921"/>
                  </a:lnTo>
                  <a:lnTo>
                    <a:pt x="58128" y="2343366"/>
                  </a:lnTo>
                  <a:lnTo>
                    <a:pt x="37895" y="2304326"/>
                  </a:lnTo>
                  <a:lnTo>
                    <a:pt x="21705" y="2263062"/>
                  </a:lnTo>
                  <a:lnTo>
                    <a:pt x="9820" y="2219833"/>
                  </a:lnTo>
                  <a:lnTo>
                    <a:pt x="2498" y="2174899"/>
                  </a:lnTo>
                  <a:lnTo>
                    <a:pt x="0" y="2128520"/>
                  </a:lnTo>
                  <a:lnTo>
                    <a:pt x="0" y="425703"/>
                  </a:lnTo>
                  <a:close/>
                </a:path>
              </a:pathLst>
            </a:custGeom>
            <a:ln w="38100">
              <a:solidFill>
                <a:srgbClr val="8AC1E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9010" y="2522014"/>
              <a:ext cx="2833370" cy="2690495"/>
            </a:xfrm>
            <a:custGeom>
              <a:avLst/>
              <a:gdLst/>
              <a:ahLst/>
              <a:cxnLst/>
              <a:rect l="l" t="t" r="r" b="b"/>
              <a:pathLst>
                <a:path w="2833370" h="2690495">
                  <a:moveTo>
                    <a:pt x="1360320" y="0"/>
                  </a:moveTo>
                  <a:lnTo>
                    <a:pt x="1312853" y="1018"/>
                  </a:lnTo>
                  <a:lnTo>
                    <a:pt x="1265691" y="3648"/>
                  </a:lnTo>
                  <a:lnTo>
                    <a:pt x="1218866" y="7866"/>
                  </a:lnTo>
                  <a:lnTo>
                    <a:pt x="1172413" y="13648"/>
                  </a:lnTo>
                  <a:lnTo>
                    <a:pt x="1126365" y="20973"/>
                  </a:lnTo>
                  <a:lnTo>
                    <a:pt x="1080754" y="29817"/>
                  </a:lnTo>
                  <a:lnTo>
                    <a:pt x="1035615" y="40155"/>
                  </a:lnTo>
                  <a:lnTo>
                    <a:pt x="990982" y="51967"/>
                  </a:lnTo>
                  <a:lnTo>
                    <a:pt x="946886" y="65227"/>
                  </a:lnTo>
                  <a:lnTo>
                    <a:pt x="903363" y="79913"/>
                  </a:lnTo>
                  <a:lnTo>
                    <a:pt x="860444" y="96001"/>
                  </a:lnTo>
                  <a:lnTo>
                    <a:pt x="818165" y="113470"/>
                  </a:lnTo>
                  <a:lnTo>
                    <a:pt x="776558" y="132294"/>
                  </a:lnTo>
                  <a:lnTo>
                    <a:pt x="735656" y="152452"/>
                  </a:lnTo>
                  <a:lnTo>
                    <a:pt x="695493" y="173919"/>
                  </a:lnTo>
                  <a:lnTo>
                    <a:pt x="656103" y="196674"/>
                  </a:lnTo>
                  <a:lnTo>
                    <a:pt x="617519" y="220692"/>
                  </a:lnTo>
                  <a:lnTo>
                    <a:pt x="579774" y="245950"/>
                  </a:lnTo>
                  <a:lnTo>
                    <a:pt x="542902" y="272425"/>
                  </a:lnTo>
                  <a:lnTo>
                    <a:pt x="506937" y="300095"/>
                  </a:lnTo>
                  <a:lnTo>
                    <a:pt x="471910" y="328935"/>
                  </a:lnTo>
                  <a:lnTo>
                    <a:pt x="437858" y="358923"/>
                  </a:lnTo>
                  <a:lnTo>
                    <a:pt x="404811" y="390035"/>
                  </a:lnTo>
                  <a:lnTo>
                    <a:pt x="372805" y="422249"/>
                  </a:lnTo>
                  <a:lnTo>
                    <a:pt x="341872" y="455540"/>
                  </a:lnTo>
                  <a:lnTo>
                    <a:pt x="312046" y="489887"/>
                  </a:lnTo>
                  <a:lnTo>
                    <a:pt x="283360" y="525265"/>
                  </a:lnTo>
                  <a:lnTo>
                    <a:pt x="255848" y="561652"/>
                  </a:lnTo>
                  <a:lnTo>
                    <a:pt x="229543" y="599024"/>
                  </a:lnTo>
                  <a:lnTo>
                    <a:pt x="204479" y="637358"/>
                  </a:lnTo>
                  <a:lnTo>
                    <a:pt x="180688" y="676631"/>
                  </a:lnTo>
                  <a:lnTo>
                    <a:pt x="158206" y="716819"/>
                  </a:lnTo>
                  <a:lnTo>
                    <a:pt x="137064" y="757901"/>
                  </a:lnTo>
                  <a:lnTo>
                    <a:pt x="117296" y="799851"/>
                  </a:lnTo>
                  <a:lnTo>
                    <a:pt x="98937" y="842648"/>
                  </a:lnTo>
                  <a:lnTo>
                    <a:pt x="82018" y="886268"/>
                  </a:lnTo>
                  <a:lnTo>
                    <a:pt x="66575" y="930687"/>
                  </a:lnTo>
                  <a:lnTo>
                    <a:pt x="52639" y="975884"/>
                  </a:lnTo>
                  <a:lnTo>
                    <a:pt x="40245" y="1021833"/>
                  </a:lnTo>
                  <a:lnTo>
                    <a:pt x="29426" y="1068513"/>
                  </a:lnTo>
                  <a:lnTo>
                    <a:pt x="20215" y="1115900"/>
                  </a:lnTo>
                  <a:lnTo>
                    <a:pt x="12706" y="1163576"/>
                  </a:lnTo>
                  <a:lnTo>
                    <a:pt x="6954" y="1211118"/>
                  </a:lnTo>
                  <a:lnTo>
                    <a:pt x="2934" y="1258491"/>
                  </a:lnTo>
                  <a:lnTo>
                    <a:pt x="624" y="1305665"/>
                  </a:lnTo>
                  <a:lnTo>
                    <a:pt x="0" y="1352604"/>
                  </a:lnTo>
                  <a:lnTo>
                    <a:pt x="1037" y="1399278"/>
                  </a:lnTo>
                  <a:lnTo>
                    <a:pt x="3714" y="1445652"/>
                  </a:lnTo>
                  <a:lnTo>
                    <a:pt x="8005" y="1491694"/>
                  </a:lnTo>
                  <a:lnTo>
                    <a:pt x="13889" y="1537372"/>
                  </a:lnTo>
                  <a:lnTo>
                    <a:pt x="21340" y="1582651"/>
                  </a:lnTo>
                  <a:lnTo>
                    <a:pt x="30335" y="1627500"/>
                  </a:lnTo>
                  <a:lnTo>
                    <a:pt x="40851" y="1671885"/>
                  </a:lnTo>
                  <a:lnTo>
                    <a:pt x="52865" y="1715774"/>
                  </a:lnTo>
                  <a:lnTo>
                    <a:pt x="66352" y="1759133"/>
                  </a:lnTo>
                  <a:lnTo>
                    <a:pt x="81289" y="1801930"/>
                  </a:lnTo>
                  <a:lnTo>
                    <a:pt x="97653" y="1844132"/>
                  </a:lnTo>
                  <a:lnTo>
                    <a:pt x="115419" y="1885706"/>
                  </a:lnTo>
                  <a:lnTo>
                    <a:pt x="134565" y="1926619"/>
                  </a:lnTo>
                  <a:lnTo>
                    <a:pt x="155067" y="1966838"/>
                  </a:lnTo>
                  <a:lnTo>
                    <a:pt x="176901" y="2006331"/>
                  </a:lnTo>
                  <a:lnTo>
                    <a:pt x="200043" y="2045064"/>
                  </a:lnTo>
                  <a:lnTo>
                    <a:pt x="224471" y="2083005"/>
                  </a:lnTo>
                  <a:lnTo>
                    <a:pt x="250160" y="2120121"/>
                  </a:lnTo>
                  <a:lnTo>
                    <a:pt x="277087" y="2156378"/>
                  </a:lnTo>
                  <a:lnTo>
                    <a:pt x="305228" y="2191745"/>
                  </a:lnTo>
                  <a:lnTo>
                    <a:pt x="334561" y="2226187"/>
                  </a:lnTo>
                  <a:lnTo>
                    <a:pt x="365060" y="2259673"/>
                  </a:lnTo>
                  <a:lnTo>
                    <a:pt x="396703" y="2292169"/>
                  </a:lnTo>
                  <a:lnTo>
                    <a:pt x="429466" y="2323642"/>
                  </a:lnTo>
                  <a:lnTo>
                    <a:pt x="463325" y="2354060"/>
                  </a:lnTo>
                  <a:lnTo>
                    <a:pt x="498257" y="2383390"/>
                  </a:lnTo>
                  <a:lnTo>
                    <a:pt x="534239" y="2411598"/>
                  </a:lnTo>
                  <a:lnTo>
                    <a:pt x="571246" y="2438653"/>
                  </a:lnTo>
                  <a:lnTo>
                    <a:pt x="609256" y="2464520"/>
                  </a:lnTo>
                  <a:lnTo>
                    <a:pt x="648244" y="2489168"/>
                  </a:lnTo>
                  <a:lnTo>
                    <a:pt x="688187" y="2512563"/>
                  </a:lnTo>
                  <a:lnTo>
                    <a:pt x="729062" y="2534672"/>
                  </a:lnTo>
                  <a:lnTo>
                    <a:pt x="770844" y="2555463"/>
                  </a:lnTo>
                  <a:lnTo>
                    <a:pt x="813511" y="2574903"/>
                  </a:lnTo>
                  <a:lnTo>
                    <a:pt x="857038" y="2592958"/>
                  </a:lnTo>
                  <a:lnTo>
                    <a:pt x="901403" y="2609596"/>
                  </a:lnTo>
                  <a:lnTo>
                    <a:pt x="946581" y="2624785"/>
                  </a:lnTo>
                  <a:lnTo>
                    <a:pt x="992549" y="2638490"/>
                  </a:lnTo>
                  <a:lnTo>
                    <a:pt x="1039284" y="2650680"/>
                  </a:lnTo>
                  <a:lnTo>
                    <a:pt x="1086761" y="2661321"/>
                  </a:lnTo>
                  <a:lnTo>
                    <a:pt x="1134958" y="2670380"/>
                  </a:lnTo>
                  <a:lnTo>
                    <a:pt x="1183445" y="2677766"/>
                  </a:lnTo>
                  <a:lnTo>
                    <a:pt x="1231795" y="2683425"/>
                  </a:lnTo>
                  <a:lnTo>
                    <a:pt x="1279974" y="2687380"/>
                  </a:lnTo>
                  <a:lnTo>
                    <a:pt x="1327949" y="2689654"/>
                  </a:lnTo>
                  <a:lnTo>
                    <a:pt x="1375687" y="2690270"/>
                  </a:lnTo>
                  <a:lnTo>
                    <a:pt x="1423153" y="2689252"/>
                  </a:lnTo>
                  <a:lnTo>
                    <a:pt x="1470316" y="2686622"/>
                  </a:lnTo>
                  <a:lnTo>
                    <a:pt x="1517140" y="2682404"/>
                  </a:lnTo>
                  <a:lnTo>
                    <a:pt x="1563594" y="2676622"/>
                  </a:lnTo>
                  <a:lnTo>
                    <a:pt x="1609642" y="2669297"/>
                  </a:lnTo>
                  <a:lnTo>
                    <a:pt x="1655253" y="2660453"/>
                  </a:lnTo>
                  <a:lnTo>
                    <a:pt x="1700391" y="2650115"/>
                  </a:lnTo>
                  <a:lnTo>
                    <a:pt x="1745025" y="2638303"/>
                  </a:lnTo>
                  <a:lnTo>
                    <a:pt x="1789120" y="2625043"/>
                  </a:lnTo>
                  <a:lnTo>
                    <a:pt x="1832644" y="2610357"/>
                  </a:lnTo>
                  <a:lnTo>
                    <a:pt x="1875562" y="2594269"/>
                  </a:lnTo>
                  <a:lnTo>
                    <a:pt x="1917841" y="2576800"/>
                  </a:lnTo>
                  <a:lnTo>
                    <a:pt x="1959448" y="2557976"/>
                  </a:lnTo>
                  <a:lnTo>
                    <a:pt x="2000349" y="2537818"/>
                  </a:lnTo>
                  <a:lnTo>
                    <a:pt x="2040511" y="2516351"/>
                  </a:lnTo>
                  <a:lnTo>
                    <a:pt x="2079901" y="2493596"/>
                  </a:lnTo>
                  <a:lnTo>
                    <a:pt x="2118484" y="2469578"/>
                  </a:lnTo>
                  <a:lnTo>
                    <a:pt x="2156228" y="2444320"/>
                  </a:lnTo>
                  <a:lnTo>
                    <a:pt x="2193100" y="2417845"/>
                  </a:lnTo>
                  <a:lnTo>
                    <a:pt x="2229064" y="2390175"/>
                  </a:lnTo>
                  <a:lnTo>
                    <a:pt x="2264089" y="2361335"/>
                  </a:lnTo>
                  <a:lnTo>
                    <a:pt x="2298141" y="2331347"/>
                  </a:lnTo>
                  <a:lnTo>
                    <a:pt x="2331186" y="2300235"/>
                  </a:lnTo>
                  <a:lnTo>
                    <a:pt x="2363191" y="2268021"/>
                  </a:lnTo>
                  <a:lnTo>
                    <a:pt x="2394122" y="2234729"/>
                  </a:lnTo>
                  <a:lnTo>
                    <a:pt x="2423947" y="2200383"/>
                  </a:lnTo>
                  <a:lnTo>
                    <a:pt x="2452630" y="2165005"/>
                  </a:lnTo>
                  <a:lnTo>
                    <a:pt x="2480140" y="2128618"/>
                  </a:lnTo>
                  <a:lnTo>
                    <a:pt x="2506443" y="2091246"/>
                  </a:lnTo>
                  <a:lnTo>
                    <a:pt x="2531505" y="2052912"/>
                  </a:lnTo>
                  <a:lnTo>
                    <a:pt x="2555292" y="2013639"/>
                  </a:lnTo>
                  <a:lnTo>
                    <a:pt x="2577772" y="1973451"/>
                  </a:lnTo>
                  <a:lnTo>
                    <a:pt x="2598911" y="1932369"/>
                  </a:lnTo>
                  <a:lnTo>
                    <a:pt x="2618675" y="1890419"/>
                  </a:lnTo>
                  <a:lnTo>
                    <a:pt x="2637031" y="1847622"/>
                  </a:lnTo>
                  <a:lnTo>
                    <a:pt x="2653946" y="1804002"/>
                  </a:lnTo>
                  <a:lnTo>
                    <a:pt x="2669386" y="1759583"/>
                  </a:lnTo>
                  <a:lnTo>
                    <a:pt x="2683317" y="1714386"/>
                  </a:lnTo>
                  <a:lnTo>
                    <a:pt x="2695707" y="1668437"/>
                  </a:lnTo>
                  <a:lnTo>
                    <a:pt x="2706521" y="1621757"/>
                  </a:lnTo>
                  <a:lnTo>
                    <a:pt x="2715727" y="1574370"/>
                  </a:lnTo>
                  <a:lnTo>
                    <a:pt x="2833329" y="1315290"/>
                  </a:lnTo>
                  <a:lnTo>
                    <a:pt x="2704932" y="1061163"/>
                  </a:lnTo>
                  <a:lnTo>
                    <a:pt x="2693721" y="1014212"/>
                  </a:lnTo>
                  <a:lnTo>
                    <a:pt x="2680887" y="967933"/>
                  </a:lnTo>
                  <a:lnTo>
                    <a:pt x="2666459" y="922356"/>
                  </a:lnTo>
                  <a:lnTo>
                    <a:pt x="2650470" y="877511"/>
                  </a:lnTo>
                  <a:lnTo>
                    <a:pt x="2632951" y="833428"/>
                  </a:lnTo>
                  <a:lnTo>
                    <a:pt x="2613934" y="790136"/>
                  </a:lnTo>
                  <a:lnTo>
                    <a:pt x="2593450" y="747665"/>
                  </a:lnTo>
                  <a:lnTo>
                    <a:pt x="2571531" y="706044"/>
                  </a:lnTo>
                  <a:lnTo>
                    <a:pt x="2548208" y="665304"/>
                  </a:lnTo>
                  <a:lnTo>
                    <a:pt x="2523512" y="625475"/>
                  </a:lnTo>
                  <a:lnTo>
                    <a:pt x="2497476" y="586585"/>
                  </a:lnTo>
                  <a:lnTo>
                    <a:pt x="2470131" y="548665"/>
                  </a:lnTo>
                  <a:lnTo>
                    <a:pt x="2441508" y="511744"/>
                  </a:lnTo>
                  <a:lnTo>
                    <a:pt x="2411638" y="475852"/>
                  </a:lnTo>
                  <a:lnTo>
                    <a:pt x="2380554" y="441019"/>
                  </a:lnTo>
                  <a:lnTo>
                    <a:pt x="2348287" y="407275"/>
                  </a:lnTo>
                  <a:lnTo>
                    <a:pt x="2314867" y="374649"/>
                  </a:lnTo>
                  <a:lnTo>
                    <a:pt x="2280328" y="343170"/>
                  </a:lnTo>
                  <a:lnTo>
                    <a:pt x="2244700" y="312870"/>
                  </a:lnTo>
                  <a:lnTo>
                    <a:pt x="2208014" y="283776"/>
                  </a:lnTo>
                  <a:lnTo>
                    <a:pt x="2170303" y="255920"/>
                  </a:lnTo>
                  <a:lnTo>
                    <a:pt x="2131597" y="229331"/>
                  </a:lnTo>
                  <a:lnTo>
                    <a:pt x="2091929" y="204038"/>
                  </a:lnTo>
                  <a:lnTo>
                    <a:pt x="2051330" y="180072"/>
                  </a:lnTo>
                  <a:lnTo>
                    <a:pt x="2009830" y="157461"/>
                  </a:lnTo>
                  <a:lnTo>
                    <a:pt x="1967463" y="136236"/>
                  </a:lnTo>
                  <a:lnTo>
                    <a:pt x="1924259" y="116427"/>
                  </a:lnTo>
                  <a:lnTo>
                    <a:pt x="1880249" y="98063"/>
                  </a:lnTo>
                  <a:lnTo>
                    <a:pt x="1835466" y="81173"/>
                  </a:lnTo>
                  <a:lnTo>
                    <a:pt x="1789941" y="65789"/>
                  </a:lnTo>
                  <a:lnTo>
                    <a:pt x="1743705" y="51938"/>
                  </a:lnTo>
                  <a:lnTo>
                    <a:pt x="1696790" y="39652"/>
                  </a:lnTo>
                  <a:lnTo>
                    <a:pt x="1649227" y="28959"/>
                  </a:lnTo>
                  <a:lnTo>
                    <a:pt x="1601048" y="19890"/>
                  </a:lnTo>
                  <a:lnTo>
                    <a:pt x="1552561" y="12504"/>
                  </a:lnTo>
                  <a:lnTo>
                    <a:pt x="1504211" y="6845"/>
                  </a:lnTo>
                  <a:lnTo>
                    <a:pt x="1456032" y="2890"/>
                  </a:lnTo>
                  <a:lnTo>
                    <a:pt x="1408057" y="616"/>
                  </a:lnTo>
                  <a:lnTo>
                    <a:pt x="1360320" y="0"/>
                  </a:lnTo>
                  <a:close/>
                </a:path>
              </a:pathLst>
            </a:custGeom>
            <a:solidFill>
              <a:srgbClr val="8A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010" y="2522014"/>
              <a:ext cx="2833370" cy="2690495"/>
            </a:xfrm>
            <a:custGeom>
              <a:avLst/>
              <a:gdLst/>
              <a:ahLst/>
              <a:cxnLst/>
              <a:rect l="l" t="t" r="r" b="b"/>
              <a:pathLst>
                <a:path w="2833370" h="2690495">
                  <a:moveTo>
                    <a:pt x="2833329" y="1315290"/>
                  </a:moveTo>
                  <a:lnTo>
                    <a:pt x="2715727" y="1574370"/>
                  </a:lnTo>
                  <a:lnTo>
                    <a:pt x="2706521" y="1621757"/>
                  </a:lnTo>
                  <a:lnTo>
                    <a:pt x="2695707" y="1668437"/>
                  </a:lnTo>
                  <a:lnTo>
                    <a:pt x="2683317" y="1714386"/>
                  </a:lnTo>
                  <a:lnTo>
                    <a:pt x="2669386" y="1759583"/>
                  </a:lnTo>
                  <a:lnTo>
                    <a:pt x="2653946" y="1804002"/>
                  </a:lnTo>
                  <a:lnTo>
                    <a:pt x="2637031" y="1847622"/>
                  </a:lnTo>
                  <a:lnTo>
                    <a:pt x="2618675" y="1890419"/>
                  </a:lnTo>
                  <a:lnTo>
                    <a:pt x="2598911" y="1932369"/>
                  </a:lnTo>
                  <a:lnTo>
                    <a:pt x="2577772" y="1973451"/>
                  </a:lnTo>
                  <a:lnTo>
                    <a:pt x="2555292" y="2013639"/>
                  </a:lnTo>
                  <a:lnTo>
                    <a:pt x="2531505" y="2052912"/>
                  </a:lnTo>
                  <a:lnTo>
                    <a:pt x="2506443" y="2091246"/>
                  </a:lnTo>
                  <a:lnTo>
                    <a:pt x="2480140" y="2128618"/>
                  </a:lnTo>
                  <a:lnTo>
                    <a:pt x="2452630" y="2165005"/>
                  </a:lnTo>
                  <a:lnTo>
                    <a:pt x="2423947" y="2200383"/>
                  </a:lnTo>
                  <a:lnTo>
                    <a:pt x="2394122" y="2234729"/>
                  </a:lnTo>
                  <a:lnTo>
                    <a:pt x="2363191" y="2268021"/>
                  </a:lnTo>
                  <a:lnTo>
                    <a:pt x="2331186" y="2300235"/>
                  </a:lnTo>
                  <a:lnTo>
                    <a:pt x="2298141" y="2331347"/>
                  </a:lnTo>
                  <a:lnTo>
                    <a:pt x="2264089" y="2361335"/>
                  </a:lnTo>
                  <a:lnTo>
                    <a:pt x="2229064" y="2390175"/>
                  </a:lnTo>
                  <a:lnTo>
                    <a:pt x="2193100" y="2417845"/>
                  </a:lnTo>
                  <a:lnTo>
                    <a:pt x="2156228" y="2444320"/>
                  </a:lnTo>
                  <a:lnTo>
                    <a:pt x="2118484" y="2469578"/>
                  </a:lnTo>
                  <a:lnTo>
                    <a:pt x="2079901" y="2493596"/>
                  </a:lnTo>
                  <a:lnTo>
                    <a:pt x="2040511" y="2516351"/>
                  </a:lnTo>
                  <a:lnTo>
                    <a:pt x="2000349" y="2537818"/>
                  </a:lnTo>
                  <a:lnTo>
                    <a:pt x="1959448" y="2557976"/>
                  </a:lnTo>
                  <a:lnTo>
                    <a:pt x="1917841" y="2576800"/>
                  </a:lnTo>
                  <a:lnTo>
                    <a:pt x="1875562" y="2594269"/>
                  </a:lnTo>
                  <a:lnTo>
                    <a:pt x="1832644" y="2610357"/>
                  </a:lnTo>
                  <a:lnTo>
                    <a:pt x="1789120" y="2625043"/>
                  </a:lnTo>
                  <a:lnTo>
                    <a:pt x="1745025" y="2638303"/>
                  </a:lnTo>
                  <a:lnTo>
                    <a:pt x="1700391" y="2650115"/>
                  </a:lnTo>
                  <a:lnTo>
                    <a:pt x="1655253" y="2660453"/>
                  </a:lnTo>
                  <a:lnTo>
                    <a:pt x="1609642" y="2669297"/>
                  </a:lnTo>
                  <a:lnTo>
                    <a:pt x="1563594" y="2676622"/>
                  </a:lnTo>
                  <a:lnTo>
                    <a:pt x="1517140" y="2682404"/>
                  </a:lnTo>
                  <a:lnTo>
                    <a:pt x="1470316" y="2686622"/>
                  </a:lnTo>
                  <a:lnTo>
                    <a:pt x="1423153" y="2689252"/>
                  </a:lnTo>
                  <a:lnTo>
                    <a:pt x="1375687" y="2690270"/>
                  </a:lnTo>
                  <a:lnTo>
                    <a:pt x="1327949" y="2689654"/>
                  </a:lnTo>
                  <a:lnTo>
                    <a:pt x="1279974" y="2687380"/>
                  </a:lnTo>
                  <a:lnTo>
                    <a:pt x="1231795" y="2683425"/>
                  </a:lnTo>
                  <a:lnTo>
                    <a:pt x="1183445" y="2677766"/>
                  </a:lnTo>
                  <a:lnTo>
                    <a:pt x="1134958" y="2670380"/>
                  </a:lnTo>
                  <a:lnTo>
                    <a:pt x="1086761" y="2661321"/>
                  </a:lnTo>
                  <a:lnTo>
                    <a:pt x="1039284" y="2650680"/>
                  </a:lnTo>
                  <a:lnTo>
                    <a:pt x="992549" y="2638490"/>
                  </a:lnTo>
                  <a:lnTo>
                    <a:pt x="946581" y="2624785"/>
                  </a:lnTo>
                  <a:lnTo>
                    <a:pt x="901403" y="2609596"/>
                  </a:lnTo>
                  <a:lnTo>
                    <a:pt x="857038" y="2592958"/>
                  </a:lnTo>
                  <a:lnTo>
                    <a:pt x="813511" y="2574903"/>
                  </a:lnTo>
                  <a:lnTo>
                    <a:pt x="770844" y="2555463"/>
                  </a:lnTo>
                  <a:lnTo>
                    <a:pt x="729062" y="2534672"/>
                  </a:lnTo>
                  <a:lnTo>
                    <a:pt x="688187" y="2512563"/>
                  </a:lnTo>
                  <a:lnTo>
                    <a:pt x="648244" y="2489168"/>
                  </a:lnTo>
                  <a:lnTo>
                    <a:pt x="609256" y="2464520"/>
                  </a:lnTo>
                  <a:lnTo>
                    <a:pt x="571246" y="2438653"/>
                  </a:lnTo>
                  <a:lnTo>
                    <a:pt x="534239" y="2411598"/>
                  </a:lnTo>
                  <a:lnTo>
                    <a:pt x="498257" y="2383390"/>
                  </a:lnTo>
                  <a:lnTo>
                    <a:pt x="463325" y="2354060"/>
                  </a:lnTo>
                  <a:lnTo>
                    <a:pt x="429466" y="2323642"/>
                  </a:lnTo>
                  <a:lnTo>
                    <a:pt x="396703" y="2292169"/>
                  </a:lnTo>
                  <a:lnTo>
                    <a:pt x="365060" y="2259673"/>
                  </a:lnTo>
                  <a:lnTo>
                    <a:pt x="334561" y="2226187"/>
                  </a:lnTo>
                  <a:lnTo>
                    <a:pt x="305228" y="2191745"/>
                  </a:lnTo>
                  <a:lnTo>
                    <a:pt x="277087" y="2156378"/>
                  </a:lnTo>
                  <a:lnTo>
                    <a:pt x="250160" y="2120121"/>
                  </a:lnTo>
                  <a:lnTo>
                    <a:pt x="224471" y="2083005"/>
                  </a:lnTo>
                  <a:lnTo>
                    <a:pt x="200043" y="2045064"/>
                  </a:lnTo>
                  <a:lnTo>
                    <a:pt x="176901" y="2006331"/>
                  </a:lnTo>
                  <a:lnTo>
                    <a:pt x="155067" y="1966838"/>
                  </a:lnTo>
                  <a:lnTo>
                    <a:pt x="134565" y="1926619"/>
                  </a:lnTo>
                  <a:lnTo>
                    <a:pt x="115419" y="1885706"/>
                  </a:lnTo>
                  <a:lnTo>
                    <a:pt x="97653" y="1844132"/>
                  </a:lnTo>
                  <a:lnTo>
                    <a:pt x="81289" y="1801930"/>
                  </a:lnTo>
                  <a:lnTo>
                    <a:pt x="66352" y="1759133"/>
                  </a:lnTo>
                  <a:lnTo>
                    <a:pt x="52865" y="1715774"/>
                  </a:lnTo>
                  <a:lnTo>
                    <a:pt x="40851" y="1671885"/>
                  </a:lnTo>
                  <a:lnTo>
                    <a:pt x="30335" y="1627500"/>
                  </a:lnTo>
                  <a:lnTo>
                    <a:pt x="21340" y="1582651"/>
                  </a:lnTo>
                  <a:lnTo>
                    <a:pt x="13889" y="1537372"/>
                  </a:lnTo>
                  <a:lnTo>
                    <a:pt x="8005" y="1491694"/>
                  </a:lnTo>
                  <a:lnTo>
                    <a:pt x="3714" y="1445652"/>
                  </a:lnTo>
                  <a:lnTo>
                    <a:pt x="1037" y="1399278"/>
                  </a:lnTo>
                  <a:lnTo>
                    <a:pt x="0" y="1352604"/>
                  </a:lnTo>
                  <a:lnTo>
                    <a:pt x="624" y="1305665"/>
                  </a:lnTo>
                  <a:lnTo>
                    <a:pt x="2934" y="1258491"/>
                  </a:lnTo>
                  <a:lnTo>
                    <a:pt x="6954" y="1211118"/>
                  </a:lnTo>
                  <a:lnTo>
                    <a:pt x="12706" y="1163576"/>
                  </a:lnTo>
                  <a:lnTo>
                    <a:pt x="20215" y="1115900"/>
                  </a:lnTo>
                  <a:lnTo>
                    <a:pt x="29426" y="1068513"/>
                  </a:lnTo>
                  <a:lnTo>
                    <a:pt x="40245" y="1021833"/>
                  </a:lnTo>
                  <a:lnTo>
                    <a:pt x="52639" y="975884"/>
                  </a:lnTo>
                  <a:lnTo>
                    <a:pt x="66575" y="930687"/>
                  </a:lnTo>
                  <a:lnTo>
                    <a:pt x="82018" y="886268"/>
                  </a:lnTo>
                  <a:lnTo>
                    <a:pt x="98937" y="842648"/>
                  </a:lnTo>
                  <a:lnTo>
                    <a:pt x="117296" y="799851"/>
                  </a:lnTo>
                  <a:lnTo>
                    <a:pt x="137064" y="757901"/>
                  </a:lnTo>
                  <a:lnTo>
                    <a:pt x="158206" y="716819"/>
                  </a:lnTo>
                  <a:lnTo>
                    <a:pt x="180688" y="676631"/>
                  </a:lnTo>
                  <a:lnTo>
                    <a:pt x="204479" y="637358"/>
                  </a:lnTo>
                  <a:lnTo>
                    <a:pt x="229543" y="599024"/>
                  </a:lnTo>
                  <a:lnTo>
                    <a:pt x="255848" y="561652"/>
                  </a:lnTo>
                  <a:lnTo>
                    <a:pt x="283360" y="525265"/>
                  </a:lnTo>
                  <a:lnTo>
                    <a:pt x="312046" y="489887"/>
                  </a:lnTo>
                  <a:lnTo>
                    <a:pt x="341872" y="455540"/>
                  </a:lnTo>
                  <a:lnTo>
                    <a:pt x="372805" y="422249"/>
                  </a:lnTo>
                  <a:lnTo>
                    <a:pt x="404811" y="390035"/>
                  </a:lnTo>
                  <a:lnTo>
                    <a:pt x="437858" y="358923"/>
                  </a:lnTo>
                  <a:lnTo>
                    <a:pt x="471910" y="328935"/>
                  </a:lnTo>
                  <a:lnTo>
                    <a:pt x="506937" y="300095"/>
                  </a:lnTo>
                  <a:lnTo>
                    <a:pt x="542902" y="272425"/>
                  </a:lnTo>
                  <a:lnTo>
                    <a:pt x="579774" y="245950"/>
                  </a:lnTo>
                  <a:lnTo>
                    <a:pt x="617519" y="220692"/>
                  </a:lnTo>
                  <a:lnTo>
                    <a:pt x="656103" y="196674"/>
                  </a:lnTo>
                  <a:lnTo>
                    <a:pt x="695493" y="173919"/>
                  </a:lnTo>
                  <a:lnTo>
                    <a:pt x="735656" y="152452"/>
                  </a:lnTo>
                  <a:lnTo>
                    <a:pt x="776558" y="132294"/>
                  </a:lnTo>
                  <a:lnTo>
                    <a:pt x="818165" y="113470"/>
                  </a:lnTo>
                  <a:lnTo>
                    <a:pt x="860444" y="96001"/>
                  </a:lnTo>
                  <a:lnTo>
                    <a:pt x="903363" y="79913"/>
                  </a:lnTo>
                  <a:lnTo>
                    <a:pt x="946886" y="65227"/>
                  </a:lnTo>
                  <a:lnTo>
                    <a:pt x="990982" y="51967"/>
                  </a:lnTo>
                  <a:lnTo>
                    <a:pt x="1035615" y="40155"/>
                  </a:lnTo>
                  <a:lnTo>
                    <a:pt x="1080754" y="29817"/>
                  </a:lnTo>
                  <a:lnTo>
                    <a:pt x="1126365" y="20973"/>
                  </a:lnTo>
                  <a:lnTo>
                    <a:pt x="1172413" y="13648"/>
                  </a:lnTo>
                  <a:lnTo>
                    <a:pt x="1218866" y="7866"/>
                  </a:lnTo>
                  <a:lnTo>
                    <a:pt x="1265691" y="3648"/>
                  </a:lnTo>
                  <a:lnTo>
                    <a:pt x="1312853" y="1018"/>
                  </a:lnTo>
                  <a:lnTo>
                    <a:pt x="1360320" y="0"/>
                  </a:lnTo>
                  <a:lnTo>
                    <a:pt x="1408057" y="616"/>
                  </a:lnTo>
                  <a:lnTo>
                    <a:pt x="1456032" y="2890"/>
                  </a:lnTo>
                  <a:lnTo>
                    <a:pt x="1504211" y="6845"/>
                  </a:lnTo>
                  <a:lnTo>
                    <a:pt x="1552561" y="12504"/>
                  </a:lnTo>
                  <a:lnTo>
                    <a:pt x="1601048" y="19890"/>
                  </a:lnTo>
                  <a:lnTo>
                    <a:pt x="1649227" y="28959"/>
                  </a:lnTo>
                  <a:lnTo>
                    <a:pt x="1696790" y="39652"/>
                  </a:lnTo>
                  <a:lnTo>
                    <a:pt x="1743705" y="51938"/>
                  </a:lnTo>
                  <a:lnTo>
                    <a:pt x="1789941" y="65789"/>
                  </a:lnTo>
                  <a:lnTo>
                    <a:pt x="1835466" y="81173"/>
                  </a:lnTo>
                  <a:lnTo>
                    <a:pt x="1880249" y="98063"/>
                  </a:lnTo>
                  <a:lnTo>
                    <a:pt x="1924259" y="116427"/>
                  </a:lnTo>
                  <a:lnTo>
                    <a:pt x="1967463" y="136236"/>
                  </a:lnTo>
                  <a:lnTo>
                    <a:pt x="2009830" y="157461"/>
                  </a:lnTo>
                  <a:lnTo>
                    <a:pt x="2051330" y="180072"/>
                  </a:lnTo>
                  <a:lnTo>
                    <a:pt x="2091929" y="204038"/>
                  </a:lnTo>
                  <a:lnTo>
                    <a:pt x="2131597" y="229331"/>
                  </a:lnTo>
                  <a:lnTo>
                    <a:pt x="2170303" y="255920"/>
                  </a:lnTo>
                  <a:lnTo>
                    <a:pt x="2208014" y="283776"/>
                  </a:lnTo>
                  <a:lnTo>
                    <a:pt x="2244700" y="312870"/>
                  </a:lnTo>
                  <a:lnTo>
                    <a:pt x="2280328" y="343170"/>
                  </a:lnTo>
                  <a:lnTo>
                    <a:pt x="2314867" y="374649"/>
                  </a:lnTo>
                  <a:lnTo>
                    <a:pt x="2348287" y="407275"/>
                  </a:lnTo>
                  <a:lnTo>
                    <a:pt x="2380554" y="441019"/>
                  </a:lnTo>
                  <a:lnTo>
                    <a:pt x="2411638" y="475852"/>
                  </a:lnTo>
                  <a:lnTo>
                    <a:pt x="2441508" y="511744"/>
                  </a:lnTo>
                  <a:lnTo>
                    <a:pt x="2470131" y="548665"/>
                  </a:lnTo>
                  <a:lnTo>
                    <a:pt x="2497476" y="586585"/>
                  </a:lnTo>
                  <a:lnTo>
                    <a:pt x="2523512" y="625475"/>
                  </a:lnTo>
                  <a:lnTo>
                    <a:pt x="2548208" y="665304"/>
                  </a:lnTo>
                  <a:lnTo>
                    <a:pt x="2571531" y="706044"/>
                  </a:lnTo>
                  <a:lnTo>
                    <a:pt x="2593450" y="747665"/>
                  </a:lnTo>
                  <a:lnTo>
                    <a:pt x="2613934" y="790136"/>
                  </a:lnTo>
                  <a:lnTo>
                    <a:pt x="2632951" y="833428"/>
                  </a:lnTo>
                  <a:lnTo>
                    <a:pt x="2650470" y="877511"/>
                  </a:lnTo>
                  <a:lnTo>
                    <a:pt x="2666459" y="922356"/>
                  </a:lnTo>
                  <a:lnTo>
                    <a:pt x="2680887" y="967933"/>
                  </a:lnTo>
                  <a:lnTo>
                    <a:pt x="2693721" y="1014212"/>
                  </a:lnTo>
                  <a:lnTo>
                    <a:pt x="2704932" y="1061163"/>
                  </a:lnTo>
                  <a:lnTo>
                    <a:pt x="2833329" y="1315290"/>
                  </a:lnTo>
                  <a:close/>
                </a:path>
              </a:pathLst>
            </a:custGeom>
            <a:ln w="1219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36" y="2682240"/>
              <a:ext cx="2394204" cy="238963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109470" y="133826"/>
            <a:ext cx="100825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114" dirty="0">
                <a:solidFill>
                  <a:srgbClr val="002060"/>
                </a:solidFill>
              </a:rPr>
              <a:t>MACAM-MACAM</a:t>
            </a:r>
            <a:r>
              <a:rPr sz="3200" spc="-200" dirty="0">
                <a:solidFill>
                  <a:srgbClr val="002060"/>
                </a:solidFill>
              </a:rPr>
              <a:t> </a:t>
            </a:r>
            <a:r>
              <a:rPr sz="3200" spc="-55" dirty="0">
                <a:solidFill>
                  <a:srgbClr val="002060"/>
                </a:solidFill>
              </a:rPr>
              <a:t>DIAGRAM</a:t>
            </a:r>
            <a:r>
              <a:rPr sz="3200" spc="-185" dirty="0">
                <a:solidFill>
                  <a:srgbClr val="002060"/>
                </a:solidFill>
              </a:rPr>
              <a:t> </a:t>
            </a:r>
            <a:r>
              <a:rPr sz="3200" spc="10" dirty="0">
                <a:solidFill>
                  <a:srgbClr val="002060"/>
                </a:solidFill>
              </a:rPr>
              <a:t>ALUR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7659" y="1439671"/>
            <a:ext cx="84950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320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32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32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macam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diag</a:t>
            </a:r>
            <a:r>
              <a:rPr sz="32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2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3200" spc="-2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alu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200" spc="-229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ant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200" spc="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lain: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68700" y="3097783"/>
            <a:ext cx="174815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70" dirty="0">
                <a:solidFill>
                  <a:srgbClr val="7E7E7E"/>
                </a:solidFill>
                <a:latin typeface="Arial"/>
                <a:cs typeface="Arial"/>
              </a:rPr>
              <a:t>Diag</a:t>
            </a:r>
            <a:r>
              <a:rPr sz="3200" b="1" spc="-1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am  </a:t>
            </a:r>
            <a:r>
              <a:rPr sz="3200" b="1" spc="80" dirty="0">
                <a:solidFill>
                  <a:srgbClr val="7E7E7E"/>
                </a:solidFill>
                <a:latin typeface="Arial"/>
                <a:cs typeface="Arial"/>
              </a:rPr>
              <a:t>Alur </a:t>
            </a:r>
            <a:r>
              <a:rPr sz="3200" b="1" spc="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Sistem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0585" y="3097783"/>
            <a:ext cx="176212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b="1" spc="70" dirty="0">
                <a:solidFill>
                  <a:srgbClr val="7E7E7E"/>
                </a:solidFill>
                <a:latin typeface="Arial"/>
                <a:cs typeface="Arial"/>
              </a:rPr>
              <a:t>Diag</a:t>
            </a:r>
            <a:r>
              <a:rPr sz="3200" b="1" spc="-1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am  </a:t>
            </a:r>
            <a:r>
              <a:rPr sz="3200" b="1" spc="80" dirty="0">
                <a:solidFill>
                  <a:srgbClr val="7E7E7E"/>
                </a:solidFill>
                <a:latin typeface="Arial"/>
                <a:cs typeface="Arial"/>
              </a:rPr>
              <a:t>Alur </a:t>
            </a:r>
            <a:r>
              <a:rPr sz="3200" b="1" spc="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5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30" dirty="0">
                <a:solidFill>
                  <a:srgbClr val="7E7E7E"/>
                </a:solidFill>
                <a:latin typeface="Arial"/>
                <a:cs typeface="Arial"/>
              </a:rPr>
              <a:t>og</a:t>
            </a:r>
            <a:r>
              <a:rPr sz="3200" b="1" spc="-4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225" dirty="0">
                <a:solidFill>
                  <a:srgbClr val="7E7E7E"/>
                </a:solidFill>
                <a:latin typeface="Arial"/>
                <a:cs typeface="Arial"/>
              </a:rPr>
              <a:t>am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210" y="1530096"/>
            <a:ext cx="11339195" cy="4639310"/>
            <a:chOff x="344210" y="1530096"/>
            <a:chExt cx="11339195" cy="4639310"/>
          </a:xfrm>
        </p:grpSpPr>
        <p:sp>
          <p:nvSpPr>
            <p:cNvPr id="4" name="object 4"/>
            <p:cNvSpPr/>
            <p:nvPr/>
          </p:nvSpPr>
          <p:spPr>
            <a:xfrm>
              <a:off x="1623822" y="1549146"/>
              <a:ext cx="10040620" cy="4601210"/>
            </a:xfrm>
            <a:custGeom>
              <a:avLst/>
              <a:gdLst/>
              <a:ahLst/>
              <a:cxnLst/>
              <a:rect l="l" t="t" r="r" b="b"/>
              <a:pathLst>
                <a:path w="10040620" h="4601210">
                  <a:moveTo>
                    <a:pt x="0" y="766826"/>
                  </a:moveTo>
                  <a:lnTo>
                    <a:pt x="1508" y="718326"/>
                  </a:lnTo>
                  <a:lnTo>
                    <a:pt x="5974" y="670629"/>
                  </a:lnTo>
                  <a:lnTo>
                    <a:pt x="13306" y="623824"/>
                  </a:lnTo>
                  <a:lnTo>
                    <a:pt x="23417" y="578000"/>
                  </a:lnTo>
                  <a:lnTo>
                    <a:pt x="36215" y="533248"/>
                  </a:lnTo>
                  <a:lnTo>
                    <a:pt x="51611" y="489658"/>
                  </a:lnTo>
                  <a:lnTo>
                    <a:pt x="69515" y="447318"/>
                  </a:lnTo>
                  <a:lnTo>
                    <a:pt x="89838" y="406320"/>
                  </a:lnTo>
                  <a:lnTo>
                    <a:pt x="112489" y="366752"/>
                  </a:lnTo>
                  <a:lnTo>
                    <a:pt x="137379" y="328704"/>
                  </a:lnTo>
                  <a:lnTo>
                    <a:pt x="164417" y="292267"/>
                  </a:lnTo>
                  <a:lnTo>
                    <a:pt x="193516" y="257530"/>
                  </a:lnTo>
                  <a:lnTo>
                    <a:pt x="224583" y="224583"/>
                  </a:lnTo>
                  <a:lnTo>
                    <a:pt x="257530" y="193516"/>
                  </a:lnTo>
                  <a:lnTo>
                    <a:pt x="292267" y="164417"/>
                  </a:lnTo>
                  <a:lnTo>
                    <a:pt x="328704" y="137379"/>
                  </a:lnTo>
                  <a:lnTo>
                    <a:pt x="366752" y="112489"/>
                  </a:lnTo>
                  <a:lnTo>
                    <a:pt x="406320" y="89838"/>
                  </a:lnTo>
                  <a:lnTo>
                    <a:pt x="447318" y="69515"/>
                  </a:lnTo>
                  <a:lnTo>
                    <a:pt x="489658" y="51611"/>
                  </a:lnTo>
                  <a:lnTo>
                    <a:pt x="533248" y="36215"/>
                  </a:lnTo>
                  <a:lnTo>
                    <a:pt x="578000" y="23417"/>
                  </a:lnTo>
                  <a:lnTo>
                    <a:pt x="623824" y="13306"/>
                  </a:lnTo>
                  <a:lnTo>
                    <a:pt x="670629" y="5974"/>
                  </a:lnTo>
                  <a:lnTo>
                    <a:pt x="718326" y="1508"/>
                  </a:lnTo>
                  <a:lnTo>
                    <a:pt x="766826" y="0"/>
                  </a:lnTo>
                  <a:lnTo>
                    <a:pt x="9273286" y="0"/>
                  </a:lnTo>
                  <a:lnTo>
                    <a:pt x="9321785" y="1508"/>
                  </a:lnTo>
                  <a:lnTo>
                    <a:pt x="9369482" y="5974"/>
                  </a:lnTo>
                  <a:lnTo>
                    <a:pt x="9416287" y="13306"/>
                  </a:lnTo>
                  <a:lnTo>
                    <a:pt x="9462111" y="23417"/>
                  </a:lnTo>
                  <a:lnTo>
                    <a:pt x="9506863" y="36215"/>
                  </a:lnTo>
                  <a:lnTo>
                    <a:pt x="9550453" y="51611"/>
                  </a:lnTo>
                  <a:lnTo>
                    <a:pt x="9592793" y="69515"/>
                  </a:lnTo>
                  <a:lnTo>
                    <a:pt x="9633791" y="89838"/>
                  </a:lnTo>
                  <a:lnTo>
                    <a:pt x="9673359" y="112489"/>
                  </a:lnTo>
                  <a:lnTo>
                    <a:pt x="9711407" y="137379"/>
                  </a:lnTo>
                  <a:lnTo>
                    <a:pt x="9747844" y="164417"/>
                  </a:lnTo>
                  <a:lnTo>
                    <a:pt x="9782581" y="193516"/>
                  </a:lnTo>
                  <a:lnTo>
                    <a:pt x="9815528" y="224583"/>
                  </a:lnTo>
                  <a:lnTo>
                    <a:pt x="9846595" y="257530"/>
                  </a:lnTo>
                  <a:lnTo>
                    <a:pt x="9875694" y="292267"/>
                  </a:lnTo>
                  <a:lnTo>
                    <a:pt x="9902732" y="328704"/>
                  </a:lnTo>
                  <a:lnTo>
                    <a:pt x="9927622" y="366752"/>
                  </a:lnTo>
                  <a:lnTo>
                    <a:pt x="9950273" y="406320"/>
                  </a:lnTo>
                  <a:lnTo>
                    <a:pt x="9970596" y="447318"/>
                  </a:lnTo>
                  <a:lnTo>
                    <a:pt x="9988500" y="489658"/>
                  </a:lnTo>
                  <a:lnTo>
                    <a:pt x="10003896" y="533248"/>
                  </a:lnTo>
                  <a:lnTo>
                    <a:pt x="10016694" y="578000"/>
                  </a:lnTo>
                  <a:lnTo>
                    <a:pt x="10026805" y="623824"/>
                  </a:lnTo>
                  <a:lnTo>
                    <a:pt x="10034137" y="670629"/>
                  </a:lnTo>
                  <a:lnTo>
                    <a:pt x="10038603" y="718326"/>
                  </a:lnTo>
                  <a:lnTo>
                    <a:pt x="10040112" y="766826"/>
                  </a:lnTo>
                  <a:lnTo>
                    <a:pt x="10040112" y="3834129"/>
                  </a:lnTo>
                  <a:lnTo>
                    <a:pt x="10038603" y="3882623"/>
                  </a:lnTo>
                  <a:lnTo>
                    <a:pt x="10034137" y="3930316"/>
                  </a:lnTo>
                  <a:lnTo>
                    <a:pt x="10026805" y="3977118"/>
                  </a:lnTo>
                  <a:lnTo>
                    <a:pt x="10016694" y="4022938"/>
                  </a:lnTo>
                  <a:lnTo>
                    <a:pt x="10003896" y="4067688"/>
                  </a:lnTo>
                  <a:lnTo>
                    <a:pt x="9988500" y="4111277"/>
                  </a:lnTo>
                  <a:lnTo>
                    <a:pt x="9970596" y="4153615"/>
                  </a:lnTo>
                  <a:lnTo>
                    <a:pt x="9950273" y="4194613"/>
                  </a:lnTo>
                  <a:lnTo>
                    <a:pt x="9927622" y="4234181"/>
                  </a:lnTo>
                  <a:lnTo>
                    <a:pt x="9902732" y="4272228"/>
                  </a:lnTo>
                  <a:lnTo>
                    <a:pt x="9875694" y="4308666"/>
                  </a:lnTo>
                  <a:lnTo>
                    <a:pt x="9846595" y="4343404"/>
                  </a:lnTo>
                  <a:lnTo>
                    <a:pt x="9815528" y="4376353"/>
                  </a:lnTo>
                  <a:lnTo>
                    <a:pt x="9782581" y="4407422"/>
                  </a:lnTo>
                  <a:lnTo>
                    <a:pt x="9747844" y="4436522"/>
                  </a:lnTo>
                  <a:lnTo>
                    <a:pt x="9711407" y="4463563"/>
                  </a:lnTo>
                  <a:lnTo>
                    <a:pt x="9673359" y="4488454"/>
                  </a:lnTo>
                  <a:lnTo>
                    <a:pt x="9633791" y="4511107"/>
                  </a:lnTo>
                  <a:lnTo>
                    <a:pt x="9592793" y="4531432"/>
                  </a:lnTo>
                  <a:lnTo>
                    <a:pt x="9550453" y="4549338"/>
                  </a:lnTo>
                  <a:lnTo>
                    <a:pt x="9506863" y="4564736"/>
                  </a:lnTo>
                  <a:lnTo>
                    <a:pt x="9462111" y="4577535"/>
                  </a:lnTo>
                  <a:lnTo>
                    <a:pt x="9416287" y="4587647"/>
                  </a:lnTo>
                  <a:lnTo>
                    <a:pt x="9369482" y="4594981"/>
                  </a:lnTo>
                  <a:lnTo>
                    <a:pt x="9321785" y="4599447"/>
                  </a:lnTo>
                  <a:lnTo>
                    <a:pt x="9273286" y="4600956"/>
                  </a:lnTo>
                  <a:lnTo>
                    <a:pt x="766826" y="4600956"/>
                  </a:lnTo>
                  <a:lnTo>
                    <a:pt x="718326" y="4599447"/>
                  </a:lnTo>
                  <a:lnTo>
                    <a:pt x="670629" y="4594981"/>
                  </a:lnTo>
                  <a:lnTo>
                    <a:pt x="623824" y="4587647"/>
                  </a:lnTo>
                  <a:lnTo>
                    <a:pt x="578000" y="4577535"/>
                  </a:lnTo>
                  <a:lnTo>
                    <a:pt x="533248" y="4564736"/>
                  </a:lnTo>
                  <a:lnTo>
                    <a:pt x="489658" y="4549338"/>
                  </a:lnTo>
                  <a:lnTo>
                    <a:pt x="447318" y="4531432"/>
                  </a:lnTo>
                  <a:lnTo>
                    <a:pt x="406320" y="4511107"/>
                  </a:lnTo>
                  <a:lnTo>
                    <a:pt x="366752" y="4488454"/>
                  </a:lnTo>
                  <a:lnTo>
                    <a:pt x="328704" y="4463563"/>
                  </a:lnTo>
                  <a:lnTo>
                    <a:pt x="292267" y="4436522"/>
                  </a:lnTo>
                  <a:lnTo>
                    <a:pt x="257530" y="4407422"/>
                  </a:lnTo>
                  <a:lnTo>
                    <a:pt x="224583" y="4376353"/>
                  </a:lnTo>
                  <a:lnTo>
                    <a:pt x="193516" y="4343404"/>
                  </a:lnTo>
                  <a:lnTo>
                    <a:pt x="164417" y="4308666"/>
                  </a:lnTo>
                  <a:lnTo>
                    <a:pt x="137379" y="4272228"/>
                  </a:lnTo>
                  <a:lnTo>
                    <a:pt x="112489" y="4234181"/>
                  </a:lnTo>
                  <a:lnTo>
                    <a:pt x="89838" y="4194613"/>
                  </a:lnTo>
                  <a:lnTo>
                    <a:pt x="69515" y="4153615"/>
                  </a:lnTo>
                  <a:lnTo>
                    <a:pt x="51611" y="4111277"/>
                  </a:lnTo>
                  <a:lnTo>
                    <a:pt x="36215" y="4067688"/>
                  </a:lnTo>
                  <a:lnTo>
                    <a:pt x="23417" y="4022938"/>
                  </a:lnTo>
                  <a:lnTo>
                    <a:pt x="13306" y="3977118"/>
                  </a:lnTo>
                  <a:lnTo>
                    <a:pt x="5974" y="3930316"/>
                  </a:lnTo>
                  <a:lnTo>
                    <a:pt x="1508" y="3882623"/>
                  </a:lnTo>
                  <a:lnTo>
                    <a:pt x="0" y="3834129"/>
                  </a:lnTo>
                  <a:lnTo>
                    <a:pt x="0" y="766826"/>
                  </a:lnTo>
                  <a:close/>
                </a:path>
              </a:pathLst>
            </a:custGeom>
            <a:ln w="38100">
              <a:solidFill>
                <a:srgbClr val="8AC1E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0306" y="2265982"/>
              <a:ext cx="2833370" cy="2690495"/>
            </a:xfrm>
            <a:custGeom>
              <a:avLst/>
              <a:gdLst/>
              <a:ahLst/>
              <a:cxnLst/>
              <a:rect l="l" t="t" r="r" b="b"/>
              <a:pathLst>
                <a:path w="2833370" h="2690495">
                  <a:moveTo>
                    <a:pt x="1360327" y="0"/>
                  </a:moveTo>
                  <a:lnTo>
                    <a:pt x="1312861" y="1018"/>
                  </a:lnTo>
                  <a:lnTo>
                    <a:pt x="1265700" y="3648"/>
                  </a:lnTo>
                  <a:lnTo>
                    <a:pt x="1218876" y="7866"/>
                  </a:lnTo>
                  <a:lnTo>
                    <a:pt x="1172424" y="13648"/>
                  </a:lnTo>
                  <a:lnTo>
                    <a:pt x="1126376" y="20973"/>
                  </a:lnTo>
                  <a:lnTo>
                    <a:pt x="1080766" y="29817"/>
                  </a:lnTo>
                  <a:lnTo>
                    <a:pt x="1035628" y="40155"/>
                  </a:lnTo>
                  <a:lnTo>
                    <a:pt x="990995" y="51967"/>
                  </a:lnTo>
                  <a:lnTo>
                    <a:pt x="946900" y="65227"/>
                  </a:lnTo>
                  <a:lnTo>
                    <a:pt x="903377" y="79913"/>
                  </a:lnTo>
                  <a:lnTo>
                    <a:pt x="860459" y="96001"/>
                  </a:lnTo>
                  <a:lnTo>
                    <a:pt x="818179" y="113470"/>
                  </a:lnTo>
                  <a:lnTo>
                    <a:pt x="776572" y="132294"/>
                  </a:lnTo>
                  <a:lnTo>
                    <a:pt x="735671" y="152452"/>
                  </a:lnTo>
                  <a:lnTo>
                    <a:pt x="695508" y="173919"/>
                  </a:lnTo>
                  <a:lnTo>
                    <a:pt x="656118" y="196674"/>
                  </a:lnTo>
                  <a:lnTo>
                    <a:pt x="617534" y="220692"/>
                  </a:lnTo>
                  <a:lnTo>
                    <a:pt x="579789" y="245950"/>
                  </a:lnTo>
                  <a:lnTo>
                    <a:pt x="542916" y="272425"/>
                  </a:lnTo>
                  <a:lnTo>
                    <a:pt x="506950" y="300095"/>
                  </a:lnTo>
                  <a:lnTo>
                    <a:pt x="471924" y="328935"/>
                  </a:lnTo>
                  <a:lnTo>
                    <a:pt x="437871" y="358923"/>
                  </a:lnTo>
                  <a:lnTo>
                    <a:pt x="404824" y="390035"/>
                  </a:lnTo>
                  <a:lnTo>
                    <a:pt x="372817" y="422249"/>
                  </a:lnTo>
                  <a:lnTo>
                    <a:pt x="341883" y="455540"/>
                  </a:lnTo>
                  <a:lnTo>
                    <a:pt x="312057" y="489887"/>
                  </a:lnTo>
                  <a:lnTo>
                    <a:pt x="283370" y="525265"/>
                  </a:lnTo>
                  <a:lnTo>
                    <a:pt x="255858" y="561652"/>
                  </a:lnTo>
                  <a:lnTo>
                    <a:pt x="229552" y="599024"/>
                  </a:lnTo>
                  <a:lnTo>
                    <a:pt x="204487" y="637358"/>
                  </a:lnTo>
                  <a:lnTo>
                    <a:pt x="180696" y="676631"/>
                  </a:lnTo>
                  <a:lnTo>
                    <a:pt x="158213" y="716819"/>
                  </a:lnTo>
                  <a:lnTo>
                    <a:pt x="137070" y="757901"/>
                  </a:lnTo>
                  <a:lnTo>
                    <a:pt x="117302" y="799851"/>
                  </a:lnTo>
                  <a:lnTo>
                    <a:pt x="98942" y="842648"/>
                  </a:lnTo>
                  <a:lnTo>
                    <a:pt x="82023" y="886268"/>
                  </a:lnTo>
                  <a:lnTo>
                    <a:pt x="66578" y="930687"/>
                  </a:lnTo>
                  <a:lnTo>
                    <a:pt x="52642" y="975884"/>
                  </a:lnTo>
                  <a:lnTo>
                    <a:pt x="40247" y="1021833"/>
                  </a:lnTo>
                  <a:lnTo>
                    <a:pt x="29427" y="1068513"/>
                  </a:lnTo>
                  <a:lnTo>
                    <a:pt x="20215" y="1115900"/>
                  </a:lnTo>
                  <a:lnTo>
                    <a:pt x="12706" y="1163576"/>
                  </a:lnTo>
                  <a:lnTo>
                    <a:pt x="6954" y="1211118"/>
                  </a:lnTo>
                  <a:lnTo>
                    <a:pt x="2934" y="1258491"/>
                  </a:lnTo>
                  <a:lnTo>
                    <a:pt x="624" y="1305665"/>
                  </a:lnTo>
                  <a:lnTo>
                    <a:pt x="0" y="1352604"/>
                  </a:lnTo>
                  <a:lnTo>
                    <a:pt x="1037" y="1399278"/>
                  </a:lnTo>
                  <a:lnTo>
                    <a:pt x="3714" y="1445652"/>
                  </a:lnTo>
                  <a:lnTo>
                    <a:pt x="8005" y="1491694"/>
                  </a:lnTo>
                  <a:lnTo>
                    <a:pt x="13889" y="1537372"/>
                  </a:lnTo>
                  <a:lnTo>
                    <a:pt x="21340" y="1582651"/>
                  </a:lnTo>
                  <a:lnTo>
                    <a:pt x="30335" y="1627500"/>
                  </a:lnTo>
                  <a:lnTo>
                    <a:pt x="40851" y="1671885"/>
                  </a:lnTo>
                  <a:lnTo>
                    <a:pt x="52865" y="1715774"/>
                  </a:lnTo>
                  <a:lnTo>
                    <a:pt x="66352" y="1759133"/>
                  </a:lnTo>
                  <a:lnTo>
                    <a:pt x="81289" y="1801930"/>
                  </a:lnTo>
                  <a:lnTo>
                    <a:pt x="97653" y="1844132"/>
                  </a:lnTo>
                  <a:lnTo>
                    <a:pt x="115419" y="1885706"/>
                  </a:lnTo>
                  <a:lnTo>
                    <a:pt x="134565" y="1926619"/>
                  </a:lnTo>
                  <a:lnTo>
                    <a:pt x="155067" y="1966838"/>
                  </a:lnTo>
                  <a:lnTo>
                    <a:pt x="176901" y="2006331"/>
                  </a:lnTo>
                  <a:lnTo>
                    <a:pt x="200043" y="2045064"/>
                  </a:lnTo>
                  <a:lnTo>
                    <a:pt x="224471" y="2083005"/>
                  </a:lnTo>
                  <a:lnTo>
                    <a:pt x="250160" y="2120121"/>
                  </a:lnTo>
                  <a:lnTo>
                    <a:pt x="277087" y="2156378"/>
                  </a:lnTo>
                  <a:lnTo>
                    <a:pt x="305228" y="2191745"/>
                  </a:lnTo>
                  <a:lnTo>
                    <a:pt x="334561" y="2226187"/>
                  </a:lnTo>
                  <a:lnTo>
                    <a:pt x="365060" y="2259673"/>
                  </a:lnTo>
                  <a:lnTo>
                    <a:pt x="396703" y="2292169"/>
                  </a:lnTo>
                  <a:lnTo>
                    <a:pt x="429466" y="2323642"/>
                  </a:lnTo>
                  <a:lnTo>
                    <a:pt x="463325" y="2354060"/>
                  </a:lnTo>
                  <a:lnTo>
                    <a:pt x="498257" y="2383390"/>
                  </a:lnTo>
                  <a:lnTo>
                    <a:pt x="534239" y="2411598"/>
                  </a:lnTo>
                  <a:lnTo>
                    <a:pt x="571246" y="2438653"/>
                  </a:lnTo>
                  <a:lnTo>
                    <a:pt x="609256" y="2464520"/>
                  </a:lnTo>
                  <a:lnTo>
                    <a:pt x="648244" y="2489168"/>
                  </a:lnTo>
                  <a:lnTo>
                    <a:pt x="688187" y="2512563"/>
                  </a:lnTo>
                  <a:lnTo>
                    <a:pt x="729062" y="2534672"/>
                  </a:lnTo>
                  <a:lnTo>
                    <a:pt x="770844" y="2555463"/>
                  </a:lnTo>
                  <a:lnTo>
                    <a:pt x="813511" y="2574903"/>
                  </a:lnTo>
                  <a:lnTo>
                    <a:pt x="857038" y="2592958"/>
                  </a:lnTo>
                  <a:lnTo>
                    <a:pt x="901403" y="2609596"/>
                  </a:lnTo>
                  <a:lnTo>
                    <a:pt x="946581" y="2624785"/>
                  </a:lnTo>
                  <a:lnTo>
                    <a:pt x="992549" y="2638490"/>
                  </a:lnTo>
                  <a:lnTo>
                    <a:pt x="1039284" y="2650680"/>
                  </a:lnTo>
                  <a:lnTo>
                    <a:pt x="1086761" y="2661321"/>
                  </a:lnTo>
                  <a:lnTo>
                    <a:pt x="1134958" y="2670380"/>
                  </a:lnTo>
                  <a:lnTo>
                    <a:pt x="1183445" y="2677766"/>
                  </a:lnTo>
                  <a:lnTo>
                    <a:pt x="1231795" y="2683425"/>
                  </a:lnTo>
                  <a:lnTo>
                    <a:pt x="1279974" y="2687380"/>
                  </a:lnTo>
                  <a:lnTo>
                    <a:pt x="1327949" y="2689654"/>
                  </a:lnTo>
                  <a:lnTo>
                    <a:pt x="1375687" y="2690270"/>
                  </a:lnTo>
                  <a:lnTo>
                    <a:pt x="1423153" y="2689252"/>
                  </a:lnTo>
                  <a:lnTo>
                    <a:pt x="1470316" y="2686622"/>
                  </a:lnTo>
                  <a:lnTo>
                    <a:pt x="1517140" y="2682404"/>
                  </a:lnTo>
                  <a:lnTo>
                    <a:pt x="1563594" y="2676622"/>
                  </a:lnTo>
                  <a:lnTo>
                    <a:pt x="1609642" y="2669297"/>
                  </a:lnTo>
                  <a:lnTo>
                    <a:pt x="1655253" y="2660453"/>
                  </a:lnTo>
                  <a:lnTo>
                    <a:pt x="1700391" y="2650115"/>
                  </a:lnTo>
                  <a:lnTo>
                    <a:pt x="1745025" y="2638303"/>
                  </a:lnTo>
                  <a:lnTo>
                    <a:pt x="1789120" y="2625043"/>
                  </a:lnTo>
                  <a:lnTo>
                    <a:pt x="1832644" y="2610357"/>
                  </a:lnTo>
                  <a:lnTo>
                    <a:pt x="1875562" y="2594269"/>
                  </a:lnTo>
                  <a:lnTo>
                    <a:pt x="1917841" y="2576800"/>
                  </a:lnTo>
                  <a:lnTo>
                    <a:pt x="1959448" y="2557976"/>
                  </a:lnTo>
                  <a:lnTo>
                    <a:pt x="2000349" y="2537818"/>
                  </a:lnTo>
                  <a:lnTo>
                    <a:pt x="2040511" y="2516351"/>
                  </a:lnTo>
                  <a:lnTo>
                    <a:pt x="2079901" y="2493596"/>
                  </a:lnTo>
                  <a:lnTo>
                    <a:pt x="2118484" y="2469578"/>
                  </a:lnTo>
                  <a:lnTo>
                    <a:pt x="2156228" y="2444320"/>
                  </a:lnTo>
                  <a:lnTo>
                    <a:pt x="2193100" y="2417845"/>
                  </a:lnTo>
                  <a:lnTo>
                    <a:pt x="2229064" y="2390175"/>
                  </a:lnTo>
                  <a:lnTo>
                    <a:pt x="2264089" y="2361335"/>
                  </a:lnTo>
                  <a:lnTo>
                    <a:pt x="2298141" y="2331347"/>
                  </a:lnTo>
                  <a:lnTo>
                    <a:pt x="2331186" y="2300235"/>
                  </a:lnTo>
                  <a:lnTo>
                    <a:pt x="2363191" y="2268021"/>
                  </a:lnTo>
                  <a:lnTo>
                    <a:pt x="2394122" y="2234729"/>
                  </a:lnTo>
                  <a:lnTo>
                    <a:pt x="2423947" y="2200383"/>
                  </a:lnTo>
                  <a:lnTo>
                    <a:pt x="2452630" y="2165005"/>
                  </a:lnTo>
                  <a:lnTo>
                    <a:pt x="2480140" y="2128618"/>
                  </a:lnTo>
                  <a:lnTo>
                    <a:pt x="2506443" y="2091246"/>
                  </a:lnTo>
                  <a:lnTo>
                    <a:pt x="2531505" y="2052912"/>
                  </a:lnTo>
                  <a:lnTo>
                    <a:pt x="2555292" y="2013639"/>
                  </a:lnTo>
                  <a:lnTo>
                    <a:pt x="2577772" y="1973451"/>
                  </a:lnTo>
                  <a:lnTo>
                    <a:pt x="2598911" y="1932369"/>
                  </a:lnTo>
                  <a:lnTo>
                    <a:pt x="2618675" y="1890419"/>
                  </a:lnTo>
                  <a:lnTo>
                    <a:pt x="2637031" y="1847622"/>
                  </a:lnTo>
                  <a:lnTo>
                    <a:pt x="2653946" y="1804002"/>
                  </a:lnTo>
                  <a:lnTo>
                    <a:pt x="2669386" y="1759583"/>
                  </a:lnTo>
                  <a:lnTo>
                    <a:pt x="2683317" y="1714386"/>
                  </a:lnTo>
                  <a:lnTo>
                    <a:pt x="2695707" y="1668437"/>
                  </a:lnTo>
                  <a:lnTo>
                    <a:pt x="2706521" y="1621757"/>
                  </a:lnTo>
                  <a:lnTo>
                    <a:pt x="2715727" y="1574370"/>
                  </a:lnTo>
                  <a:lnTo>
                    <a:pt x="2833329" y="1315290"/>
                  </a:lnTo>
                  <a:lnTo>
                    <a:pt x="2704932" y="1061163"/>
                  </a:lnTo>
                  <a:lnTo>
                    <a:pt x="2693721" y="1014212"/>
                  </a:lnTo>
                  <a:lnTo>
                    <a:pt x="2680887" y="967933"/>
                  </a:lnTo>
                  <a:lnTo>
                    <a:pt x="2666459" y="922356"/>
                  </a:lnTo>
                  <a:lnTo>
                    <a:pt x="2650470" y="877511"/>
                  </a:lnTo>
                  <a:lnTo>
                    <a:pt x="2632951" y="833428"/>
                  </a:lnTo>
                  <a:lnTo>
                    <a:pt x="2613934" y="790136"/>
                  </a:lnTo>
                  <a:lnTo>
                    <a:pt x="2593450" y="747665"/>
                  </a:lnTo>
                  <a:lnTo>
                    <a:pt x="2571531" y="706044"/>
                  </a:lnTo>
                  <a:lnTo>
                    <a:pt x="2548208" y="665304"/>
                  </a:lnTo>
                  <a:lnTo>
                    <a:pt x="2523512" y="625475"/>
                  </a:lnTo>
                  <a:lnTo>
                    <a:pt x="2497476" y="586585"/>
                  </a:lnTo>
                  <a:lnTo>
                    <a:pt x="2470131" y="548665"/>
                  </a:lnTo>
                  <a:lnTo>
                    <a:pt x="2441508" y="511744"/>
                  </a:lnTo>
                  <a:lnTo>
                    <a:pt x="2411638" y="475852"/>
                  </a:lnTo>
                  <a:lnTo>
                    <a:pt x="2380554" y="441019"/>
                  </a:lnTo>
                  <a:lnTo>
                    <a:pt x="2348287" y="407275"/>
                  </a:lnTo>
                  <a:lnTo>
                    <a:pt x="2314867" y="374649"/>
                  </a:lnTo>
                  <a:lnTo>
                    <a:pt x="2280328" y="343170"/>
                  </a:lnTo>
                  <a:lnTo>
                    <a:pt x="2244700" y="312870"/>
                  </a:lnTo>
                  <a:lnTo>
                    <a:pt x="2208014" y="283776"/>
                  </a:lnTo>
                  <a:lnTo>
                    <a:pt x="2170303" y="255920"/>
                  </a:lnTo>
                  <a:lnTo>
                    <a:pt x="2131597" y="229331"/>
                  </a:lnTo>
                  <a:lnTo>
                    <a:pt x="2091929" y="204038"/>
                  </a:lnTo>
                  <a:lnTo>
                    <a:pt x="2051330" y="180072"/>
                  </a:lnTo>
                  <a:lnTo>
                    <a:pt x="2009830" y="157461"/>
                  </a:lnTo>
                  <a:lnTo>
                    <a:pt x="1967463" y="136236"/>
                  </a:lnTo>
                  <a:lnTo>
                    <a:pt x="1924259" y="116427"/>
                  </a:lnTo>
                  <a:lnTo>
                    <a:pt x="1880249" y="98063"/>
                  </a:lnTo>
                  <a:lnTo>
                    <a:pt x="1835466" y="81173"/>
                  </a:lnTo>
                  <a:lnTo>
                    <a:pt x="1789941" y="65789"/>
                  </a:lnTo>
                  <a:lnTo>
                    <a:pt x="1743705" y="51938"/>
                  </a:lnTo>
                  <a:lnTo>
                    <a:pt x="1696790" y="39652"/>
                  </a:lnTo>
                  <a:lnTo>
                    <a:pt x="1649227" y="28959"/>
                  </a:lnTo>
                  <a:lnTo>
                    <a:pt x="1601048" y="19890"/>
                  </a:lnTo>
                  <a:lnTo>
                    <a:pt x="1552563" y="12504"/>
                  </a:lnTo>
                  <a:lnTo>
                    <a:pt x="1504214" y="6845"/>
                  </a:lnTo>
                  <a:lnTo>
                    <a:pt x="1456037" y="2890"/>
                  </a:lnTo>
                  <a:lnTo>
                    <a:pt x="1408063" y="616"/>
                  </a:lnTo>
                  <a:lnTo>
                    <a:pt x="1360327" y="0"/>
                  </a:lnTo>
                  <a:close/>
                </a:path>
              </a:pathLst>
            </a:custGeom>
            <a:solidFill>
              <a:srgbClr val="8A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306" y="2265982"/>
              <a:ext cx="2833370" cy="2690495"/>
            </a:xfrm>
            <a:custGeom>
              <a:avLst/>
              <a:gdLst/>
              <a:ahLst/>
              <a:cxnLst/>
              <a:rect l="l" t="t" r="r" b="b"/>
              <a:pathLst>
                <a:path w="2833370" h="2690495">
                  <a:moveTo>
                    <a:pt x="2833329" y="1315290"/>
                  </a:moveTo>
                  <a:lnTo>
                    <a:pt x="2715727" y="1574370"/>
                  </a:lnTo>
                  <a:lnTo>
                    <a:pt x="2706521" y="1621757"/>
                  </a:lnTo>
                  <a:lnTo>
                    <a:pt x="2695707" y="1668437"/>
                  </a:lnTo>
                  <a:lnTo>
                    <a:pt x="2683317" y="1714386"/>
                  </a:lnTo>
                  <a:lnTo>
                    <a:pt x="2669386" y="1759583"/>
                  </a:lnTo>
                  <a:lnTo>
                    <a:pt x="2653946" y="1804002"/>
                  </a:lnTo>
                  <a:lnTo>
                    <a:pt x="2637031" y="1847622"/>
                  </a:lnTo>
                  <a:lnTo>
                    <a:pt x="2618675" y="1890419"/>
                  </a:lnTo>
                  <a:lnTo>
                    <a:pt x="2598911" y="1932369"/>
                  </a:lnTo>
                  <a:lnTo>
                    <a:pt x="2577772" y="1973451"/>
                  </a:lnTo>
                  <a:lnTo>
                    <a:pt x="2555292" y="2013639"/>
                  </a:lnTo>
                  <a:lnTo>
                    <a:pt x="2531505" y="2052912"/>
                  </a:lnTo>
                  <a:lnTo>
                    <a:pt x="2506443" y="2091246"/>
                  </a:lnTo>
                  <a:lnTo>
                    <a:pt x="2480140" y="2128618"/>
                  </a:lnTo>
                  <a:lnTo>
                    <a:pt x="2452630" y="2165005"/>
                  </a:lnTo>
                  <a:lnTo>
                    <a:pt x="2423947" y="2200383"/>
                  </a:lnTo>
                  <a:lnTo>
                    <a:pt x="2394122" y="2234729"/>
                  </a:lnTo>
                  <a:lnTo>
                    <a:pt x="2363191" y="2268021"/>
                  </a:lnTo>
                  <a:lnTo>
                    <a:pt x="2331186" y="2300235"/>
                  </a:lnTo>
                  <a:lnTo>
                    <a:pt x="2298141" y="2331347"/>
                  </a:lnTo>
                  <a:lnTo>
                    <a:pt x="2264089" y="2361335"/>
                  </a:lnTo>
                  <a:lnTo>
                    <a:pt x="2229064" y="2390175"/>
                  </a:lnTo>
                  <a:lnTo>
                    <a:pt x="2193100" y="2417845"/>
                  </a:lnTo>
                  <a:lnTo>
                    <a:pt x="2156228" y="2444320"/>
                  </a:lnTo>
                  <a:lnTo>
                    <a:pt x="2118484" y="2469578"/>
                  </a:lnTo>
                  <a:lnTo>
                    <a:pt x="2079901" y="2493596"/>
                  </a:lnTo>
                  <a:lnTo>
                    <a:pt x="2040511" y="2516351"/>
                  </a:lnTo>
                  <a:lnTo>
                    <a:pt x="2000349" y="2537818"/>
                  </a:lnTo>
                  <a:lnTo>
                    <a:pt x="1959448" y="2557976"/>
                  </a:lnTo>
                  <a:lnTo>
                    <a:pt x="1917841" y="2576800"/>
                  </a:lnTo>
                  <a:lnTo>
                    <a:pt x="1875562" y="2594269"/>
                  </a:lnTo>
                  <a:lnTo>
                    <a:pt x="1832644" y="2610357"/>
                  </a:lnTo>
                  <a:lnTo>
                    <a:pt x="1789120" y="2625043"/>
                  </a:lnTo>
                  <a:lnTo>
                    <a:pt x="1745025" y="2638303"/>
                  </a:lnTo>
                  <a:lnTo>
                    <a:pt x="1700391" y="2650115"/>
                  </a:lnTo>
                  <a:lnTo>
                    <a:pt x="1655253" y="2660453"/>
                  </a:lnTo>
                  <a:lnTo>
                    <a:pt x="1609642" y="2669297"/>
                  </a:lnTo>
                  <a:lnTo>
                    <a:pt x="1563594" y="2676622"/>
                  </a:lnTo>
                  <a:lnTo>
                    <a:pt x="1517140" y="2682404"/>
                  </a:lnTo>
                  <a:lnTo>
                    <a:pt x="1470316" y="2686622"/>
                  </a:lnTo>
                  <a:lnTo>
                    <a:pt x="1423153" y="2689252"/>
                  </a:lnTo>
                  <a:lnTo>
                    <a:pt x="1375687" y="2690270"/>
                  </a:lnTo>
                  <a:lnTo>
                    <a:pt x="1327949" y="2689654"/>
                  </a:lnTo>
                  <a:lnTo>
                    <a:pt x="1279974" y="2687380"/>
                  </a:lnTo>
                  <a:lnTo>
                    <a:pt x="1231795" y="2683425"/>
                  </a:lnTo>
                  <a:lnTo>
                    <a:pt x="1183445" y="2677766"/>
                  </a:lnTo>
                  <a:lnTo>
                    <a:pt x="1134958" y="2670380"/>
                  </a:lnTo>
                  <a:lnTo>
                    <a:pt x="1086761" y="2661321"/>
                  </a:lnTo>
                  <a:lnTo>
                    <a:pt x="1039284" y="2650680"/>
                  </a:lnTo>
                  <a:lnTo>
                    <a:pt x="992549" y="2638490"/>
                  </a:lnTo>
                  <a:lnTo>
                    <a:pt x="946581" y="2624785"/>
                  </a:lnTo>
                  <a:lnTo>
                    <a:pt x="901403" y="2609596"/>
                  </a:lnTo>
                  <a:lnTo>
                    <a:pt x="857038" y="2592958"/>
                  </a:lnTo>
                  <a:lnTo>
                    <a:pt x="813511" y="2574903"/>
                  </a:lnTo>
                  <a:lnTo>
                    <a:pt x="770844" y="2555463"/>
                  </a:lnTo>
                  <a:lnTo>
                    <a:pt x="729062" y="2534672"/>
                  </a:lnTo>
                  <a:lnTo>
                    <a:pt x="688187" y="2512563"/>
                  </a:lnTo>
                  <a:lnTo>
                    <a:pt x="648244" y="2489168"/>
                  </a:lnTo>
                  <a:lnTo>
                    <a:pt x="609256" y="2464520"/>
                  </a:lnTo>
                  <a:lnTo>
                    <a:pt x="571246" y="2438653"/>
                  </a:lnTo>
                  <a:lnTo>
                    <a:pt x="534239" y="2411598"/>
                  </a:lnTo>
                  <a:lnTo>
                    <a:pt x="498257" y="2383390"/>
                  </a:lnTo>
                  <a:lnTo>
                    <a:pt x="463325" y="2354060"/>
                  </a:lnTo>
                  <a:lnTo>
                    <a:pt x="429466" y="2323642"/>
                  </a:lnTo>
                  <a:lnTo>
                    <a:pt x="396703" y="2292169"/>
                  </a:lnTo>
                  <a:lnTo>
                    <a:pt x="365060" y="2259673"/>
                  </a:lnTo>
                  <a:lnTo>
                    <a:pt x="334561" y="2226187"/>
                  </a:lnTo>
                  <a:lnTo>
                    <a:pt x="305228" y="2191745"/>
                  </a:lnTo>
                  <a:lnTo>
                    <a:pt x="277087" y="2156378"/>
                  </a:lnTo>
                  <a:lnTo>
                    <a:pt x="250160" y="2120121"/>
                  </a:lnTo>
                  <a:lnTo>
                    <a:pt x="224471" y="2083005"/>
                  </a:lnTo>
                  <a:lnTo>
                    <a:pt x="200043" y="2045064"/>
                  </a:lnTo>
                  <a:lnTo>
                    <a:pt x="176901" y="2006331"/>
                  </a:lnTo>
                  <a:lnTo>
                    <a:pt x="155067" y="1966838"/>
                  </a:lnTo>
                  <a:lnTo>
                    <a:pt x="134565" y="1926619"/>
                  </a:lnTo>
                  <a:lnTo>
                    <a:pt x="115419" y="1885706"/>
                  </a:lnTo>
                  <a:lnTo>
                    <a:pt x="97653" y="1844132"/>
                  </a:lnTo>
                  <a:lnTo>
                    <a:pt x="81289" y="1801930"/>
                  </a:lnTo>
                  <a:lnTo>
                    <a:pt x="66352" y="1759133"/>
                  </a:lnTo>
                  <a:lnTo>
                    <a:pt x="52865" y="1715774"/>
                  </a:lnTo>
                  <a:lnTo>
                    <a:pt x="40851" y="1671885"/>
                  </a:lnTo>
                  <a:lnTo>
                    <a:pt x="30335" y="1627500"/>
                  </a:lnTo>
                  <a:lnTo>
                    <a:pt x="21340" y="1582651"/>
                  </a:lnTo>
                  <a:lnTo>
                    <a:pt x="13889" y="1537372"/>
                  </a:lnTo>
                  <a:lnTo>
                    <a:pt x="8005" y="1491694"/>
                  </a:lnTo>
                  <a:lnTo>
                    <a:pt x="3714" y="1445652"/>
                  </a:lnTo>
                  <a:lnTo>
                    <a:pt x="1037" y="1399278"/>
                  </a:lnTo>
                  <a:lnTo>
                    <a:pt x="0" y="1352604"/>
                  </a:lnTo>
                  <a:lnTo>
                    <a:pt x="624" y="1305665"/>
                  </a:lnTo>
                  <a:lnTo>
                    <a:pt x="2934" y="1258491"/>
                  </a:lnTo>
                  <a:lnTo>
                    <a:pt x="6954" y="1211118"/>
                  </a:lnTo>
                  <a:lnTo>
                    <a:pt x="12706" y="1163576"/>
                  </a:lnTo>
                  <a:lnTo>
                    <a:pt x="20215" y="1115900"/>
                  </a:lnTo>
                  <a:lnTo>
                    <a:pt x="29427" y="1068513"/>
                  </a:lnTo>
                  <a:lnTo>
                    <a:pt x="40247" y="1021833"/>
                  </a:lnTo>
                  <a:lnTo>
                    <a:pt x="52642" y="975884"/>
                  </a:lnTo>
                  <a:lnTo>
                    <a:pt x="66578" y="930687"/>
                  </a:lnTo>
                  <a:lnTo>
                    <a:pt x="82023" y="886268"/>
                  </a:lnTo>
                  <a:lnTo>
                    <a:pt x="98942" y="842648"/>
                  </a:lnTo>
                  <a:lnTo>
                    <a:pt x="117302" y="799851"/>
                  </a:lnTo>
                  <a:lnTo>
                    <a:pt x="137070" y="757901"/>
                  </a:lnTo>
                  <a:lnTo>
                    <a:pt x="158213" y="716819"/>
                  </a:lnTo>
                  <a:lnTo>
                    <a:pt x="180696" y="676631"/>
                  </a:lnTo>
                  <a:lnTo>
                    <a:pt x="204487" y="637358"/>
                  </a:lnTo>
                  <a:lnTo>
                    <a:pt x="229552" y="599024"/>
                  </a:lnTo>
                  <a:lnTo>
                    <a:pt x="255858" y="561652"/>
                  </a:lnTo>
                  <a:lnTo>
                    <a:pt x="283370" y="525265"/>
                  </a:lnTo>
                  <a:lnTo>
                    <a:pt x="312057" y="489887"/>
                  </a:lnTo>
                  <a:lnTo>
                    <a:pt x="341883" y="455540"/>
                  </a:lnTo>
                  <a:lnTo>
                    <a:pt x="372817" y="422249"/>
                  </a:lnTo>
                  <a:lnTo>
                    <a:pt x="404824" y="390035"/>
                  </a:lnTo>
                  <a:lnTo>
                    <a:pt x="437871" y="358923"/>
                  </a:lnTo>
                  <a:lnTo>
                    <a:pt x="471924" y="328935"/>
                  </a:lnTo>
                  <a:lnTo>
                    <a:pt x="506950" y="300095"/>
                  </a:lnTo>
                  <a:lnTo>
                    <a:pt x="542916" y="272425"/>
                  </a:lnTo>
                  <a:lnTo>
                    <a:pt x="579789" y="245950"/>
                  </a:lnTo>
                  <a:lnTo>
                    <a:pt x="617534" y="220692"/>
                  </a:lnTo>
                  <a:lnTo>
                    <a:pt x="656118" y="196674"/>
                  </a:lnTo>
                  <a:lnTo>
                    <a:pt x="695508" y="173919"/>
                  </a:lnTo>
                  <a:lnTo>
                    <a:pt x="735671" y="152452"/>
                  </a:lnTo>
                  <a:lnTo>
                    <a:pt x="776572" y="132294"/>
                  </a:lnTo>
                  <a:lnTo>
                    <a:pt x="818179" y="113470"/>
                  </a:lnTo>
                  <a:lnTo>
                    <a:pt x="860459" y="96001"/>
                  </a:lnTo>
                  <a:lnTo>
                    <a:pt x="903377" y="79913"/>
                  </a:lnTo>
                  <a:lnTo>
                    <a:pt x="946900" y="65227"/>
                  </a:lnTo>
                  <a:lnTo>
                    <a:pt x="990995" y="51967"/>
                  </a:lnTo>
                  <a:lnTo>
                    <a:pt x="1035628" y="40155"/>
                  </a:lnTo>
                  <a:lnTo>
                    <a:pt x="1080766" y="29817"/>
                  </a:lnTo>
                  <a:lnTo>
                    <a:pt x="1126376" y="20973"/>
                  </a:lnTo>
                  <a:lnTo>
                    <a:pt x="1172424" y="13648"/>
                  </a:lnTo>
                  <a:lnTo>
                    <a:pt x="1218876" y="7866"/>
                  </a:lnTo>
                  <a:lnTo>
                    <a:pt x="1265700" y="3648"/>
                  </a:lnTo>
                  <a:lnTo>
                    <a:pt x="1312861" y="1018"/>
                  </a:lnTo>
                  <a:lnTo>
                    <a:pt x="1360327" y="0"/>
                  </a:lnTo>
                  <a:lnTo>
                    <a:pt x="1408063" y="616"/>
                  </a:lnTo>
                  <a:lnTo>
                    <a:pt x="1456037" y="2890"/>
                  </a:lnTo>
                  <a:lnTo>
                    <a:pt x="1504214" y="6845"/>
                  </a:lnTo>
                  <a:lnTo>
                    <a:pt x="1552563" y="12504"/>
                  </a:lnTo>
                  <a:lnTo>
                    <a:pt x="1601048" y="19890"/>
                  </a:lnTo>
                  <a:lnTo>
                    <a:pt x="1649227" y="28959"/>
                  </a:lnTo>
                  <a:lnTo>
                    <a:pt x="1696790" y="39652"/>
                  </a:lnTo>
                  <a:lnTo>
                    <a:pt x="1743705" y="51938"/>
                  </a:lnTo>
                  <a:lnTo>
                    <a:pt x="1789941" y="65789"/>
                  </a:lnTo>
                  <a:lnTo>
                    <a:pt x="1835466" y="81173"/>
                  </a:lnTo>
                  <a:lnTo>
                    <a:pt x="1880249" y="98063"/>
                  </a:lnTo>
                  <a:lnTo>
                    <a:pt x="1924259" y="116427"/>
                  </a:lnTo>
                  <a:lnTo>
                    <a:pt x="1967463" y="136236"/>
                  </a:lnTo>
                  <a:lnTo>
                    <a:pt x="2009830" y="157461"/>
                  </a:lnTo>
                  <a:lnTo>
                    <a:pt x="2051330" y="180072"/>
                  </a:lnTo>
                  <a:lnTo>
                    <a:pt x="2091929" y="204038"/>
                  </a:lnTo>
                  <a:lnTo>
                    <a:pt x="2131597" y="229331"/>
                  </a:lnTo>
                  <a:lnTo>
                    <a:pt x="2170303" y="255920"/>
                  </a:lnTo>
                  <a:lnTo>
                    <a:pt x="2208014" y="283776"/>
                  </a:lnTo>
                  <a:lnTo>
                    <a:pt x="2244700" y="312870"/>
                  </a:lnTo>
                  <a:lnTo>
                    <a:pt x="2280328" y="343170"/>
                  </a:lnTo>
                  <a:lnTo>
                    <a:pt x="2314867" y="374649"/>
                  </a:lnTo>
                  <a:lnTo>
                    <a:pt x="2348287" y="407275"/>
                  </a:lnTo>
                  <a:lnTo>
                    <a:pt x="2380554" y="441019"/>
                  </a:lnTo>
                  <a:lnTo>
                    <a:pt x="2411638" y="475852"/>
                  </a:lnTo>
                  <a:lnTo>
                    <a:pt x="2441508" y="511744"/>
                  </a:lnTo>
                  <a:lnTo>
                    <a:pt x="2470131" y="548665"/>
                  </a:lnTo>
                  <a:lnTo>
                    <a:pt x="2497476" y="586585"/>
                  </a:lnTo>
                  <a:lnTo>
                    <a:pt x="2523512" y="625475"/>
                  </a:lnTo>
                  <a:lnTo>
                    <a:pt x="2548208" y="665304"/>
                  </a:lnTo>
                  <a:lnTo>
                    <a:pt x="2571531" y="706044"/>
                  </a:lnTo>
                  <a:lnTo>
                    <a:pt x="2593450" y="747665"/>
                  </a:lnTo>
                  <a:lnTo>
                    <a:pt x="2613934" y="790136"/>
                  </a:lnTo>
                  <a:lnTo>
                    <a:pt x="2632951" y="833428"/>
                  </a:lnTo>
                  <a:lnTo>
                    <a:pt x="2650470" y="877511"/>
                  </a:lnTo>
                  <a:lnTo>
                    <a:pt x="2666459" y="922356"/>
                  </a:lnTo>
                  <a:lnTo>
                    <a:pt x="2680887" y="967933"/>
                  </a:lnTo>
                  <a:lnTo>
                    <a:pt x="2693721" y="1014212"/>
                  </a:lnTo>
                  <a:lnTo>
                    <a:pt x="2704932" y="1061163"/>
                  </a:lnTo>
                  <a:lnTo>
                    <a:pt x="2833329" y="1315290"/>
                  </a:lnTo>
                  <a:close/>
                </a:path>
              </a:pathLst>
            </a:custGeom>
            <a:ln w="1219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732" y="2426208"/>
              <a:ext cx="2394204" cy="23896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3370" y="224221"/>
            <a:ext cx="808863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2060"/>
                </a:solidFill>
              </a:rPr>
              <a:t>DIAGRAM ALUR SISTEM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48354" y="1751624"/>
            <a:ext cx="7774305" cy="401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Diagram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alur </a:t>
            </a:r>
            <a:r>
              <a:rPr sz="2800" b="1" spc="55" dirty="0">
                <a:solidFill>
                  <a:srgbClr val="7E7E7E"/>
                </a:solidFill>
                <a:latin typeface="Arial"/>
                <a:cs typeface="Arial"/>
              </a:rPr>
              <a:t>sistem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merupakan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bagan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memperlihatkan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55" dirty="0">
                <a:solidFill>
                  <a:srgbClr val="7E7E7E"/>
                </a:solidFill>
                <a:latin typeface="Arial"/>
                <a:cs typeface="Arial"/>
              </a:rPr>
              <a:t>urutan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7E7E7E"/>
                </a:solidFill>
                <a:latin typeface="Arial"/>
                <a:cs typeface="Arial"/>
              </a:rPr>
              <a:t>prosedur</a:t>
            </a:r>
            <a:r>
              <a:rPr sz="2800" b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-15" dirty="0">
                <a:solidFill>
                  <a:srgbClr val="7E7E7E"/>
                </a:solidFill>
                <a:latin typeface="Arial"/>
                <a:cs typeface="Arial"/>
              </a:rPr>
              <a:t>proses </a:t>
            </a:r>
            <a:r>
              <a:rPr sz="2800" b="1" spc="-7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beb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ap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180" dirty="0">
                <a:solidFill>
                  <a:srgbClr val="7E7E7E"/>
                </a:solidFill>
                <a:latin typeface="Trebuchet MS"/>
                <a:cs typeface="Trebuchet MS"/>
              </a:rPr>
              <a:t>file</a:t>
            </a:r>
            <a:r>
              <a:rPr sz="2800" i="1" spc="-11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dal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medi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tertentu.</a:t>
            </a:r>
            <a:endParaRPr sz="2800">
              <a:latin typeface="Lucida Sans Unicode"/>
              <a:cs typeface="Lucida Sans Unicode"/>
            </a:endParaRPr>
          </a:p>
          <a:p>
            <a:pPr marL="22225">
              <a:lnSpc>
                <a:spcPct val="100000"/>
              </a:lnSpc>
              <a:spcBef>
                <a:spcPts val="1950"/>
              </a:spcBef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Diagram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alur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7E7E7E"/>
                </a:solidFill>
                <a:latin typeface="Arial"/>
                <a:cs typeface="Arial"/>
              </a:rPr>
              <a:t>sistem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menggambarkan:</a:t>
            </a:r>
            <a:endParaRPr sz="2800">
              <a:latin typeface="Arial"/>
              <a:cs typeface="Arial"/>
            </a:endParaRPr>
          </a:p>
          <a:p>
            <a:pPr marL="748665" indent="-515620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Hu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un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ta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su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atu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180" dirty="0">
                <a:solidFill>
                  <a:srgbClr val="7E7E7E"/>
                </a:solidFill>
                <a:latin typeface="Trebuchet MS"/>
                <a:cs typeface="Trebuchet MS"/>
              </a:rPr>
              <a:t>file</a:t>
            </a:r>
            <a:r>
              <a:rPr sz="28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de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10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180" dirty="0">
                <a:solidFill>
                  <a:srgbClr val="7E7E7E"/>
                </a:solidFill>
                <a:latin typeface="Trebuchet MS"/>
                <a:cs typeface="Trebuchet MS"/>
              </a:rPr>
              <a:t>file</a:t>
            </a:r>
            <a:endParaRPr sz="2800">
              <a:latin typeface="Trebuchet MS"/>
              <a:cs typeface="Trebuchet MS"/>
            </a:endParaRPr>
          </a:p>
          <a:p>
            <a:pPr marL="748665">
              <a:lnSpc>
                <a:spcPct val="100000"/>
              </a:lnSpc>
              <a:spcBef>
                <a:spcPts val="840"/>
              </a:spcBef>
            </a:pP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lainnya.</a:t>
            </a:r>
            <a:endParaRPr sz="2800">
              <a:latin typeface="Lucida Sans Unicode"/>
              <a:cs typeface="Lucida Sans Unicode"/>
            </a:endParaRPr>
          </a:p>
          <a:p>
            <a:pPr marL="748665" indent="-51562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748665" algn="l"/>
                <a:tab pos="749300" algn="l"/>
              </a:tabLst>
            </a:pP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Med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ak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set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ap</a:t>
            </a:r>
            <a:r>
              <a:rPr sz="28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160" dirty="0">
                <a:solidFill>
                  <a:srgbClr val="7E7E7E"/>
                </a:solidFill>
                <a:latin typeface="Trebuchet MS"/>
                <a:cs typeface="Trebuchet MS"/>
              </a:rPr>
              <a:t>fil</a:t>
            </a:r>
            <a:r>
              <a:rPr sz="2800" i="1" spc="-250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800" i="1" spc="-325" dirty="0">
                <a:solidFill>
                  <a:srgbClr val="7E7E7E"/>
                </a:solidFill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38707" y="133826"/>
            <a:ext cx="91922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002060"/>
                </a:solidFill>
              </a:rPr>
              <a:t>DIAGRAM</a:t>
            </a:r>
            <a:r>
              <a:rPr sz="3200" spc="-220" dirty="0">
                <a:solidFill>
                  <a:srgbClr val="002060"/>
                </a:solidFill>
              </a:rPr>
              <a:t> </a:t>
            </a:r>
            <a:r>
              <a:rPr sz="3200" spc="10" dirty="0">
                <a:solidFill>
                  <a:srgbClr val="002060"/>
                </a:solidFill>
              </a:rPr>
              <a:t>ALUR</a:t>
            </a:r>
            <a:r>
              <a:rPr sz="3200" spc="-229" dirty="0">
                <a:solidFill>
                  <a:srgbClr val="002060"/>
                </a:solidFill>
              </a:rPr>
              <a:t> </a:t>
            </a:r>
            <a:r>
              <a:rPr sz="3200" spc="10" dirty="0">
                <a:solidFill>
                  <a:srgbClr val="002060"/>
                </a:solidFill>
              </a:rPr>
              <a:t>PROGRAM</a:t>
            </a:r>
            <a:endParaRPr sz="3200">
              <a:solidFill>
                <a:srgbClr val="00206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4210" y="1530096"/>
            <a:ext cx="11339195" cy="4639310"/>
            <a:chOff x="344210" y="1530096"/>
            <a:chExt cx="11339195" cy="463931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210" y="1530096"/>
              <a:ext cx="11338773" cy="46390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8828" y="2432304"/>
              <a:ext cx="2377440" cy="237744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525392" y="1932584"/>
            <a:ext cx="7601584" cy="3915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Diagram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alur </a:t>
            </a:r>
            <a:r>
              <a:rPr sz="2800" b="1" spc="80" dirty="0">
                <a:solidFill>
                  <a:srgbClr val="7E7E7E"/>
                </a:solidFill>
                <a:latin typeface="Arial"/>
                <a:cs typeface="Arial"/>
              </a:rPr>
              <a:t>program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merupakan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bagan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er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l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iha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tka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50" dirty="0">
                <a:solidFill>
                  <a:srgbClr val="7E7E7E"/>
                </a:solidFill>
                <a:latin typeface="Arial"/>
                <a:cs typeface="Arial"/>
              </a:rPr>
              <a:t>uruta</a:t>
            </a:r>
            <a:r>
              <a:rPr sz="2800" b="1" spc="19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hub</a:t>
            </a:r>
            <a:r>
              <a:rPr sz="2800" b="1" spc="10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2800" b="1" spc="45" dirty="0">
                <a:solidFill>
                  <a:srgbClr val="7E7E7E"/>
                </a:solidFill>
                <a:latin typeface="Arial"/>
                <a:cs typeface="Arial"/>
              </a:rPr>
              <a:t>ngan  </a:t>
            </a:r>
            <a:r>
              <a:rPr sz="2800" b="1" spc="-10" dirty="0">
                <a:solidFill>
                  <a:srgbClr val="7E7E7E"/>
                </a:solidFill>
                <a:latin typeface="Arial"/>
                <a:cs typeface="Arial"/>
              </a:rPr>
              <a:t>proses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program.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Kegunaan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diagram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alur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program:</a:t>
            </a:r>
            <a:endParaRPr sz="2800">
              <a:latin typeface="Arial"/>
              <a:cs typeface="Arial"/>
            </a:endParaRPr>
          </a:p>
          <a:p>
            <a:pPr marL="873760" indent="-515620">
              <a:lnSpc>
                <a:spcPct val="100000"/>
              </a:lnSpc>
              <a:spcBef>
                <a:spcPts val="1630"/>
              </a:spcBef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Langkah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wal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pembuatan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og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873760" marR="92075" indent="-515620">
              <a:lnSpc>
                <a:spcPct val="125000"/>
              </a:lnSpc>
              <a:buFont typeface="Arial MT"/>
              <a:buChar char="•"/>
              <a:tabLst>
                <a:tab pos="873125" algn="l"/>
                <a:tab pos="873760" algn="l"/>
              </a:tabLst>
            </a:pP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Uruta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d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og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menjad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lebih 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jelas.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4209" y="2250759"/>
            <a:ext cx="2875280" cy="2702560"/>
            <a:chOff x="344209" y="2250759"/>
            <a:chExt cx="2875280" cy="2702560"/>
          </a:xfrm>
        </p:grpSpPr>
        <p:sp>
          <p:nvSpPr>
            <p:cNvPr id="9" name="object 9"/>
            <p:cNvSpPr/>
            <p:nvPr/>
          </p:nvSpPr>
          <p:spPr>
            <a:xfrm>
              <a:off x="350305" y="2256855"/>
              <a:ext cx="2863215" cy="2690495"/>
            </a:xfrm>
            <a:custGeom>
              <a:avLst/>
              <a:gdLst/>
              <a:ahLst/>
              <a:cxnLst/>
              <a:rect l="l" t="t" r="r" b="b"/>
              <a:pathLst>
                <a:path w="2863215" h="2690495">
                  <a:moveTo>
                    <a:pt x="1354600" y="0"/>
                  </a:moveTo>
                  <a:lnTo>
                    <a:pt x="1307378" y="1215"/>
                  </a:lnTo>
                  <a:lnTo>
                    <a:pt x="1260445" y="4029"/>
                  </a:lnTo>
                  <a:lnTo>
                    <a:pt x="1213834" y="8417"/>
                  </a:lnTo>
                  <a:lnTo>
                    <a:pt x="1167580" y="14359"/>
                  </a:lnTo>
                  <a:lnTo>
                    <a:pt x="1121717" y="21832"/>
                  </a:lnTo>
                  <a:lnTo>
                    <a:pt x="1076278" y="30814"/>
                  </a:lnTo>
                  <a:lnTo>
                    <a:pt x="1031298" y="41282"/>
                  </a:lnTo>
                  <a:lnTo>
                    <a:pt x="986812" y="53214"/>
                  </a:lnTo>
                  <a:lnTo>
                    <a:pt x="942853" y="66589"/>
                  </a:lnTo>
                  <a:lnTo>
                    <a:pt x="899455" y="81384"/>
                  </a:lnTo>
                  <a:lnTo>
                    <a:pt x="856653" y="97577"/>
                  </a:lnTo>
                  <a:lnTo>
                    <a:pt x="814481" y="115146"/>
                  </a:lnTo>
                  <a:lnTo>
                    <a:pt x="772973" y="134068"/>
                  </a:lnTo>
                  <a:lnTo>
                    <a:pt x="732162" y="154322"/>
                  </a:lnTo>
                  <a:lnTo>
                    <a:pt x="692084" y="175885"/>
                  </a:lnTo>
                  <a:lnTo>
                    <a:pt x="652772" y="198736"/>
                  </a:lnTo>
                  <a:lnTo>
                    <a:pt x="614261" y="222851"/>
                  </a:lnTo>
                  <a:lnTo>
                    <a:pt x="576584" y="248208"/>
                  </a:lnTo>
                  <a:lnTo>
                    <a:pt x="539776" y="274787"/>
                  </a:lnTo>
                  <a:lnTo>
                    <a:pt x="503871" y="302564"/>
                  </a:lnTo>
                  <a:lnTo>
                    <a:pt x="468903" y="331517"/>
                  </a:lnTo>
                  <a:lnTo>
                    <a:pt x="434906" y="361624"/>
                  </a:lnTo>
                  <a:lnTo>
                    <a:pt x="401914" y="392863"/>
                  </a:lnTo>
                  <a:lnTo>
                    <a:pt x="369962" y="425212"/>
                  </a:lnTo>
                  <a:lnTo>
                    <a:pt x="339084" y="458648"/>
                  </a:lnTo>
                  <a:lnTo>
                    <a:pt x="309313" y="493150"/>
                  </a:lnTo>
                  <a:lnTo>
                    <a:pt x="280685" y="528695"/>
                  </a:lnTo>
                  <a:lnTo>
                    <a:pt x="253232" y="565261"/>
                  </a:lnTo>
                  <a:lnTo>
                    <a:pt x="226990" y="602825"/>
                  </a:lnTo>
                  <a:lnTo>
                    <a:pt x="201992" y="641367"/>
                  </a:lnTo>
                  <a:lnTo>
                    <a:pt x="178272" y="680863"/>
                  </a:lnTo>
                  <a:lnTo>
                    <a:pt x="155865" y="721292"/>
                  </a:lnTo>
                  <a:lnTo>
                    <a:pt x="134805" y="762630"/>
                  </a:lnTo>
                  <a:lnTo>
                    <a:pt x="115126" y="804857"/>
                  </a:lnTo>
                  <a:lnTo>
                    <a:pt x="96862" y="847949"/>
                  </a:lnTo>
                  <a:lnTo>
                    <a:pt x="80047" y="891886"/>
                  </a:lnTo>
                  <a:lnTo>
                    <a:pt x="64716" y="936643"/>
                  </a:lnTo>
                  <a:lnTo>
                    <a:pt x="50902" y="982200"/>
                  </a:lnTo>
                  <a:lnTo>
                    <a:pt x="38640" y="1028535"/>
                  </a:lnTo>
                  <a:lnTo>
                    <a:pt x="27964" y="1075624"/>
                  </a:lnTo>
                  <a:lnTo>
                    <a:pt x="18978" y="1123053"/>
                  </a:lnTo>
                  <a:lnTo>
                    <a:pt x="11753" y="1170401"/>
                  </a:lnTo>
                  <a:lnTo>
                    <a:pt x="6265" y="1217632"/>
                  </a:lnTo>
                  <a:lnTo>
                    <a:pt x="2491" y="1264714"/>
                  </a:lnTo>
                  <a:lnTo>
                    <a:pt x="411" y="1311614"/>
                  </a:lnTo>
                  <a:lnTo>
                    <a:pt x="0" y="1358296"/>
                  </a:lnTo>
                  <a:lnTo>
                    <a:pt x="1236" y="1404729"/>
                  </a:lnTo>
                  <a:lnTo>
                    <a:pt x="4096" y="1450878"/>
                  </a:lnTo>
                  <a:lnTo>
                    <a:pt x="8559" y="1496710"/>
                  </a:lnTo>
                  <a:lnTo>
                    <a:pt x="14602" y="1542192"/>
                  </a:lnTo>
                  <a:lnTo>
                    <a:pt x="22201" y="1587289"/>
                  </a:lnTo>
                  <a:lnTo>
                    <a:pt x="31335" y="1631968"/>
                  </a:lnTo>
                  <a:lnTo>
                    <a:pt x="41981" y="1676196"/>
                  </a:lnTo>
                  <a:lnTo>
                    <a:pt x="54117" y="1719938"/>
                  </a:lnTo>
                  <a:lnTo>
                    <a:pt x="67719" y="1763162"/>
                  </a:lnTo>
                  <a:lnTo>
                    <a:pt x="82765" y="1805834"/>
                  </a:lnTo>
                  <a:lnTo>
                    <a:pt x="99234" y="1847921"/>
                  </a:lnTo>
                  <a:lnTo>
                    <a:pt x="117101" y="1889388"/>
                  </a:lnTo>
                  <a:lnTo>
                    <a:pt x="136345" y="1930202"/>
                  </a:lnTo>
                  <a:lnTo>
                    <a:pt x="156943" y="1970329"/>
                  </a:lnTo>
                  <a:lnTo>
                    <a:pt x="178873" y="2009737"/>
                  </a:lnTo>
                  <a:lnTo>
                    <a:pt x="202112" y="2048391"/>
                  </a:lnTo>
                  <a:lnTo>
                    <a:pt x="226638" y="2086258"/>
                  </a:lnTo>
                  <a:lnTo>
                    <a:pt x="252427" y="2123304"/>
                  </a:lnTo>
                  <a:lnTo>
                    <a:pt x="279458" y="2159496"/>
                  </a:lnTo>
                  <a:lnTo>
                    <a:pt x="307707" y="2194801"/>
                  </a:lnTo>
                  <a:lnTo>
                    <a:pt x="337153" y="2229183"/>
                  </a:lnTo>
                  <a:lnTo>
                    <a:pt x="367773" y="2262611"/>
                  </a:lnTo>
                  <a:lnTo>
                    <a:pt x="399544" y="2295050"/>
                  </a:lnTo>
                  <a:lnTo>
                    <a:pt x="432443" y="2326468"/>
                  </a:lnTo>
                  <a:lnTo>
                    <a:pt x="466449" y="2356829"/>
                  </a:lnTo>
                  <a:lnTo>
                    <a:pt x="501538" y="2386101"/>
                  </a:lnTo>
                  <a:lnTo>
                    <a:pt x="537688" y="2414251"/>
                  </a:lnTo>
                  <a:lnTo>
                    <a:pt x="574877" y="2441244"/>
                  </a:lnTo>
                  <a:lnTo>
                    <a:pt x="613082" y="2467047"/>
                  </a:lnTo>
                  <a:lnTo>
                    <a:pt x="652280" y="2491626"/>
                  </a:lnTo>
                  <a:lnTo>
                    <a:pt x="692449" y="2514949"/>
                  </a:lnTo>
                  <a:lnTo>
                    <a:pt x="733566" y="2536981"/>
                  </a:lnTo>
                  <a:lnTo>
                    <a:pt x="775609" y="2557688"/>
                  </a:lnTo>
                  <a:lnTo>
                    <a:pt x="818556" y="2577038"/>
                  </a:lnTo>
                  <a:lnTo>
                    <a:pt x="862382" y="2594996"/>
                  </a:lnTo>
                  <a:lnTo>
                    <a:pt x="907067" y="2611530"/>
                  </a:lnTo>
                  <a:lnTo>
                    <a:pt x="952588" y="2626605"/>
                  </a:lnTo>
                  <a:lnTo>
                    <a:pt x="998922" y="2640188"/>
                  </a:lnTo>
                  <a:lnTo>
                    <a:pt x="1046046" y="2652245"/>
                  </a:lnTo>
                  <a:lnTo>
                    <a:pt x="1093938" y="2662743"/>
                  </a:lnTo>
                  <a:lnTo>
                    <a:pt x="1142171" y="2671577"/>
                  </a:lnTo>
                  <a:lnTo>
                    <a:pt x="1190320" y="2678681"/>
                  </a:lnTo>
                  <a:lnTo>
                    <a:pt x="1238352" y="2684077"/>
                  </a:lnTo>
                  <a:lnTo>
                    <a:pt x="1286233" y="2687787"/>
                  </a:lnTo>
                  <a:lnTo>
                    <a:pt x="1333928" y="2689832"/>
                  </a:lnTo>
                  <a:lnTo>
                    <a:pt x="1381403" y="2690236"/>
                  </a:lnTo>
                  <a:lnTo>
                    <a:pt x="1428625" y="2689020"/>
                  </a:lnTo>
                  <a:lnTo>
                    <a:pt x="1475558" y="2686207"/>
                  </a:lnTo>
                  <a:lnTo>
                    <a:pt x="1522169" y="2681818"/>
                  </a:lnTo>
                  <a:lnTo>
                    <a:pt x="1568424" y="2675876"/>
                  </a:lnTo>
                  <a:lnTo>
                    <a:pt x="1614288" y="2668404"/>
                  </a:lnTo>
                  <a:lnTo>
                    <a:pt x="1659728" y="2659422"/>
                  </a:lnTo>
                  <a:lnTo>
                    <a:pt x="1704709" y="2648954"/>
                  </a:lnTo>
                  <a:lnTo>
                    <a:pt x="1749196" y="2637021"/>
                  </a:lnTo>
                  <a:lnTo>
                    <a:pt x="1793157" y="2623646"/>
                  </a:lnTo>
                  <a:lnTo>
                    <a:pt x="1836556" y="2608851"/>
                  </a:lnTo>
                  <a:lnTo>
                    <a:pt x="1879360" y="2592658"/>
                  </a:lnTo>
                  <a:lnTo>
                    <a:pt x="1921534" y="2575090"/>
                  </a:lnTo>
                  <a:lnTo>
                    <a:pt x="1963044" y="2556167"/>
                  </a:lnTo>
                  <a:lnTo>
                    <a:pt x="2003857" y="2535913"/>
                  </a:lnTo>
                  <a:lnTo>
                    <a:pt x="2043937" y="2514350"/>
                  </a:lnTo>
                  <a:lnTo>
                    <a:pt x="2083251" y="2491500"/>
                  </a:lnTo>
                  <a:lnTo>
                    <a:pt x="2121765" y="2467385"/>
                  </a:lnTo>
                  <a:lnTo>
                    <a:pt x="2159444" y="2442027"/>
                  </a:lnTo>
                  <a:lnTo>
                    <a:pt x="2196254" y="2415449"/>
                  </a:lnTo>
                  <a:lnTo>
                    <a:pt x="2232162" y="2387672"/>
                  </a:lnTo>
                  <a:lnTo>
                    <a:pt x="2267132" y="2358719"/>
                  </a:lnTo>
                  <a:lnTo>
                    <a:pt x="2301132" y="2328612"/>
                  </a:lnTo>
                  <a:lnTo>
                    <a:pt x="2334126" y="2297373"/>
                  </a:lnTo>
                  <a:lnTo>
                    <a:pt x="2366080" y="2265024"/>
                  </a:lnTo>
                  <a:lnTo>
                    <a:pt x="2396961" y="2231588"/>
                  </a:lnTo>
                  <a:lnTo>
                    <a:pt x="2426734" y="2197086"/>
                  </a:lnTo>
                  <a:lnTo>
                    <a:pt x="2455365" y="2161541"/>
                  </a:lnTo>
                  <a:lnTo>
                    <a:pt x="2482820" y="2124975"/>
                  </a:lnTo>
                  <a:lnTo>
                    <a:pt x="2509064" y="2087410"/>
                  </a:lnTo>
                  <a:lnTo>
                    <a:pt x="2534064" y="2048869"/>
                  </a:lnTo>
                  <a:lnTo>
                    <a:pt x="2557786" y="2009373"/>
                  </a:lnTo>
                  <a:lnTo>
                    <a:pt x="2580195" y="1968944"/>
                  </a:lnTo>
                  <a:lnTo>
                    <a:pt x="2601257" y="1927606"/>
                  </a:lnTo>
                  <a:lnTo>
                    <a:pt x="2620938" y="1885379"/>
                  </a:lnTo>
                  <a:lnTo>
                    <a:pt x="2639203" y="1842286"/>
                  </a:lnTo>
                  <a:lnTo>
                    <a:pt x="2656020" y="1798350"/>
                  </a:lnTo>
                  <a:lnTo>
                    <a:pt x="2671352" y="1753592"/>
                  </a:lnTo>
                  <a:lnTo>
                    <a:pt x="2685168" y="1708035"/>
                  </a:lnTo>
                  <a:lnTo>
                    <a:pt x="2697431" y="1661701"/>
                  </a:lnTo>
                  <a:lnTo>
                    <a:pt x="2708108" y="1614612"/>
                  </a:lnTo>
                  <a:lnTo>
                    <a:pt x="2862794" y="1359469"/>
                  </a:lnTo>
                  <a:lnTo>
                    <a:pt x="2713188" y="1101405"/>
                  </a:lnTo>
                  <a:lnTo>
                    <a:pt x="2703436" y="1054137"/>
                  </a:lnTo>
                  <a:lnTo>
                    <a:pt x="2692039" y="1007493"/>
                  </a:lnTo>
                  <a:lnTo>
                    <a:pt x="2679029" y="961503"/>
                  </a:lnTo>
                  <a:lnTo>
                    <a:pt x="2664435" y="916197"/>
                  </a:lnTo>
                  <a:lnTo>
                    <a:pt x="2648289" y="871606"/>
                  </a:lnTo>
                  <a:lnTo>
                    <a:pt x="2630620" y="827762"/>
                  </a:lnTo>
                  <a:lnTo>
                    <a:pt x="2611460" y="784694"/>
                  </a:lnTo>
                  <a:lnTo>
                    <a:pt x="2590840" y="742433"/>
                  </a:lnTo>
                  <a:lnTo>
                    <a:pt x="2568788" y="701011"/>
                  </a:lnTo>
                  <a:lnTo>
                    <a:pt x="2545337" y="660457"/>
                  </a:lnTo>
                  <a:lnTo>
                    <a:pt x="2520517" y="620802"/>
                  </a:lnTo>
                  <a:lnTo>
                    <a:pt x="2494358" y="582077"/>
                  </a:lnTo>
                  <a:lnTo>
                    <a:pt x="2466891" y="544313"/>
                  </a:lnTo>
                  <a:lnTo>
                    <a:pt x="2438147" y="507540"/>
                  </a:lnTo>
                  <a:lnTo>
                    <a:pt x="2408156" y="471789"/>
                  </a:lnTo>
                  <a:lnTo>
                    <a:pt x="2376948" y="437091"/>
                  </a:lnTo>
                  <a:lnTo>
                    <a:pt x="2344555" y="403476"/>
                  </a:lnTo>
                  <a:lnTo>
                    <a:pt x="2311006" y="370975"/>
                  </a:lnTo>
                  <a:lnTo>
                    <a:pt x="2276333" y="339619"/>
                  </a:lnTo>
                  <a:lnTo>
                    <a:pt x="2240566" y="309438"/>
                  </a:lnTo>
                  <a:lnTo>
                    <a:pt x="2203735" y="280464"/>
                  </a:lnTo>
                  <a:lnTo>
                    <a:pt x="2165871" y="252725"/>
                  </a:lnTo>
                  <a:lnTo>
                    <a:pt x="2127005" y="226255"/>
                  </a:lnTo>
                  <a:lnTo>
                    <a:pt x="2087167" y="201082"/>
                  </a:lnTo>
                  <a:lnTo>
                    <a:pt x="2046389" y="177238"/>
                  </a:lnTo>
                  <a:lnTo>
                    <a:pt x="2004699" y="154753"/>
                  </a:lnTo>
                  <a:lnTo>
                    <a:pt x="1962129" y="133658"/>
                  </a:lnTo>
                  <a:lnTo>
                    <a:pt x="1918710" y="113984"/>
                  </a:lnTo>
                  <a:lnTo>
                    <a:pt x="1874473" y="95762"/>
                  </a:lnTo>
                  <a:lnTo>
                    <a:pt x="1829446" y="79021"/>
                  </a:lnTo>
                  <a:lnTo>
                    <a:pt x="1783662" y="63793"/>
                  </a:lnTo>
                  <a:lnTo>
                    <a:pt x="1737151" y="50109"/>
                  </a:lnTo>
                  <a:lnTo>
                    <a:pt x="1689944" y="37999"/>
                  </a:lnTo>
                  <a:lnTo>
                    <a:pt x="1642070" y="27493"/>
                  </a:lnTo>
                  <a:lnTo>
                    <a:pt x="1593836" y="18658"/>
                  </a:lnTo>
                  <a:lnTo>
                    <a:pt x="1545685" y="11554"/>
                  </a:lnTo>
                  <a:lnTo>
                    <a:pt x="1497652" y="6158"/>
                  </a:lnTo>
                  <a:lnTo>
                    <a:pt x="1449771" y="2449"/>
                  </a:lnTo>
                  <a:lnTo>
                    <a:pt x="1402075" y="403"/>
                  </a:lnTo>
                  <a:lnTo>
                    <a:pt x="1354600" y="0"/>
                  </a:lnTo>
                  <a:close/>
                </a:path>
              </a:pathLst>
            </a:custGeom>
            <a:solidFill>
              <a:srgbClr val="8AC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305" y="2256855"/>
              <a:ext cx="2863215" cy="2690495"/>
            </a:xfrm>
            <a:custGeom>
              <a:avLst/>
              <a:gdLst/>
              <a:ahLst/>
              <a:cxnLst/>
              <a:rect l="l" t="t" r="r" b="b"/>
              <a:pathLst>
                <a:path w="2863215" h="2690495">
                  <a:moveTo>
                    <a:pt x="2862794" y="1359469"/>
                  </a:moveTo>
                  <a:lnTo>
                    <a:pt x="2708108" y="1614612"/>
                  </a:lnTo>
                  <a:lnTo>
                    <a:pt x="2697431" y="1661701"/>
                  </a:lnTo>
                  <a:lnTo>
                    <a:pt x="2685168" y="1708035"/>
                  </a:lnTo>
                  <a:lnTo>
                    <a:pt x="2671352" y="1753592"/>
                  </a:lnTo>
                  <a:lnTo>
                    <a:pt x="2656020" y="1798350"/>
                  </a:lnTo>
                  <a:lnTo>
                    <a:pt x="2639203" y="1842286"/>
                  </a:lnTo>
                  <a:lnTo>
                    <a:pt x="2620938" y="1885379"/>
                  </a:lnTo>
                  <a:lnTo>
                    <a:pt x="2601257" y="1927606"/>
                  </a:lnTo>
                  <a:lnTo>
                    <a:pt x="2580195" y="1968944"/>
                  </a:lnTo>
                  <a:lnTo>
                    <a:pt x="2557786" y="2009373"/>
                  </a:lnTo>
                  <a:lnTo>
                    <a:pt x="2534064" y="2048869"/>
                  </a:lnTo>
                  <a:lnTo>
                    <a:pt x="2509064" y="2087410"/>
                  </a:lnTo>
                  <a:lnTo>
                    <a:pt x="2482820" y="2124975"/>
                  </a:lnTo>
                  <a:lnTo>
                    <a:pt x="2455365" y="2161541"/>
                  </a:lnTo>
                  <a:lnTo>
                    <a:pt x="2426734" y="2197086"/>
                  </a:lnTo>
                  <a:lnTo>
                    <a:pt x="2396961" y="2231588"/>
                  </a:lnTo>
                  <a:lnTo>
                    <a:pt x="2366080" y="2265024"/>
                  </a:lnTo>
                  <a:lnTo>
                    <a:pt x="2334126" y="2297373"/>
                  </a:lnTo>
                  <a:lnTo>
                    <a:pt x="2301132" y="2328612"/>
                  </a:lnTo>
                  <a:lnTo>
                    <a:pt x="2267132" y="2358719"/>
                  </a:lnTo>
                  <a:lnTo>
                    <a:pt x="2232162" y="2387672"/>
                  </a:lnTo>
                  <a:lnTo>
                    <a:pt x="2196254" y="2415449"/>
                  </a:lnTo>
                  <a:lnTo>
                    <a:pt x="2159444" y="2442027"/>
                  </a:lnTo>
                  <a:lnTo>
                    <a:pt x="2121765" y="2467385"/>
                  </a:lnTo>
                  <a:lnTo>
                    <a:pt x="2083251" y="2491500"/>
                  </a:lnTo>
                  <a:lnTo>
                    <a:pt x="2043937" y="2514350"/>
                  </a:lnTo>
                  <a:lnTo>
                    <a:pt x="2003857" y="2535913"/>
                  </a:lnTo>
                  <a:lnTo>
                    <a:pt x="1963044" y="2556167"/>
                  </a:lnTo>
                  <a:lnTo>
                    <a:pt x="1921534" y="2575090"/>
                  </a:lnTo>
                  <a:lnTo>
                    <a:pt x="1879360" y="2592658"/>
                  </a:lnTo>
                  <a:lnTo>
                    <a:pt x="1836556" y="2608851"/>
                  </a:lnTo>
                  <a:lnTo>
                    <a:pt x="1793157" y="2623646"/>
                  </a:lnTo>
                  <a:lnTo>
                    <a:pt x="1749196" y="2637021"/>
                  </a:lnTo>
                  <a:lnTo>
                    <a:pt x="1704709" y="2648954"/>
                  </a:lnTo>
                  <a:lnTo>
                    <a:pt x="1659728" y="2659422"/>
                  </a:lnTo>
                  <a:lnTo>
                    <a:pt x="1614288" y="2668404"/>
                  </a:lnTo>
                  <a:lnTo>
                    <a:pt x="1568424" y="2675876"/>
                  </a:lnTo>
                  <a:lnTo>
                    <a:pt x="1522169" y="2681818"/>
                  </a:lnTo>
                  <a:lnTo>
                    <a:pt x="1475558" y="2686207"/>
                  </a:lnTo>
                  <a:lnTo>
                    <a:pt x="1428625" y="2689020"/>
                  </a:lnTo>
                  <a:lnTo>
                    <a:pt x="1381403" y="2690236"/>
                  </a:lnTo>
                  <a:lnTo>
                    <a:pt x="1333928" y="2689832"/>
                  </a:lnTo>
                  <a:lnTo>
                    <a:pt x="1286233" y="2687787"/>
                  </a:lnTo>
                  <a:lnTo>
                    <a:pt x="1238352" y="2684077"/>
                  </a:lnTo>
                  <a:lnTo>
                    <a:pt x="1190320" y="2678681"/>
                  </a:lnTo>
                  <a:lnTo>
                    <a:pt x="1142171" y="2671577"/>
                  </a:lnTo>
                  <a:lnTo>
                    <a:pt x="1093938" y="2662743"/>
                  </a:lnTo>
                  <a:lnTo>
                    <a:pt x="1046046" y="2652245"/>
                  </a:lnTo>
                  <a:lnTo>
                    <a:pt x="998922" y="2640188"/>
                  </a:lnTo>
                  <a:lnTo>
                    <a:pt x="952588" y="2626605"/>
                  </a:lnTo>
                  <a:lnTo>
                    <a:pt x="907067" y="2611530"/>
                  </a:lnTo>
                  <a:lnTo>
                    <a:pt x="862382" y="2594996"/>
                  </a:lnTo>
                  <a:lnTo>
                    <a:pt x="818556" y="2577038"/>
                  </a:lnTo>
                  <a:lnTo>
                    <a:pt x="775609" y="2557688"/>
                  </a:lnTo>
                  <a:lnTo>
                    <a:pt x="733566" y="2536981"/>
                  </a:lnTo>
                  <a:lnTo>
                    <a:pt x="692449" y="2514949"/>
                  </a:lnTo>
                  <a:lnTo>
                    <a:pt x="652280" y="2491626"/>
                  </a:lnTo>
                  <a:lnTo>
                    <a:pt x="613082" y="2467047"/>
                  </a:lnTo>
                  <a:lnTo>
                    <a:pt x="574877" y="2441244"/>
                  </a:lnTo>
                  <a:lnTo>
                    <a:pt x="537688" y="2414251"/>
                  </a:lnTo>
                  <a:lnTo>
                    <a:pt x="501538" y="2386101"/>
                  </a:lnTo>
                  <a:lnTo>
                    <a:pt x="466449" y="2356829"/>
                  </a:lnTo>
                  <a:lnTo>
                    <a:pt x="432443" y="2326468"/>
                  </a:lnTo>
                  <a:lnTo>
                    <a:pt x="399544" y="2295050"/>
                  </a:lnTo>
                  <a:lnTo>
                    <a:pt x="367773" y="2262611"/>
                  </a:lnTo>
                  <a:lnTo>
                    <a:pt x="337153" y="2229183"/>
                  </a:lnTo>
                  <a:lnTo>
                    <a:pt x="307707" y="2194801"/>
                  </a:lnTo>
                  <a:lnTo>
                    <a:pt x="279458" y="2159496"/>
                  </a:lnTo>
                  <a:lnTo>
                    <a:pt x="252427" y="2123304"/>
                  </a:lnTo>
                  <a:lnTo>
                    <a:pt x="226638" y="2086258"/>
                  </a:lnTo>
                  <a:lnTo>
                    <a:pt x="202112" y="2048391"/>
                  </a:lnTo>
                  <a:lnTo>
                    <a:pt x="178873" y="2009737"/>
                  </a:lnTo>
                  <a:lnTo>
                    <a:pt x="156943" y="1970329"/>
                  </a:lnTo>
                  <a:lnTo>
                    <a:pt x="136345" y="1930202"/>
                  </a:lnTo>
                  <a:lnTo>
                    <a:pt x="117101" y="1889388"/>
                  </a:lnTo>
                  <a:lnTo>
                    <a:pt x="99234" y="1847921"/>
                  </a:lnTo>
                  <a:lnTo>
                    <a:pt x="82765" y="1805834"/>
                  </a:lnTo>
                  <a:lnTo>
                    <a:pt x="67719" y="1763162"/>
                  </a:lnTo>
                  <a:lnTo>
                    <a:pt x="54117" y="1719938"/>
                  </a:lnTo>
                  <a:lnTo>
                    <a:pt x="41981" y="1676196"/>
                  </a:lnTo>
                  <a:lnTo>
                    <a:pt x="31335" y="1631968"/>
                  </a:lnTo>
                  <a:lnTo>
                    <a:pt x="22201" y="1587289"/>
                  </a:lnTo>
                  <a:lnTo>
                    <a:pt x="14602" y="1542192"/>
                  </a:lnTo>
                  <a:lnTo>
                    <a:pt x="8559" y="1496710"/>
                  </a:lnTo>
                  <a:lnTo>
                    <a:pt x="4096" y="1450878"/>
                  </a:lnTo>
                  <a:lnTo>
                    <a:pt x="1236" y="1404729"/>
                  </a:lnTo>
                  <a:lnTo>
                    <a:pt x="0" y="1358296"/>
                  </a:lnTo>
                  <a:lnTo>
                    <a:pt x="411" y="1311614"/>
                  </a:lnTo>
                  <a:lnTo>
                    <a:pt x="2491" y="1264714"/>
                  </a:lnTo>
                  <a:lnTo>
                    <a:pt x="6265" y="1217632"/>
                  </a:lnTo>
                  <a:lnTo>
                    <a:pt x="11753" y="1170401"/>
                  </a:lnTo>
                  <a:lnTo>
                    <a:pt x="18978" y="1123053"/>
                  </a:lnTo>
                  <a:lnTo>
                    <a:pt x="27964" y="1075624"/>
                  </a:lnTo>
                  <a:lnTo>
                    <a:pt x="38640" y="1028535"/>
                  </a:lnTo>
                  <a:lnTo>
                    <a:pt x="50902" y="982200"/>
                  </a:lnTo>
                  <a:lnTo>
                    <a:pt x="64716" y="936643"/>
                  </a:lnTo>
                  <a:lnTo>
                    <a:pt x="80047" y="891886"/>
                  </a:lnTo>
                  <a:lnTo>
                    <a:pt x="96862" y="847949"/>
                  </a:lnTo>
                  <a:lnTo>
                    <a:pt x="115126" y="804857"/>
                  </a:lnTo>
                  <a:lnTo>
                    <a:pt x="134805" y="762630"/>
                  </a:lnTo>
                  <a:lnTo>
                    <a:pt x="155865" y="721292"/>
                  </a:lnTo>
                  <a:lnTo>
                    <a:pt x="178272" y="680863"/>
                  </a:lnTo>
                  <a:lnTo>
                    <a:pt x="201992" y="641367"/>
                  </a:lnTo>
                  <a:lnTo>
                    <a:pt x="226990" y="602825"/>
                  </a:lnTo>
                  <a:lnTo>
                    <a:pt x="253232" y="565261"/>
                  </a:lnTo>
                  <a:lnTo>
                    <a:pt x="280685" y="528695"/>
                  </a:lnTo>
                  <a:lnTo>
                    <a:pt x="309313" y="493150"/>
                  </a:lnTo>
                  <a:lnTo>
                    <a:pt x="339084" y="458648"/>
                  </a:lnTo>
                  <a:lnTo>
                    <a:pt x="369962" y="425212"/>
                  </a:lnTo>
                  <a:lnTo>
                    <a:pt x="401914" y="392863"/>
                  </a:lnTo>
                  <a:lnTo>
                    <a:pt x="434906" y="361624"/>
                  </a:lnTo>
                  <a:lnTo>
                    <a:pt x="468903" y="331517"/>
                  </a:lnTo>
                  <a:lnTo>
                    <a:pt x="503871" y="302564"/>
                  </a:lnTo>
                  <a:lnTo>
                    <a:pt x="539776" y="274787"/>
                  </a:lnTo>
                  <a:lnTo>
                    <a:pt x="576584" y="248208"/>
                  </a:lnTo>
                  <a:lnTo>
                    <a:pt x="614261" y="222851"/>
                  </a:lnTo>
                  <a:lnTo>
                    <a:pt x="652772" y="198736"/>
                  </a:lnTo>
                  <a:lnTo>
                    <a:pt x="692084" y="175885"/>
                  </a:lnTo>
                  <a:lnTo>
                    <a:pt x="732162" y="154322"/>
                  </a:lnTo>
                  <a:lnTo>
                    <a:pt x="772973" y="134068"/>
                  </a:lnTo>
                  <a:lnTo>
                    <a:pt x="814481" y="115146"/>
                  </a:lnTo>
                  <a:lnTo>
                    <a:pt x="856653" y="97577"/>
                  </a:lnTo>
                  <a:lnTo>
                    <a:pt x="899455" y="81384"/>
                  </a:lnTo>
                  <a:lnTo>
                    <a:pt x="942853" y="66589"/>
                  </a:lnTo>
                  <a:lnTo>
                    <a:pt x="986812" y="53214"/>
                  </a:lnTo>
                  <a:lnTo>
                    <a:pt x="1031298" y="41282"/>
                  </a:lnTo>
                  <a:lnTo>
                    <a:pt x="1076278" y="30814"/>
                  </a:lnTo>
                  <a:lnTo>
                    <a:pt x="1121717" y="21832"/>
                  </a:lnTo>
                  <a:lnTo>
                    <a:pt x="1167580" y="14359"/>
                  </a:lnTo>
                  <a:lnTo>
                    <a:pt x="1213834" y="8417"/>
                  </a:lnTo>
                  <a:lnTo>
                    <a:pt x="1260445" y="4029"/>
                  </a:lnTo>
                  <a:lnTo>
                    <a:pt x="1307378" y="1215"/>
                  </a:lnTo>
                  <a:lnTo>
                    <a:pt x="1354600" y="0"/>
                  </a:lnTo>
                  <a:lnTo>
                    <a:pt x="1402075" y="403"/>
                  </a:lnTo>
                  <a:lnTo>
                    <a:pt x="1449771" y="2449"/>
                  </a:lnTo>
                  <a:lnTo>
                    <a:pt x="1497652" y="6158"/>
                  </a:lnTo>
                  <a:lnTo>
                    <a:pt x="1545685" y="11554"/>
                  </a:lnTo>
                  <a:lnTo>
                    <a:pt x="1593836" y="18658"/>
                  </a:lnTo>
                  <a:lnTo>
                    <a:pt x="1642070" y="27493"/>
                  </a:lnTo>
                  <a:lnTo>
                    <a:pt x="1689944" y="37999"/>
                  </a:lnTo>
                  <a:lnTo>
                    <a:pt x="1737151" y="50109"/>
                  </a:lnTo>
                  <a:lnTo>
                    <a:pt x="1783662" y="63793"/>
                  </a:lnTo>
                  <a:lnTo>
                    <a:pt x="1829446" y="79021"/>
                  </a:lnTo>
                  <a:lnTo>
                    <a:pt x="1874473" y="95762"/>
                  </a:lnTo>
                  <a:lnTo>
                    <a:pt x="1918710" y="113984"/>
                  </a:lnTo>
                  <a:lnTo>
                    <a:pt x="1962129" y="133658"/>
                  </a:lnTo>
                  <a:lnTo>
                    <a:pt x="2004699" y="154753"/>
                  </a:lnTo>
                  <a:lnTo>
                    <a:pt x="2046389" y="177238"/>
                  </a:lnTo>
                  <a:lnTo>
                    <a:pt x="2087167" y="201082"/>
                  </a:lnTo>
                  <a:lnTo>
                    <a:pt x="2127005" y="226255"/>
                  </a:lnTo>
                  <a:lnTo>
                    <a:pt x="2165871" y="252725"/>
                  </a:lnTo>
                  <a:lnTo>
                    <a:pt x="2203735" y="280464"/>
                  </a:lnTo>
                  <a:lnTo>
                    <a:pt x="2240566" y="309438"/>
                  </a:lnTo>
                  <a:lnTo>
                    <a:pt x="2276333" y="339619"/>
                  </a:lnTo>
                  <a:lnTo>
                    <a:pt x="2311006" y="370975"/>
                  </a:lnTo>
                  <a:lnTo>
                    <a:pt x="2344555" y="403476"/>
                  </a:lnTo>
                  <a:lnTo>
                    <a:pt x="2376948" y="437091"/>
                  </a:lnTo>
                  <a:lnTo>
                    <a:pt x="2408156" y="471789"/>
                  </a:lnTo>
                  <a:lnTo>
                    <a:pt x="2438147" y="507540"/>
                  </a:lnTo>
                  <a:lnTo>
                    <a:pt x="2466891" y="544313"/>
                  </a:lnTo>
                  <a:lnTo>
                    <a:pt x="2494358" y="582077"/>
                  </a:lnTo>
                  <a:lnTo>
                    <a:pt x="2520517" y="620802"/>
                  </a:lnTo>
                  <a:lnTo>
                    <a:pt x="2545337" y="660457"/>
                  </a:lnTo>
                  <a:lnTo>
                    <a:pt x="2568788" y="701011"/>
                  </a:lnTo>
                  <a:lnTo>
                    <a:pt x="2590840" y="742433"/>
                  </a:lnTo>
                  <a:lnTo>
                    <a:pt x="2611460" y="784694"/>
                  </a:lnTo>
                  <a:lnTo>
                    <a:pt x="2630620" y="827762"/>
                  </a:lnTo>
                  <a:lnTo>
                    <a:pt x="2648289" y="871606"/>
                  </a:lnTo>
                  <a:lnTo>
                    <a:pt x="2664435" y="916197"/>
                  </a:lnTo>
                  <a:lnTo>
                    <a:pt x="2679029" y="961503"/>
                  </a:lnTo>
                  <a:lnTo>
                    <a:pt x="2692039" y="1007493"/>
                  </a:lnTo>
                  <a:lnTo>
                    <a:pt x="2703436" y="1054137"/>
                  </a:lnTo>
                  <a:lnTo>
                    <a:pt x="2713188" y="1101405"/>
                  </a:lnTo>
                  <a:lnTo>
                    <a:pt x="2862794" y="1359469"/>
                  </a:lnTo>
                  <a:close/>
                </a:path>
              </a:pathLst>
            </a:custGeom>
            <a:ln w="1219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732" y="2426208"/>
              <a:ext cx="2394204" cy="238963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61781" y="56401"/>
            <a:ext cx="8841105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r">
              <a:lnSpc>
                <a:spcPts val="5180"/>
              </a:lnSpc>
              <a:spcBef>
                <a:spcPts val="755"/>
              </a:spcBef>
            </a:pPr>
            <a:r>
              <a:rPr sz="2400" dirty="0">
                <a:solidFill>
                  <a:srgbClr val="002060"/>
                </a:solidFill>
              </a:rPr>
              <a:t>KAIDAH-KAIDAH UMUM  PEMBUATAN DIAGRAM ALUR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2403348"/>
            <a:ext cx="943610" cy="187960"/>
          </a:xfrm>
          <a:custGeom>
            <a:avLst/>
            <a:gdLst/>
            <a:ahLst/>
            <a:cxnLst/>
            <a:rect l="l" t="t" r="r" b="b"/>
            <a:pathLst>
              <a:path w="943610" h="187960">
                <a:moveTo>
                  <a:pt x="943356" y="0"/>
                </a:moveTo>
                <a:lnTo>
                  <a:pt x="0" y="0"/>
                </a:lnTo>
                <a:lnTo>
                  <a:pt x="0" y="187451"/>
                </a:lnTo>
                <a:lnTo>
                  <a:pt x="943356" y="187451"/>
                </a:lnTo>
                <a:lnTo>
                  <a:pt x="943356" y="0"/>
                </a:lnTo>
                <a:close/>
              </a:path>
            </a:pathLst>
          </a:custGeom>
          <a:solidFill>
            <a:srgbClr val="8A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314700"/>
            <a:ext cx="943610" cy="186055"/>
          </a:xfrm>
          <a:custGeom>
            <a:avLst/>
            <a:gdLst/>
            <a:ahLst/>
            <a:cxnLst/>
            <a:rect l="l" t="t" r="r" b="b"/>
            <a:pathLst>
              <a:path w="943610" h="186054">
                <a:moveTo>
                  <a:pt x="943356" y="0"/>
                </a:moveTo>
                <a:lnTo>
                  <a:pt x="0" y="0"/>
                </a:lnTo>
                <a:lnTo>
                  <a:pt x="0" y="185927"/>
                </a:lnTo>
                <a:lnTo>
                  <a:pt x="943356" y="185927"/>
                </a:lnTo>
                <a:lnTo>
                  <a:pt x="943356" y="0"/>
                </a:lnTo>
                <a:close/>
              </a:path>
            </a:pathLst>
          </a:custGeom>
          <a:solidFill>
            <a:srgbClr val="8AC1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0621" y="1550669"/>
            <a:ext cx="10274300" cy="257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Kaida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-</a:t>
            </a: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kai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dah</a:t>
            </a:r>
            <a:r>
              <a:rPr sz="2800" b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70" dirty="0">
                <a:solidFill>
                  <a:srgbClr val="7E7E7E"/>
                </a:solidFill>
                <a:latin typeface="Arial"/>
                <a:cs typeface="Arial"/>
              </a:rPr>
              <a:t>umu</a:t>
            </a:r>
            <a:r>
              <a:rPr sz="2800" b="1" spc="22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dal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pe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buat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dia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alu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yait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u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endParaRPr sz="2800">
              <a:latin typeface="Lucida Sans Unicode"/>
              <a:cs typeface="Lucida Sans Unicode"/>
            </a:endParaRPr>
          </a:p>
          <a:p>
            <a:pPr marL="831850">
              <a:lnSpc>
                <a:spcPct val="100000"/>
              </a:lnSpc>
              <a:spcBef>
                <a:spcPts val="2465"/>
              </a:spcBef>
            </a:pP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Tidak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ada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rgbClr val="7E7E7E"/>
                </a:solidFill>
                <a:latin typeface="Arial"/>
                <a:cs typeface="Arial"/>
              </a:rPr>
              <a:t>rumus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atau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30" dirty="0">
                <a:solidFill>
                  <a:srgbClr val="7E7E7E"/>
                </a:solidFill>
                <a:latin typeface="Arial"/>
                <a:cs typeface="Arial"/>
              </a:rPr>
              <a:t>patokan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bersifat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mutlak</a:t>
            </a:r>
            <a:r>
              <a:rPr sz="2800" spc="12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831850" marR="256540">
              <a:lnSpc>
                <a:spcPct val="125000"/>
              </a:lnSpc>
              <a:spcBef>
                <a:spcPts val="2500"/>
              </a:spcBef>
            </a:pP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Gambaran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hasil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pemikiran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menganalisis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masalah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komputer.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04566" y="4452365"/>
            <a:ext cx="8912860" cy="1127760"/>
          </a:xfrm>
          <a:prstGeom prst="rect">
            <a:avLst/>
          </a:prstGeom>
          <a:ln w="38100">
            <a:solidFill>
              <a:srgbClr val="51A0D7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90805" marR="113030">
              <a:lnSpc>
                <a:spcPts val="4200"/>
              </a:lnSpc>
              <a:spcBef>
                <a:spcPts val="160"/>
              </a:spcBef>
            </a:pP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Diagram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alur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dihasilkan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dapat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bervariasi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antara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pemrogram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pemrogram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lainnya.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9611" y="159580"/>
            <a:ext cx="111753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2060"/>
                </a:solidFill>
              </a:rPr>
              <a:t>3 BAGIAN UTAMA PENGOLAHAN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64741" y="3106673"/>
            <a:ext cx="2301240" cy="885825"/>
          </a:xfrm>
          <a:custGeom>
            <a:avLst/>
            <a:gdLst/>
            <a:ahLst/>
            <a:cxnLst/>
            <a:rect l="l" t="t" r="r" b="b"/>
            <a:pathLst>
              <a:path w="2301240" h="885825">
                <a:moveTo>
                  <a:pt x="0" y="276098"/>
                </a:moveTo>
                <a:lnTo>
                  <a:pt x="4446" y="226457"/>
                </a:lnTo>
                <a:lnTo>
                  <a:pt x="17268" y="179741"/>
                </a:lnTo>
                <a:lnTo>
                  <a:pt x="37686" y="136727"/>
                </a:lnTo>
                <a:lnTo>
                  <a:pt x="64920" y="98194"/>
                </a:lnTo>
                <a:lnTo>
                  <a:pt x="98194" y="64920"/>
                </a:lnTo>
                <a:lnTo>
                  <a:pt x="136727" y="37686"/>
                </a:lnTo>
                <a:lnTo>
                  <a:pt x="179741" y="17268"/>
                </a:lnTo>
                <a:lnTo>
                  <a:pt x="226457" y="4446"/>
                </a:lnTo>
                <a:lnTo>
                  <a:pt x="276097" y="0"/>
                </a:lnTo>
                <a:lnTo>
                  <a:pt x="2025142" y="0"/>
                </a:lnTo>
                <a:lnTo>
                  <a:pt x="2074782" y="4446"/>
                </a:lnTo>
                <a:lnTo>
                  <a:pt x="2121498" y="17268"/>
                </a:lnTo>
                <a:lnTo>
                  <a:pt x="2164512" y="37686"/>
                </a:lnTo>
                <a:lnTo>
                  <a:pt x="2203045" y="64920"/>
                </a:lnTo>
                <a:lnTo>
                  <a:pt x="2236319" y="98194"/>
                </a:lnTo>
                <a:lnTo>
                  <a:pt x="2263553" y="136727"/>
                </a:lnTo>
                <a:lnTo>
                  <a:pt x="2283971" y="179741"/>
                </a:lnTo>
                <a:lnTo>
                  <a:pt x="2296793" y="226457"/>
                </a:lnTo>
                <a:lnTo>
                  <a:pt x="2301240" y="276098"/>
                </a:lnTo>
                <a:lnTo>
                  <a:pt x="2301240" y="609345"/>
                </a:lnTo>
                <a:lnTo>
                  <a:pt x="2296793" y="658986"/>
                </a:lnTo>
                <a:lnTo>
                  <a:pt x="2283971" y="705702"/>
                </a:lnTo>
                <a:lnTo>
                  <a:pt x="2263553" y="748716"/>
                </a:lnTo>
                <a:lnTo>
                  <a:pt x="2236319" y="787249"/>
                </a:lnTo>
                <a:lnTo>
                  <a:pt x="2203045" y="820523"/>
                </a:lnTo>
                <a:lnTo>
                  <a:pt x="2164512" y="847757"/>
                </a:lnTo>
                <a:lnTo>
                  <a:pt x="2121498" y="868175"/>
                </a:lnTo>
                <a:lnTo>
                  <a:pt x="2074782" y="880997"/>
                </a:lnTo>
                <a:lnTo>
                  <a:pt x="2025142" y="885444"/>
                </a:lnTo>
                <a:lnTo>
                  <a:pt x="276097" y="885444"/>
                </a:lnTo>
                <a:lnTo>
                  <a:pt x="226457" y="880997"/>
                </a:lnTo>
                <a:lnTo>
                  <a:pt x="179741" y="868175"/>
                </a:lnTo>
                <a:lnTo>
                  <a:pt x="136727" y="847757"/>
                </a:lnTo>
                <a:lnTo>
                  <a:pt x="98194" y="820523"/>
                </a:lnTo>
                <a:lnTo>
                  <a:pt x="64920" y="787249"/>
                </a:lnTo>
                <a:lnTo>
                  <a:pt x="37686" y="748716"/>
                </a:lnTo>
                <a:lnTo>
                  <a:pt x="17268" y="705702"/>
                </a:lnTo>
                <a:lnTo>
                  <a:pt x="4446" y="658986"/>
                </a:lnTo>
                <a:lnTo>
                  <a:pt x="0" y="609345"/>
                </a:lnTo>
                <a:lnTo>
                  <a:pt x="0" y="276098"/>
                </a:lnTo>
                <a:close/>
              </a:path>
            </a:pathLst>
          </a:custGeom>
          <a:ln w="38099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51101" y="3269107"/>
            <a:ext cx="1127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3200" b="1" spc="15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200" b="1" spc="229" dirty="0">
                <a:solidFill>
                  <a:srgbClr val="7E7E7E"/>
                </a:solidFill>
                <a:latin typeface="Arial"/>
                <a:cs typeface="Arial"/>
              </a:rPr>
              <a:t>ut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86255" y="3012948"/>
            <a:ext cx="5980430" cy="1071880"/>
            <a:chOff x="1286255" y="3012948"/>
            <a:chExt cx="5980430" cy="1071880"/>
          </a:xfrm>
        </p:grpSpPr>
        <p:sp>
          <p:nvSpPr>
            <p:cNvPr id="7" name="object 7"/>
            <p:cNvSpPr/>
            <p:nvPr/>
          </p:nvSpPr>
          <p:spPr>
            <a:xfrm>
              <a:off x="1305305" y="3031998"/>
              <a:ext cx="2420620" cy="1033780"/>
            </a:xfrm>
            <a:custGeom>
              <a:avLst/>
              <a:gdLst/>
              <a:ahLst/>
              <a:cxnLst/>
              <a:rect l="l" t="t" r="r" b="b"/>
              <a:pathLst>
                <a:path w="2420620" h="1033779">
                  <a:moveTo>
                    <a:pt x="0" y="322199"/>
                  </a:moveTo>
                  <a:lnTo>
                    <a:pt x="3493" y="274590"/>
                  </a:lnTo>
                  <a:lnTo>
                    <a:pt x="13643" y="229150"/>
                  </a:lnTo>
                  <a:lnTo>
                    <a:pt x="29949" y="186376"/>
                  </a:lnTo>
                  <a:lnTo>
                    <a:pt x="51912" y="146766"/>
                  </a:lnTo>
                  <a:lnTo>
                    <a:pt x="79036" y="110820"/>
                  </a:lnTo>
                  <a:lnTo>
                    <a:pt x="110820" y="79036"/>
                  </a:lnTo>
                  <a:lnTo>
                    <a:pt x="146766" y="51912"/>
                  </a:lnTo>
                  <a:lnTo>
                    <a:pt x="186376" y="29949"/>
                  </a:lnTo>
                  <a:lnTo>
                    <a:pt x="229150" y="13643"/>
                  </a:lnTo>
                  <a:lnTo>
                    <a:pt x="274590" y="3493"/>
                  </a:lnTo>
                  <a:lnTo>
                    <a:pt x="322199" y="0"/>
                  </a:lnTo>
                  <a:lnTo>
                    <a:pt x="2097913" y="0"/>
                  </a:lnTo>
                  <a:lnTo>
                    <a:pt x="2145521" y="3493"/>
                  </a:lnTo>
                  <a:lnTo>
                    <a:pt x="2190961" y="13643"/>
                  </a:lnTo>
                  <a:lnTo>
                    <a:pt x="2233735" y="29949"/>
                  </a:lnTo>
                  <a:lnTo>
                    <a:pt x="2273345" y="51912"/>
                  </a:lnTo>
                  <a:lnTo>
                    <a:pt x="2309291" y="79036"/>
                  </a:lnTo>
                  <a:lnTo>
                    <a:pt x="2341075" y="110820"/>
                  </a:lnTo>
                  <a:lnTo>
                    <a:pt x="2368199" y="146766"/>
                  </a:lnTo>
                  <a:lnTo>
                    <a:pt x="2390162" y="186376"/>
                  </a:lnTo>
                  <a:lnTo>
                    <a:pt x="2406468" y="229150"/>
                  </a:lnTo>
                  <a:lnTo>
                    <a:pt x="2416618" y="274590"/>
                  </a:lnTo>
                  <a:lnTo>
                    <a:pt x="2420111" y="322199"/>
                  </a:lnTo>
                  <a:lnTo>
                    <a:pt x="2420111" y="711072"/>
                  </a:lnTo>
                  <a:lnTo>
                    <a:pt x="2416618" y="758681"/>
                  </a:lnTo>
                  <a:lnTo>
                    <a:pt x="2406468" y="804121"/>
                  </a:lnTo>
                  <a:lnTo>
                    <a:pt x="2390162" y="846895"/>
                  </a:lnTo>
                  <a:lnTo>
                    <a:pt x="2368199" y="886505"/>
                  </a:lnTo>
                  <a:lnTo>
                    <a:pt x="2341075" y="922451"/>
                  </a:lnTo>
                  <a:lnTo>
                    <a:pt x="2309291" y="954235"/>
                  </a:lnTo>
                  <a:lnTo>
                    <a:pt x="2273345" y="981359"/>
                  </a:lnTo>
                  <a:lnTo>
                    <a:pt x="2233735" y="1003322"/>
                  </a:lnTo>
                  <a:lnTo>
                    <a:pt x="2190961" y="1019628"/>
                  </a:lnTo>
                  <a:lnTo>
                    <a:pt x="2145521" y="1029778"/>
                  </a:lnTo>
                  <a:lnTo>
                    <a:pt x="2097913" y="1033271"/>
                  </a:lnTo>
                  <a:lnTo>
                    <a:pt x="322199" y="1033271"/>
                  </a:lnTo>
                  <a:lnTo>
                    <a:pt x="274590" y="1029778"/>
                  </a:lnTo>
                  <a:lnTo>
                    <a:pt x="229150" y="1019628"/>
                  </a:lnTo>
                  <a:lnTo>
                    <a:pt x="186376" y="1003322"/>
                  </a:lnTo>
                  <a:lnTo>
                    <a:pt x="146766" y="981359"/>
                  </a:lnTo>
                  <a:lnTo>
                    <a:pt x="110820" y="954235"/>
                  </a:lnTo>
                  <a:lnTo>
                    <a:pt x="79036" y="922451"/>
                  </a:lnTo>
                  <a:lnTo>
                    <a:pt x="51912" y="886505"/>
                  </a:lnTo>
                  <a:lnTo>
                    <a:pt x="29949" y="846895"/>
                  </a:lnTo>
                  <a:lnTo>
                    <a:pt x="13643" y="804121"/>
                  </a:lnTo>
                  <a:lnTo>
                    <a:pt x="3493" y="758681"/>
                  </a:lnTo>
                  <a:lnTo>
                    <a:pt x="0" y="711072"/>
                  </a:lnTo>
                  <a:lnTo>
                    <a:pt x="0" y="322199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46141" y="3106674"/>
              <a:ext cx="2301240" cy="885825"/>
            </a:xfrm>
            <a:custGeom>
              <a:avLst/>
              <a:gdLst/>
              <a:ahLst/>
              <a:cxnLst/>
              <a:rect l="l" t="t" r="r" b="b"/>
              <a:pathLst>
                <a:path w="2301240" h="885825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2025141" y="0"/>
                  </a:lnTo>
                  <a:lnTo>
                    <a:pt x="2074782" y="4446"/>
                  </a:lnTo>
                  <a:lnTo>
                    <a:pt x="2121498" y="17268"/>
                  </a:lnTo>
                  <a:lnTo>
                    <a:pt x="2164512" y="37686"/>
                  </a:lnTo>
                  <a:lnTo>
                    <a:pt x="2203045" y="64920"/>
                  </a:lnTo>
                  <a:lnTo>
                    <a:pt x="2236319" y="98194"/>
                  </a:lnTo>
                  <a:lnTo>
                    <a:pt x="2263553" y="136727"/>
                  </a:lnTo>
                  <a:lnTo>
                    <a:pt x="2283971" y="179741"/>
                  </a:lnTo>
                  <a:lnTo>
                    <a:pt x="2296793" y="226457"/>
                  </a:lnTo>
                  <a:lnTo>
                    <a:pt x="2301240" y="276098"/>
                  </a:lnTo>
                  <a:lnTo>
                    <a:pt x="2301240" y="609345"/>
                  </a:lnTo>
                  <a:lnTo>
                    <a:pt x="2296793" y="658986"/>
                  </a:lnTo>
                  <a:lnTo>
                    <a:pt x="2283971" y="705702"/>
                  </a:lnTo>
                  <a:lnTo>
                    <a:pt x="2263553" y="748716"/>
                  </a:lnTo>
                  <a:lnTo>
                    <a:pt x="2236319" y="787249"/>
                  </a:lnTo>
                  <a:lnTo>
                    <a:pt x="2203045" y="820523"/>
                  </a:lnTo>
                  <a:lnTo>
                    <a:pt x="2164512" y="847757"/>
                  </a:lnTo>
                  <a:lnTo>
                    <a:pt x="2121498" y="868175"/>
                  </a:lnTo>
                  <a:lnTo>
                    <a:pt x="2074782" y="880997"/>
                  </a:lnTo>
                  <a:lnTo>
                    <a:pt x="2025141" y="885444"/>
                  </a:lnTo>
                  <a:lnTo>
                    <a:pt x="276098" y="885444"/>
                  </a:lnTo>
                  <a:lnTo>
                    <a:pt x="226457" y="880997"/>
                  </a:lnTo>
                  <a:lnTo>
                    <a:pt x="179741" y="868175"/>
                  </a:lnTo>
                  <a:lnTo>
                    <a:pt x="136727" y="847757"/>
                  </a:lnTo>
                  <a:lnTo>
                    <a:pt x="98194" y="820523"/>
                  </a:lnTo>
                  <a:lnTo>
                    <a:pt x="64920" y="787249"/>
                  </a:lnTo>
                  <a:lnTo>
                    <a:pt x="37686" y="748716"/>
                  </a:lnTo>
                  <a:lnTo>
                    <a:pt x="17268" y="705702"/>
                  </a:lnTo>
                  <a:lnTo>
                    <a:pt x="4446" y="658986"/>
                  </a:lnTo>
                  <a:lnTo>
                    <a:pt x="0" y="609345"/>
                  </a:lnTo>
                  <a:lnTo>
                    <a:pt x="0" y="276098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418582" y="3269107"/>
            <a:ext cx="1355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5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3200" b="1" spc="-3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oses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67655" y="3012948"/>
            <a:ext cx="5980430" cy="1071880"/>
            <a:chOff x="4867655" y="3012948"/>
            <a:chExt cx="5980430" cy="1071880"/>
          </a:xfrm>
        </p:grpSpPr>
        <p:sp>
          <p:nvSpPr>
            <p:cNvPr id="11" name="object 11"/>
            <p:cNvSpPr/>
            <p:nvPr/>
          </p:nvSpPr>
          <p:spPr>
            <a:xfrm>
              <a:off x="4886705" y="3031998"/>
              <a:ext cx="2420620" cy="1033780"/>
            </a:xfrm>
            <a:custGeom>
              <a:avLst/>
              <a:gdLst/>
              <a:ahLst/>
              <a:cxnLst/>
              <a:rect l="l" t="t" r="r" b="b"/>
              <a:pathLst>
                <a:path w="2420620" h="1033779">
                  <a:moveTo>
                    <a:pt x="0" y="322199"/>
                  </a:moveTo>
                  <a:lnTo>
                    <a:pt x="3493" y="274590"/>
                  </a:lnTo>
                  <a:lnTo>
                    <a:pt x="13643" y="229150"/>
                  </a:lnTo>
                  <a:lnTo>
                    <a:pt x="29949" y="186376"/>
                  </a:lnTo>
                  <a:lnTo>
                    <a:pt x="51912" y="146766"/>
                  </a:lnTo>
                  <a:lnTo>
                    <a:pt x="79036" y="110820"/>
                  </a:lnTo>
                  <a:lnTo>
                    <a:pt x="110820" y="79036"/>
                  </a:lnTo>
                  <a:lnTo>
                    <a:pt x="146766" y="51912"/>
                  </a:lnTo>
                  <a:lnTo>
                    <a:pt x="186376" y="29949"/>
                  </a:lnTo>
                  <a:lnTo>
                    <a:pt x="229150" y="13643"/>
                  </a:lnTo>
                  <a:lnTo>
                    <a:pt x="274590" y="3493"/>
                  </a:lnTo>
                  <a:lnTo>
                    <a:pt x="322199" y="0"/>
                  </a:lnTo>
                  <a:lnTo>
                    <a:pt x="2097913" y="0"/>
                  </a:lnTo>
                  <a:lnTo>
                    <a:pt x="2145521" y="3493"/>
                  </a:lnTo>
                  <a:lnTo>
                    <a:pt x="2190961" y="13643"/>
                  </a:lnTo>
                  <a:lnTo>
                    <a:pt x="2233735" y="29949"/>
                  </a:lnTo>
                  <a:lnTo>
                    <a:pt x="2273345" y="51912"/>
                  </a:lnTo>
                  <a:lnTo>
                    <a:pt x="2309291" y="79036"/>
                  </a:lnTo>
                  <a:lnTo>
                    <a:pt x="2341075" y="110820"/>
                  </a:lnTo>
                  <a:lnTo>
                    <a:pt x="2368199" y="146766"/>
                  </a:lnTo>
                  <a:lnTo>
                    <a:pt x="2390162" y="186376"/>
                  </a:lnTo>
                  <a:lnTo>
                    <a:pt x="2406468" y="229150"/>
                  </a:lnTo>
                  <a:lnTo>
                    <a:pt x="2416618" y="274590"/>
                  </a:lnTo>
                  <a:lnTo>
                    <a:pt x="2420112" y="322199"/>
                  </a:lnTo>
                  <a:lnTo>
                    <a:pt x="2420112" y="711072"/>
                  </a:lnTo>
                  <a:lnTo>
                    <a:pt x="2416618" y="758681"/>
                  </a:lnTo>
                  <a:lnTo>
                    <a:pt x="2406468" y="804121"/>
                  </a:lnTo>
                  <a:lnTo>
                    <a:pt x="2390162" y="846895"/>
                  </a:lnTo>
                  <a:lnTo>
                    <a:pt x="2368199" y="886505"/>
                  </a:lnTo>
                  <a:lnTo>
                    <a:pt x="2341075" y="922451"/>
                  </a:lnTo>
                  <a:lnTo>
                    <a:pt x="2309291" y="954235"/>
                  </a:lnTo>
                  <a:lnTo>
                    <a:pt x="2273345" y="981359"/>
                  </a:lnTo>
                  <a:lnTo>
                    <a:pt x="2233735" y="1003322"/>
                  </a:lnTo>
                  <a:lnTo>
                    <a:pt x="2190961" y="1019628"/>
                  </a:lnTo>
                  <a:lnTo>
                    <a:pt x="2145521" y="1029778"/>
                  </a:lnTo>
                  <a:lnTo>
                    <a:pt x="2097913" y="1033271"/>
                  </a:lnTo>
                  <a:lnTo>
                    <a:pt x="322199" y="1033271"/>
                  </a:lnTo>
                  <a:lnTo>
                    <a:pt x="274590" y="1029778"/>
                  </a:lnTo>
                  <a:lnTo>
                    <a:pt x="229150" y="1019628"/>
                  </a:lnTo>
                  <a:lnTo>
                    <a:pt x="186376" y="1003322"/>
                  </a:lnTo>
                  <a:lnTo>
                    <a:pt x="146766" y="981359"/>
                  </a:lnTo>
                  <a:lnTo>
                    <a:pt x="110820" y="954235"/>
                  </a:lnTo>
                  <a:lnTo>
                    <a:pt x="79036" y="922451"/>
                  </a:lnTo>
                  <a:lnTo>
                    <a:pt x="51912" y="886505"/>
                  </a:lnTo>
                  <a:lnTo>
                    <a:pt x="29949" y="846895"/>
                  </a:lnTo>
                  <a:lnTo>
                    <a:pt x="13643" y="804121"/>
                  </a:lnTo>
                  <a:lnTo>
                    <a:pt x="3493" y="758681"/>
                  </a:lnTo>
                  <a:lnTo>
                    <a:pt x="0" y="711072"/>
                  </a:lnTo>
                  <a:lnTo>
                    <a:pt x="0" y="322199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27541" y="3126486"/>
              <a:ext cx="2301240" cy="885825"/>
            </a:xfrm>
            <a:custGeom>
              <a:avLst/>
              <a:gdLst/>
              <a:ahLst/>
              <a:cxnLst/>
              <a:rect l="l" t="t" r="r" b="b"/>
              <a:pathLst>
                <a:path w="2301240" h="885825">
                  <a:moveTo>
                    <a:pt x="0" y="276098"/>
                  </a:moveTo>
                  <a:lnTo>
                    <a:pt x="4446" y="226457"/>
                  </a:lnTo>
                  <a:lnTo>
                    <a:pt x="17268" y="179741"/>
                  </a:lnTo>
                  <a:lnTo>
                    <a:pt x="37686" y="136727"/>
                  </a:lnTo>
                  <a:lnTo>
                    <a:pt x="64920" y="98194"/>
                  </a:lnTo>
                  <a:lnTo>
                    <a:pt x="98194" y="64920"/>
                  </a:lnTo>
                  <a:lnTo>
                    <a:pt x="136727" y="37686"/>
                  </a:lnTo>
                  <a:lnTo>
                    <a:pt x="179741" y="17268"/>
                  </a:lnTo>
                  <a:lnTo>
                    <a:pt x="226457" y="4446"/>
                  </a:lnTo>
                  <a:lnTo>
                    <a:pt x="276098" y="0"/>
                  </a:lnTo>
                  <a:lnTo>
                    <a:pt x="2025141" y="0"/>
                  </a:lnTo>
                  <a:lnTo>
                    <a:pt x="2074782" y="4446"/>
                  </a:lnTo>
                  <a:lnTo>
                    <a:pt x="2121498" y="17268"/>
                  </a:lnTo>
                  <a:lnTo>
                    <a:pt x="2164512" y="37686"/>
                  </a:lnTo>
                  <a:lnTo>
                    <a:pt x="2203045" y="64920"/>
                  </a:lnTo>
                  <a:lnTo>
                    <a:pt x="2236319" y="98194"/>
                  </a:lnTo>
                  <a:lnTo>
                    <a:pt x="2263553" y="136727"/>
                  </a:lnTo>
                  <a:lnTo>
                    <a:pt x="2283971" y="179741"/>
                  </a:lnTo>
                  <a:lnTo>
                    <a:pt x="2296793" y="226457"/>
                  </a:lnTo>
                  <a:lnTo>
                    <a:pt x="2301239" y="276098"/>
                  </a:lnTo>
                  <a:lnTo>
                    <a:pt x="2301239" y="609345"/>
                  </a:lnTo>
                  <a:lnTo>
                    <a:pt x="2296793" y="658986"/>
                  </a:lnTo>
                  <a:lnTo>
                    <a:pt x="2283971" y="705702"/>
                  </a:lnTo>
                  <a:lnTo>
                    <a:pt x="2263553" y="748716"/>
                  </a:lnTo>
                  <a:lnTo>
                    <a:pt x="2236319" y="787249"/>
                  </a:lnTo>
                  <a:lnTo>
                    <a:pt x="2203045" y="820523"/>
                  </a:lnTo>
                  <a:lnTo>
                    <a:pt x="2164512" y="847757"/>
                  </a:lnTo>
                  <a:lnTo>
                    <a:pt x="2121498" y="868175"/>
                  </a:lnTo>
                  <a:lnTo>
                    <a:pt x="2074782" y="880997"/>
                  </a:lnTo>
                  <a:lnTo>
                    <a:pt x="2025141" y="885444"/>
                  </a:lnTo>
                  <a:lnTo>
                    <a:pt x="276098" y="885444"/>
                  </a:lnTo>
                  <a:lnTo>
                    <a:pt x="226457" y="880997"/>
                  </a:lnTo>
                  <a:lnTo>
                    <a:pt x="179741" y="868175"/>
                  </a:lnTo>
                  <a:lnTo>
                    <a:pt x="136727" y="847757"/>
                  </a:lnTo>
                  <a:lnTo>
                    <a:pt x="98194" y="820523"/>
                  </a:lnTo>
                  <a:lnTo>
                    <a:pt x="64920" y="787249"/>
                  </a:lnTo>
                  <a:lnTo>
                    <a:pt x="37686" y="748716"/>
                  </a:lnTo>
                  <a:lnTo>
                    <a:pt x="17268" y="705702"/>
                  </a:lnTo>
                  <a:lnTo>
                    <a:pt x="4446" y="658986"/>
                  </a:lnTo>
                  <a:lnTo>
                    <a:pt x="0" y="609345"/>
                  </a:lnTo>
                  <a:lnTo>
                    <a:pt x="0" y="276098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82202" y="3288284"/>
            <a:ext cx="1390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35" dirty="0">
                <a:solidFill>
                  <a:srgbClr val="7E7E7E"/>
                </a:solid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29783" y="3032760"/>
            <a:ext cx="8477885" cy="2110740"/>
            <a:chOff x="2429783" y="3032760"/>
            <a:chExt cx="8477885" cy="2110740"/>
          </a:xfrm>
        </p:grpSpPr>
        <p:sp>
          <p:nvSpPr>
            <p:cNvPr id="15" name="object 15"/>
            <p:cNvSpPr/>
            <p:nvPr/>
          </p:nvSpPr>
          <p:spPr>
            <a:xfrm>
              <a:off x="3725418" y="3463055"/>
              <a:ext cx="1163320" cy="171450"/>
            </a:xfrm>
            <a:custGeom>
              <a:avLst/>
              <a:gdLst/>
              <a:ahLst/>
              <a:cxnLst/>
              <a:rect l="l" t="t" r="r" b="b"/>
              <a:pathLst>
                <a:path w="1163320" h="171450">
                  <a:moveTo>
                    <a:pt x="1087011" y="85578"/>
                  </a:moveTo>
                  <a:lnTo>
                    <a:pt x="1001014" y="135743"/>
                  </a:lnTo>
                  <a:lnTo>
                    <a:pt x="995406" y="140795"/>
                  </a:lnTo>
                  <a:lnTo>
                    <a:pt x="992251" y="147395"/>
                  </a:lnTo>
                  <a:lnTo>
                    <a:pt x="991762" y="154709"/>
                  </a:lnTo>
                  <a:lnTo>
                    <a:pt x="994156" y="161905"/>
                  </a:lnTo>
                  <a:lnTo>
                    <a:pt x="999206" y="167512"/>
                  </a:lnTo>
                  <a:lnTo>
                    <a:pt x="1005792" y="170668"/>
                  </a:lnTo>
                  <a:lnTo>
                    <a:pt x="1013069" y="171156"/>
                  </a:lnTo>
                  <a:lnTo>
                    <a:pt x="1020191" y="168763"/>
                  </a:lnTo>
                  <a:lnTo>
                    <a:pt x="1130150" y="104628"/>
                  </a:lnTo>
                  <a:lnTo>
                    <a:pt x="1124966" y="104628"/>
                  </a:lnTo>
                  <a:lnTo>
                    <a:pt x="1124966" y="102088"/>
                  </a:lnTo>
                  <a:lnTo>
                    <a:pt x="1115314" y="102088"/>
                  </a:lnTo>
                  <a:lnTo>
                    <a:pt x="1087011" y="85578"/>
                  </a:lnTo>
                  <a:close/>
                </a:path>
                <a:path w="1163320" h="171450">
                  <a:moveTo>
                    <a:pt x="1054354" y="66528"/>
                  </a:moveTo>
                  <a:lnTo>
                    <a:pt x="0" y="66528"/>
                  </a:lnTo>
                  <a:lnTo>
                    <a:pt x="0" y="104628"/>
                  </a:lnTo>
                  <a:lnTo>
                    <a:pt x="1054354" y="104628"/>
                  </a:lnTo>
                  <a:lnTo>
                    <a:pt x="1087011" y="85578"/>
                  </a:lnTo>
                  <a:lnTo>
                    <a:pt x="1054354" y="66528"/>
                  </a:lnTo>
                  <a:close/>
                </a:path>
                <a:path w="1163320" h="171450">
                  <a:moveTo>
                    <a:pt x="1130150" y="66528"/>
                  </a:moveTo>
                  <a:lnTo>
                    <a:pt x="1124966" y="66528"/>
                  </a:lnTo>
                  <a:lnTo>
                    <a:pt x="1124966" y="104628"/>
                  </a:lnTo>
                  <a:lnTo>
                    <a:pt x="1130150" y="104628"/>
                  </a:lnTo>
                  <a:lnTo>
                    <a:pt x="1162812" y="85578"/>
                  </a:lnTo>
                  <a:lnTo>
                    <a:pt x="1130150" y="66528"/>
                  </a:lnTo>
                  <a:close/>
                </a:path>
                <a:path w="1163320" h="171450">
                  <a:moveTo>
                    <a:pt x="1115314" y="69068"/>
                  </a:moveTo>
                  <a:lnTo>
                    <a:pt x="1087011" y="85578"/>
                  </a:lnTo>
                  <a:lnTo>
                    <a:pt x="1115314" y="102088"/>
                  </a:lnTo>
                  <a:lnTo>
                    <a:pt x="1115314" y="69068"/>
                  </a:lnTo>
                  <a:close/>
                </a:path>
                <a:path w="1163320" h="171450">
                  <a:moveTo>
                    <a:pt x="1124966" y="69068"/>
                  </a:moveTo>
                  <a:lnTo>
                    <a:pt x="1115314" y="69068"/>
                  </a:lnTo>
                  <a:lnTo>
                    <a:pt x="1115314" y="102088"/>
                  </a:lnTo>
                  <a:lnTo>
                    <a:pt x="1124966" y="102088"/>
                  </a:lnTo>
                  <a:lnTo>
                    <a:pt x="1124966" y="69068"/>
                  </a:lnTo>
                  <a:close/>
                </a:path>
                <a:path w="1163320" h="171450">
                  <a:moveTo>
                    <a:pt x="1013069" y="0"/>
                  </a:moveTo>
                  <a:lnTo>
                    <a:pt x="1005792" y="488"/>
                  </a:lnTo>
                  <a:lnTo>
                    <a:pt x="999206" y="3643"/>
                  </a:lnTo>
                  <a:lnTo>
                    <a:pt x="994156" y="9251"/>
                  </a:lnTo>
                  <a:lnTo>
                    <a:pt x="991762" y="16446"/>
                  </a:lnTo>
                  <a:lnTo>
                    <a:pt x="992251" y="23760"/>
                  </a:lnTo>
                  <a:lnTo>
                    <a:pt x="995406" y="30360"/>
                  </a:lnTo>
                  <a:lnTo>
                    <a:pt x="1001014" y="35413"/>
                  </a:lnTo>
                  <a:lnTo>
                    <a:pt x="1087011" y="85578"/>
                  </a:lnTo>
                  <a:lnTo>
                    <a:pt x="1115314" y="69068"/>
                  </a:lnTo>
                  <a:lnTo>
                    <a:pt x="1124966" y="69068"/>
                  </a:lnTo>
                  <a:lnTo>
                    <a:pt x="1124966" y="66528"/>
                  </a:lnTo>
                  <a:lnTo>
                    <a:pt x="1130150" y="66528"/>
                  </a:lnTo>
                  <a:lnTo>
                    <a:pt x="1020191" y="2393"/>
                  </a:lnTo>
                  <a:lnTo>
                    <a:pt x="1013069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8105" y="3051810"/>
              <a:ext cx="2420620" cy="1033780"/>
            </a:xfrm>
            <a:custGeom>
              <a:avLst/>
              <a:gdLst/>
              <a:ahLst/>
              <a:cxnLst/>
              <a:rect l="l" t="t" r="r" b="b"/>
              <a:pathLst>
                <a:path w="2420620" h="1033779">
                  <a:moveTo>
                    <a:pt x="0" y="322199"/>
                  </a:moveTo>
                  <a:lnTo>
                    <a:pt x="3493" y="274590"/>
                  </a:lnTo>
                  <a:lnTo>
                    <a:pt x="13643" y="229150"/>
                  </a:lnTo>
                  <a:lnTo>
                    <a:pt x="29949" y="186376"/>
                  </a:lnTo>
                  <a:lnTo>
                    <a:pt x="51912" y="146766"/>
                  </a:lnTo>
                  <a:lnTo>
                    <a:pt x="79036" y="110820"/>
                  </a:lnTo>
                  <a:lnTo>
                    <a:pt x="110820" y="79036"/>
                  </a:lnTo>
                  <a:lnTo>
                    <a:pt x="146766" y="51912"/>
                  </a:lnTo>
                  <a:lnTo>
                    <a:pt x="186376" y="29949"/>
                  </a:lnTo>
                  <a:lnTo>
                    <a:pt x="229150" y="13643"/>
                  </a:lnTo>
                  <a:lnTo>
                    <a:pt x="274590" y="3493"/>
                  </a:lnTo>
                  <a:lnTo>
                    <a:pt x="322199" y="0"/>
                  </a:lnTo>
                  <a:lnTo>
                    <a:pt x="2097913" y="0"/>
                  </a:lnTo>
                  <a:lnTo>
                    <a:pt x="2145521" y="3493"/>
                  </a:lnTo>
                  <a:lnTo>
                    <a:pt x="2190961" y="13643"/>
                  </a:lnTo>
                  <a:lnTo>
                    <a:pt x="2233735" y="29949"/>
                  </a:lnTo>
                  <a:lnTo>
                    <a:pt x="2273345" y="51912"/>
                  </a:lnTo>
                  <a:lnTo>
                    <a:pt x="2309291" y="79036"/>
                  </a:lnTo>
                  <a:lnTo>
                    <a:pt x="2341075" y="110820"/>
                  </a:lnTo>
                  <a:lnTo>
                    <a:pt x="2368199" y="146766"/>
                  </a:lnTo>
                  <a:lnTo>
                    <a:pt x="2390162" y="186376"/>
                  </a:lnTo>
                  <a:lnTo>
                    <a:pt x="2406468" y="229150"/>
                  </a:lnTo>
                  <a:lnTo>
                    <a:pt x="2416618" y="274590"/>
                  </a:lnTo>
                  <a:lnTo>
                    <a:pt x="2420112" y="322199"/>
                  </a:lnTo>
                  <a:lnTo>
                    <a:pt x="2420112" y="711072"/>
                  </a:lnTo>
                  <a:lnTo>
                    <a:pt x="2416618" y="758681"/>
                  </a:lnTo>
                  <a:lnTo>
                    <a:pt x="2406468" y="804121"/>
                  </a:lnTo>
                  <a:lnTo>
                    <a:pt x="2390162" y="846895"/>
                  </a:lnTo>
                  <a:lnTo>
                    <a:pt x="2368199" y="886505"/>
                  </a:lnTo>
                  <a:lnTo>
                    <a:pt x="2341075" y="922451"/>
                  </a:lnTo>
                  <a:lnTo>
                    <a:pt x="2309291" y="954235"/>
                  </a:lnTo>
                  <a:lnTo>
                    <a:pt x="2273345" y="981359"/>
                  </a:lnTo>
                  <a:lnTo>
                    <a:pt x="2233735" y="1003322"/>
                  </a:lnTo>
                  <a:lnTo>
                    <a:pt x="2190961" y="1019628"/>
                  </a:lnTo>
                  <a:lnTo>
                    <a:pt x="2145521" y="1029778"/>
                  </a:lnTo>
                  <a:lnTo>
                    <a:pt x="2097913" y="1033271"/>
                  </a:lnTo>
                  <a:lnTo>
                    <a:pt x="322199" y="1033271"/>
                  </a:lnTo>
                  <a:lnTo>
                    <a:pt x="274590" y="1029778"/>
                  </a:lnTo>
                  <a:lnTo>
                    <a:pt x="229150" y="1019628"/>
                  </a:lnTo>
                  <a:lnTo>
                    <a:pt x="186376" y="1003322"/>
                  </a:lnTo>
                  <a:lnTo>
                    <a:pt x="146766" y="981359"/>
                  </a:lnTo>
                  <a:lnTo>
                    <a:pt x="110820" y="954235"/>
                  </a:lnTo>
                  <a:lnTo>
                    <a:pt x="79036" y="922451"/>
                  </a:lnTo>
                  <a:lnTo>
                    <a:pt x="51912" y="886505"/>
                  </a:lnTo>
                  <a:lnTo>
                    <a:pt x="29949" y="846895"/>
                  </a:lnTo>
                  <a:lnTo>
                    <a:pt x="13643" y="804121"/>
                  </a:lnTo>
                  <a:lnTo>
                    <a:pt x="3493" y="758681"/>
                  </a:lnTo>
                  <a:lnTo>
                    <a:pt x="0" y="711072"/>
                  </a:lnTo>
                  <a:lnTo>
                    <a:pt x="0" y="322199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29776" y="3482873"/>
              <a:ext cx="7267575" cy="1660525"/>
            </a:xfrm>
            <a:custGeom>
              <a:avLst/>
              <a:gdLst/>
              <a:ahLst/>
              <a:cxnLst/>
              <a:rect l="l" t="t" r="r" b="b"/>
              <a:pathLst>
                <a:path w="7267575" h="1660525">
                  <a:moveTo>
                    <a:pt x="6024613" y="85585"/>
                  </a:moveTo>
                  <a:lnTo>
                    <a:pt x="5991949" y="66535"/>
                  </a:lnTo>
                  <a:lnTo>
                    <a:pt x="5881992" y="2387"/>
                  </a:lnTo>
                  <a:lnTo>
                    <a:pt x="5874867" y="0"/>
                  </a:lnTo>
                  <a:lnTo>
                    <a:pt x="5867590" y="482"/>
                  </a:lnTo>
                  <a:lnTo>
                    <a:pt x="5860999" y="3644"/>
                  </a:lnTo>
                  <a:lnTo>
                    <a:pt x="5855957" y="9245"/>
                  </a:lnTo>
                  <a:lnTo>
                    <a:pt x="5853557" y="16446"/>
                  </a:lnTo>
                  <a:lnTo>
                    <a:pt x="5854052" y="23761"/>
                  </a:lnTo>
                  <a:lnTo>
                    <a:pt x="5857202" y="30365"/>
                  </a:lnTo>
                  <a:lnTo>
                    <a:pt x="5862815" y="35407"/>
                  </a:lnTo>
                  <a:lnTo>
                    <a:pt x="5916155" y="66535"/>
                  </a:lnTo>
                  <a:lnTo>
                    <a:pt x="4861801" y="66535"/>
                  </a:lnTo>
                  <a:lnTo>
                    <a:pt x="4861801" y="104635"/>
                  </a:lnTo>
                  <a:lnTo>
                    <a:pt x="5916142" y="104635"/>
                  </a:lnTo>
                  <a:lnTo>
                    <a:pt x="5862815" y="135737"/>
                  </a:lnTo>
                  <a:lnTo>
                    <a:pt x="5857202" y="140792"/>
                  </a:lnTo>
                  <a:lnTo>
                    <a:pt x="5854052" y="147396"/>
                  </a:lnTo>
                  <a:lnTo>
                    <a:pt x="5853557" y="154711"/>
                  </a:lnTo>
                  <a:lnTo>
                    <a:pt x="5855957" y="161899"/>
                  </a:lnTo>
                  <a:lnTo>
                    <a:pt x="5860999" y="167513"/>
                  </a:lnTo>
                  <a:lnTo>
                    <a:pt x="5867590" y="170662"/>
                  </a:lnTo>
                  <a:lnTo>
                    <a:pt x="5874867" y="171157"/>
                  </a:lnTo>
                  <a:lnTo>
                    <a:pt x="5881992" y="168757"/>
                  </a:lnTo>
                  <a:lnTo>
                    <a:pt x="5991949" y="104635"/>
                  </a:lnTo>
                  <a:lnTo>
                    <a:pt x="6024613" y="85585"/>
                  </a:lnTo>
                  <a:close/>
                </a:path>
                <a:path w="7267575" h="1660525">
                  <a:moveTo>
                    <a:pt x="7267435" y="601573"/>
                  </a:moveTo>
                  <a:lnTo>
                    <a:pt x="7229335" y="601573"/>
                  </a:lnTo>
                  <a:lnTo>
                    <a:pt x="7229335" y="1622399"/>
                  </a:lnTo>
                  <a:lnTo>
                    <a:pt x="104635" y="1622399"/>
                  </a:lnTo>
                  <a:lnTo>
                    <a:pt x="104635" y="690740"/>
                  </a:lnTo>
                  <a:lnTo>
                    <a:pt x="135750" y="744067"/>
                  </a:lnTo>
                  <a:lnTo>
                    <a:pt x="140792" y="749681"/>
                  </a:lnTo>
                  <a:lnTo>
                    <a:pt x="147396" y="752830"/>
                  </a:lnTo>
                  <a:lnTo>
                    <a:pt x="154711" y="753325"/>
                  </a:lnTo>
                  <a:lnTo>
                    <a:pt x="161912" y="750925"/>
                  </a:lnTo>
                  <a:lnTo>
                    <a:pt x="167513" y="745883"/>
                  </a:lnTo>
                  <a:lnTo>
                    <a:pt x="170675" y="739279"/>
                  </a:lnTo>
                  <a:lnTo>
                    <a:pt x="171157" y="731964"/>
                  </a:lnTo>
                  <a:lnTo>
                    <a:pt x="168770" y="724763"/>
                  </a:lnTo>
                  <a:lnTo>
                    <a:pt x="107670" y="620115"/>
                  </a:lnTo>
                  <a:lnTo>
                    <a:pt x="85585" y="582269"/>
                  </a:lnTo>
                  <a:lnTo>
                    <a:pt x="2400" y="724763"/>
                  </a:lnTo>
                  <a:lnTo>
                    <a:pt x="0" y="731964"/>
                  </a:lnTo>
                  <a:lnTo>
                    <a:pt x="495" y="739279"/>
                  </a:lnTo>
                  <a:lnTo>
                    <a:pt x="3644" y="745883"/>
                  </a:lnTo>
                  <a:lnTo>
                    <a:pt x="9258" y="750925"/>
                  </a:lnTo>
                  <a:lnTo>
                    <a:pt x="16446" y="753325"/>
                  </a:lnTo>
                  <a:lnTo>
                    <a:pt x="23761" y="752830"/>
                  </a:lnTo>
                  <a:lnTo>
                    <a:pt x="30365" y="749681"/>
                  </a:lnTo>
                  <a:lnTo>
                    <a:pt x="35420" y="744067"/>
                  </a:lnTo>
                  <a:lnTo>
                    <a:pt x="66522" y="690740"/>
                  </a:lnTo>
                  <a:lnTo>
                    <a:pt x="66535" y="620115"/>
                  </a:lnTo>
                  <a:lnTo>
                    <a:pt x="66535" y="690740"/>
                  </a:lnTo>
                  <a:lnTo>
                    <a:pt x="66535" y="1660499"/>
                  </a:lnTo>
                  <a:lnTo>
                    <a:pt x="7267435" y="1660499"/>
                  </a:lnTo>
                  <a:lnTo>
                    <a:pt x="7267435" y="1641449"/>
                  </a:lnTo>
                  <a:lnTo>
                    <a:pt x="7267435" y="1622399"/>
                  </a:lnTo>
                  <a:lnTo>
                    <a:pt x="7267435" y="601573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7405" y="1822450"/>
            <a:ext cx="99663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Berikut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ini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merupakan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75" dirty="0">
                <a:solidFill>
                  <a:srgbClr val="7E7E7E"/>
                </a:solidFill>
                <a:latin typeface="Arial"/>
                <a:cs typeface="Arial"/>
              </a:rPr>
              <a:t>bagian</a:t>
            </a:r>
            <a:r>
              <a:rPr sz="32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7E7E7E"/>
                </a:solidFill>
                <a:latin typeface="Arial"/>
                <a:cs typeface="Arial"/>
              </a:rPr>
              <a:t>utama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pengolahan: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8" y="0"/>
            <a:ext cx="11807241" cy="70224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 algn="r">
              <a:lnSpc>
                <a:spcPts val="5180"/>
              </a:lnSpc>
              <a:spcBef>
                <a:spcPts val="755"/>
              </a:spcBef>
            </a:pPr>
            <a:r>
              <a:rPr sz="3200" spc="-5" dirty="0">
                <a:solidFill>
                  <a:srgbClr val="002060"/>
                </a:solidFill>
              </a:rPr>
              <a:t>URUTAN </a:t>
            </a:r>
            <a:r>
              <a:rPr sz="3200" spc="-65" dirty="0">
                <a:solidFill>
                  <a:srgbClr val="002060"/>
                </a:solidFill>
              </a:rPr>
              <a:t>DASAR </a:t>
            </a:r>
            <a:r>
              <a:rPr sz="3200" spc="-60" dirty="0">
                <a:solidFill>
                  <a:srgbClr val="002060"/>
                </a:solidFill>
              </a:rPr>
              <a:t> </a:t>
            </a:r>
            <a:r>
              <a:rPr sz="3200" spc="25" dirty="0">
                <a:solidFill>
                  <a:srgbClr val="002060"/>
                </a:solidFill>
              </a:rPr>
              <a:t>PEMECAHAN</a:t>
            </a:r>
            <a:r>
              <a:rPr sz="3200" spc="-235" dirty="0">
                <a:solidFill>
                  <a:srgbClr val="002060"/>
                </a:solidFill>
              </a:rPr>
              <a:t> </a:t>
            </a:r>
            <a:r>
              <a:rPr sz="3200" spc="100" dirty="0">
                <a:solidFill>
                  <a:srgbClr val="002060"/>
                </a:solidFill>
              </a:rPr>
              <a:t>MASALAH</a:t>
            </a:r>
            <a:endParaRPr sz="3200">
              <a:solidFill>
                <a:srgbClr val="00206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00" y="1369313"/>
            <a:ext cx="11807241" cy="4627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235">
              <a:lnSpc>
                <a:spcPct val="100000"/>
              </a:lnSpc>
              <a:spcBef>
                <a:spcPts val="95"/>
              </a:spcBef>
            </a:pPr>
            <a:r>
              <a:rPr sz="2400" b="1" spc="155" dirty="0">
                <a:solidFill>
                  <a:srgbClr val="7E7E7E"/>
                </a:solidFill>
                <a:latin typeface="Arial"/>
                <a:cs typeface="Arial"/>
              </a:rPr>
              <a:t>Urutan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dasar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7E7E7E"/>
                </a:solidFill>
                <a:latin typeface="Arial"/>
                <a:cs typeface="Arial"/>
              </a:rPr>
              <a:t>pemecahan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7E7E7E"/>
                </a:solidFill>
                <a:latin typeface="Arial"/>
                <a:cs typeface="Arial"/>
              </a:rPr>
              <a:t>suatu</a:t>
            </a:r>
            <a:r>
              <a:rPr sz="24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5" dirty="0">
                <a:solidFill>
                  <a:srgbClr val="7E7E7E"/>
                </a:solidFill>
                <a:latin typeface="Arial"/>
                <a:cs typeface="Arial"/>
              </a:rPr>
              <a:t>masalah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pada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pengolahan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 </a:t>
            </a:r>
            <a:r>
              <a:rPr sz="24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komputer:</a:t>
            </a:r>
            <a:endParaRPr sz="2400">
              <a:latin typeface="Lucida Sans Unicode"/>
              <a:cs typeface="Lucida Sans Unicode"/>
            </a:endParaRPr>
          </a:p>
          <a:p>
            <a:pPr marL="401320" marR="57785" indent="-401320">
              <a:lnSpc>
                <a:spcPct val="110000"/>
              </a:lnSpc>
              <a:spcBef>
                <a:spcPts val="375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401320" algn="l"/>
              </a:tabLst>
            </a:pPr>
            <a:r>
              <a:rPr sz="2400" b="1" i="1" spc="-55" dirty="0">
                <a:solidFill>
                  <a:srgbClr val="7E7E7E"/>
                </a:solidFill>
                <a:latin typeface="Trebuchet MS"/>
                <a:cs typeface="Trebuchet MS"/>
              </a:rPr>
              <a:t>Start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4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Berisi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instruksi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persiapan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peralatan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diperlukan </a:t>
            </a:r>
            <a:r>
              <a:rPr sz="24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sebelum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menangani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pemecahan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persoalan.</a:t>
            </a:r>
            <a:endParaRPr sz="2400">
              <a:latin typeface="Lucida Sans Unicode"/>
              <a:cs typeface="Lucida Sans Unicode"/>
            </a:endParaRPr>
          </a:p>
          <a:p>
            <a:pPr marL="401320" marR="408305" indent="-401320">
              <a:lnSpc>
                <a:spcPct val="110100"/>
              </a:lnSpc>
              <a:spcBef>
                <a:spcPts val="120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401320" algn="l"/>
              </a:tabLst>
            </a:pPr>
            <a:r>
              <a:rPr sz="2400" b="1" i="1" spc="-40" dirty="0">
                <a:solidFill>
                  <a:srgbClr val="7E7E7E"/>
                </a:solidFill>
                <a:latin typeface="Trebuchet MS"/>
                <a:cs typeface="Trebuchet MS"/>
              </a:rPr>
              <a:t>Read</a:t>
            </a:r>
            <a:r>
              <a:rPr sz="24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Berisi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instruksi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kegiatan</a:t>
            </a:r>
            <a:r>
              <a:rPr sz="24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4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membaca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 </a:t>
            </a:r>
            <a:r>
              <a:rPr sz="24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peralatan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input.</a:t>
            </a:r>
            <a:endParaRPr sz="2400">
              <a:latin typeface="Lucida Sans Unicode"/>
              <a:cs typeface="Lucida Sans Unicode"/>
            </a:endParaRPr>
          </a:p>
          <a:p>
            <a:pPr marL="401320" marR="939165" indent="-401320">
              <a:lnSpc>
                <a:spcPts val="3700"/>
              </a:lnSpc>
              <a:spcBef>
                <a:spcPts val="175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401320" algn="l"/>
              </a:tabLst>
            </a:pPr>
            <a:r>
              <a:rPr sz="2400" b="1" i="1" spc="-25" dirty="0">
                <a:solidFill>
                  <a:srgbClr val="7E7E7E"/>
                </a:solidFill>
                <a:latin typeface="Trebuchet MS"/>
                <a:cs typeface="Trebuchet MS"/>
              </a:rPr>
              <a:t>Process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4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Berisi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kegiatan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berkaitan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pemecahan </a:t>
            </a:r>
            <a:r>
              <a:rPr sz="24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persoalan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sesuai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4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dibaca.</a:t>
            </a:r>
            <a:endParaRPr sz="2400">
              <a:latin typeface="Lucida Sans Unicode"/>
              <a:cs typeface="Lucida Sans Unicode"/>
            </a:endParaRPr>
          </a:p>
          <a:p>
            <a:pPr marL="376555" indent="-340995">
              <a:lnSpc>
                <a:spcPct val="100000"/>
              </a:lnSpc>
              <a:spcBef>
                <a:spcPts val="20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377190" algn="l"/>
              </a:tabLst>
            </a:pPr>
            <a:r>
              <a:rPr sz="2400" b="1" i="1" spc="-85" dirty="0">
                <a:solidFill>
                  <a:srgbClr val="7E7E7E"/>
                </a:solidFill>
                <a:latin typeface="Trebuchet MS"/>
                <a:cs typeface="Trebuchet MS"/>
              </a:rPr>
              <a:t>Write</a:t>
            </a:r>
            <a:r>
              <a:rPr sz="24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4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Berisi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instruksi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4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merekam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hasil</a:t>
            </a:r>
            <a:r>
              <a:rPr sz="24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kegiatan</a:t>
            </a:r>
            <a:r>
              <a:rPr sz="24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ke</a:t>
            </a:r>
            <a:r>
              <a:rPr sz="24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peralatan</a:t>
            </a:r>
            <a:endParaRPr sz="2400">
              <a:latin typeface="Lucida Sans Unicode"/>
              <a:cs typeface="Lucida Sans Unicode"/>
            </a:endParaRPr>
          </a:p>
          <a:p>
            <a:pPr marL="376555" indent="-340995">
              <a:lnSpc>
                <a:spcPct val="100000"/>
              </a:lnSpc>
              <a:spcBef>
                <a:spcPts val="3729"/>
              </a:spcBef>
              <a:buClr>
                <a:srgbClr val="51A0D7"/>
              </a:buClr>
              <a:buSzPct val="150000"/>
              <a:buFont typeface="Arial MT"/>
              <a:buChar char="•"/>
              <a:tabLst>
                <a:tab pos="377190" algn="l"/>
              </a:tabLst>
            </a:pPr>
            <a:r>
              <a:rPr sz="2400" b="1" i="1" spc="-50" dirty="0">
                <a:solidFill>
                  <a:srgbClr val="7E7E7E"/>
                </a:solidFill>
                <a:latin typeface="Trebuchet MS"/>
                <a:cs typeface="Trebuchet MS"/>
              </a:rPr>
              <a:t>End</a:t>
            </a:r>
            <a:r>
              <a:rPr sz="24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4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Mengakhiri</a:t>
            </a:r>
            <a:r>
              <a:rPr sz="24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kegiatan</a:t>
            </a:r>
            <a:r>
              <a:rPr sz="24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pengolahan.</a:t>
            </a:r>
            <a:endParaRPr sz="2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806</Words>
  <Application>Microsoft Office PowerPoint</Application>
  <PresentationFormat>Widescreen</PresentationFormat>
  <Paragraphs>141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Arial MT</vt:lpstr>
      <vt:lpstr>Calibri</vt:lpstr>
      <vt:lpstr>Calisto MT</vt:lpstr>
      <vt:lpstr>Constantia</vt:lpstr>
      <vt:lpstr>Lucida Sans Unicode</vt:lpstr>
      <vt:lpstr>Segoe UI Emoji</vt:lpstr>
      <vt:lpstr>Tahoma</vt:lpstr>
      <vt:lpstr>Times New Roman</vt:lpstr>
      <vt:lpstr>Trebuchet MS</vt:lpstr>
      <vt:lpstr>Wingdings</vt:lpstr>
      <vt:lpstr>Office Theme</vt:lpstr>
      <vt:lpstr>PowerPoint Presentation</vt:lpstr>
      <vt:lpstr>TUJUAN PEMBELA JARAN</vt:lpstr>
      <vt:lpstr>DEFINISI DIAGRAM ALUR</vt:lpstr>
      <vt:lpstr>MACAM-MACAM DIAGRAM ALUR</vt:lpstr>
      <vt:lpstr>DIAGRAM ALUR SISTEM</vt:lpstr>
      <vt:lpstr>DIAGRAM ALUR PROGRAM</vt:lpstr>
      <vt:lpstr>KAIDAH-KAIDAH UMUM  PEMBUATAN DIAGRAM ALUR</vt:lpstr>
      <vt:lpstr>3 BAGIAN UTAMA PENGOLAHAN</vt:lpstr>
      <vt:lpstr>URUTAN DASAR  PEMECAHAN MASALAH</vt:lpstr>
      <vt:lpstr>ANJURAN PENYUSUNAN  DIAGRAM ALUR</vt:lpstr>
      <vt:lpstr>SIMBOL-SIMBOL FLOWCHART</vt:lpstr>
      <vt:lpstr>FLOW DIRECTION SYMBOLS</vt:lpstr>
      <vt:lpstr>PROCESSING SYMBOLS (1)</vt:lpstr>
      <vt:lpstr>PROCESSING SYMBOLS ( Lanj))</vt:lpstr>
      <vt:lpstr>INPUT-OUTPUT SYMBOLS</vt:lpstr>
      <vt:lpstr>INPUT-OUTPUT SYMBOLS ( Lanj)</vt:lpstr>
      <vt:lpstr>🔑 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Gunarian</dc:creator>
  <cp:lastModifiedBy>Saminista</cp:lastModifiedBy>
  <cp:revision>3</cp:revision>
  <dcterms:created xsi:type="dcterms:W3CDTF">2022-11-29T23:35:05Z</dcterms:created>
  <dcterms:modified xsi:type="dcterms:W3CDTF">2022-11-29T23:51:06Z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2022-11-29T00:00:00Z</vt:filetime>
  </property>
</Properties>
</file>