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315" r:id="rId5"/>
    <p:sldId id="314" r:id="rId6"/>
    <p:sldId id="313" r:id="rId7"/>
    <p:sldId id="312" r:id="rId8"/>
    <p:sldId id="311" r:id="rId9"/>
    <p:sldId id="310" r:id="rId10"/>
    <p:sldId id="309" r:id="rId11"/>
    <p:sldId id="308" r:id="rId12"/>
    <p:sldId id="307" r:id="rId13"/>
    <p:sldId id="306" r:id="rId14"/>
    <p:sldId id="305" r:id="rId15"/>
    <p:sldId id="304" r:id="rId16"/>
    <p:sldId id="303" r:id="rId17"/>
    <p:sldId id="302" r:id="rId18"/>
    <p:sldId id="301" r:id="rId19"/>
    <p:sldId id="300" r:id="rId20"/>
    <p:sldId id="299" r:id="rId21"/>
    <p:sldId id="323" r:id="rId22"/>
    <p:sldId id="322" r:id="rId23"/>
    <p:sldId id="321" r:id="rId24"/>
    <p:sldId id="320" r:id="rId25"/>
    <p:sldId id="319" r:id="rId26"/>
    <p:sldId id="318" r:id="rId27"/>
    <p:sldId id="317" r:id="rId28"/>
    <p:sldId id="326" r:id="rId29"/>
    <p:sldId id="325" r:id="rId30"/>
    <p:sldId id="298" r:id="rId31"/>
    <p:sldId id="25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C2A8A2-11B6-48C6-9E35-70F4805DFE18}" type="doc">
      <dgm:prSet loTypeId="urn:microsoft.com/office/officeart/2005/8/layout/vList2" loCatId="list" qsTypeId="urn:microsoft.com/office/officeart/2005/8/quickstyle/3d2#1" qsCatId="3D" csTypeId="urn:microsoft.com/office/officeart/2005/8/colors/colorful2" csCatId="colorful"/>
      <dgm:spPr/>
      <dgm:t>
        <a:bodyPr/>
        <a:lstStyle/>
        <a:p>
          <a:endParaRPr lang="id-ID"/>
        </a:p>
      </dgm:t>
    </dgm:pt>
    <dgm:pt modelId="{5E1C8063-4462-4C97-B62E-7106AC1713E8}">
      <dgm:prSet custT="1"/>
      <dgm:spPr/>
      <dgm:t>
        <a:bodyPr/>
        <a:lstStyle/>
        <a:p>
          <a:pPr algn="ctr" rtl="0"/>
          <a:r>
            <a:rPr lang="id-ID" sz="3600" b="1" dirty="0">
              <a:latin typeface="Aral"/>
            </a:rPr>
            <a:t>Materi Yang Dibahas</a:t>
          </a:r>
          <a:endParaRPr lang="en-US" sz="3600" b="1" dirty="0">
            <a:latin typeface="Aral"/>
          </a:endParaRPr>
        </a:p>
      </dgm:t>
    </dgm:pt>
    <dgm:pt modelId="{1B11A3BC-8992-45DF-A055-737C4D021337}" type="parTrans" cxnId="{8EFA6003-C786-4974-91E8-EE14EC2C5ED8}">
      <dgm:prSet/>
      <dgm:spPr/>
      <dgm:t>
        <a:bodyPr/>
        <a:lstStyle/>
        <a:p>
          <a:endParaRPr lang="id-ID" sz="3600" b="1">
            <a:latin typeface="Aral"/>
          </a:endParaRPr>
        </a:p>
      </dgm:t>
    </dgm:pt>
    <dgm:pt modelId="{89DCAD37-F3EA-46F2-BD06-272F4B88BB8C}" type="sibTrans" cxnId="{8EFA6003-C786-4974-91E8-EE14EC2C5ED8}">
      <dgm:prSet/>
      <dgm:spPr/>
      <dgm:t>
        <a:bodyPr/>
        <a:lstStyle/>
        <a:p>
          <a:endParaRPr lang="id-ID" sz="3600" b="1">
            <a:latin typeface="Aral"/>
          </a:endParaRPr>
        </a:p>
      </dgm:t>
    </dgm:pt>
    <dgm:pt modelId="{A5630D3D-4732-443E-A2B7-CFBC9301DB5E}" type="pres">
      <dgm:prSet presAssocID="{6DC2A8A2-11B6-48C6-9E35-70F4805DFE18}" presName="linear" presStyleCnt="0">
        <dgm:presLayoutVars>
          <dgm:animLvl val="lvl"/>
          <dgm:resizeHandles val="exact"/>
        </dgm:presLayoutVars>
      </dgm:prSet>
      <dgm:spPr/>
    </dgm:pt>
    <dgm:pt modelId="{A2341225-8A85-45C6-B3EB-243E557D4C40}" type="pres">
      <dgm:prSet presAssocID="{5E1C8063-4462-4C97-B62E-7106AC1713E8}" presName="parentText" presStyleLbl="node1" presStyleIdx="0" presStyleCnt="1">
        <dgm:presLayoutVars>
          <dgm:chMax val="0"/>
          <dgm:bulletEnabled val="1"/>
        </dgm:presLayoutVars>
      </dgm:prSet>
      <dgm:spPr/>
    </dgm:pt>
  </dgm:ptLst>
  <dgm:cxnLst>
    <dgm:cxn modelId="{8EFA6003-C786-4974-91E8-EE14EC2C5ED8}" srcId="{6DC2A8A2-11B6-48C6-9E35-70F4805DFE18}" destId="{5E1C8063-4462-4C97-B62E-7106AC1713E8}" srcOrd="0" destOrd="0" parTransId="{1B11A3BC-8992-45DF-A055-737C4D021337}" sibTransId="{89DCAD37-F3EA-46F2-BD06-272F4B88BB8C}"/>
    <dgm:cxn modelId="{C0154B1E-0955-4997-AD43-1858D9C3E230}" type="presOf" srcId="{6DC2A8A2-11B6-48C6-9E35-70F4805DFE18}" destId="{A5630D3D-4732-443E-A2B7-CFBC9301DB5E}" srcOrd="0" destOrd="0" presId="urn:microsoft.com/office/officeart/2005/8/layout/vList2"/>
    <dgm:cxn modelId="{C86F4646-E462-4F1C-8A9C-0DA8D8F30B5A}" type="presOf" srcId="{5E1C8063-4462-4C97-B62E-7106AC1713E8}" destId="{A2341225-8A85-45C6-B3EB-243E557D4C40}" srcOrd="0" destOrd="0" presId="urn:microsoft.com/office/officeart/2005/8/layout/vList2"/>
    <dgm:cxn modelId="{64627FC1-49A6-40D5-972D-FD48C9B2485B}" type="presParOf" srcId="{A5630D3D-4732-443E-A2B7-CFBC9301DB5E}" destId="{A2341225-8A85-45C6-B3EB-243E557D4C4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B8D72F-07E5-4348-A883-5FBF46F574E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id-ID"/>
        </a:p>
      </dgm:t>
    </dgm:pt>
    <dgm:pt modelId="{B97B7E03-040A-4ABB-AF8A-38CC71492C03}">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5929477E-37F3-497E-9BBB-4982DD3D6A97}" type="parTrans" cxnId="{4CD37AAE-AC3E-4BEF-B99A-A694026460A9}">
      <dgm:prSet/>
      <dgm:spPr/>
      <dgm:t>
        <a:bodyPr/>
        <a:lstStyle/>
        <a:p>
          <a:endParaRPr lang="id-ID"/>
        </a:p>
      </dgm:t>
    </dgm:pt>
    <dgm:pt modelId="{0395831C-39FB-4685-9332-CC75C25E144E}" type="sibTrans" cxnId="{4CD37AAE-AC3E-4BEF-B99A-A694026460A9}">
      <dgm:prSet/>
      <dgm:spPr/>
      <dgm:t>
        <a:bodyPr/>
        <a:lstStyle/>
        <a:p>
          <a:endParaRPr lang="id-ID"/>
        </a:p>
      </dgm:t>
    </dgm:pt>
    <dgm:pt modelId="{66B29748-F67B-4ABD-948A-BA20A1D164B3}" type="pres">
      <dgm:prSet presAssocID="{A7B8D72F-07E5-4348-A883-5FBF46F574EF}" presName="linear" presStyleCnt="0">
        <dgm:presLayoutVars>
          <dgm:animLvl val="lvl"/>
          <dgm:resizeHandles val="exact"/>
        </dgm:presLayoutVars>
      </dgm:prSet>
      <dgm:spPr/>
    </dgm:pt>
    <dgm:pt modelId="{AEEA8743-6D92-4BE9-9E6D-D195C87C821B}" type="pres">
      <dgm:prSet presAssocID="{B97B7E03-040A-4ABB-AF8A-38CC71492C03}" presName="parentText" presStyleLbl="node1" presStyleIdx="0" presStyleCnt="1">
        <dgm:presLayoutVars>
          <dgm:chMax val="0"/>
          <dgm:bulletEnabled val="1"/>
        </dgm:presLayoutVars>
      </dgm:prSet>
      <dgm:spPr/>
    </dgm:pt>
  </dgm:ptLst>
  <dgm:cxnLst>
    <dgm:cxn modelId="{7B4DAA1F-4A33-4E72-927C-545EF6F89332}" type="presOf" srcId="{A7B8D72F-07E5-4348-A883-5FBF46F574EF}" destId="{66B29748-F67B-4ABD-948A-BA20A1D164B3}" srcOrd="0" destOrd="0" presId="urn:microsoft.com/office/officeart/2005/8/layout/vList2"/>
    <dgm:cxn modelId="{4CD37AAE-AC3E-4BEF-B99A-A694026460A9}" srcId="{A7B8D72F-07E5-4348-A883-5FBF46F574EF}" destId="{B97B7E03-040A-4ABB-AF8A-38CC71492C03}" srcOrd="0" destOrd="0" parTransId="{5929477E-37F3-497E-9BBB-4982DD3D6A97}" sibTransId="{0395831C-39FB-4685-9332-CC75C25E144E}"/>
    <dgm:cxn modelId="{2F8949CF-2FD6-4ED5-924D-9F32BB8DECED}" type="presOf" srcId="{B97B7E03-040A-4ABB-AF8A-38CC71492C03}" destId="{AEEA8743-6D92-4BE9-9E6D-D195C87C821B}" srcOrd="0" destOrd="0" presId="urn:microsoft.com/office/officeart/2005/8/layout/vList2"/>
    <dgm:cxn modelId="{999D789D-38B3-4224-A234-9691476F7F37}" type="presParOf" srcId="{66B29748-F67B-4ABD-948A-BA20A1D164B3}" destId="{AEEA8743-6D92-4BE9-9E6D-D195C87C82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3B9F93C-3CB8-4DB1-9DD5-953710C28B87}" type="doc">
      <dgm:prSet loTypeId="urn:microsoft.com/office/officeart/2005/8/layout/vList4" loCatId="list" qsTypeId="urn:microsoft.com/office/officeart/2005/8/quickstyle/3d2#6" qsCatId="3D" csTypeId="urn:microsoft.com/office/officeart/2005/8/colors/colorful1#1" csCatId="colorful"/>
      <dgm:spPr/>
      <dgm:t>
        <a:bodyPr/>
        <a:lstStyle/>
        <a:p>
          <a:endParaRPr lang="id-ID"/>
        </a:p>
      </dgm:t>
    </dgm:pt>
    <dgm:pt modelId="{6C66FBEF-ED57-45EA-898B-DF1608203D78}">
      <dgm:prSet custT="1"/>
      <dgm:spPr/>
      <dgm:t>
        <a:bodyPr/>
        <a:lstStyle/>
        <a:p>
          <a:pPr rtl="0"/>
          <a:r>
            <a:rPr lang="id-ID" sz="2200" dirty="0"/>
            <a:t>Soekarno 1958 menyatakan bahwa Pancasila adalah Weltanschauung satu dasar Falsafah, Pancasila adalah alat pemersatu, yang saya yakin seyakin – yakinnya Bangsa Indonesia dari Sabang sampai Marauke hanyalah dapat bersatu padu di atas dasar Pancasila itu.</a:t>
          </a:r>
        </a:p>
      </dgm:t>
    </dgm:pt>
    <dgm:pt modelId="{41D40BDF-F099-43DE-8822-E98A5B65E5FC}" type="parTrans" cxnId="{D535A159-9BF5-44C0-8446-FDB765E2301A}">
      <dgm:prSet/>
      <dgm:spPr/>
      <dgm:t>
        <a:bodyPr/>
        <a:lstStyle/>
        <a:p>
          <a:endParaRPr lang="id-ID" sz="2200"/>
        </a:p>
      </dgm:t>
    </dgm:pt>
    <dgm:pt modelId="{A4FA3C78-731B-49BF-93E6-09C7A14721F0}" type="sibTrans" cxnId="{D535A159-9BF5-44C0-8446-FDB765E2301A}">
      <dgm:prSet/>
      <dgm:spPr/>
      <dgm:t>
        <a:bodyPr/>
        <a:lstStyle/>
        <a:p>
          <a:endParaRPr lang="id-ID" sz="2200"/>
        </a:p>
      </dgm:t>
    </dgm:pt>
    <dgm:pt modelId="{BB10D935-CB13-4DE6-88D6-4A02A6C1D112}">
      <dgm:prSet custT="1"/>
      <dgm:spPr/>
      <dgm:t>
        <a:bodyPr/>
        <a:lstStyle/>
        <a:p>
          <a:pPr rtl="0"/>
          <a:r>
            <a:rPr lang="id-ID" sz="2200" dirty="0"/>
            <a:t>Ideologi Persatuan sebagaimana dimaksud dimana berangkat dari perjalanan panjang Bangsa Indonesia hingga hari ini bahwa secara nyata Pancasila berhasil menjadi jalan tengah atas berbagai persoalan bangsa yang mungkin muncul dari kemajemukan itu sendiri. </a:t>
          </a:r>
        </a:p>
      </dgm:t>
    </dgm:pt>
    <dgm:pt modelId="{07B2558E-0E2E-4D2A-9593-24479A045611}" type="parTrans" cxnId="{34C96239-5E32-47BD-8BE1-9BEEDAE590CD}">
      <dgm:prSet/>
      <dgm:spPr/>
      <dgm:t>
        <a:bodyPr/>
        <a:lstStyle/>
        <a:p>
          <a:endParaRPr lang="id-ID" sz="2200"/>
        </a:p>
      </dgm:t>
    </dgm:pt>
    <dgm:pt modelId="{EB7D2C95-B519-472C-B1FB-E3EB57A697F0}" type="sibTrans" cxnId="{34C96239-5E32-47BD-8BE1-9BEEDAE590CD}">
      <dgm:prSet/>
      <dgm:spPr/>
      <dgm:t>
        <a:bodyPr/>
        <a:lstStyle/>
        <a:p>
          <a:endParaRPr lang="id-ID" sz="2200"/>
        </a:p>
      </dgm:t>
    </dgm:pt>
    <dgm:pt modelId="{BFDF200C-0495-4977-8A15-D19BC9816DB9}">
      <dgm:prSet custT="1"/>
      <dgm:spPr/>
      <dgm:t>
        <a:bodyPr/>
        <a:lstStyle/>
        <a:p>
          <a:pPr rtl="0"/>
          <a:r>
            <a:rPr lang="id-ID" sz="2200" dirty="0"/>
            <a:t>Meski kita harus akui bahwa perjalanan panjang Bangsa Indonesia tidak selalu berada dalam iklim teduh, pasang surut – badai gelombang tentunya mewarnai dinamika persatuan dan keutuhan bangsa..</a:t>
          </a:r>
        </a:p>
      </dgm:t>
    </dgm:pt>
    <dgm:pt modelId="{1172CA83-7C17-4E7F-B19B-D2C528CE779F}" type="parTrans" cxnId="{53B35E98-D6CA-4945-9C85-4D2D18E00846}">
      <dgm:prSet/>
      <dgm:spPr/>
      <dgm:t>
        <a:bodyPr/>
        <a:lstStyle/>
        <a:p>
          <a:endParaRPr lang="id-ID" sz="2200"/>
        </a:p>
      </dgm:t>
    </dgm:pt>
    <dgm:pt modelId="{FC2B756E-1D5E-4646-BE37-C25ABEB7C38D}" type="sibTrans" cxnId="{53B35E98-D6CA-4945-9C85-4D2D18E00846}">
      <dgm:prSet/>
      <dgm:spPr/>
      <dgm:t>
        <a:bodyPr/>
        <a:lstStyle/>
        <a:p>
          <a:endParaRPr lang="id-ID" sz="2200"/>
        </a:p>
      </dgm:t>
    </dgm:pt>
    <dgm:pt modelId="{E119F83D-8C4E-4224-9936-C374C1188F04}" type="pres">
      <dgm:prSet presAssocID="{93B9F93C-3CB8-4DB1-9DD5-953710C28B87}" presName="linear" presStyleCnt="0">
        <dgm:presLayoutVars>
          <dgm:dir/>
          <dgm:resizeHandles val="exact"/>
        </dgm:presLayoutVars>
      </dgm:prSet>
      <dgm:spPr/>
    </dgm:pt>
    <dgm:pt modelId="{E0BF6201-0C8F-48CE-93C4-7B04608B99D9}" type="pres">
      <dgm:prSet presAssocID="{6C66FBEF-ED57-45EA-898B-DF1608203D78}" presName="comp" presStyleCnt="0"/>
      <dgm:spPr/>
    </dgm:pt>
    <dgm:pt modelId="{E4E949E8-0526-4BC9-BBB5-3B963C7527FF}" type="pres">
      <dgm:prSet presAssocID="{6C66FBEF-ED57-45EA-898B-DF1608203D78}" presName="box" presStyleLbl="node1" presStyleIdx="0" presStyleCnt="3"/>
      <dgm:spPr/>
    </dgm:pt>
    <dgm:pt modelId="{30196509-8EC1-4DC4-81B9-3CCDB361F7FF}" type="pres">
      <dgm:prSet presAssocID="{6C66FBEF-ED57-45EA-898B-DF1608203D78}" presName="img" presStyleLbl="fgImgPlace1" presStyleIdx="0" presStyleCnt="3"/>
      <dgm:spPr/>
    </dgm:pt>
    <dgm:pt modelId="{BFD917C1-9082-442B-9DF1-7C48C560759B}" type="pres">
      <dgm:prSet presAssocID="{6C66FBEF-ED57-45EA-898B-DF1608203D78}" presName="text" presStyleLbl="node1" presStyleIdx="0" presStyleCnt="3">
        <dgm:presLayoutVars>
          <dgm:bulletEnabled val="1"/>
        </dgm:presLayoutVars>
      </dgm:prSet>
      <dgm:spPr/>
    </dgm:pt>
    <dgm:pt modelId="{B440191C-E99D-4963-B979-325E76B42C69}" type="pres">
      <dgm:prSet presAssocID="{A4FA3C78-731B-49BF-93E6-09C7A14721F0}" presName="spacer" presStyleCnt="0"/>
      <dgm:spPr/>
    </dgm:pt>
    <dgm:pt modelId="{CEAB51BF-0ABF-49DF-8EE5-BA5B4CFAE74D}" type="pres">
      <dgm:prSet presAssocID="{BB10D935-CB13-4DE6-88D6-4A02A6C1D112}" presName="comp" presStyleCnt="0"/>
      <dgm:spPr/>
    </dgm:pt>
    <dgm:pt modelId="{C9BD97AD-2465-4647-9609-943A46E8B64F}" type="pres">
      <dgm:prSet presAssocID="{BB10D935-CB13-4DE6-88D6-4A02A6C1D112}" presName="box" presStyleLbl="node1" presStyleIdx="1" presStyleCnt="3"/>
      <dgm:spPr/>
    </dgm:pt>
    <dgm:pt modelId="{1E29FA09-B7CE-4F0E-A395-E2AC71756A27}" type="pres">
      <dgm:prSet presAssocID="{BB10D935-CB13-4DE6-88D6-4A02A6C1D112}" presName="img" presStyleLbl="fgImgPlace1" presStyleIdx="1" presStyleCnt="3"/>
      <dgm:spPr/>
    </dgm:pt>
    <dgm:pt modelId="{20CFCCF2-CC81-4C77-B8D9-B71F12BD3C41}" type="pres">
      <dgm:prSet presAssocID="{BB10D935-CB13-4DE6-88D6-4A02A6C1D112}" presName="text" presStyleLbl="node1" presStyleIdx="1" presStyleCnt="3">
        <dgm:presLayoutVars>
          <dgm:bulletEnabled val="1"/>
        </dgm:presLayoutVars>
      </dgm:prSet>
      <dgm:spPr/>
    </dgm:pt>
    <dgm:pt modelId="{EB552955-2A6D-4814-A484-6B8C6BCA8C7B}" type="pres">
      <dgm:prSet presAssocID="{EB7D2C95-B519-472C-B1FB-E3EB57A697F0}" presName="spacer" presStyleCnt="0"/>
      <dgm:spPr/>
    </dgm:pt>
    <dgm:pt modelId="{F9645C5A-D1A3-48E3-BD95-6EC7E1E89F57}" type="pres">
      <dgm:prSet presAssocID="{BFDF200C-0495-4977-8A15-D19BC9816DB9}" presName="comp" presStyleCnt="0"/>
      <dgm:spPr/>
    </dgm:pt>
    <dgm:pt modelId="{57988FE1-F712-4415-A1AF-327B6B4397AF}" type="pres">
      <dgm:prSet presAssocID="{BFDF200C-0495-4977-8A15-D19BC9816DB9}" presName="box" presStyleLbl="node1" presStyleIdx="2" presStyleCnt="3"/>
      <dgm:spPr/>
    </dgm:pt>
    <dgm:pt modelId="{330D8A2D-2EF5-49DE-952A-29F4206B25DD}" type="pres">
      <dgm:prSet presAssocID="{BFDF200C-0495-4977-8A15-D19BC9816DB9}" presName="img" presStyleLbl="fgImgPlace1" presStyleIdx="2" presStyleCnt="3"/>
      <dgm:spPr/>
    </dgm:pt>
    <dgm:pt modelId="{E0D404BA-FE2D-4B65-ABD7-513021FB191D}" type="pres">
      <dgm:prSet presAssocID="{BFDF200C-0495-4977-8A15-D19BC9816DB9}" presName="text" presStyleLbl="node1" presStyleIdx="2" presStyleCnt="3">
        <dgm:presLayoutVars>
          <dgm:bulletEnabled val="1"/>
        </dgm:presLayoutVars>
      </dgm:prSet>
      <dgm:spPr/>
    </dgm:pt>
  </dgm:ptLst>
  <dgm:cxnLst>
    <dgm:cxn modelId="{5BB8EE09-F97E-46C1-8362-4F56B5F76500}" type="presOf" srcId="{BB10D935-CB13-4DE6-88D6-4A02A6C1D112}" destId="{20CFCCF2-CC81-4C77-B8D9-B71F12BD3C41}" srcOrd="1" destOrd="0" presId="urn:microsoft.com/office/officeart/2005/8/layout/vList4"/>
    <dgm:cxn modelId="{BC351D1D-D1F4-4B4D-AA73-9A3218F32337}" type="presOf" srcId="{BFDF200C-0495-4977-8A15-D19BC9816DB9}" destId="{E0D404BA-FE2D-4B65-ABD7-513021FB191D}" srcOrd="1" destOrd="0" presId="urn:microsoft.com/office/officeart/2005/8/layout/vList4"/>
    <dgm:cxn modelId="{34C96239-5E32-47BD-8BE1-9BEEDAE590CD}" srcId="{93B9F93C-3CB8-4DB1-9DD5-953710C28B87}" destId="{BB10D935-CB13-4DE6-88D6-4A02A6C1D112}" srcOrd="1" destOrd="0" parTransId="{07B2558E-0E2E-4D2A-9593-24479A045611}" sibTransId="{EB7D2C95-B519-472C-B1FB-E3EB57A697F0}"/>
    <dgm:cxn modelId="{7C8C886A-BF46-42F7-A34C-EAE9112D5DF1}" type="presOf" srcId="{BFDF200C-0495-4977-8A15-D19BC9816DB9}" destId="{57988FE1-F712-4415-A1AF-327B6B4397AF}" srcOrd="0" destOrd="0" presId="urn:microsoft.com/office/officeart/2005/8/layout/vList4"/>
    <dgm:cxn modelId="{D535A159-9BF5-44C0-8446-FDB765E2301A}" srcId="{93B9F93C-3CB8-4DB1-9DD5-953710C28B87}" destId="{6C66FBEF-ED57-45EA-898B-DF1608203D78}" srcOrd="0" destOrd="0" parTransId="{41D40BDF-F099-43DE-8822-E98A5B65E5FC}" sibTransId="{A4FA3C78-731B-49BF-93E6-09C7A14721F0}"/>
    <dgm:cxn modelId="{53B35E98-D6CA-4945-9C85-4D2D18E00846}" srcId="{93B9F93C-3CB8-4DB1-9DD5-953710C28B87}" destId="{BFDF200C-0495-4977-8A15-D19BC9816DB9}" srcOrd="2" destOrd="0" parTransId="{1172CA83-7C17-4E7F-B19B-D2C528CE779F}" sibTransId="{FC2B756E-1D5E-4646-BE37-C25ABEB7C38D}"/>
    <dgm:cxn modelId="{52D0739C-2E3B-4F50-A3AC-02B8ED2FA563}" type="presOf" srcId="{93B9F93C-3CB8-4DB1-9DD5-953710C28B87}" destId="{E119F83D-8C4E-4224-9936-C374C1188F04}" srcOrd="0" destOrd="0" presId="urn:microsoft.com/office/officeart/2005/8/layout/vList4"/>
    <dgm:cxn modelId="{1B18BAC2-D90F-425F-875F-C7B4DB2DF428}" type="presOf" srcId="{6C66FBEF-ED57-45EA-898B-DF1608203D78}" destId="{E4E949E8-0526-4BC9-BBB5-3B963C7527FF}" srcOrd="0" destOrd="0" presId="urn:microsoft.com/office/officeart/2005/8/layout/vList4"/>
    <dgm:cxn modelId="{885FC7D1-DDDB-4CF3-9988-3CCA30D4E0C0}" type="presOf" srcId="{BB10D935-CB13-4DE6-88D6-4A02A6C1D112}" destId="{C9BD97AD-2465-4647-9609-943A46E8B64F}" srcOrd="0" destOrd="0" presId="urn:microsoft.com/office/officeart/2005/8/layout/vList4"/>
    <dgm:cxn modelId="{3E1BE8D3-3CB9-4C24-8ED5-FA9B0B1ACA95}" type="presOf" srcId="{6C66FBEF-ED57-45EA-898B-DF1608203D78}" destId="{BFD917C1-9082-442B-9DF1-7C48C560759B}" srcOrd="1" destOrd="0" presId="urn:microsoft.com/office/officeart/2005/8/layout/vList4"/>
    <dgm:cxn modelId="{5F8E3F68-249D-420C-B277-C9177E80C7A7}" type="presParOf" srcId="{E119F83D-8C4E-4224-9936-C374C1188F04}" destId="{E0BF6201-0C8F-48CE-93C4-7B04608B99D9}" srcOrd="0" destOrd="0" presId="urn:microsoft.com/office/officeart/2005/8/layout/vList4"/>
    <dgm:cxn modelId="{BB8193AE-2145-4775-B5AA-39F93AA73D59}" type="presParOf" srcId="{E0BF6201-0C8F-48CE-93C4-7B04608B99D9}" destId="{E4E949E8-0526-4BC9-BBB5-3B963C7527FF}" srcOrd="0" destOrd="0" presId="urn:microsoft.com/office/officeart/2005/8/layout/vList4"/>
    <dgm:cxn modelId="{9BA86784-E39C-4364-88C8-7E07B936A390}" type="presParOf" srcId="{E0BF6201-0C8F-48CE-93C4-7B04608B99D9}" destId="{30196509-8EC1-4DC4-81B9-3CCDB361F7FF}" srcOrd="1" destOrd="0" presId="urn:microsoft.com/office/officeart/2005/8/layout/vList4"/>
    <dgm:cxn modelId="{B1FE8AA4-1413-4641-9773-D2CDF54D571A}" type="presParOf" srcId="{E0BF6201-0C8F-48CE-93C4-7B04608B99D9}" destId="{BFD917C1-9082-442B-9DF1-7C48C560759B}" srcOrd="2" destOrd="0" presId="urn:microsoft.com/office/officeart/2005/8/layout/vList4"/>
    <dgm:cxn modelId="{0AB528AB-75BD-475E-8820-56E54ADEDFAE}" type="presParOf" srcId="{E119F83D-8C4E-4224-9936-C374C1188F04}" destId="{B440191C-E99D-4963-B979-325E76B42C69}" srcOrd="1" destOrd="0" presId="urn:microsoft.com/office/officeart/2005/8/layout/vList4"/>
    <dgm:cxn modelId="{06980BB1-41F3-4D22-BD86-133D14F753B1}" type="presParOf" srcId="{E119F83D-8C4E-4224-9936-C374C1188F04}" destId="{CEAB51BF-0ABF-49DF-8EE5-BA5B4CFAE74D}" srcOrd="2" destOrd="0" presId="urn:microsoft.com/office/officeart/2005/8/layout/vList4"/>
    <dgm:cxn modelId="{77058ACB-6774-4459-ABEC-6D44FE883EDE}" type="presParOf" srcId="{CEAB51BF-0ABF-49DF-8EE5-BA5B4CFAE74D}" destId="{C9BD97AD-2465-4647-9609-943A46E8B64F}" srcOrd="0" destOrd="0" presId="urn:microsoft.com/office/officeart/2005/8/layout/vList4"/>
    <dgm:cxn modelId="{2F57CAE8-C53D-45C9-B901-D6F538980298}" type="presParOf" srcId="{CEAB51BF-0ABF-49DF-8EE5-BA5B4CFAE74D}" destId="{1E29FA09-B7CE-4F0E-A395-E2AC71756A27}" srcOrd="1" destOrd="0" presId="urn:microsoft.com/office/officeart/2005/8/layout/vList4"/>
    <dgm:cxn modelId="{14D1B927-76ED-403D-8D0F-9BC51D346E03}" type="presParOf" srcId="{CEAB51BF-0ABF-49DF-8EE5-BA5B4CFAE74D}" destId="{20CFCCF2-CC81-4C77-B8D9-B71F12BD3C41}" srcOrd="2" destOrd="0" presId="urn:microsoft.com/office/officeart/2005/8/layout/vList4"/>
    <dgm:cxn modelId="{366AF208-AB45-4AAC-8F23-921281A82B56}" type="presParOf" srcId="{E119F83D-8C4E-4224-9936-C374C1188F04}" destId="{EB552955-2A6D-4814-A484-6B8C6BCA8C7B}" srcOrd="3" destOrd="0" presId="urn:microsoft.com/office/officeart/2005/8/layout/vList4"/>
    <dgm:cxn modelId="{B2770703-C710-4662-8998-1EA85973B680}" type="presParOf" srcId="{E119F83D-8C4E-4224-9936-C374C1188F04}" destId="{F9645C5A-D1A3-48E3-BD95-6EC7E1E89F57}" srcOrd="4" destOrd="0" presId="urn:microsoft.com/office/officeart/2005/8/layout/vList4"/>
    <dgm:cxn modelId="{1AC40C97-1CC2-400C-AB61-413D93050832}" type="presParOf" srcId="{F9645C5A-D1A3-48E3-BD95-6EC7E1E89F57}" destId="{57988FE1-F712-4415-A1AF-327B6B4397AF}" srcOrd="0" destOrd="0" presId="urn:microsoft.com/office/officeart/2005/8/layout/vList4"/>
    <dgm:cxn modelId="{91C6954D-3B5B-4148-88D4-6E6544B34949}" type="presParOf" srcId="{F9645C5A-D1A3-48E3-BD95-6EC7E1E89F57}" destId="{330D8A2D-2EF5-49DE-952A-29F4206B25DD}" srcOrd="1" destOrd="0" presId="urn:microsoft.com/office/officeart/2005/8/layout/vList4"/>
    <dgm:cxn modelId="{735C1507-6E31-4612-989A-621CE4349708}" type="presParOf" srcId="{F9645C5A-D1A3-48E3-BD95-6EC7E1E89F57}" destId="{E0D404BA-FE2D-4B65-ABD7-513021FB191D}"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FC4D9B0-3520-47E9-9292-504B53B31620}"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3082F6B9-0EA3-4CB5-AD14-DDB8038AC704}">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911C8AE3-AC00-4733-9FE6-972D73685BDE}" type="parTrans" cxnId="{E0F8267F-BFB7-47B0-A423-F7540B9511B3}">
      <dgm:prSet/>
      <dgm:spPr/>
      <dgm:t>
        <a:bodyPr/>
        <a:lstStyle/>
        <a:p>
          <a:endParaRPr lang="id-ID"/>
        </a:p>
      </dgm:t>
    </dgm:pt>
    <dgm:pt modelId="{84103B25-F0FC-4DE0-9603-573904645CC7}" type="sibTrans" cxnId="{E0F8267F-BFB7-47B0-A423-F7540B9511B3}">
      <dgm:prSet/>
      <dgm:spPr/>
      <dgm:t>
        <a:bodyPr/>
        <a:lstStyle/>
        <a:p>
          <a:endParaRPr lang="id-ID"/>
        </a:p>
      </dgm:t>
    </dgm:pt>
    <dgm:pt modelId="{A86E4ACA-54A4-4A94-834A-3996AC044357}" type="pres">
      <dgm:prSet presAssocID="{2FC4D9B0-3520-47E9-9292-504B53B31620}" presName="linear" presStyleCnt="0">
        <dgm:presLayoutVars>
          <dgm:animLvl val="lvl"/>
          <dgm:resizeHandles val="exact"/>
        </dgm:presLayoutVars>
      </dgm:prSet>
      <dgm:spPr/>
    </dgm:pt>
    <dgm:pt modelId="{27464FB2-A8EE-4F38-8E64-B100E6E4C2CF}" type="pres">
      <dgm:prSet presAssocID="{3082F6B9-0EA3-4CB5-AD14-DDB8038AC704}" presName="parentText" presStyleLbl="node1" presStyleIdx="0" presStyleCnt="1">
        <dgm:presLayoutVars>
          <dgm:chMax val="0"/>
          <dgm:bulletEnabled val="1"/>
        </dgm:presLayoutVars>
      </dgm:prSet>
      <dgm:spPr/>
    </dgm:pt>
  </dgm:ptLst>
  <dgm:cxnLst>
    <dgm:cxn modelId="{E43F5621-B08C-4EBD-AAC1-99783E59959A}" type="presOf" srcId="{2FC4D9B0-3520-47E9-9292-504B53B31620}" destId="{A86E4ACA-54A4-4A94-834A-3996AC044357}" srcOrd="0" destOrd="0" presId="urn:microsoft.com/office/officeart/2005/8/layout/vList2"/>
    <dgm:cxn modelId="{E0F8267F-BFB7-47B0-A423-F7540B9511B3}" srcId="{2FC4D9B0-3520-47E9-9292-504B53B31620}" destId="{3082F6B9-0EA3-4CB5-AD14-DDB8038AC704}" srcOrd="0" destOrd="0" parTransId="{911C8AE3-AC00-4733-9FE6-972D73685BDE}" sibTransId="{84103B25-F0FC-4DE0-9603-573904645CC7}"/>
    <dgm:cxn modelId="{9BE0A8C0-C593-464D-9E47-8A16AD097F6B}" type="presOf" srcId="{3082F6B9-0EA3-4CB5-AD14-DDB8038AC704}" destId="{27464FB2-A8EE-4F38-8E64-B100E6E4C2CF}" srcOrd="0" destOrd="0" presId="urn:microsoft.com/office/officeart/2005/8/layout/vList2"/>
    <dgm:cxn modelId="{DDEED8AE-6370-4262-86A5-0FFF987E2125}" type="presParOf" srcId="{A86E4ACA-54A4-4A94-834A-3996AC044357}" destId="{27464FB2-A8EE-4F38-8E64-B100E6E4C2C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22E93C6-0B78-4140-99ED-47D885EA267E}" type="doc">
      <dgm:prSet loTypeId="urn:microsoft.com/office/officeart/2005/8/layout/target3" loCatId="relationship" qsTypeId="urn:microsoft.com/office/officeart/2005/8/quickstyle/simple1" qsCatId="simple" csTypeId="urn:microsoft.com/office/officeart/2005/8/colors/colorful4" csCatId="colorful" phldr="1"/>
      <dgm:spPr/>
      <dgm:t>
        <a:bodyPr/>
        <a:lstStyle/>
        <a:p>
          <a:endParaRPr lang="id-ID"/>
        </a:p>
      </dgm:t>
    </dgm:pt>
    <dgm:pt modelId="{57D7F0F4-06A6-434D-8F91-137EB349A5B2}">
      <dgm:prSet custT="1"/>
      <dgm:spPr/>
      <dgm:t>
        <a:bodyPr/>
        <a:lstStyle/>
        <a:p>
          <a:pPr rtl="0"/>
          <a:r>
            <a:rPr lang="id-ID" sz="2400" dirty="0"/>
            <a:t>Pancasila sebagai ideologi bangsa memiliki kekuatan. Kekuatan yang dimaknai sebagai nilai-nilai fundamental yang mampu menghantarkan kepada cita–cita negara.</a:t>
          </a:r>
        </a:p>
      </dgm:t>
    </dgm:pt>
    <dgm:pt modelId="{8E210E13-4353-4FED-952A-9A88AF60E120}" type="parTrans" cxnId="{AD928F8C-1959-4DD7-9AB3-57CE5EF73A41}">
      <dgm:prSet/>
      <dgm:spPr/>
      <dgm:t>
        <a:bodyPr/>
        <a:lstStyle/>
        <a:p>
          <a:endParaRPr lang="id-ID" sz="2400"/>
        </a:p>
      </dgm:t>
    </dgm:pt>
    <dgm:pt modelId="{86FAF299-CCD2-4534-A475-B13249B23713}" type="sibTrans" cxnId="{AD928F8C-1959-4DD7-9AB3-57CE5EF73A41}">
      <dgm:prSet/>
      <dgm:spPr/>
      <dgm:t>
        <a:bodyPr/>
        <a:lstStyle/>
        <a:p>
          <a:endParaRPr lang="id-ID" sz="2400"/>
        </a:p>
      </dgm:t>
    </dgm:pt>
    <dgm:pt modelId="{1F837488-1D07-45C5-9FE1-4520E789E02E}" type="pres">
      <dgm:prSet presAssocID="{A22E93C6-0B78-4140-99ED-47D885EA267E}" presName="Name0" presStyleCnt="0">
        <dgm:presLayoutVars>
          <dgm:chMax val="7"/>
          <dgm:dir/>
          <dgm:animLvl val="lvl"/>
          <dgm:resizeHandles val="exact"/>
        </dgm:presLayoutVars>
      </dgm:prSet>
      <dgm:spPr/>
    </dgm:pt>
    <dgm:pt modelId="{24279DD8-7804-4BC6-8907-FB8B853EA344}" type="pres">
      <dgm:prSet presAssocID="{57D7F0F4-06A6-434D-8F91-137EB349A5B2}" presName="circle1" presStyleLbl="node1" presStyleIdx="0" presStyleCnt="1"/>
      <dgm:spPr/>
    </dgm:pt>
    <dgm:pt modelId="{2E7EF6D1-D09E-4827-80AB-E7B135C40188}" type="pres">
      <dgm:prSet presAssocID="{57D7F0F4-06A6-434D-8F91-137EB349A5B2}" presName="space" presStyleCnt="0"/>
      <dgm:spPr/>
    </dgm:pt>
    <dgm:pt modelId="{4D3D5E06-0F97-4B1B-AD4B-B9A376AD15C6}" type="pres">
      <dgm:prSet presAssocID="{57D7F0F4-06A6-434D-8F91-137EB349A5B2}" presName="rect1" presStyleLbl="alignAcc1" presStyleIdx="0" presStyleCnt="1"/>
      <dgm:spPr/>
    </dgm:pt>
    <dgm:pt modelId="{0E18930E-946A-4B1C-8084-DE8FF7587305}" type="pres">
      <dgm:prSet presAssocID="{57D7F0F4-06A6-434D-8F91-137EB349A5B2}" presName="rect1ParTxNoCh" presStyleLbl="alignAcc1" presStyleIdx="0" presStyleCnt="1">
        <dgm:presLayoutVars>
          <dgm:chMax val="1"/>
          <dgm:bulletEnabled val="1"/>
        </dgm:presLayoutVars>
      </dgm:prSet>
      <dgm:spPr/>
    </dgm:pt>
  </dgm:ptLst>
  <dgm:cxnLst>
    <dgm:cxn modelId="{13C00132-DEB3-445D-8060-8A2959DA0C0B}" type="presOf" srcId="{57D7F0F4-06A6-434D-8F91-137EB349A5B2}" destId="{4D3D5E06-0F97-4B1B-AD4B-B9A376AD15C6}" srcOrd="0" destOrd="0" presId="urn:microsoft.com/office/officeart/2005/8/layout/target3"/>
    <dgm:cxn modelId="{AD928F8C-1959-4DD7-9AB3-57CE5EF73A41}" srcId="{A22E93C6-0B78-4140-99ED-47D885EA267E}" destId="{57D7F0F4-06A6-434D-8F91-137EB349A5B2}" srcOrd="0" destOrd="0" parTransId="{8E210E13-4353-4FED-952A-9A88AF60E120}" sibTransId="{86FAF299-CCD2-4534-A475-B13249B23713}"/>
    <dgm:cxn modelId="{084B91C5-8566-4076-95AB-EB2689E07EB1}" type="presOf" srcId="{A22E93C6-0B78-4140-99ED-47D885EA267E}" destId="{1F837488-1D07-45C5-9FE1-4520E789E02E}" srcOrd="0" destOrd="0" presId="urn:microsoft.com/office/officeart/2005/8/layout/target3"/>
    <dgm:cxn modelId="{84B6EED0-42F1-4912-9BC2-23F5ECE26ED3}" type="presOf" srcId="{57D7F0F4-06A6-434D-8F91-137EB349A5B2}" destId="{0E18930E-946A-4B1C-8084-DE8FF7587305}" srcOrd="1" destOrd="0" presId="urn:microsoft.com/office/officeart/2005/8/layout/target3"/>
    <dgm:cxn modelId="{5C09AC33-C18F-428F-BD04-78C96E945CAB}" type="presParOf" srcId="{1F837488-1D07-45C5-9FE1-4520E789E02E}" destId="{24279DD8-7804-4BC6-8907-FB8B853EA344}" srcOrd="0" destOrd="0" presId="urn:microsoft.com/office/officeart/2005/8/layout/target3"/>
    <dgm:cxn modelId="{2E560A78-7437-4265-934D-7F3B3F3F6E71}" type="presParOf" srcId="{1F837488-1D07-45C5-9FE1-4520E789E02E}" destId="{2E7EF6D1-D09E-4827-80AB-E7B135C40188}" srcOrd="1" destOrd="0" presId="urn:microsoft.com/office/officeart/2005/8/layout/target3"/>
    <dgm:cxn modelId="{1FA70B48-BD55-4959-8E78-E0AAA98CA434}" type="presParOf" srcId="{1F837488-1D07-45C5-9FE1-4520E789E02E}" destId="{4D3D5E06-0F97-4B1B-AD4B-B9A376AD15C6}" srcOrd="2" destOrd="0" presId="urn:microsoft.com/office/officeart/2005/8/layout/target3"/>
    <dgm:cxn modelId="{EF5F3480-52BA-480F-957F-2BAB7019BA7E}" type="presParOf" srcId="{1F837488-1D07-45C5-9FE1-4520E789E02E}" destId="{0E18930E-946A-4B1C-8084-DE8FF7587305}"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F42FA2B-DB4E-4E09-9D4D-D921BFBAFC73}"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74F8C9D0-B7A4-41A3-A815-5D956D21D755}">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B2947BA8-4015-4A57-8D1F-FAC0C7C21CBD}" type="parTrans" cxnId="{555443A6-8237-4143-958D-10C3F9F4C2A3}">
      <dgm:prSet/>
      <dgm:spPr/>
      <dgm:t>
        <a:bodyPr/>
        <a:lstStyle/>
        <a:p>
          <a:endParaRPr lang="id-ID"/>
        </a:p>
      </dgm:t>
    </dgm:pt>
    <dgm:pt modelId="{DADFCE92-7DF2-4B53-BCAC-90D2E6138F04}" type="sibTrans" cxnId="{555443A6-8237-4143-958D-10C3F9F4C2A3}">
      <dgm:prSet/>
      <dgm:spPr/>
      <dgm:t>
        <a:bodyPr/>
        <a:lstStyle/>
        <a:p>
          <a:endParaRPr lang="id-ID"/>
        </a:p>
      </dgm:t>
    </dgm:pt>
    <dgm:pt modelId="{FC790F8C-EDDC-40F0-9E9C-6EEDCCFA4426}" type="pres">
      <dgm:prSet presAssocID="{1F42FA2B-DB4E-4E09-9D4D-D921BFBAFC73}" presName="linear" presStyleCnt="0">
        <dgm:presLayoutVars>
          <dgm:animLvl val="lvl"/>
          <dgm:resizeHandles val="exact"/>
        </dgm:presLayoutVars>
      </dgm:prSet>
      <dgm:spPr/>
    </dgm:pt>
    <dgm:pt modelId="{925BC1E1-5DD4-4DF9-B8A3-F761DB5D8EED}" type="pres">
      <dgm:prSet presAssocID="{74F8C9D0-B7A4-41A3-A815-5D956D21D755}" presName="parentText" presStyleLbl="node1" presStyleIdx="0" presStyleCnt="1" custLinFactNeighborY="-764">
        <dgm:presLayoutVars>
          <dgm:chMax val="0"/>
          <dgm:bulletEnabled val="1"/>
        </dgm:presLayoutVars>
      </dgm:prSet>
      <dgm:spPr/>
    </dgm:pt>
  </dgm:ptLst>
  <dgm:cxnLst>
    <dgm:cxn modelId="{B807203C-04E1-4796-9C92-B1AD88F0F12A}" type="presOf" srcId="{74F8C9D0-B7A4-41A3-A815-5D956D21D755}" destId="{925BC1E1-5DD4-4DF9-B8A3-F761DB5D8EED}" srcOrd="0" destOrd="0" presId="urn:microsoft.com/office/officeart/2005/8/layout/vList2"/>
    <dgm:cxn modelId="{E71EDE59-3BAE-4BC2-99B4-CF6FDC691386}" type="presOf" srcId="{1F42FA2B-DB4E-4E09-9D4D-D921BFBAFC73}" destId="{FC790F8C-EDDC-40F0-9E9C-6EEDCCFA4426}" srcOrd="0" destOrd="0" presId="urn:microsoft.com/office/officeart/2005/8/layout/vList2"/>
    <dgm:cxn modelId="{555443A6-8237-4143-958D-10C3F9F4C2A3}" srcId="{1F42FA2B-DB4E-4E09-9D4D-D921BFBAFC73}" destId="{74F8C9D0-B7A4-41A3-A815-5D956D21D755}" srcOrd="0" destOrd="0" parTransId="{B2947BA8-4015-4A57-8D1F-FAC0C7C21CBD}" sibTransId="{DADFCE92-7DF2-4B53-BCAC-90D2E6138F04}"/>
    <dgm:cxn modelId="{7A352C91-566D-472E-BCB9-D928E5676B19}" type="presParOf" srcId="{FC790F8C-EDDC-40F0-9E9C-6EEDCCFA4426}" destId="{925BC1E1-5DD4-4DF9-B8A3-F761DB5D8EE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36A5207-8879-4940-A21F-1B27BD502B88}"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id-ID"/>
        </a:p>
      </dgm:t>
    </dgm:pt>
    <dgm:pt modelId="{29057DDD-5DE3-4410-AD13-937F0A70DBC2}">
      <dgm:prSet custT="1"/>
      <dgm:spPr/>
      <dgm:t>
        <a:bodyPr/>
        <a:lstStyle/>
        <a:p>
          <a:pPr rtl="0">
            <a:lnSpc>
              <a:spcPct val="100000"/>
            </a:lnSpc>
            <a:spcAft>
              <a:spcPts val="0"/>
            </a:spcAft>
          </a:pPr>
          <a:r>
            <a:rPr lang="id-ID" sz="2400" dirty="0">
              <a:latin typeface="Aral"/>
            </a:rPr>
            <a:t>Pancasila sebagai pemersatu bangsa bersama dengan nilai – nilai fundamental didalamnya menggambarkan kekuatan dari sebuah ideologi.</a:t>
          </a:r>
        </a:p>
      </dgm:t>
    </dgm:pt>
    <dgm:pt modelId="{0E4C5C56-2779-47E1-AF9C-D33A4EE6C067}" type="parTrans" cxnId="{5757BEB2-86C6-4226-8893-12CA87D31FFC}">
      <dgm:prSet/>
      <dgm:spPr/>
      <dgm:t>
        <a:bodyPr/>
        <a:lstStyle/>
        <a:p>
          <a:endParaRPr lang="id-ID" sz="2400">
            <a:latin typeface="Aral"/>
          </a:endParaRPr>
        </a:p>
      </dgm:t>
    </dgm:pt>
    <dgm:pt modelId="{CAD513DE-9C9D-484B-8A4C-94103DD13959}" type="sibTrans" cxnId="{5757BEB2-86C6-4226-8893-12CA87D31FFC}">
      <dgm:prSet/>
      <dgm:spPr/>
      <dgm:t>
        <a:bodyPr/>
        <a:lstStyle/>
        <a:p>
          <a:endParaRPr lang="id-ID" sz="2400">
            <a:latin typeface="Aral"/>
          </a:endParaRPr>
        </a:p>
      </dgm:t>
    </dgm:pt>
    <dgm:pt modelId="{6EB35D1F-B2DC-4FBA-B697-18DFC3E38BA3}" type="pres">
      <dgm:prSet presAssocID="{A36A5207-8879-4940-A21F-1B27BD502B88}" presName="linear" presStyleCnt="0">
        <dgm:presLayoutVars>
          <dgm:animLvl val="lvl"/>
          <dgm:resizeHandles val="exact"/>
        </dgm:presLayoutVars>
      </dgm:prSet>
      <dgm:spPr/>
    </dgm:pt>
    <dgm:pt modelId="{A4597028-205C-450A-AF3E-FD090C17E585}" type="pres">
      <dgm:prSet presAssocID="{29057DDD-5DE3-4410-AD13-937F0A70DBC2}" presName="parentText" presStyleLbl="node1" presStyleIdx="0" presStyleCnt="1" custScaleY="109553" custLinFactNeighborX="-336" custLinFactNeighborY="4858">
        <dgm:presLayoutVars>
          <dgm:chMax val="0"/>
          <dgm:bulletEnabled val="1"/>
        </dgm:presLayoutVars>
      </dgm:prSet>
      <dgm:spPr/>
    </dgm:pt>
  </dgm:ptLst>
  <dgm:cxnLst>
    <dgm:cxn modelId="{CF283472-BA1C-42A7-854A-9120A84956B5}" type="presOf" srcId="{29057DDD-5DE3-4410-AD13-937F0A70DBC2}" destId="{A4597028-205C-450A-AF3E-FD090C17E585}" srcOrd="0" destOrd="0" presId="urn:microsoft.com/office/officeart/2005/8/layout/vList2"/>
    <dgm:cxn modelId="{5757BEB2-86C6-4226-8893-12CA87D31FFC}" srcId="{A36A5207-8879-4940-A21F-1B27BD502B88}" destId="{29057DDD-5DE3-4410-AD13-937F0A70DBC2}" srcOrd="0" destOrd="0" parTransId="{0E4C5C56-2779-47E1-AF9C-D33A4EE6C067}" sibTransId="{CAD513DE-9C9D-484B-8A4C-94103DD13959}"/>
    <dgm:cxn modelId="{565F1AF2-DAB7-44DF-BCF6-94E5548740F8}" type="presOf" srcId="{A36A5207-8879-4940-A21F-1B27BD502B88}" destId="{6EB35D1F-B2DC-4FBA-B697-18DFC3E38BA3}" srcOrd="0" destOrd="0" presId="urn:microsoft.com/office/officeart/2005/8/layout/vList2"/>
    <dgm:cxn modelId="{CC075760-FB20-49ED-BA54-D75192E25E3C}" type="presParOf" srcId="{6EB35D1F-B2DC-4FBA-B697-18DFC3E38BA3}" destId="{A4597028-205C-450A-AF3E-FD090C17E58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959725-2EF1-4862-B1AC-5A3ABD061CB9}"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id-ID"/>
        </a:p>
      </dgm:t>
    </dgm:pt>
    <dgm:pt modelId="{A8FC54C5-980E-40E7-83A1-000AFCAA884C}">
      <dgm:prSet/>
      <dgm:spPr/>
      <dgm:t>
        <a:bodyPr/>
        <a:lstStyle/>
        <a:p>
          <a:pPr rtl="0"/>
          <a:r>
            <a:rPr lang="id-ID" b="0" i="0" baseline="0" dirty="0"/>
            <a:t>Menurut Alfian</a:t>
          </a:r>
          <a:r>
            <a:rPr lang="id-ID" baseline="30000" dirty="0"/>
            <a:t>,</a:t>
          </a:r>
          <a:r>
            <a:rPr lang="id-ID" dirty="0"/>
            <a:t> </a:t>
          </a:r>
          <a:r>
            <a:rPr lang="id-ID" b="0" i="0" baseline="0" dirty="0"/>
            <a:t>seorang pakar ilmu politik bawa kekuatan suatu ideologi itu tergantung pada kualitas (tiga) dimensi yang ada pada ideologi itu sendiri dimana, Pancasila memenuhi ketiga dimensi tersebut,</a:t>
          </a:r>
          <a:r>
            <a:rPr lang="id-ID" b="0" i="0" dirty="0"/>
            <a:t> yaitu dimensi realita, dimensi idealisme, dan dimensi </a:t>
          </a:r>
          <a:r>
            <a:rPr lang="id-ID" i="1" dirty="0"/>
            <a:t>fleksibilitas/dimensi pengembangan.</a:t>
          </a:r>
          <a:endParaRPr lang="id-ID" b="0" i="0" baseline="0" dirty="0"/>
        </a:p>
      </dgm:t>
    </dgm:pt>
    <dgm:pt modelId="{AC58BEE4-411A-4A77-A9D0-BD48937DC642}" type="parTrans" cxnId="{3EBDF412-C8D0-41DD-A57C-B7BD1FD1B56B}">
      <dgm:prSet/>
      <dgm:spPr/>
      <dgm:t>
        <a:bodyPr/>
        <a:lstStyle/>
        <a:p>
          <a:endParaRPr lang="id-ID"/>
        </a:p>
      </dgm:t>
    </dgm:pt>
    <dgm:pt modelId="{DAD097D3-239A-4036-8130-0B17998F528C}" type="sibTrans" cxnId="{3EBDF412-C8D0-41DD-A57C-B7BD1FD1B56B}">
      <dgm:prSet/>
      <dgm:spPr/>
      <dgm:t>
        <a:bodyPr/>
        <a:lstStyle/>
        <a:p>
          <a:endParaRPr lang="id-ID"/>
        </a:p>
      </dgm:t>
    </dgm:pt>
    <dgm:pt modelId="{2BAC60B5-0F82-4E25-BA44-D3E726F150A7}" type="pres">
      <dgm:prSet presAssocID="{05959725-2EF1-4862-B1AC-5A3ABD061CB9}" presName="linear" presStyleCnt="0">
        <dgm:presLayoutVars>
          <dgm:animLvl val="lvl"/>
          <dgm:resizeHandles val="exact"/>
        </dgm:presLayoutVars>
      </dgm:prSet>
      <dgm:spPr/>
    </dgm:pt>
    <dgm:pt modelId="{07DFA540-1609-4874-AF9B-04E9A1ED46A8}" type="pres">
      <dgm:prSet presAssocID="{A8FC54C5-980E-40E7-83A1-000AFCAA884C}" presName="parentText" presStyleLbl="node1" presStyleIdx="0" presStyleCnt="1" custLinFactNeighborY="7162">
        <dgm:presLayoutVars>
          <dgm:chMax val="0"/>
          <dgm:bulletEnabled val="1"/>
        </dgm:presLayoutVars>
      </dgm:prSet>
      <dgm:spPr/>
    </dgm:pt>
  </dgm:ptLst>
  <dgm:cxnLst>
    <dgm:cxn modelId="{3EBDF412-C8D0-41DD-A57C-B7BD1FD1B56B}" srcId="{05959725-2EF1-4862-B1AC-5A3ABD061CB9}" destId="{A8FC54C5-980E-40E7-83A1-000AFCAA884C}" srcOrd="0" destOrd="0" parTransId="{AC58BEE4-411A-4A77-A9D0-BD48937DC642}" sibTransId="{DAD097D3-239A-4036-8130-0B17998F528C}"/>
    <dgm:cxn modelId="{9951C383-44E2-429D-8BD6-F335A095AF19}" type="presOf" srcId="{A8FC54C5-980E-40E7-83A1-000AFCAA884C}" destId="{07DFA540-1609-4874-AF9B-04E9A1ED46A8}" srcOrd="0" destOrd="0" presId="urn:microsoft.com/office/officeart/2005/8/layout/vList2"/>
    <dgm:cxn modelId="{DCE836F5-82A1-4B61-A816-E2903AFC15EA}" type="presOf" srcId="{05959725-2EF1-4862-B1AC-5A3ABD061CB9}" destId="{2BAC60B5-0F82-4E25-BA44-D3E726F150A7}" srcOrd="0" destOrd="0" presId="urn:microsoft.com/office/officeart/2005/8/layout/vList2"/>
    <dgm:cxn modelId="{29137324-7576-40C4-8BCC-7D958BEEDE28}" type="presParOf" srcId="{2BAC60B5-0F82-4E25-BA44-D3E726F150A7}" destId="{07DFA540-1609-4874-AF9B-04E9A1ED46A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42957A7-725E-41E5-B4BA-A1CB47AC7CB1}"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139DA07E-C2E3-40E3-9449-EE125F52FAF8}">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ABB430AA-D4E3-441E-BBE7-21E0BB6149EC}" type="parTrans" cxnId="{CC43BE23-7407-444C-B2C3-4337FB39E203}">
      <dgm:prSet/>
      <dgm:spPr/>
      <dgm:t>
        <a:bodyPr/>
        <a:lstStyle/>
        <a:p>
          <a:endParaRPr lang="id-ID"/>
        </a:p>
      </dgm:t>
    </dgm:pt>
    <dgm:pt modelId="{657FE860-7743-4830-966B-DAE10456F75D}" type="sibTrans" cxnId="{CC43BE23-7407-444C-B2C3-4337FB39E203}">
      <dgm:prSet/>
      <dgm:spPr/>
      <dgm:t>
        <a:bodyPr/>
        <a:lstStyle/>
        <a:p>
          <a:endParaRPr lang="id-ID"/>
        </a:p>
      </dgm:t>
    </dgm:pt>
    <dgm:pt modelId="{C2E643C6-C0C0-4D56-8EEB-2A4400748EDD}" type="pres">
      <dgm:prSet presAssocID="{942957A7-725E-41E5-B4BA-A1CB47AC7CB1}" presName="linear" presStyleCnt="0">
        <dgm:presLayoutVars>
          <dgm:animLvl val="lvl"/>
          <dgm:resizeHandles val="exact"/>
        </dgm:presLayoutVars>
      </dgm:prSet>
      <dgm:spPr/>
    </dgm:pt>
    <dgm:pt modelId="{C071DBA1-EE8E-454F-9D9B-F1682A4F996C}" type="pres">
      <dgm:prSet presAssocID="{139DA07E-C2E3-40E3-9449-EE125F52FAF8}" presName="parentText" presStyleLbl="node1" presStyleIdx="0" presStyleCnt="1">
        <dgm:presLayoutVars>
          <dgm:chMax val="0"/>
          <dgm:bulletEnabled val="1"/>
        </dgm:presLayoutVars>
      </dgm:prSet>
      <dgm:spPr/>
    </dgm:pt>
  </dgm:ptLst>
  <dgm:cxnLst>
    <dgm:cxn modelId="{B8342F09-EE33-4E21-8BCB-BDB8905902A9}" type="presOf" srcId="{139DA07E-C2E3-40E3-9449-EE125F52FAF8}" destId="{C071DBA1-EE8E-454F-9D9B-F1682A4F996C}" srcOrd="0" destOrd="0" presId="urn:microsoft.com/office/officeart/2005/8/layout/vList2"/>
    <dgm:cxn modelId="{CC43BE23-7407-444C-B2C3-4337FB39E203}" srcId="{942957A7-725E-41E5-B4BA-A1CB47AC7CB1}" destId="{139DA07E-C2E3-40E3-9449-EE125F52FAF8}" srcOrd="0" destOrd="0" parTransId="{ABB430AA-D4E3-441E-BBE7-21E0BB6149EC}" sibTransId="{657FE860-7743-4830-966B-DAE10456F75D}"/>
    <dgm:cxn modelId="{ECF2B2C9-660A-4D11-8EBE-48437706AF97}" type="presOf" srcId="{942957A7-725E-41E5-B4BA-A1CB47AC7CB1}" destId="{C2E643C6-C0C0-4D56-8EEB-2A4400748EDD}" srcOrd="0" destOrd="0" presId="urn:microsoft.com/office/officeart/2005/8/layout/vList2"/>
    <dgm:cxn modelId="{DE867812-65A5-4AF9-B9DB-21217BFFFC54}" type="presParOf" srcId="{C2E643C6-C0C0-4D56-8EEB-2A4400748EDD}" destId="{C071DBA1-EE8E-454F-9D9B-F1682A4F99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676BA76-C47E-41D2-8B42-D407B632F15D}"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id-ID"/>
        </a:p>
      </dgm:t>
    </dgm:pt>
    <dgm:pt modelId="{8E2D4C65-4BA6-4BF3-9CBF-2F7B76930134}">
      <dgm:prSet custT="1"/>
      <dgm:spPr/>
      <dgm:t>
        <a:bodyPr/>
        <a:lstStyle/>
        <a:p>
          <a:pPr rtl="0">
            <a:lnSpc>
              <a:spcPct val="100000"/>
            </a:lnSpc>
            <a:spcBef>
              <a:spcPts val="0"/>
            </a:spcBef>
            <a:spcAft>
              <a:spcPts val="0"/>
            </a:spcAft>
          </a:pPr>
          <a:endParaRPr lang="id-ID" sz="1600" dirty="0">
            <a:latin typeface="Arial" pitchFamily="34" charset="0"/>
            <a:cs typeface="Arial" pitchFamily="34" charset="0"/>
          </a:endParaRPr>
        </a:p>
      </dgm:t>
    </dgm:pt>
    <dgm:pt modelId="{45EDC530-8617-42FD-B247-98A39CF971CB}" type="parTrans" cxnId="{179CD803-22B1-4730-927A-2043D95F4F84}">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EC643E3-9F9E-4ED4-AA69-60EEEC4261F8}" type="sibTrans" cxnId="{179CD803-22B1-4730-927A-2043D95F4F84}">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801315CE-1002-4A65-9C54-B4B44744CD82}">
      <dgm:prSet custT="1"/>
      <dgm:spPr/>
      <dgm:t>
        <a:bodyPr/>
        <a:lstStyle/>
        <a:p>
          <a:pPr rtl="0">
            <a:lnSpc>
              <a:spcPct val="100000"/>
            </a:lnSpc>
            <a:spcBef>
              <a:spcPts val="0"/>
            </a:spcBef>
            <a:spcAft>
              <a:spcPts val="0"/>
            </a:spcAft>
          </a:pPr>
          <a:endParaRPr lang="id-ID" sz="1600" dirty="0">
            <a:latin typeface="Arial" pitchFamily="34" charset="0"/>
            <a:cs typeface="Arial" pitchFamily="34" charset="0"/>
          </a:endParaRPr>
        </a:p>
      </dgm:t>
    </dgm:pt>
    <dgm:pt modelId="{05C84906-053F-46BF-9A27-5FCFFF97BD39}" type="parTrans" cxnId="{282B520E-7487-4A0D-895B-D904DA6B7E70}">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96F869E5-E138-4BFB-91CA-97AC0EF71DFD}" type="sibTrans" cxnId="{282B520E-7487-4A0D-895B-D904DA6B7E70}">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187D47B8-E035-4595-B4AB-944949740F96}">
      <dgm:prSet custT="1"/>
      <dgm:spPr/>
      <dgm:t>
        <a:bodyPr/>
        <a:lstStyle/>
        <a:p>
          <a:pPr rtl="0">
            <a:lnSpc>
              <a:spcPct val="100000"/>
            </a:lnSpc>
            <a:spcBef>
              <a:spcPts val="0"/>
            </a:spcBef>
            <a:spcAft>
              <a:spcPts val="0"/>
            </a:spcAft>
          </a:pPr>
          <a:r>
            <a:rPr lang="id-ID" sz="1600" b="0" i="0" baseline="0" dirty="0">
              <a:latin typeface="Arial" pitchFamily="34" charset="0"/>
              <a:cs typeface="Arial" pitchFamily="34" charset="0"/>
            </a:rPr>
            <a:t>yaitu bahwa nilai-nilai dasar yang terkandung di dalam ideologi tersebut secara rill berakar dalam dan/atau hidup dalam masyarakat atau bangsanya, terutama karena nilai-nilai dasar tersebut bersumber dari budaya dan pengalaman sejarahnya (menjadi </a:t>
          </a:r>
          <a:r>
            <a:rPr lang="id-ID" sz="1600" b="0" i="1" baseline="0" dirty="0">
              <a:latin typeface="Arial" pitchFamily="34" charset="0"/>
              <a:cs typeface="Arial" pitchFamily="34" charset="0"/>
            </a:rPr>
            <a:t>volkgeist/</a:t>
          </a:r>
          <a:r>
            <a:rPr lang="id-ID" sz="1600" b="0" i="0" baseline="0" dirty="0">
              <a:latin typeface="Arial" pitchFamily="34" charset="0"/>
              <a:cs typeface="Arial" pitchFamily="34" charset="0"/>
            </a:rPr>
            <a:t>jiwa bangsa).</a:t>
          </a:r>
          <a:endParaRPr lang="id-ID" sz="1600" dirty="0">
            <a:latin typeface="Arial" pitchFamily="34" charset="0"/>
            <a:cs typeface="Arial" pitchFamily="34" charset="0"/>
          </a:endParaRPr>
        </a:p>
      </dgm:t>
    </dgm:pt>
    <dgm:pt modelId="{8D330415-8DC2-4ED7-BB48-B9672DCC65FE}" type="parTrans" cxnId="{C59E1536-6832-4704-96D0-3164201203EE}">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746263F1-78E4-41BA-B26C-9A81F8279ED0}" type="sibTrans" cxnId="{C59E1536-6832-4704-96D0-3164201203EE}">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E6DF17AD-9B17-4A54-87F8-8398BF2A82DC}">
      <dgm:prSet custT="1"/>
      <dgm:spPr/>
      <dgm:t>
        <a:bodyPr/>
        <a:lstStyle/>
        <a:p>
          <a:pPr rtl="0">
            <a:lnSpc>
              <a:spcPct val="100000"/>
            </a:lnSpc>
            <a:spcBef>
              <a:spcPts val="0"/>
            </a:spcBef>
            <a:spcAft>
              <a:spcPts val="0"/>
            </a:spcAft>
          </a:pPr>
          <a:r>
            <a:rPr lang="id-ID" sz="1600" b="1" i="1" dirty="0">
              <a:latin typeface="Arial" pitchFamily="34" charset="0"/>
              <a:cs typeface="Arial" pitchFamily="34" charset="0"/>
            </a:rPr>
            <a:t>Dimensi realitas </a:t>
          </a:r>
          <a:r>
            <a:rPr lang="id-ID" sz="1600" dirty="0">
              <a:latin typeface="Arial" pitchFamily="34" charset="0"/>
              <a:cs typeface="Arial" pitchFamily="34" charset="0"/>
            </a:rPr>
            <a:t>terkait dengan 5 kata sebagaimana dimaksud di atas  tergambarkan jelas dalam sejarah panjang kehidupan Nusantara. Misal nilai ketuhanan, ditandai dengan terdistribusinya Agama Islam, Kristen Protestan, Katolik, Hindu, Budha dan Kong Hu Chu diseluruh pelosok negeri nyaris tidak menyediakan ruang untuk berkembangnya paham </a:t>
          </a:r>
          <a:r>
            <a:rPr lang="id-ID" sz="1600" i="1" dirty="0">
              <a:latin typeface="Arial" pitchFamily="34" charset="0"/>
              <a:cs typeface="Arial" pitchFamily="34" charset="0"/>
            </a:rPr>
            <a:t>atheis</a:t>
          </a:r>
          <a:r>
            <a:rPr lang="id-ID" sz="1600" dirty="0">
              <a:latin typeface="Arial" pitchFamily="34" charset="0"/>
              <a:cs typeface="Arial" pitchFamily="34" charset="0"/>
            </a:rPr>
            <a:t> ditengah masyarkat Indonesia</a:t>
          </a:r>
          <a:r>
            <a:rPr lang="id-ID" sz="1600" b="0" i="0" baseline="0" dirty="0">
              <a:latin typeface="Arial" pitchFamily="34" charset="0"/>
              <a:cs typeface="Arial" pitchFamily="34" charset="0"/>
            </a:rPr>
            <a:t> </a:t>
          </a:r>
          <a:endParaRPr lang="id-ID" sz="1600" dirty="0">
            <a:latin typeface="Arial" pitchFamily="34" charset="0"/>
            <a:cs typeface="Arial" pitchFamily="34" charset="0"/>
          </a:endParaRPr>
        </a:p>
      </dgm:t>
    </dgm:pt>
    <dgm:pt modelId="{5D8FEE5A-798E-48EE-A918-CB5DE239DC6F}" type="parTrans" cxnId="{EDA5E410-C685-4699-A314-4F723C075C0B}">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909C4CDD-8F16-47F4-82EC-0ECFBDC4F3C4}" type="sibTrans" cxnId="{EDA5E410-C685-4699-A314-4F723C075C0B}">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9701F191-97B3-4977-96B7-5AD31EB20228}" type="pres">
      <dgm:prSet presAssocID="{4676BA76-C47E-41D2-8B42-D407B632F15D}" presName="linearFlow" presStyleCnt="0">
        <dgm:presLayoutVars>
          <dgm:dir/>
          <dgm:animLvl val="lvl"/>
          <dgm:resizeHandles val="exact"/>
        </dgm:presLayoutVars>
      </dgm:prSet>
      <dgm:spPr/>
    </dgm:pt>
    <dgm:pt modelId="{0D7F58A5-06D1-47C6-8335-0D68D46C3F7B}" type="pres">
      <dgm:prSet presAssocID="{8E2D4C65-4BA6-4BF3-9CBF-2F7B76930134}" presName="composite" presStyleCnt="0"/>
      <dgm:spPr/>
    </dgm:pt>
    <dgm:pt modelId="{A1B9FAC7-EC2E-4DC9-B175-18CBA8EF6B90}" type="pres">
      <dgm:prSet presAssocID="{8E2D4C65-4BA6-4BF3-9CBF-2F7B76930134}" presName="parentText" presStyleLbl="alignNode1" presStyleIdx="0" presStyleCnt="2">
        <dgm:presLayoutVars>
          <dgm:chMax val="1"/>
          <dgm:bulletEnabled val="1"/>
        </dgm:presLayoutVars>
      </dgm:prSet>
      <dgm:spPr/>
    </dgm:pt>
    <dgm:pt modelId="{9D343783-3A19-47BC-9E98-835342B2FA7C}" type="pres">
      <dgm:prSet presAssocID="{8E2D4C65-4BA6-4BF3-9CBF-2F7B76930134}" presName="descendantText" presStyleLbl="alignAcc1" presStyleIdx="0" presStyleCnt="2" custLinFactNeighborX="0" custLinFactNeighborY="-266">
        <dgm:presLayoutVars>
          <dgm:bulletEnabled val="1"/>
        </dgm:presLayoutVars>
      </dgm:prSet>
      <dgm:spPr/>
    </dgm:pt>
    <dgm:pt modelId="{124366B0-2D92-4107-9D4B-283B4A7ECB2B}" type="pres">
      <dgm:prSet presAssocID="{DEC643E3-9F9E-4ED4-AA69-60EEEC4261F8}" presName="sp" presStyleCnt="0"/>
      <dgm:spPr/>
    </dgm:pt>
    <dgm:pt modelId="{B1388E4A-6D1D-437B-ACC6-97ECC4382169}" type="pres">
      <dgm:prSet presAssocID="{801315CE-1002-4A65-9C54-B4B44744CD82}" presName="composite" presStyleCnt="0"/>
      <dgm:spPr/>
    </dgm:pt>
    <dgm:pt modelId="{EA4752F0-5E4B-444C-9B8F-307B4AD326F0}" type="pres">
      <dgm:prSet presAssocID="{801315CE-1002-4A65-9C54-B4B44744CD82}" presName="parentText" presStyleLbl="alignNode1" presStyleIdx="1" presStyleCnt="2">
        <dgm:presLayoutVars>
          <dgm:chMax val="1"/>
          <dgm:bulletEnabled val="1"/>
        </dgm:presLayoutVars>
      </dgm:prSet>
      <dgm:spPr/>
    </dgm:pt>
    <dgm:pt modelId="{8D9E7D78-F416-4BBC-93D1-E40A3E137AE3}" type="pres">
      <dgm:prSet presAssocID="{801315CE-1002-4A65-9C54-B4B44744CD82}" presName="descendantText" presStyleLbl="alignAcc1" presStyleIdx="1" presStyleCnt="2">
        <dgm:presLayoutVars>
          <dgm:bulletEnabled val="1"/>
        </dgm:presLayoutVars>
      </dgm:prSet>
      <dgm:spPr/>
    </dgm:pt>
  </dgm:ptLst>
  <dgm:cxnLst>
    <dgm:cxn modelId="{179CD803-22B1-4730-927A-2043D95F4F84}" srcId="{4676BA76-C47E-41D2-8B42-D407B632F15D}" destId="{8E2D4C65-4BA6-4BF3-9CBF-2F7B76930134}" srcOrd="0" destOrd="0" parTransId="{45EDC530-8617-42FD-B247-98A39CF971CB}" sibTransId="{DEC643E3-9F9E-4ED4-AA69-60EEEC4261F8}"/>
    <dgm:cxn modelId="{282B520E-7487-4A0D-895B-D904DA6B7E70}" srcId="{4676BA76-C47E-41D2-8B42-D407B632F15D}" destId="{801315CE-1002-4A65-9C54-B4B44744CD82}" srcOrd="1" destOrd="0" parTransId="{05C84906-053F-46BF-9A27-5FCFFF97BD39}" sibTransId="{96F869E5-E138-4BFB-91CA-97AC0EF71DFD}"/>
    <dgm:cxn modelId="{EDA5E410-C685-4699-A314-4F723C075C0B}" srcId="{801315CE-1002-4A65-9C54-B4B44744CD82}" destId="{E6DF17AD-9B17-4A54-87F8-8398BF2A82DC}" srcOrd="0" destOrd="0" parTransId="{5D8FEE5A-798E-48EE-A918-CB5DE239DC6F}" sibTransId="{909C4CDD-8F16-47F4-82EC-0ECFBDC4F3C4}"/>
    <dgm:cxn modelId="{258BE41E-7CA6-486F-A045-AF31101B639F}" type="presOf" srcId="{801315CE-1002-4A65-9C54-B4B44744CD82}" destId="{EA4752F0-5E4B-444C-9B8F-307B4AD326F0}" srcOrd="0" destOrd="0" presId="urn:microsoft.com/office/officeart/2005/8/layout/chevron2"/>
    <dgm:cxn modelId="{C59E1536-6832-4704-96D0-3164201203EE}" srcId="{8E2D4C65-4BA6-4BF3-9CBF-2F7B76930134}" destId="{187D47B8-E035-4595-B4AB-944949740F96}" srcOrd="0" destOrd="0" parTransId="{8D330415-8DC2-4ED7-BB48-B9672DCC65FE}" sibTransId="{746263F1-78E4-41BA-B26C-9A81F8279ED0}"/>
    <dgm:cxn modelId="{C1844048-BCEC-48A5-92EF-F85AC651825F}" type="presOf" srcId="{8E2D4C65-4BA6-4BF3-9CBF-2F7B76930134}" destId="{A1B9FAC7-EC2E-4DC9-B175-18CBA8EF6B90}" srcOrd="0" destOrd="0" presId="urn:microsoft.com/office/officeart/2005/8/layout/chevron2"/>
    <dgm:cxn modelId="{39369756-6AFB-43DF-A7BD-17AC9559C67B}" type="presOf" srcId="{4676BA76-C47E-41D2-8B42-D407B632F15D}" destId="{9701F191-97B3-4977-96B7-5AD31EB20228}" srcOrd="0" destOrd="0" presId="urn:microsoft.com/office/officeart/2005/8/layout/chevron2"/>
    <dgm:cxn modelId="{815507BB-2F05-462F-8346-16D935BAC18B}" type="presOf" srcId="{E6DF17AD-9B17-4A54-87F8-8398BF2A82DC}" destId="{8D9E7D78-F416-4BBC-93D1-E40A3E137AE3}" srcOrd="0" destOrd="0" presId="urn:microsoft.com/office/officeart/2005/8/layout/chevron2"/>
    <dgm:cxn modelId="{C05335ED-A5C4-4B5E-B874-702AFD353BAA}" type="presOf" srcId="{187D47B8-E035-4595-B4AB-944949740F96}" destId="{9D343783-3A19-47BC-9E98-835342B2FA7C}" srcOrd="0" destOrd="0" presId="urn:microsoft.com/office/officeart/2005/8/layout/chevron2"/>
    <dgm:cxn modelId="{C41DB8FF-9F57-411F-A5C3-A04A8616FA7D}" type="presParOf" srcId="{9701F191-97B3-4977-96B7-5AD31EB20228}" destId="{0D7F58A5-06D1-47C6-8335-0D68D46C3F7B}" srcOrd="0" destOrd="0" presId="urn:microsoft.com/office/officeart/2005/8/layout/chevron2"/>
    <dgm:cxn modelId="{BC4BA299-E0BF-4CF0-988C-0D7DA8CA226C}" type="presParOf" srcId="{0D7F58A5-06D1-47C6-8335-0D68D46C3F7B}" destId="{A1B9FAC7-EC2E-4DC9-B175-18CBA8EF6B90}" srcOrd="0" destOrd="0" presId="urn:microsoft.com/office/officeart/2005/8/layout/chevron2"/>
    <dgm:cxn modelId="{C38F5222-127B-4D85-9CC7-48C3AC3E4EAE}" type="presParOf" srcId="{0D7F58A5-06D1-47C6-8335-0D68D46C3F7B}" destId="{9D343783-3A19-47BC-9E98-835342B2FA7C}" srcOrd="1" destOrd="0" presId="urn:microsoft.com/office/officeart/2005/8/layout/chevron2"/>
    <dgm:cxn modelId="{7FBD7D9D-9F19-4132-91CA-2FC28900A16F}" type="presParOf" srcId="{9701F191-97B3-4977-96B7-5AD31EB20228}" destId="{124366B0-2D92-4107-9D4B-283B4A7ECB2B}" srcOrd="1" destOrd="0" presId="urn:microsoft.com/office/officeart/2005/8/layout/chevron2"/>
    <dgm:cxn modelId="{1BC7D394-C194-4862-90DF-B106E8F5A7E5}" type="presParOf" srcId="{9701F191-97B3-4977-96B7-5AD31EB20228}" destId="{B1388E4A-6D1D-437B-ACC6-97ECC4382169}" srcOrd="2" destOrd="0" presId="urn:microsoft.com/office/officeart/2005/8/layout/chevron2"/>
    <dgm:cxn modelId="{55E6ECF1-BF1F-44C2-A7F3-C4BC2EE21FE8}" type="presParOf" srcId="{B1388E4A-6D1D-437B-ACC6-97ECC4382169}" destId="{EA4752F0-5E4B-444C-9B8F-307B4AD326F0}" srcOrd="0" destOrd="0" presId="urn:microsoft.com/office/officeart/2005/8/layout/chevron2"/>
    <dgm:cxn modelId="{DC9D487A-38D1-4E27-9349-2BCA0AB65BFA}" type="presParOf" srcId="{B1388E4A-6D1D-437B-ACC6-97ECC4382169}" destId="{8D9E7D78-F416-4BBC-93D1-E40A3E137AE3}"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42957A7-725E-41E5-B4BA-A1CB47AC7CB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id-ID"/>
        </a:p>
      </dgm:t>
    </dgm:pt>
    <dgm:pt modelId="{139DA07E-C2E3-40E3-9449-EE125F52FAF8}">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ABB430AA-D4E3-441E-BBE7-21E0BB6149EC}" type="parTrans" cxnId="{CC43BE23-7407-444C-B2C3-4337FB39E203}">
      <dgm:prSet/>
      <dgm:spPr/>
      <dgm:t>
        <a:bodyPr/>
        <a:lstStyle/>
        <a:p>
          <a:endParaRPr lang="id-ID"/>
        </a:p>
      </dgm:t>
    </dgm:pt>
    <dgm:pt modelId="{657FE860-7743-4830-966B-DAE10456F75D}" type="sibTrans" cxnId="{CC43BE23-7407-444C-B2C3-4337FB39E203}">
      <dgm:prSet/>
      <dgm:spPr/>
      <dgm:t>
        <a:bodyPr/>
        <a:lstStyle/>
        <a:p>
          <a:endParaRPr lang="id-ID"/>
        </a:p>
      </dgm:t>
    </dgm:pt>
    <dgm:pt modelId="{C2E643C6-C0C0-4D56-8EEB-2A4400748EDD}" type="pres">
      <dgm:prSet presAssocID="{942957A7-725E-41E5-B4BA-A1CB47AC7CB1}" presName="linear" presStyleCnt="0">
        <dgm:presLayoutVars>
          <dgm:animLvl val="lvl"/>
          <dgm:resizeHandles val="exact"/>
        </dgm:presLayoutVars>
      </dgm:prSet>
      <dgm:spPr/>
    </dgm:pt>
    <dgm:pt modelId="{C071DBA1-EE8E-454F-9D9B-F1682A4F996C}" type="pres">
      <dgm:prSet presAssocID="{139DA07E-C2E3-40E3-9449-EE125F52FAF8}" presName="parentText" presStyleLbl="node1" presStyleIdx="0" presStyleCnt="1">
        <dgm:presLayoutVars>
          <dgm:chMax val="0"/>
          <dgm:bulletEnabled val="1"/>
        </dgm:presLayoutVars>
      </dgm:prSet>
      <dgm:spPr/>
    </dgm:pt>
  </dgm:ptLst>
  <dgm:cxnLst>
    <dgm:cxn modelId="{CC43BE23-7407-444C-B2C3-4337FB39E203}" srcId="{942957A7-725E-41E5-B4BA-A1CB47AC7CB1}" destId="{139DA07E-C2E3-40E3-9449-EE125F52FAF8}" srcOrd="0" destOrd="0" parTransId="{ABB430AA-D4E3-441E-BBE7-21E0BB6149EC}" sibTransId="{657FE860-7743-4830-966B-DAE10456F75D}"/>
    <dgm:cxn modelId="{994A443F-467C-4D17-BFCB-518FF1E537DC}" type="presOf" srcId="{139DA07E-C2E3-40E3-9449-EE125F52FAF8}" destId="{C071DBA1-EE8E-454F-9D9B-F1682A4F996C}" srcOrd="0" destOrd="0" presId="urn:microsoft.com/office/officeart/2005/8/layout/vList2"/>
    <dgm:cxn modelId="{EEDBA9C7-FF13-4D8C-9E74-AA0886C0DBF5}" type="presOf" srcId="{942957A7-725E-41E5-B4BA-A1CB47AC7CB1}" destId="{C2E643C6-C0C0-4D56-8EEB-2A4400748EDD}" srcOrd="0" destOrd="0" presId="urn:microsoft.com/office/officeart/2005/8/layout/vList2"/>
    <dgm:cxn modelId="{BDE2E3E0-574B-41EC-BFF2-428DE47E53B0}" type="presParOf" srcId="{C2E643C6-C0C0-4D56-8EEB-2A4400748EDD}" destId="{C071DBA1-EE8E-454F-9D9B-F1682A4F99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F610F8-EDF9-475A-8AA4-5AF0711B5148}" type="doc">
      <dgm:prSet loTypeId="urn:microsoft.com/office/officeart/2005/8/layout/vList2" loCatId="list" qsTypeId="urn:microsoft.com/office/officeart/2005/8/quickstyle/3d2#2" qsCatId="3D" csTypeId="urn:microsoft.com/office/officeart/2005/8/colors/colorful2" csCatId="colorful"/>
      <dgm:spPr/>
      <dgm:t>
        <a:bodyPr/>
        <a:lstStyle/>
        <a:p>
          <a:endParaRPr lang="id-ID"/>
        </a:p>
      </dgm:t>
    </dgm:pt>
    <dgm:pt modelId="{DC6DB378-0B08-481F-84F9-CE0368B544C5}">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CE77E366-4ADD-40FB-A18C-E81E42AA9297}" type="parTrans" cxnId="{58FC8410-5822-4417-A88D-C2A4FA27503B}">
      <dgm:prSet/>
      <dgm:spPr/>
      <dgm:t>
        <a:bodyPr/>
        <a:lstStyle/>
        <a:p>
          <a:endParaRPr lang="id-ID"/>
        </a:p>
      </dgm:t>
    </dgm:pt>
    <dgm:pt modelId="{5D6C18AF-8C50-4B9F-BCE0-8EE08F953566}" type="sibTrans" cxnId="{58FC8410-5822-4417-A88D-C2A4FA27503B}">
      <dgm:prSet/>
      <dgm:spPr/>
      <dgm:t>
        <a:bodyPr/>
        <a:lstStyle/>
        <a:p>
          <a:endParaRPr lang="id-ID"/>
        </a:p>
      </dgm:t>
    </dgm:pt>
    <dgm:pt modelId="{F48837EE-7FBE-45C3-8B58-385C7F05D60E}" type="pres">
      <dgm:prSet presAssocID="{C4F610F8-EDF9-475A-8AA4-5AF0711B5148}" presName="linear" presStyleCnt="0">
        <dgm:presLayoutVars>
          <dgm:animLvl val="lvl"/>
          <dgm:resizeHandles val="exact"/>
        </dgm:presLayoutVars>
      </dgm:prSet>
      <dgm:spPr/>
    </dgm:pt>
    <dgm:pt modelId="{1B98001A-48A7-4FBB-9946-A2FB7D9B2F09}" type="pres">
      <dgm:prSet presAssocID="{DC6DB378-0B08-481F-84F9-CE0368B544C5}" presName="parentText" presStyleLbl="node1" presStyleIdx="0" presStyleCnt="1">
        <dgm:presLayoutVars>
          <dgm:chMax val="0"/>
          <dgm:bulletEnabled val="1"/>
        </dgm:presLayoutVars>
      </dgm:prSet>
      <dgm:spPr/>
    </dgm:pt>
  </dgm:ptLst>
  <dgm:cxnLst>
    <dgm:cxn modelId="{58FC8410-5822-4417-A88D-C2A4FA27503B}" srcId="{C4F610F8-EDF9-475A-8AA4-5AF0711B5148}" destId="{DC6DB378-0B08-481F-84F9-CE0368B544C5}" srcOrd="0" destOrd="0" parTransId="{CE77E366-4ADD-40FB-A18C-E81E42AA9297}" sibTransId="{5D6C18AF-8C50-4B9F-BCE0-8EE08F953566}"/>
    <dgm:cxn modelId="{EA8C4735-8D19-41E5-8A4F-B020A34B890F}" type="presOf" srcId="{C4F610F8-EDF9-475A-8AA4-5AF0711B5148}" destId="{F48837EE-7FBE-45C3-8B58-385C7F05D60E}" srcOrd="0" destOrd="0" presId="urn:microsoft.com/office/officeart/2005/8/layout/vList2"/>
    <dgm:cxn modelId="{6E43DD43-381B-4A2B-B563-07B830CCB956}" type="presOf" srcId="{DC6DB378-0B08-481F-84F9-CE0368B544C5}" destId="{1B98001A-48A7-4FBB-9946-A2FB7D9B2F09}" srcOrd="0" destOrd="0" presId="urn:microsoft.com/office/officeart/2005/8/layout/vList2"/>
    <dgm:cxn modelId="{CA81265C-1B9A-466D-868C-5E8F91713E13}" type="presParOf" srcId="{F48837EE-7FBE-45C3-8B58-385C7F05D60E}" destId="{1B98001A-48A7-4FBB-9946-A2FB7D9B2F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86AD4CF-FF6D-415F-B88C-E47AD7046ED0}"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id-ID"/>
        </a:p>
      </dgm:t>
    </dgm:pt>
    <dgm:pt modelId="{15FF8699-25E2-4AE4-A436-290FB4AD50BA}">
      <dgm:prSet/>
      <dgm:spPr/>
      <dgm:t>
        <a:bodyPr/>
        <a:lstStyle/>
        <a:p>
          <a:pPr rtl="0"/>
          <a:endParaRPr lang="id-ID" dirty="0"/>
        </a:p>
      </dgm:t>
    </dgm:pt>
    <dgm:pt modelId="{D669A0F1-319A-45FE-B462-1E13D7A9FE53}" type="parTrans" cxnId="{CE56946B-0225-4C66-8DEE-316690F243F4}">
      <dgm:prSet/>
      <dgm:spPr/>
      <dgm:t>
        <a:bodyPr/>
        <a:lstStyle/>
        <a:p>
          <a:endParaRPr lang="id-ID"/>
        </a:p>
      </dgm:t>
    </dgm:pt>
    <dgm:pt modelId="{D8B146C0-DFFF-43CE-AECE-238F0226C609}" type="sibTrans" cxnId="{CE56946B-0225-4C66-8DEE-316690F243F4}">
      <dgm:prSet/>
      <dgm:spPr/>
      <dgm:t>
        <a:bodyPr/>
        <a:lstStyle/>
        <a:p>
          <a:endParaRPr lang="id-ID"/>
        </a:p>
      </dgm:t>
    </dgm:pt>
    <dgm:pt modelId="{DEB425D3-EDC0-4226-9085-BBDB4C37F154}">
      <dgm:prSet/>
      <dgm:spPr/>
      <dgm:t>
        <a:bodyPr/>
        <a:lstStyle/>
        <a:p>
          <a:pPr rtl="0"/>
          <a:r>
            <a:rPr lang="id-ID" b="0" i="0" baseline="0" dirty="0"/>
            <a:t> </a:t>
          </a:r>
          <a:endParaRPr lang="id-ID" dirty="0"/>
        </a:p>
      </dgm:t>
    </dgm:pt>
    <dgm:pt modelId="{1F0ADD50-647F-4BD8-AB4A-FDB2562F7577}" type="parTrans" cxnId="{1F59C9EC-947D-4611-AE25-F11259EBB421}">
      <dgm:prSet/>
      <dgm:spPr/>
      <dgm:t>
        <a:bodyPr/>
        <a:lstStyle/>
        <a:p>
          <a:endParaRPr lang="id-ID"/>
        </a:p>
      </dgm:t>
    </dgm:pt>
    <dgm:pt modelId="{A2B8A596-B724-43CE-9D32-E59D5B1D1343}" type="sibTrans" cxnId="{1F59C9EC-947D-4611-AE25-F11259EBB421}">
      <dgm:prSet/>
      <dgm:spPr/>
      <dgm:t>
        <a:bodyPr/>
        <a:lstStyle/>
        <a:p>
          <a:endParaRPr lang="id-ID"/>
        </a:p>
      </dgm:t>
    </dgm:pt>
    <dgm:pt modelId="{1A2B50F9-54C8-4AB9-8EAD-3CCF2D41A2E7}">
      <dgm:prSet/>
      <dgm:spPr/>
      <dgm:t>
        <a:bodyPr/>
        <a:lstStyle/>
        <a:p>
          <a:pPr rtl="0"/>
          <a:r>
            <a:rPr lang="id-ID" b="0" i="0" baseline="0" dirty="0"/>
            <a:t>yaitu bahwa nilai-nilai dasar ideologi tersebut mengandung idealisme yang memberi harapan tentang masa depan yang lebih baik melalui pengalaman dalam praktik kehidupan bersama sehari-sehari dengan berbagai dimensinya</a:t>
          </a:r>
          <a:endParaRPr lang="id-ID" dirty="0"/>
        </a:p>
      </dgm:t>
    </dgm:pt>
    <dgm:pt modelId="{1E1122EE-1047-4E0B-B5DF-BD082B34F2C3}" type="parTrans" cxnId="{A7AE94CB-BDF5-4AA2-BBAE-4C916D5C3E44}">
      <dgm:prSet/>
      <dgm:spPr/>
      <dgm:t>
        <a:bodyPr/>
        <a:lstStyle/>
        <a:p>
          <a:endParaRPr lang="id-ID"/>
        </a:p>
      </dgm:t>
    </dgm:pt>
    <dgm:pt modelId="{103B64C4-0BCA-474B-9BED-63B3A677F259}" type="sibTrans" cxnId="{A7AE94CB-BDF5-4AA2-BBAE-4C916D5C3E44}">
      <dgm:prSet/>
      <dgm:spPr/>
      <dgm:t>
        <a:bodyPr/>
        <a:lstStyle/>
        <a:p>
          <a:endParaRPr lang="id-ID"/>
        </a:p>
      </dgm:t>
    </dgm:pt>
    <dgm:pt modelId="{7D048506-C776-4224-B1E1-485B4F8F7B8F}">
      <dgm:prSet/>
      <dgm:spPr/>
      <dgm:t>
        <a:bodyPr/>
        <a:lstStyle/>
        <a:p>
          <a:r>
            <a:rPr lang="id-ID" b="1" i="1" dirty="0"/>
            <a:t>Dimensi idealisme</a:t>
          </a:r>
          <a:r>
            <a:rPr lang="id-ID" dirty="0"/>
            <a:t>, Pancasila merupakan ideologi yang original bukan duplikasi dari ideologi lain yang secara bersamaan membawa harapan dan cita – cita berbangsa seperti keadilan untuk seluruh rakyat</a:t>
          </a:r>
        </a:p>
      </dgm:t>
    </dgm:pt>
    <dgm:pt modelId="{E6DCA59E-32FA-422E-988A-DF548267684A}" type="parTrans" cxnId="{1CA26F87-1B42-43DD-96B7-493437127A64}">
      <dgm:prSet/>
      <dgm:spPr/>
      <dgm:t>
        <a:bodyPr/>
        <a:lstStyle/>
        <a:p>
          <a:endParaRPr lang="id-ID"/>
        </a:p>
      </dgm:t>
    </dgm:pt>
    <dgm:pt modelId="{DB77C2F9-D777-40F2-AF26-C296FC60DB35}" type="sibTrans" cxnId="{1CA26F87-1B42-43DD-96B7-493437127A64}">
      <dgm:prSet/>
      <dgm:spPr/>
      <dgm:t>
        <a:bodyPr/>
        <a:lstStyle/>
        <a:p>
          <a:endParaRPr lang="id-ID"/>
        </a:p>
      </dgm:t>
    </dgm:pt>
    <dgm:pt modelId="{F2DCA4B1-CBF2-4A2F-9DBA-656089D4FDCA}" type="pres">
      <dgm:prSet presAssocID="{F86AD4CF-FF6D-415F-B88C-E47AD7046ED0}" presName="linearFlow" presStyleCnt="0">
        <dgm:presLayoutVars>
          <dgm:dir/>
          <dgm:animLvl val="lvl"/>
          <dgm:resizeHandles val="exact"/>
        </dgm:presLayoutVars>
      </dgm:prSet>
      <dgm:spPr/>
    </dgm:pt>
    <dgm:pt modelId="{01DDE6C1-BE7A-4740-8885-9B453DAF1372}" type="pres">
      <dgm:prSet presAssocID="{15FF8699-25E2-4AE4-A436-290FB4AD50BA}" presName="composite" presStyleCnt="0"/>
      <dgm:spPr/>
    </dgm:pt>
    <dgm:pt modelId="{5F05C7B0-DC94-4C45-BE29-C08D8DB37AC7}" type="pres">
      <dgm:prSet presAssocID="{15FF8699-25E2-4AE4-A436-290FB4AD50BA}" presName="parentText" presStyleLbl="alignNode1" presStyleIdx="0" presStyleCnt="2">
        <dgm:presLayoutVars>
          <dgm:chMax val="1"/>
          <dgm:bulletEnabled val="1"/>
        </dgm:presLayoutVars>
      </dgm:prSet>
      <dgm:spPr/>
    </dgm:pt>
    <dgm:pt modelId="{77785DBE-D4B9-484E-A878-4836717D1E81}" type="pres">
      <dgm:prSet presAssocID="{15FF8699-25E2-4AE4-A436-290FB4AD50BA}" presName="descendantText" presStyleLbl="alignAcc1" presStyleIdx="0" presStyleCnt="2">
        <dgm:presLayoutVars>
          <dgm:bulletEnabled val="1"/>
        </dgm:presLayoutVars>
      </dgm:prSet>
      <dgm:spPr/>
    </dgm:pt>
    <dgm:pt modelId="{A29A505E-E147-4FC5-9D6A-535308A74F7A}" type="pres">
      <dgm:prSet presAssocID="{D8B146C0-DFFF-43CE-AECE-238F0226C609}" presName="sp" presStyleCnt="0"/>
      <dgm:spPr/>
    </dgm:pt>
    <dgm:pt modelId="{CAA4116E-ADA9-498D-A126-251093A64262}" type="pres">
      <dgm:prSet presAssocID="{DEB425D3-EDC0-4226-9085-BBDB4C37F154}" presName="composite" presStyleCnt="0"/>
      <dgm:spPr/>
    </dgm:pt>
    <dgm:pt modelId="{5788D2CF-9DA3-4673-A094-8E2E788B149E}" type="pres">
      <dgm:prSet presAssocID="{DEB425D3-EDC0-4226-9085-BBDB4C37F154}" presName="parentText" presStyleLbl="alignNode1" presStyleIdx="1" presStyleCnt="2">
        <dgm:presLayoutVars>
          <dgm:chMax val="1"/>
          <dgm:bulletEnabled val="1"/>
        </dgm:presLayoutVars>
      </dgm:prSet>
      <dgm:spPr/>
    </dgm:pt>
    <dgm:pt modelId="{A893D16A-0F7B-485C-B89D-590E8CEE4CB5}" type="pres">
      <dgm:prSet presAssocID="{DEB425D3-EDC0-4226-9085-BBDB4C37F154}" presName="descendantText" presStyleLbl="alignAcc1" presStyleIdx="1" presStyleCnt="2">
        <dgm:presLayoutVars>
          <dgm:bulletEnabled val="1"/>
        </dgm:presLayoutVars>
      </dgm:prSet>
      <dgm:spPr/>
    </dgm:pt>
  </dgm:ptLst>
  <dgm:cxnLst>
    <dgm:cxn modelId="{CE56946B-0225-4C66-8DEE-316690F243F4}" srcId="{F86AD4CF-FF6D-415F-B88C-E47AD7046ED0}" destId="{15FF8699-25E2-4AE4-A436-290FB4AD50BA}" srcOrd="0" destOrd="0" parTransId="{D669A0F1-319A-45FE-B462-1E13D7A9FE53}" sibTransId="{D8B146C0-DFFF-43CE-AECE-238F0226C609}"/>
    <dgm:cxn modelId="{1CA26F87-1B42-43DD-96B7-493437127A64}" srcId="{DEB425D3-EDC0-4226-9085-BBDB4C37F154}" destId="{7D048506-C776-4224-B1E1-485B4F8F7B8F}" srcOrd="0" destOrd="0" parTransId="{E6DCA59E-32FA-422E-988A-DF548267684A}" sibTransId="{DB77C2F9-D777-40F2-AF26-C296FC60DB35}"/>
    <dgm:cxn modelId="{73659395-0DC0-47B1-99EC-FB2B021DCEDE}" type="presOf" srcId="{DEB425D3-EDC0-4226-9085-BBDB4C37F154}" destId="{5788D2CF-9DA3-4673-A094-8E2E788B149E}" srcOrd="0" destOrd="0" presId="urn:microsoft.com/office/officeart/2005/8/layout/chevron2"/>
    <dgm:cxn modelId="{A145A095-8C04-40AF-8F51-F237102B7D95}" type="presOf" srcId="{1A2B50F9-54C8-4AB9-8EAD-3CCF2D41A2E7}" destId="{77785DBE-D4B9-484E-A878-4836717D1E81}" srcOrd="0" destOrd="0" presId="urn:microsoft.com/office/officeart/2005/8/layout/chevron2"/>
    <dgm:cxn modelId="{639386CA-6F1A-4186-AB20-E474A7FC3DB7}" type="presOf" srcId="{F86AD4CF-FF6D-415F-B88C-E47AD7046ED0}" destId="{F2DCA4B1-CBF2-4A2F-9DBA-656089D4FDCA}" srcOrd="0" destOrd="0" presId="urn:microsoft.com/office/officeart/2005/8/layout/chevron2"/>
    <dgm:cxn modelId="{A7AE94CB-BDF5-4AA2-BBAE-4C916D5C3E44}" srcId="{15FF8699-25E2-4AE4-A436-290FB4AD50BA}" destId="{1A2B50F9-54C8-4AB9-8EAD-3CCF2D41A2E7}" srcOrd="0" destOrd="0" parTransId="{1E1122EE-1047-4E0B-B5DF-BD082B34F2C3}" sibTransId="{103B64C4-0BCA-474B-9BED-63B3A677F259}"/>
    <dgm:cxn modelId="{273BEAD1-EB2F-411E-B347-8EC3554E33CF}" type="presOf" srcId="{7D048506-C776-4224-B1E1-485B4F8F7B8F}" destId="{A893D16A-0F7B-485C-B89D-590E8CEE4CB5}" srcOrd="0" destOrd="0" presId="urn:microsoft.com/office/officeart/2005/8/layout/chevron2"/>
    <dgm:cxn modelId="{5251A1D7-3F27-4BDC-8844-25CD0E8C65B9}" type="presOf" srcId="{15FF8699-25E2-4AE4-A436-290FB4AD50BA}" destId="{5F05C7B0-DC94-4C45-BE29-C08D8DB37AC7}" srcOrd="0" destOrd="0" presId="urn:microsoft.com/office/officeart/2005/8/layout/chevron2"/>
    <dgm:cxn modelId="{1F59C9EC-947D-4611-AE25-F11259EBB421}" srcId="{F86AD4CF-FF6D-415F-B88C-E47AD7046ED0}" destId="{DEB425D3-EDC0-4226-9085-BBDB4C37F154}" srcOrd="1" destOrd="0" parTransId="{1F0ADD50-647F-4BD8-AB4A-FDB2562F7577}" sibTransId="{A2B8A596-B724-43CE-9D32-E59D5B1D1343}"/>
    <dgm:cxn modelId="{AFB245ED-D63D-4E16-8587-4AD70E896468}" type="presParOf" srcId="{F2DCA4B1-CBF2-4A2F-9DBA-656089D4FDCA}" destId="{01DDE6C1-BE7A-4740-8885-9B453DAF1372}" srcOrd="0" destOrd="0" presId="urn:microsoft.com/office/officeart/2005/8/layout/chevron2"/>
    <dgm:cxn modelId="{9D9ACE01-C1A5-499E-90D7-CDFB7569D915}" type="presParOf" srcId="{01DDE6C1-BE7A-4740-8885-9B453DAF1372}" destId="{5F05C7B0-DC94-4C45-BE29-C08D8DB37AC7}" srcOrd="0" destOrd="0" presId="urn:microsoft.com/office/officeart/2005/8/layout/chevron2"/>
    <dgm:cxn modelId="{EDC596D1-6D7A-4939-BDEF-D5AF6FB197CA}" type="presParOf" srcId="{01DDE6C1-BE7A-4740-8885-9B453DAF1372}" destId="{77785DBE-D4B9-484E-A878-4836717D1E81}" srcOrd="1" destOrd="0" presId="urn:microsoft.com/office/officeart/2005/8/layout/chevron2"/>
    <dgm:cxn modelId="{013749A0-B080-4AD8-A6BB-67DC9B6B2200}" type="presParOf" srcId="{F2DCA4B1-CBF2-4A2F-9DBA-656089D4FDCA}" destId="{A29A505E-E147-4FC5-9D6A-535308A74F7A}" srcOrd="1" destOrd="0" presId="urn:microsoft.com/office/officeart/2005/8/layout/chevron2"/>
    <dgm:cxn modelId="{BE91286C-90AF-4F94-B532-107FAC3BF252}" type="presParOf" srcId="{F2DCA4B1-CBF2-4A2F-9DBA-656089D4FDCA}" destId="{CAA4116E-ADA9-498D-A126-251093A64262}" srcOrd="2" destOrd="0" presId="urn:microsoft.com/office/officeart/2005/8/layout/chevron2"/>
    <dgm:cxn modelId="{BD5F0FAB-50E8-4C62-A859-5A84DBC0BC33}" type="presParOf" srcId="{CAA4116E-ADA9-498D-A126-251093A64262}" destId="{5788D2CF-9DA3-4673-A094-8E2E788B149E}" srcOrd="0" destOrd="0" presId="urn:microsoft.com/office/officeart/2005/8/layout/chevron2"/>
    <dgm:cxn modelId="{4065B007-9120-447C-A80B-820737BCD880}" type="presParOf" srcId="{CAA4116E-ADA9-498D-A126-251093A64262}" destId="{A893D16A-0F7B-485C-B89D-590E8CEE4CB5}"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5558839-83B8-4A0E-8409-44CB08FC3535}"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630CAB9A-8D55-4DFA-80C1-464E76189EC7}">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069FAC39-742F-4322-8B14-C95C148C7DA1}" type="parTrans" cxnId="{1FC67D62-FC23-492F-B021-8DFDD8D64B8B}">
      <dgm:prSet/>
      <dgm:spPr/>
      <dgm:t>
        <a:bodyPr/>
        <a:lstStyle/>
        <a:p>
          <a:endParaRPr lang="id-ID"/>
        </a:p>
      </dgm:t>
    </dgm:pt>
    <dgm:pt modelId="{0307690D-5DB2-4D12-8520-1E4D0CDC5970}" type="sibTrans" cxnId="{1FC67D62-FC23-492F-B021-8DFDD8D64B8B}">
      <dgm:prSet/>
      <dgm:spPr/>
      <dgm:t>
        <a:bodyPr/>
        <a:lstStyle/>
        <a:p>
          <a:endParaRPr lang="id-ID"/>
        </a:p>
      </dgm:t>
    </dgm:pt>
    <dgm:pt modelId="{5AEBD864-F7DD-449B-B9A9-4D1677E02134}" type="pres">
      <dgm:prSet presAssocID="{05558839-83B8-4A0E-8409-44CB08FC3535}" presName="linear" presStyleCnt="0">
        <dgm:presLayoutVars>
          <dgm:animLvl val="lvl"/>
          <dgm:resizeHandles val="exact"/>
        </dgm:presLayoutVars>
      </dgm:prSet>
      <dgm:spPr/>
    </dgm:pt>
    <dgm:pt modelId="{F38D70E4-B21F-4CEF-A339-E4F76C9A00F1}" type="pres">
      <dgm:prSet presAssocID="{630CAB9A-8D55-4DFA-80C1-464E76189EC7}" presName="parentText" presStyleLbl="node1" presStyleIdx="0" presStyleCnt="1">
        <dgm:presLayoutVars>
          <dgm:chMax val="0"/>
          <dgm:bulletEnabled val="1"/>
        </dgm:presLayoutVars>
      </dgm:prSet>
      <dgm:spPr/>
    </dgm:pt>
  </dgm:ptLst>
  <dgm:cxnLst>
    <dgm:cxn modelId="{FD39350E-047E-40F9-B9E4-228DA321CAB2}" type="presOf" srcId="{630CAB9A-8D55-4DFA-80C1-464E76189EC7}" destId="{F38D70E4-B21F-4CEF-A339-E4F76C9A00F1}" srcOrd="0" destOrd="0" presId="urn:microsoft.com/office/officeart/2005/8/layout/vList2"/>
    <dgm:cxn modelId="{1FC67D62-FC23-492F-B021-8DFDD8D64B8B}" srcId="{05558839-83B8-4A0E-8409-44CB08FC3535}" destId="{630CAB9A-8D55-4DFA-80C1-464E76189EC7}" srcOrd="0" destOrd="0" parTransId="{069FAC39-742F-4322-8B14-C95C148C7DA1}" sibTransId="{0307690D-5DB2-4D12-8520-1E4D0CDC5970}"/>
    <dgm:cxn modelId="{28A35466-4451-406D-8BA6-33A12A5A0040}" type="presOf" srcId="{05558839-83B8-4A0E-8409-44CB08FC3535}" destId="{5AEBD864-F7DD-449B-B9A9-4D1677E02134}" srcOrd="0" destOrd="0" presId="urn:microsoft.com/office/officeart/2005/8/layout/vList2"/>
    <dgm:cxn modelId="{5AAB1DC7-9365-4E2B-A11D-059FF599F412}" type="presParOf" srcId="{5AEBD864-F7DD-449B-B9A9-4D1677E02134}" destId="{F38D70E4-B21F-4CEF-A339-E4F76C9A00F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BB0ED31-EF98-4A85-8B7D-9E469E078625}" type="doc">
      <dgm:prSet loTypeId="urn:microsoft.com/office/officeart/2005/8/layout/vList2" loCatId="list" qsTypeId="urn:microsoft.com/office/officeart/2005/8/quickstyle/3d2#7" qsCatId="3D" csTypeId="urn:microsoft.com/office/officeart/2005/8/colors/colorful5" csCatId="colorful" phldr="1"/>
      <dgm:spPr/>
      <dgm:t>
        <a:bodyPr/>
        <a:lstStyle/>
        <a:p>
          <a:endParaRPr lang="id-ID"/>
        </a:p>
      </dgm:t>
    </dgm:pt>
    <dgm:pt modelId="{3E0103AC-DF10-4F62-91CC-644B3BA8AA26}">
      <dgm:prSet custT="1"/>
      <dgm:spPr/>
      <dgm:t>
        <a:bodyPr/>
        <a:lstStyle/>
        <a:p>
          <a:pPr rtl="0"/>
          <a:r>
            <a:rPr lang="id-ID" sz="2400" dirty="0">
              <a:latin typeface="Arial" pitchFamily="34" charset="0"/>
              <a:cs typeface="Arial" pitchFamily="34" charset="0"/>
            </a:rPr>
            <a:t>Yaitu ideologi tersebut memiliki keluwesan yang memungkinkan dan merangsang pengembangan pemikiran-pemikiran baru yang relevan dengan ideology bersangkutan tanpa menghilangkan atau mengingkari hakikat  atau jati diri yang terkandung dalam nilai-nilai dasarnya.</a:t>
          </a:r>
        </a:p>
      </dgm:t>
    </dgm:pt>
    <dgm:pt modelId="{A23729B9-8D46-4A59-AB37-A9854FB8B4F0}" type="parTrans" cxnId="{4A9FBB0A-4CC0-4DFD-A3F4-FF693310A373}">
      <dgm:prSet/>
      <dgm:spPr/>
      <dgm:t>
        <a:bodyPr/>
        <a:lstStyle/>
        <a:p>
          <a:endParaRPr lang="id-ID" sz="2400">
            <a:latin typeface="Arial" pitchFamily="34" charset="0"/>
            <a:cs typeface="Arial" pitchFamily="34" charset="0"/>
          </a:endParaRPr>
        </a:p>
      </dgm:t>
    </dgm:pt>
    <dgm:pt modelId="{7E04BE7A-E620-42E6-BDC5-5F4CB54512B4}" type="sibTrans" cxnId="{4A9FBB0A-4CC0-4DFD-A3F4-FF693310A373}">
      <dgm:prSet/>
      <dgm:spPr/>
      <dgm:t>
        <a:bodyPr/>
        <a:lstStyle/>
        <a:p>
          <a:endParaRPr lang="id-ID" sz="2400">
            <a:latin typeface="Arial" pitchFamily="34" charset="0"/>
            <a:cs typeface="Arial" pitchFamily="34" charset="0"/>
          </a:endParaRPr>
        </a:p>
      </dgm:t>
    </dgm:pt>
    <dgm:pt modelId="{CC535BE9-D86A-4F15-AA27-FF87980136B0}">
      <dgm:prSet custT="1"/>
      <dgm:spPr/>
      <dgm:t>
        <a:bodyPr/>
        <a:lstStyle/>
        <a:p>
          <a:pPr rtl="0"/>
          <a:r>
            <a:rPr lang="id-ID" sz="2400" b="1" i="1" dirty="0">
              <a:latin typeface="Arial" pitchFamily="34" charset="0"/>
              <a:cs typeface="Arial" pitchFamily="34" charset="0"/>
            </a:rPr>
            <a:t>Dimensi Fleksibilitas</a:t>
          </a:r>
          <a:r>
            <a:rPr lang="id-ID" sz="2400" dirty="0">
              <a:latin typeface="Arial" pitchFamily="34" charset="0"/>
              <a:cs typeface="Arial" pitchFamily="34" charset="0"/>
            </a:rPr>
            <a:t>, Pancasila merupakan ideologi yang terbuka dengan pemahaman bahwa Pancasila dapat bertahan ditengah arus perubahan yang dalam bahasa lain dapat dikembangkan sesuai dengan perkembangan zaman. Sebagai ideologi Pancasila tidak tertutup, apalagi mengisolasi diri</a:t>
          </a:r>
        </a:p>
      </dgm:t>
    </dgm:pt>
    <dgm:pt modelId="{D22F4EC0-6190-48DF-A82C-A5DFE537CC6E}" type="parTrans" cxnId="{ADA04731-55F3-46FC-B4DB-C78506CAB09F}">
      <dgm:prSet/>
      <dgm:spPr/>
      <dgm:t>
        <a:bodyPr/>
        <a:lstStyle/>
        <a:p>
          <a:endParaRPr lang="id-ID" sz="2400">
            <a:latin typeface="Arial" pitchFamily="34" charset="0"/>
            <a:cs typeface="Arial" pitchFamily="34" charset="0"/>
          </a:endParaRPr>
        </a:p>
      </dgm:t>
    </dgm:pt>
    <dgm:pt modelId="{ECD29C7E-EC3C-46ED-8076-263EAEF975D4}" type="sibTrans" cxnId="{ADA04731-55F3-46FC-B4DB-C78506CAB09F}">
      <dgm:prSet/>
      <dgm:spPr/>
      <dgm:t>
        <a:bodyPr/>
        <a:lstStyle/>
        <a:p>
          <a:endParaRPr lang="id-ID" sz="2400">
            <a:latin typeface="Arial" pitchFamily="34" charset="0"/>
            <a:cs typeface="Arial" pitchFamily="34" charset="0"/>
          </a:endParaRPr>
        </a:p>
      </dgm:t>
    </dgm:pt>
    <dgm:pt modelId="{494F107C-B1DA-4BFB-91C4-30A75DEFE5E2}" type="pres">
      <dgm:prSet presAssocID="{9BB0ED31-EF98-4A85-8B7D-9E469E078625}" presName="linear" presStyleCnt="0">
        <dgm:presLayoutVars>
          <dgm:animLvl val="lvl"/>
          <dgm:resizeHandles val="exact"/>
        </dgm:presLayoutVars>
      </dgm:prSet>
      <dgm:spPr/>
    </dgm:pt>
    <dgm:pt modelId="{90B63427-1425-4019-BB77-7AA2FEF3F957}" type="pres">
      <dgm:prSet presAssocID="{3E0103AC-DF10-4F62-91CC-644B3BA8AA26}" presName="parentText" presStyleLbl="node1" presStyleIdx="0" presStyleCnt="2">
        <dgm:presLayoutVars>
          <dgm:chMax val="0"/>
          <dgm:bulletEnabled val="1"/>
        </dgm:presLayoutVars>
      </dgm:prSet>
      <dgm:spPr/>
    </dgm:pt>
    <dgm:pt modelId="{737D1004-1051-47DE-ADB8-45EBB8E7A1AF}" type="pres">
      <dgm:prSet presAssocID="{7E04BE7A-E620-42E6-BDC5-5F4CB54512B4}" presName="spacer" presStyleCnt="0"/>
      <dgm:spPr/>
    </dgm:pt>
    <dgm:pt modelId="{F7D212B4-22C8-43B2-B184-35CA468DED08}" type="pres">
      <dgm:prSet presAssocID="{CC535BE9-D86A-4F15-AA27-FF87980136B0}" presName="parentText" presStyleLbl="node1" presStyleIdx="1" presStyleCnt="2">
        <dgm:presLayoutVars>
          <dgm:chMax val="0"/>
          <dgm:bulletEnabled val="1"/>
        </dgm:presLayoutVars>
      </dgm:prSet>
      <dgm:spPr/>
    </dgm:pt>
  </dgm:ptLst>
  <dgm:cxnLst>
    <dgm:cxn modelId="{4A9FBB0A-4CC0-4DFD-A3F4-FF693310A373}" srcId="{9BB0ED31-EF98-4A85-8B7D-9E469E078625}" destId="{3E0103AC-DF10-4F62-91CC-644B3BA8AA26}" srcOrd="0" destOrd="0" parTransId="{A23729B9-8D46-4A59-AB37-A9854FB8B4F0}" sibTransId="{7E04BE7A-E620-42E6-BDC5-5F4CB54512B4}"/>
    <dgm:cxn modelId="{ADA04731-55F3-46FC-B4DB-C78506CAB09F}" srcId="{9BB0ED31-EF98-4A85-8B7D-9E469E078625}" destId="{CC535BE9-D86A-4F15-AA27-FF87980136B0}" srcOrd="1" destOrd="0" parTransId="{D22F4EC0-6190-48DF-A82C-A5DFE537CC6E}" sibTransId="{ECD29C7E-EC3C-46ED-8076-263EAEF975D4}"/>
    <dgm:cxn modelId="{10008E73-94C6-4076-8294-604E2F12600A}" type="presOf" srcId="{9BB0ED31-EF98-4A85-8B7D-9E469E078625}" destId="{494F107C-B1DA-4BFB-91C4-30A75DEFE5E2}" srcOrd="0" destOrd="0" presId="urn:microsoft.com/office/officeart/2005/8/layout/vList2"/>
    <dgm:cxn modelId="{3FAF9DD4-F139-4390-B1E1-0EDCC6A103BA}" type="presOf" srcId="{CC535BE9-D86A-4F15-AA27-FF87980136B0}" destId="{F7D212B4-22C8-43B2-B184-35CA468DED08}" srcOrd="0" destOrd="0" presId="urn:microsoft.com/office/officeart/2005/8/layout/vList2"/>
    <dgm:cxn modelId="{F9A1B7E1-DBA6-454D-BBA5-D7380CCB6C81}" type="presOf" srcId="{3E0103AC-DF10-4F62-91CC-644B3BA8AA26}" destId="{90B63427-1425-4019-BB77-7AA2FEF3F957}" srcOrd="0" destOrd="0" presId="urn:microsoft.com/office/officeart/2005/8/layout/vList2"/>
    <dgm:cxn modelId="{76EC58BB-3967-4E51-A82B-E847B611EF5B}" type="presParOf" srcId="{494F107C-B1DA-4BFB-91C4-30A75DEFE5E2}" destId="{90B63427-1425-4019-BB77-7AA2FEF3F957}" srcOrd="0" destOrd="0" presId="urn:microsoft.com/office/officeart/2005/8/layout/vList2"/>
    <dgm:cxn modelId="{4F4C5BD2-4FAB-4263-8A28-38969FD0F1A8}" type="presParOf" srcId="{494F107C-B1DA-4BFB-91C4-30A75DEFE5E2}" destId="{737D1004-1051-47DE-ADB8-45EBB8E7A1AF}" srcOrd="1" destOrd="0" presId="urn:microsoft.com/office/officeart/2005/8/layout/vList2"/>
    <dgm:cxn modelId="{5986EA43-B133-46F5-BB69-1890BE99F878}" type="presParOf" srcId="{494F107C-B1DA-4BFB-91C4-30A75DEFE5E2}" destId="{F7D212B4-22C8-43B2-B184-35CA468DED08}"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E961284-521A-4263-836D-C722498DC14D}"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303CEADA-9D83-4116-AF66-EB10EA8B9949}">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CC31C585-3277-4029-9972-7993F9A0C5FE}" type="parTrans" cxnId="{9096E860-4112-40DB-8180-F2E1A95D7099}">
      <dgm:prSet/>
      <dgm:spPr/>
      <dgm:t>
        <a:bodyPr/>
        <a:lstStyle/>
        <a:p>
          <a:endParaRPr lang="id-ID"/>
        </a:p>
      </dgm:t>
    </dgm:pt>
    <dgm:pt modelId="{2179E799-1920-41AB-B04C-E652483EAB28}" type="sibTrans" cxnId="{9096E860-4112-40DB-8180-F2E1A95D7099}">
      <dgm:prSet/>
      <dgm:spPr/>
      <dgm:t>
        <a:bodyPr/>
        <a:lstStyle/>
        <a:p>
          <a:endParaRPr lang="id-ID"/>
        </a:p>
      </dgm:t>
    </dgm:pt>
    <dgm:pt modelId="{2E15373F-641B-405B-AF98-3B507D1AED8A}" type="pres">
      <dgm:prSet presAssocID="{FE961284-521A-4263-836D-C722498DC14D}" presName="linear" presStyleCnt="0">
        <dgm:presLayoutVars>
          <dgm:animLvl val="lvl"/>
          <dgm:resizeHandles val="exact"/>
        </dgm:presLayoutVars>
      </dgm:prSet>
      <dgm:spPr/>
    </dgm:pt>
    <dgm:pt modelId="{4B477FC9-B47E-4604-9439-6662DFDB9602}" type="pres">
      <dgm:prSet presAssocID="{303CEADA-9D83-4116-AF66-EB10EA8B9949}" presName="parentText" presStyleLbl="node1" presStyleIdx="0" presStyleCnt="1">
        <dgm:presLayoutVars>
          <dgm:chMax val="0"/>
          <dgm:bulletEnabled val="1"/>
        </dgm:presLayoutVars>
      </dgm:prSet>
      <dgm:spPr/>
    </dgm:pt>
  </dgm:ptLst>
  <dgm:cxnLst>
    <dgm:cxn modelId="{9096E860-4112-40DB-8180-F2E1A95D7099}" srcId="{FE961284-521A-4263-836D-C722498DC14D}" destId="{303CEADA-9D83-4116-AF66-EB10EA8B9949}" srcOrd="0" destOrd="0" parTransId="{CC31C585-3277-4029-9972-7993F9A0C5FE}" sibTransId="{2179E799-1920-41AB-B04C-E652483EAB28}"/>
    <dgm:cxn modelId="{E160468B-5BE2-4B19-9702-9E2140F37C5C}" type="presOf" srcId="{303CEADA-9D83-4116-AF66-EB10EA8B9949}" destId="{4B477FC9-B47E-4604-9439-6662DFDB9602}" srcOrd="0" destOrd="0" presId="urn:microsoft.com/office/officeart/2005/8/layout/vList2"/>
    <dgm:cxn modelId="{D212F8CB-534C-4555-ADE5-164808675352}" type="presOf" srcId="{FE961284-521A-4263-836D-C722498DC14D}" destId="{2E15373F-641B-405B-AF98-3B507D1AED8A}" srcOrd="0" destOrd="0" presId="urn:microsoft.com/office/officeart/2005/8/layout/vList2"/>
    <dgm:cxn modelId="{B224E332-042C-4D8B-A42D-56C862AB64E6}" type="presParOf" srcId="{2E15373F-641B-405B-AF98-3B507D1AED8A}" destId="{4B477FC9-B47E-4604-9439-6662DFDB96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CCE683C-0100-41E7-85C0-C497A5297DC9}" type="doc">
      <dgm:prSet loTypeId="urn:microsoft.com/office/officeart/2005/8/layout/hList7" loCatId="list" qsTypeId="urn:microsoft.com/office/officeart/2005/8/quickstyle/3d2#8" qsCatId="3D" csTypeId="urn:microsoft.com/office/officeart/2005/8/colors/colorful2" csCatId="colorful" phldr="1"/>
      <dgm:spPr/>
      <dgm:t>
        <a:bodyPr/>
        <a:lstStyle/>
        <a:p>
          <a:endParaRPr lang="id-ID"/>
        </a:p>
      </dgm:t>
    </dgm:pt>
    <dgm:pt modelId="{A23E5CCB-EE4E-4544-9617-FFCC8604047C}">
      <dgm:prSet custT="1"/>
      <dgm:spPr/>
      <dgm:t>
        <a:bodyPr/>
        <a:lstStyle/>
        <a:p>
          <a:pPr rtl="0"/>
          <a:r>
            <a:rPr lang="id-ID" sz="2200" b="1" i="1" dirty="0">
              <a:latin typeface="Arial" pitchFamily="34" charset="0"/>
              <a:cs typeface="Arial" pitchFamily="34" charset="0"/>
            </a:rPr>
            <a:t>Bung Karno</a:t>
          </a:r>
          <a:r>
            <a:rPr lang="id-ID" sz="2200" dirty="0">
              <a:latin typeface="Arial" pitchFamily="34" charset="0"/>
              <a:cs typeface="Arial" pitchFamily="34" charset="0"/>
            </a:rPr>
            <a:t>, mengemukakan ibarat </a:t>
          </a:r>
          <a:r>
            <a:rPr lang="id-ID" sz="2200" i="1" dirty="0">
              <a:latin typeface="Arial" pitchFamily="34" charset="0"/>
              <a:cs typeface="Arial" pitchFamily="34" charset="0"/>
            </a:rPr>
            <a:t>wadah dan isi </a:t>
          </a:r>
          <a:r>
            <a:rPr lang="id-ID" sz="2200" dirty="0">
              <a:latin typeface="Arial" pitchFamily="34" charset="0"/>
              <a:cs typeface="Arial" pitchFamily="34" charset="0"/>
            </a:rPr>
            <a:t>(1953). Negara adalah suatu wadah yang dapat diisi dengan apapun juga. Karena Negara RI disusun berdasarkan Pancasila, maka apapun isi yang dituangkan harus sesuai dengan nilai-nilai Pancasila.</a:t>
          </a:r>
        </a:p>
      </dgm:t>
    </dgm:pt>
    <dgm:pt modelId="{C4D2A99C-2FA7-4C1D-A0BB-709A96DE63E6}" type="parTrans" cxnId="{E5695C41-5751-44DF-A265-5AAB60038A1F}">
      <dgm:prSet/>
      <dgm:spPr/>
      <dgm:t>
        <a:bodyPr/>
        <a:lstStyle/>
        <a:p>
          <a:endParaRPr lang="id-ID" sz="2200">
            <a:latin typeface="Arial" pitchFamily="34" charset="0"/>
            <a:cs typeface="Arial" pitchFamily="34" charset="0"/>
          </a:endParaRPr>
        </a:p>
      </dgm:t>
    </dgm:pt>
    <dgm:pt modelId="{5EDAC62D-8DD2-4FB4-A0B5-67E4A46E8C9E}" type="sibTrans" cxnId="{E5695C41-5751-44DF-A265-5AAB60038A1F}">
      <dgm:prSet/>
      <dgm:spPr/>
      <dgm:t>
        <a:bodyPr/>
        <a:lstStyle/>
        <a:p>
          <a:endParaRPr lang="id-ID" sz="2200">
            <a:latin typeface="Arial" pitchFamily="34" charset="0"/>
            <a:cs typeface="Arial" pitchFamily="34" charset="0"/>
          </a:endParaRPr>
        </a:p>
      </dgm:t>
    </dgm:pt>
    <dgm:pt modelId="{0395C01B-200F-4E8F-994B-285CB723FF18}">
      <dgm:prSet custT="1"/>
      <dgm:spPr/>
      <dgm:t>
        <a:bodyPr/>
        <a:lstStyle/>
        <a:p>
          <a:pPr rtl="0"/>
          <a:r>
            <a:rPr lang="id-ID" sz="2200" dirty="0">
              <a:latin typeface="Arial" pitchFamily="34" charset="0"/>
              <a:cs typeface="Arial" pitchFamily="34" charset="0"/>
            </a:rPr>
            <a:t>Pancasila merupakan ideologi nasional yang meliputi dan memayungi segenap orientasi didalamnya. Artinya, adanya pandangan hidup-pandangan hidup dalam masyarakat diakui dan dibenarkan untuk berkembang, baik dengan mengeksplisitkan potensi dan nilai-nilai yang terkandung di dalanya, maupun melalui akulturasi.</a:t>
          </a:r>
        </a:p>
      </dgm:t>
    </dgm:pt>
    <dgm:pt modelId="{4E50DBC6-880D-45C5-952F-956CFBB5A4ED}" type="parTrans" cxnId="{26FFBA58-4855-4FE8-91B7-61BE6A59928C}">
      <dgm:prSet/>
      <dgm:spPr/>
      <dgm:t>
        <a:bodyPr/>
        <a:lstStyle/>
        <a:p>
          <a:endParaRPr lang="id-ID" sz="2200">
            <a:latin typeface="Arial" pitchFamily="34" charset="0"/>
            <a:cs typeface="Arial" pitchFamily="34" charset="0"/>
          </a:endParaRPr>
        </a:p>
      </dgm:t>
    </dgm:pt>
    <dgm:pt modelId="{A5774EA4-2229-4476-B60A-88C0FEC2775B}" type="sibTrans" cxnId="{26FFBA58-4855-4FE8-91B7-61BE6A59928C}">
      <dgm:prSet/>
      <dgm:spPr/>
      <dgm:t>
        <a:bodyPr/>
        <a:lstStyle/>
        <a:p>
          <a:endParaRPr lang="id-ID" sz="2200">
            <a:latin typeface="Arial" pitchFamily="34" charset="0"/>
            <a:cs typeface="Arial" pitchFamily="34" charset="0"/>
          </a:endParaRPr>
        </a:p>
      </dgm:t>
    </dgm:pt>
    <dgm:pt modelId="{E010F6E2-BDA3-45BD-918D-D1EE2507DE2F}" type="pres">
      <dgm:prSet presAssocID="{ACCE683C-0100-41E7-85C0-C497A5297DC9}" presName="Name0" presStyleCnt="0">
        <dgm:presLayoutVars>
          <dgm:dir/>
          <dgm:resizeHandles val="exact"/>
        </dgm:presLayoutVars>
      </dgm:prSet>
      <dgm:spPr/>
    </dgm:pt>
    <dgm:pt modelId="{0930DBF4-3B2A-4E5B-9E83-BC7EF752F2CB}" type="pres">
      <dgm:prSet presAssocID="{ACCE683C-0100-41E7-85C0-C497A5297DC9}" presName="fgShape" presStyleLbl="fgShp" presStyleIdx="0" presStyleCnt="1" custLinFactNeighborY="31355"/>
      <dgm:spPr/>
    </dgm:pt>
    <dgm:pt modelId="{9D137458-B2F1-424B-9DD5-778FAC18FEFF}" type="pres">
      <dgm:prSet presAssocID="{ACCE683C-0100-41E7-85C0-C497A5297DC9}" presName="linComp" presStyleCnt="0"/>
      <dgm:spPr/>
    </dgm:pt>
    <dgm:pt modelId="{35D0EF99-DA35-4041-82C7-7976984C5C75}" type="pres">
      <dgm:prSet presAssocID="{A23E5CCB-EE4E-4544-9617-FFCC8604047C}" presName="compNode" presStyleCnt="0"/>
      <dgm:spPr/>
    </dgm:pt>
    <dgm:pt modelId="{309826D9-5AAC-4B83-BFA0-EE28B8D64BA4}" type="pres">
      <dgm:prSet presAssocID="{A23E5CCB-EE4E-4544-9617-FFCC8604047C}" presName="bkgdShape" presStyleLbl="node1" presStyleIdx="0" presStyleCnt="2" custScaleX="83752"/>
      <dgm:spPr/>
    </dgm:pt>
    <dgm:pt modelId="{A720871F-BE49-487A-AD5B-95392C492F2C}" type="pres">
      <dgm:prSet presAssocID="{A23E5CCB-EE4E-4544-9617-FFCC8604047C}" presName="nodeTx" presStyleLbl="node1" presStyleIdx="0" presStyleCnt="2">
        <dgm:presLayoutVars>
          <dgm:bulletEnabled val="1"/>
        </dgm:presLayoutVars>
      </dgm:prSet>
      <dgm:spPr/>
    </dgm:pt>
    <dgm:pt modelId="{F2214A19-BD19-4469-A6AC-3B132E8CF372}" type="pres">
      <dgm:prSet presAssocID="{A23E5CCB-EE4E-4544-9617-FFCC8604047C}" presName="invisiNode" presStyleLbl="node1" presStyleIdx="0" presStyleCnt="2"/>
      <dgm:spPr/>
    </dgm:pt>
    <dgm:pt modelId="{46A1B68B-D3D7-41C1-AF13-B35CA6B8EE7C}" type="pres">
      <dgm:prSet presAssocID="{A23E5CCB-EE4E-4544-9617-FFCC8604047C}" presName="imagNode" presStyleLbl="fgImgPlace1" presStyleIdx="0" presStyleCnt="2" custLinFactNeighborX="-1511" custLinFactNeighborY="-13847"/>
      <dgm:spPr/>
    </dgm:pt>
    <dgm:pt modelId="{110ACCB0-150E-485E-9FCE-1019A9D54C18}" type="pres">
      <dgm:prSet presAssocID="{5EDAC62D-8DD2-4FB4-A0B5-67E4A46E8C9E}" presName="sibTrans" presStyleLbl="sibTrans2D1" presStyleIdx="0" presStyleCnt="0"/>
      <dgm:spPr/>
    </dgm:pt>
    <dgm:pt modelId="{848740FD-798D-4926-9BAF-F66FF685272F}" type="pres">
      <dgm:prSet presAssocID="{0395C01B-200F-4E8F-994B-285CB723FF18}" presName="compNode" presStyleCnt="0"/>
      <dgm:spPr/>
    </dgm:pt>
    <dgm:pt modelId="{8C820A39-8640-4C7B-92F7-4690EDEE5705}" type="pres">
      <dgm:prSet presAssocID="{0395C01B-200F-4E8F-994B-285CB723FF18}" presName="bkgdShape" presStyleLbl="node1" presStyleIdx="1" presStyleCnt="2" custScaleX="90910"/>
      <dgm:spPr/>
    </dgm:pt>
    <dgm:pt modelId="{F84CB42D-09E1-470E-9A97-DD164209C91C}" type="pres">
      <dgm:prSet presAssocID="{0395C01B-200F-4E8F-994B-285CB723FF18}" presName="nodeTx" presStyleLbl="node1" presStyleIdx="1" presStyleCnt="2">
        <dgm:presLayoutVars>
          <dgm:bulletEnabled val="1"/>
        </dgm:presLayoutVars>
      </dgm:prSet>
      <dgm:spPr/>
    </dgm:pt>
    <dgm:pt modelId="{5D552534-351D-43F3-8104-5835153D4DAF}" type="pres">
      <dgm:prSet presAssocID="{0395C01B-200F-4E8F-994B-285CB723FF18}" presName="invisiNode" presStyleLbl="node1" presStyleIdx="1" presStyleCnt="2"/>
      <dgm:spPr/>
    </dgm:pt>
    <dgm:pt modelId="{B7198FA7-1F2A-4190-9D7E-D451B20B62F6}" type="pres">
      <dgm:prSet presAssocID="{0395C01B-200F-4E8F-994B-285CB723FF18}" presName="imagNode" presStyleLbl="fgImgPlace1" presStyleIdx="1" presStyleCnt="2" custLinFactNeighborX="-6931" custLinFactNeighborY="-13847"/>
      <dgm:spPr/>
    </dgm:pt>
  </dgm:ptLst>
  <dgm:cxnLst>
    <dgm:cxn modelId="{EF0EF734-8E6D-434F-80E5-B65EB30C0370}" type="presOf" srcId="{0395C01B-200F-4E8F-994B-285CB723FF18}" destId="{F84CB42D-09E1-470E-9A97-DD164209C91C}" srcOrd="1" destOrd="0" presId="urn:microsoft.com/office/officeart/2005/8/layout/hList7"/>
    <dgm:cxn modelId="{E5695C41-5751-44DF-A265-5AAB60038A1F}" srcId="{ACCE683C-0100-41E7-85C0-C497A5297DC9}" destId="{A23E5CCB-EE4E-4544-9617-FFCC8604047C}" srcOrd="0" destOrd="0" parTransId="{C4D2A99C-2FA7-4C1D-A0BB-709A96DE63E6}" sibTransId="{5EDAC62D-8DD2-4FB4-A0B5-67E4A46E8C9E}"/>
    <dgm:cxn modelId="{26FFBA58-4855-4FE8-91B7-61BE6A59928C}" srcId="{ACCE683C-0100-41E7-85C0-C497A5297DC9}" destId="{0395C01B-200F-4E8F-994B-285CB723FF18}" srcOrd="1" destOrd="0" parTransId="{4E50DBC6-880D-45C5-952F-956CFBB5A4ED}" sibTransId="{A5774EA4-2229-4476-B60A-88C0FEC2775B}"/>
    <dgm:cxn modelId="{8A4430B4-A54E-4CBD-A33B-8DD44CE6E80C}" type="presOf" srcId="{ACCE683C-0100-41E7-85C0-C497A5297DC9}" destId="{E010F6E2-BDA3-45BD-918D-D1EE2507DE2F}" srcOrd="0" destOrd="0" presId="urn:microsoft.com/office/officeart/2005/8/layout/hList7"/>
    <dgm:cxn modelId="{8DA041C8-D35A-4229-90BE-4D31AA6F7684}" type="presOf" srcId="{0395C01B-200F-4E8F-994B-285CB723FF18}" destId="{8C820A39-8640-4C7B-92F7-4690EDEE5705}" srcOrd="0" destOrd="0" presId="urn:microsoft.com/office/officeart/2005/8/layout/hList7"/>
    <dgm:cxn modelId="{FC184DD2-B304-4CC0-B0DB-4311336730D0}" type="presOf" srcId="{A23E5CCB-EE4E-4544-9617-FFCC8604047C}" destId="{A720871F-BE49-487A-AD5B-95392C492F2C}" srcOrd="1" destOrd="0" presId="urn:microsoft.com/office/officeart/2005/8/layout/hList7"/>
    <dgm:cxn modelId="{68CF1BE6-67AA-49D6-B344-D2567B82F8A1}" type="presOf" srcId="{5EDAC62D-8DD2-4FB4-A0B5-67E4A46E8C9E}" destId="{110ACCB0-150E-485E-9FCE-1019A9D54C18}" srcOrd="0" destOrd="0" presId="urn:microsoft.com/office/officeart/2005/8/layout/hList7"/>
    <dgm:cxn modelId="{C3FEC0F3-CD12-43DD-BC7C-DA72E78EFB82}" type="presOf" srcId="{A23E5CCB-EE4E-4544-9617-FFCC8604047C}" destId="{309826D9-5AAC-4B83-BFA0-EE28B8D64BA4}" srcOrd="0" destOrd="0" presId="urn:microsoft.com/office/officeart/2005/8/layout/hList7"/>
    <dgm:cxn modelId="{2802394B-3BDF-44B5-A963-AB941E1CC853}" type="presParOf" srcId="{E010F6E2-BDA3-45BD-918D-D1EE2507DE2F}" destId="{0930DBF4-3B2A-4E5B-9E83-BC7EF752F2CB}" srcOrd="0" destOrd="0" presId="urn:microsoft.com/office/officeart/2005/8/layout/hList7"/>
    <dgm:cxn modelId="{B830C8DF-069F-482A-8CD7-14651B926B47}" type="presParOf" srcId="{E010F6E2-BDA3-45BD-918D-D1EE2507DE2F}" destId="{9D137458-B2F1-424B-9DD5-778FAC18FEFF}" srcOrd="1" destOrd="0" presId="urn:microsoft.com/office/officeart/2005/8/layout/hList7"/>
    <dgm:cxn modelId="{7AA0CDB6-0E2C-40E5-A3E3-C6C3A9CF8387}" type="presParOf" srcId="{9D137458-B2F1-424B-9DD5-778FAC18FEFF}" destId="{35D0EF99-DA35-4041-82C7-7976984C5C75}" srcOrd="0" destOrd="0" presId="urn:microsoft.com/office/officeart/2005/8/layout/hList7"/>
    <dgm:cxn modelId="{B4350E07-04DC-4FF5-9F17-CB380ADF73D5}" type="presParOf" srcId="{35D0EF99-DA35-4041-82C7-7976984C5C75}" destId="{309826D9-5AAC-4B83-BFA0-EE28B8D64BA4}" srcOrd="0" destOrd="0" presId="urn:microsoft.com/office/officeart/2005/8/layout/hList7"/>
    <dgm:cxn modelId="{37E475D5-712C-4D64-BE05-F85F935FE8C0}" type="presParOf" srcId="{35D0EF99-DA35-4041-82C7-7976984C5C75}" destId="{A720871F-BE49-487A-AD5B-95392C492F2C}" srcOrd="1" destOrd="0" presId="urn:microsoft.com/office/officeart/2005/8/layout/hList7"/>
    <dgm:cxn modelId="{5135744A-E8B3-4F4C-971B-81FB200A20A3}" type="presParOf" srcId="{35D0EF99-DA35-4041-82C7-7976984C5C75}" destId="{F2214A19-BD19-4469-A6AC-3B132E8CF372}" srcOrd="2" destOrd="0" presId="urn:microsoft.com/office/officeart/2005/8/layout/hList7"/>
    <dgm:cxn modelId="{7C046833-FBE2-4151-8E00-F674D43DB067}" type="presParOf" srcId="{35D0EF99-DA35-4041-82C7-7976984C5C75}" destId="{46A1B68B-D3D7-41C1-AF13-B35CA6B8EE7C}" srcOrd="3" destOrd="0" presId="urn:microsoft.com/office/officeart/2005/8/layout/hList7"/>
    <dgm:cxn modelId="{BFF54D12-75FF-41F7-8F8C-11F4B3F8EBE5}" type="presParOf" srcId="{9D137458-B2F1-424B-9DD5-778FAC18FEFF}" destId="{110ACCB0-150E-485E-9FCE-1019A9D54C18}" srcOrd="1" destOrd="0" presId="urn:microsoft.com/office/officeart/2005/8/layout/hList7"/>
    <dgm:cxn modelId="{B6C9B4E2-4507-4C1A-8C7B-AAD0BA989374}" type="presParOf" srcId="{9D137458-B2F1-424B-9DD5-778FAC18FEFF}" destId="{848740FD-798D-4926-9BAF-F66FF685272F}" srcOrd="2" destOrd="0" presId="urn:microsoft.com/office/officeart/2005/8/layout/hList7"/>
    <dgm:cxn modelId="{954ECB55-1DD3-4E34-AF06-ED6353674168}" type="presParOf" srcId="{848740FD-798D-4926-9BAF-F66FF685272F}" destId="{8C820A39-8640-4C7B-92F7-4690EDEE5705}" srcOrd="0" destOrd="0" presId="urn:microsoft.com/office/officeart/2005/8/layout/hList7"/>
    <dgm:cxn modelId="{A3BC2CB3-E41C-4408-BCEC-EAA8974D0040}" type="presParOf" srcId="{848740FD-798D-4926-9BAF-F66FF685272F}" destId="{F84CB42D-09E1-470E-9A97-DD164209C91C}" srcOrd="1" destOrd="0" presId="urn:microsoft.com/office/officeart/2005/8/layout/hList7"/>
    <dgm:cxn modelId="{64537CD0-FDD0-421E-9804-06877FFF76B9}" type="presParOf" srcId="{848740FD-798D-4926-9BAF-F66FF685272F}" destId="{5D552534-351D-43F3-8104-5835153D4DAF}" srcOrd="2" destOrd="0" presId="urn:microsoft.com/office/officeart/2005/8/layout/hList7"/>
    <dgm:cxn modelId="{1DA7FC06-291A-4E4E-A9B5-AF084C67620E}" type="presParOf" srcId="{848740FD-798D-4926-9BAF-F66FF685272F}" destId="{B7198FA7-1F2A-4190-9D7E-D451B20B62F6}"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A037C07-C7BA-4603-BB93-5CBE73B36B09}" type="doc">
      <dgm:prSet loTypeId="urn:microsoft.com/office/officeart/2005/8/layout/vList2" loCatId="list" qsTypeId="urn:microsoft.com/office/officeart/2005/8/quickstyle/3d2#9" qsCatId="3D" csTypeId="urn:microsoft.com/office/officeart/2005/8/colors/colorful2" csCatId="colorful"/>
      <dgm:spPr/>
      <dgm:t>
        <a:bodyPr/>
        <a:lstStyle/>
        <a:p>
          <a:endParaRPr lang="id-ID"/>
        </a:p>
      </dgm:t>
    </dgm:pt>
    <dgm:pt modelId="{7B0150F5-183F-4CAB-BE31-E9B22D4E88DF}">
      <dgm:prSet/>
      <dgm:spPr/>
      <dgm:t>
        <a:bodyPr/>
        <a:lstStyle/>
        <a:p>
          <a:pPr algn="ctr" rtl="0"/>
          <a:r>
            <a:rPr lang="en-US" b="1" dirty="0" err="1"/>
            <a:t>Kondisi</a:t>
          </a:r>
          <a:r>
            <a:rPr lang="en-US" b="1" dirty="0"/>
            <a:t> </a:t>
          </a:r>
          <a:r>
            <a:rPr lang="en-US" b="1" dirty="0" err="1"/>
            <a:t>Sosial</a:t>
          </a:r>
          <a:r>
            <a:rPr lang="en-US" b="1" dirty="0"/>
            <a:t> </a:t>
          </a:r>
          <a:r>
            <a:rPr lang="en-US" b="1" dirty="0" err="1"/>
            <a:t>Budaya</a:t>
          </a:r>
          <a:r>
            <a:rPr lang="en-US" b="1" dirty="0"/>
            <a:t>, </a:t>
          </a:r>
          <a:r>
            <a:rPr lang="en-US" b="1" dirty="0" err="1"/>
            <a:t>Geografis</a:t>
          </a:r>
          <a:r>
            <a:rPr lang="en-US" b="1" dirty="0"/>
            <a:t> Dan </a:t>
          </a:r>
          <a:r>
            <a:rPr lang="en-US" b="1" dirty="0" err="1"/>
            <a:t>Demografi</a:t>
          </a:r>
          <a:r>
            <a:rPr lang="en-US" b="1" dirty="0"/>
            <a:t> </a:t>
          </a:r>
          <a:r>
            <a:rPr lang="en-US" b="1" dirty="0" err="1"/>
            <a:t>Bangsa</a:t>
          </a:r>
          <a:r>
            <a:rPr lang="en-US" b="1" dirty="0"/>
            <a:t> Indonesia</a:t>
          </a:r>
        </a:p>
      </dgm:t>
    </dgm:pt>
    <dgm:pt modelId="{787AA766-FEA6-45E2-8FE7-9B250376D55D}" type="parTrans" cxnId="{0E3020EB-9916-4541-8EF5-6F3D2A956952}">
      <dgm:prSet/>
      <dgm:spPr/>
      <dgm:t>
        <a:bodyPr/>
        <a:lstStyle/>
        <a:p>
          <a:endParaRPr lang="id-ID"/>
        </a:p>
      </dgm:t>
    </dgm:pt>
    <dgm:pt modelId="{D62B6C88-327D-4721-83AA-C9737EC0C74E}" type="sibTrans" cxnId="{0E3020EB-9916-4541-8EF5-6F3D2A956952}">
      <dgm:prSet/>
      <dgm:spPr/>
      <dgm:t>
        <a:bodyPr/>
        <a:lstStyle/>
        <a:p>
          <a:endParaRPr lang="id-ID"/>
        </a:p>
      </dgm:t>
    </dgm:pt>
    <dgm:pt modelId="{0E124FFB-902B-44E3-B78A-D8869870AD39}" type="pres">
      <dgm:prSet presAssocID="{2A037C07-C7BA-4603-BB93-5CBE73B36B09}" presName="linear" presStyleCnt="0">
        <dgm:presLayoutVars>
          <dgm:animLvl val="lvl"/>
          <dgm:resizeHandles val="exact"/>
        </dgm:presLayoutVars>
      </dgm:prSet>
      <dgm:spPr/>
    </dgm:pt>
    <dgm:pt modelId="{90CB791D-00A3-435B-898D-6C4EDAD105E6}" type="pres">
      <dgm:prSet presAssocID="{7B0150F5-183F-4CAB-BE31-E9B22D4E88DF}" presName="parentText" presStyleLbl="node1" presStyleIdx="0" presStyleCnt="1">
        <dgm:presLayoutVars>
          <dgm:chMax val="0"/>
          <dgm:bulletEnabled val="1"/>
        </dgm:presLayoutVars>
      </dgm:prSet>
      <dgm:spPr/>
    </dgm:pt>
  </dgm:ptLst>
  <dgm:cxnLst>
    <dgm:cxn modelId="{D13DBA0A-B493-4A84-A2BB-A274746A9086}" type="presOf" srcId="{7B0150F5-183F-4CAB-BE31-E9B22D4E88DF}" destId="{90CB791D-00A3-435B-898D-6C4EDAD105E6}" srcOrd="0" destOrd="0" presId="urn:microsoft.com/office/officeart/2005/8/layout/vList2"/>
    <dgm:cxn modelId="{0E3020EB-9916-4541-8EF5-6F3D2A956952}" srcId="{2A037C07-C7BA-4603-BB93-5CBE73B36B09}" destId="{7B0150F5-183F-4CAB-BE31-E9B22D4E88DF}" srcOrd="0" destOrd="0" parTransId="{787AA766-FEA6-45E2-8FE7-9B250376D55D}" sibTransId="{D62B6C88-327D-4721-83AA-C9737EC0C74E}"/>
    <dgm:cxn modelId="{BADA92F2-AC9D-42F8-93E6-DFB110981A46}" type="presOf" srcId="{2A037C07-C7BA-4603-BB93-5CBE73B36B09}" destId="{0E124FFB-902B-44E3-B78A-D8869870AD39}" srcOrd="0" destOrd="0" presId="urn:microsoft.com/office/officeart/2005/8/layout/vList2"/>
    <dgm:cxn modelId="{7A39B5DE-2D32-46AA-9F20-66BC669533B1}" type="presParOf" srcId="{0E124FFB-902B-44E3-B78A-D8869870AD39}" destId="{90CB791D-00A3-435B-898D-6C4EDAD10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6536E9A-2546-4E53-9783-F087D14B9044}" type="doc">
      <dgm:prSet loTypeId="urn:microsoft.com/office/officeart/2005/8/layout/target3" loCatId="list" qsTypeId="urn:microsoft.com/office/officeart/2005/8/quickstyle/3d2#10" qsCatId="3D" csTypeId="urn:microsoft.com/office/officeart/2005/8/colors/accent1_1" csCatId="accent1" phldr="1"/>
      <dgm:spPr/>
      <dgm:t>
        <a:bodyPr/>
        <a:lstStyle/>
        <a:p>
          <a:endParaRPr lang="id-ID"/>
        </a:p>
      </dgm:t>
    </dgm:pt>
    <dgm:pt modelId="{D2C32B49-05AA-44C8-ACC3-A86FDAA2F57B}">
      <dgm:prSet/>
      <dgm:spPr/>
      <dgm:t>
        <a:bodyPr/>
        <a:lstStyle/>
        <a:p>
          <a:pPr rtl="0"/>
          <a:r>
            <a:rPr lang="id-ID" dirty="0"/>
            <a:t>Secara georafis, Indonesia berada diantara 2 benua dan 2 samudra. Benua Asia disebelah utara, Benua Australia di sebelah selatan dan di sebelah barat Samudra Hindia sedangkan Samudra Pasifik berada di sebelah timur. Indonesia sangat strategis karena menjadi persimpangan lalu lintas dunia dengan potensi ekonomi yang luar biasa jika Indonesia mampu mengelolanya. </a:t>
          </a:r>
        </a:p>
      </dgm:t>
    </dgm:pt>
    <dgm:pt modelId="{1D1135F0-7EBD-4D05-A0A3-6CFAD90E915C}" type="parTrans" cxnId="{9189E7E0-222A-4C35-B7E6-74DC1F0237EE}">
      <dgm:prSet/>
      <dgm:spPr/>
      <dgm:t>
        <a:bodyPr/>
        <a:lstStyle/>
        <a:p>
          <a:endParaRPr lang="id-ID"/>
        </a:p>
      </dgm:t>
    </dgm:pt>
    <dgm:pt modelId="{EC5DB725-F186-481D-8CC6-B86C51485304}" type="sibTrans" cxnId="{9189E7E0-222A-4C35-B7E6-74DC1F0237EE}">
      <dgm:prSet/>
      <dgm:spPr/>
      <dgm:t>
        <a:bodyPr/>
        <a:lstStyle/>
        <a:p>
          <a:endParaRPr lang="id-ID"/>
        </a:p>
      </dgm:t>
    </dgm:pt>
    <dgm:pt modelId="{355BF456-6740-4D1E-A6F6-19CE3EEC17AC}" type="pres">
      <dgm:prSet presAssocID="{36536E9A-2546-4E53-9783-F087D14B9044}" presName="Name0" presStyleCnt="0">
        <dgm:presLayoutVars>
          <dgm:chMax val="7"/>
          <dgm:dir/>
          <dgm:animLvl val="lvl"/>
          <dgm:resizeHandles val="exact"/>
        </dgm:presLayoutVars>
      </dgm:prSet>
      <dgm:spPr/>
    </dgm:pt>
    <dgm:pt modelId="{24D31566-2C5E-48DC-B610-A07719C33514}" type="pres">
      <dgm:prSet presAssocID="{D2C32B49-05AA-44C8-ACC3-A86FDAA2F57B}" presName="circle1" presStyleLbl="node1" presStyleIdx="0" presStyleCnt="1"/>
      <dgm:spPr/>
    </dgm:pt>
    <dgm:pt modelId="{65CED4D1-642A-40AE-99CE-B0CBBF57611F}" type="pres">
      <dgm:prSet presAssocID="{D2C32B49-05AA-44C8-ACC3-A86FDAA2F57B}" presName="space" presStyleCnt="0"/>
      <dgm:spPr/>
    </dgm:pt>
    <dgm:pt modelId="{E8A13537-CC8F-4B94-8D4E-DAD8C110CD51}" type="pres">
      <dgm:prSet presAssocID="{D2C32B49-05AA-44C8-ACC3-A86FDAA2F57B}" presName="rect1" presStyleLbl="alignAcc1" presStyleIdx="0" presStyleCnt="1"/>
      <dgm:spPr/>
    </dgm:pt>
    <dgm:pt modelId="{23B0BD8D-3417-4079-BF54-9789B5D7AE66}" type="pres">
      <dgm:prSet presAssocID="{D2C32B49-05AA-44C8-ACC3-A86FDAA2F57B}" presName="rect1ParTxNoCh" presStyleLbl="alignAcc1" presStyleIdx="0" presStyleCnt="1">
        <dgm:presLayoutVars>
          <dgm:chMax val="1"/>
          <dgm:bulletEnabled val="1"/>
        </dgm:presLayoutVars>
      </dgm:prSet>
      <dgm:spPr/>
    </dgm:pt>
  </dgm:ptLst>
  <dgm:cxnLst>
    <dgm:cxn modelId="{5151591A-8BA8-4B49-9989-1F1D3F5409BC}" type="presOf" srcId="{D2C32B49-05AA-44C8-ACC3-A86FDAA2F57B}" destId="{E8A13537-CC8F-4B94-8D4E-DAD8C110CD51}" srcOrd="0" destOrd="0" presId="urn:microsoft.com/office/officeart/2005/8/layout/target3"/>
    <dgm:cxn modelId="{9561E97A-3FBA-4FF4-916E-516748767E81}" type="presOf" srcId="{D2C32B49-05AA-44C8-ACC3-A86FDAA2F57B}" destId="{23B0BD8D-3417-4079-BF54-9789B5D7AE66}" srcOrd="1" destOrd="0" presId="urn:microsoft.com/office/officeart/2005/8/layout/target3"/>
    <dgm:cxn modelId="{86333FD7-8227-4268-9433-4FCBAE548A37}" type="presOf" srcId="{36536E9A-2546-4E53-9783-F087D14B9044}" destId="{355BF456-6740-4D1E-A6F6-19CE3EEC17AC}" srcOrd="0" destOrd="0" presId="urn:microsoft.com/office/officeart/2005/8/layout/target3"/>
    <dgm:cxn modelId="{9189E7E0-222A-4C35-B7E6-74DC1F0237EE}" srcId="{36536E9A-2546-4E53-9783-F087D14B9044}" destId="{D2C32B49-05AA-44C8-ACC3-A86FDAA2F57B}" srcOrd="0" destOrd="0" parTransId="{1D1135F0-7EBD-4D05-A0A3-6CFAD90E915C}" sibTransId="{EC5DB725-F186-481D-8CC6-B86C51485304}"/>
    <dgm:cxn modelId="{DEECE06C-B8E9-4657-B30D-B51F3F42116A}" type="presParOf" srcId="{355BF456-6740-4D1E-A6F6-19CE3EEC17AC}" destId="{24D31566-2C5E-48DC-B610-A07719C33514}" srcOrd="0" destOrd="0" presId="urn:microsoft.com/office/officeart/2005/8/layout/target3"/>
    <dgm:cxn modelId="{F1E3EA7B-27CB-4E8B-953D-F9A0A2FA6ED4}" type="presParOf" srcId="{355BF456-6740-4D1E-A6F6-19CE3EEC17AC}" destId="{65CED4D1-642A-40AE-99CE-B0CBBF57611F}" srcOrd="1" destOrd="0" presId="urn:microsoft.com/office/officeart/2005/8/layout/target3"/>
    <dgm:cxn modelId="{106E0639-92A0-4E6C-B1B0-EC0AB53FFD67}" type="presParOf" srcId="{355BF456-6740-4D1E-A6F6-19CE3EEC17AC}" destId="{E8A13537-CC8F-4B94-8D4E-DAD8C110CD51}" srcOrd="2" destOrd="0" presId="urn:microsoft.com/office/officeart/2005/8/layout/target3"/>
    <dgm:cxn modelId="{5A932B5D-FA24-40F5-B602-E9497691E87B}" type="presParOf" srcId="{355BF456-6740-4D1E-A6F6-19CE3EEC17AC}" destId="{23B0BD8D-3417-4079-BF54-9789B5D7AE66}"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A037C07-C7BA-4603-BB93-5CBE73B36B09}" type="doc">
      <dgm:prSet loTypeId="urn:microsoft.com/office/officeart/2005/8/layout/vList2" loCatId="list" qsTypeId="urn:microsoft.com/office/officeart/2005/8/quickstyle/3d2#11" qsCatId="3D" csTypeId="urn:microsoft.com/office/officeart/2005/8/colors/colorful2" csCatId="colorful"/>
      <dgm:spPr/>
      <dgm:t>
        <a:bodyPr/>
        <a:lstStyle/>
        <a:p>
          <a:endParaRPr lang="id-ID"/>
        </a:p>
      </dgm:t>
    </dgm:pt>
    <dgm:pt modelId="{7B0150F5-183F-4CAB-BE31-E9B22D4E88DF}">
      <dgm:prSet/>
      <dgm:spPr/>
      <dgm:t>
        <a:bodyPr/>
        <a:lstStyle/>
        <a:p>
          <a:pPr algn="ctr" rtl="0"/>
          <a:r>
            <a:rPr lang="en-US" b="1" dirty="0" err="1"/>
            <a:t>Kondisi</a:t>
          </a:r>
          <a:r>
            <a:rPr lang="en-US" b="1" dirty="0"/>
            <a:t> </a:t>
          </a:r>
          <a:r>
            <a:rPr lang="en-US" b="1" dirty="0" err="1"/>
            <a:t>Sosial</a:t>
          </a:r>
          <a:r>
            <a:rPr lang="en-US" b="1" dirty="0"/>
            <a:t> </a:t>
          </a:r>
          <a:r>
            <a:rPr lang="en-US" b="1" dirty="0" err="1"/>
            <a:t>Budaya</a:t>
          </a:r>
          <a:r>
            <a:rPr lang="en-US" b="1" dirty="0"/>
            <a:t>, </a:t>
          </a:r>
          <a:r>
            <a:rPr lang="en-US" b="1" dirty="0" err="1"/>
            <a:t>Geografis</a:t>
          </a:r>
          <a:r>
            <a:rPr lang="en-US" b="1" dirty="0"/>
            <a:t> Dan </a:t>
          </a:r>
          <a:r>
            <a:rPr lang="en-US" b="1" dirty="0" err="1"/>
            <a:t>Demografi</a:t>
          </a:r>
          <a:r>
            <a:rPr lang="en-US" b="1" dirty="0"/>
            <a:t> </a:t>
          </a:r>
          <a:r>
            <a:rPr lang="en-US" b="1" dirty="0" err="1"/>
            <a:t>Bangsa</a:t>
          </a:r>
          <a:r>
            <a:rPr lang="en-US" b="1" dirty="0"/>
            <a:t> Indonesia</a:t>
          </a:r>
        </a:p>
      </dgm:t>
    </dgm:pt>
    <dgm:pt modelId="{787AA766-FEA6-45E2-8FE7-9B250376D55D}" type="parTrans" cxnId="{0E3020EB-9916-4541-8EF5-6F3D2A956952}">
      <dgm:prSet/>
      <dgm:spPr/>
      <dgm:t>
        <a:bodyPr/>
        <a:lstStyle/>
        <a:p>
          <a:endParaRPr lang="id-ID"/>
        </a:p>
      </dgm:t>
    </dgm:pt>
    <dgm:pt modelId="{D62B6C88-327D-4721-83AA-C9737EC0C74E}" type="sibTrans" cxnId="{0E3020EB-9916-4541-8EF5-6F3D2A956952}">
      <dgm:prSet/>
      <dgm:spPr/>
      <dgm:t>
        <a:bodyPr/>
        <a:lstStyle/>
        <a:p>
          <a:endParaRPr lang="id-ID"/>
        </a:p>
      </dgm:t>
    </dgm:pt>
    <dgm:pt modelId="{0E124FFB-902B-44E3-B78A-D8869870AD39}" type="pres">
      <dgm:prSet presAssocID="{2A037C07-C7BA-4603-BB93-5CBE73B36B09}" presName="linear" presStyleCnt="0">
        <dgm:presLayoutVars>
          <dgm:animLvl val="lvl"/>
          <dgm:resizeHandles val="exact"/>
        </dgm:presLayoutVars>
      </dgm:prSet>
      <dgm:spPr/>
    </dgm:pt>
    <dgm:pt modelId="{90CB791D-00A3-435B-898D-6C4EDAD105E6}" type="pres">
      <dgm:prSet presAssocID="{7B0150F5-183F-4CAB-BE31-E9B22D4E88DF}" presName="parentText" presStyleLbl="node1" presStyleIdx="0" presStyleCnt="1">
        <dgm:presLayoutVars>
          <dgm:chMax val="0"/>
          <dgm:bulletEnabled val="1"/>
        </dgm:presLayoutVars>
      </dgm:prSet>
      <dgm:spPr/>
    </dgm:pt>
  </dgm:ptLst>
  <dgm:cxnLst>
    <dgm:cxn modelId="{6912F92E-DFF7-4FF2-8C97-A86556DB656B}" type="presOf" srcId="{2A037C07-C7BA-4603-BB93-5CBE73B36B09}" destId="{0E124FFB-902B-44E3-B78A-D8869870AD39}" srcOrd="0" destOrd="0" presId="urn:microsoft.com/office/officeart/2005/8/layout/vList2"/>
    <dgm:cxn modelId="{0E3020EB-9916-4541-8EF5-6F3D2A956952}" srcId="{2A037C07-C7BA-4603-BB93-5CBE73B36B09}" destId="{7B0150F5-183F-4CAB-BE31-E9B22D4E88DF}" srcOrd="0" destOrd="0" parTransId="{787AA766-FEA6-45E2-8FE7-9B250376D55D}" sibTransId="{D62B6C88-327D-4721-83AA-C9737EC0C74E}"/>
    <dgm:cxn modelId="{7584FEF7-DDE8-4A99-83D8-744CA304BCD7}" type="presOf" srcId="{7B0150F5-183F-4CAB-BE31-E9B22D4E88DF}" destId="{90CB791D-00A3-435B-898D-6C4EDAD105E6}" srcOrd="0" destOrd="0" presId="urn:microsoft.com/office/officeart/2005/8/layout/vList2"/>
    <dgm:cxn modelId="{4001903E-86E8-4007-95EC-C359DCB72699}" type="presParOf" srcId="{0E124FFB-902B-44E3-B78A-D8869870AD39}" destId="{90CB791D-00A3-435B-898D-6C4EDAD10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ABD6C8D-AD96-4CEB-8218-FBA29042687A}" type="doc">
      <dgm:prSet loTypeId="urn:microsoft.com/office/officeart/2005/8/layout/vList2" loCatId="list" qsTypeId="urn:microsoft.com/office/officeart/2005/8/quickstyle/3d2#12" qsCatId="3D" csTypeId="urn:microsoft.com/office/officeart/2005/8/colors/colorful5" csCatId="colorful"/>
      <dgm:spPr/>
      <dgm:t>
        <a:bodyPr/>
        <a:lstStyle/>
        <a:p>
          <a:endParaRPr lang="id-ID"/>
        </a:p>
      </dgm:t>
    </dgm:pt>
    <dgm:pt modelId="{85ED8FA7-1935-48E0-A59A-DF8EF7CF51BA}">
      <dgm:prSet custT="1"/>
      <dgm:spPr/>
      <dgm:t>
        <a:bodyPr/>
        <a:lstStyle/>
        <a:p>
          <a:pPr rtl="0"/>
          <a:r>
            <a:rPr lang="id-ID" sz="2400" dirty="0">
              <a:latin typeface="Arial" pitchFamily="34" charset="0"/>
              <a:cs typeface="Arial" pitchFamily="34" charset="0"/>
            </a:rPr>
            <a:t>Luas wilayah Indonesia 1.904.569 Kilometer Persegi yang menguntai dalam 17.504 pulau dari Sabang sampai Marauke, dari Miangas sampai Pulau Rote menjadikan Indonesia sebagai negara kepulauan terbesar didunia dengan garis pantai nomor dua terpanjang di dunia (95.181). </a:t>
          </a:r>
        </a:p>
      </dgm:t>
    </dgm:pt>
    <dgm:pt modelId="{778C5F33-8E6B-47F2-8344-067EACDC6F32}" type="parTrans" cxnId="{EFD06843-643B-41FD-8004-6F73E4D76EA6}">
      <dgm:prSet/>
      <dgm:spPr/>
      <dgm:t>
        <a:bodyPr/>
        <a:lstStyle/>
        <a:p>
          <a:endParaRPr lang="id-ID" sz="2400">
            <a:latin typeface="Arial" pitchFamily="34" charset="0"/>
            <a:cs typeface="Arial" pitchFamily="34" charset="0"/>
          </a:endParaRPr>
        </a:p>
      </dgm:t>
    </dgm:pt>
    <dgm:pt modelId="{54EDE22E-65AB-4CC1-8A22-6B8D5EA4EDB5}" type="sibTrans" cxnId="{EFD06843-643B-41FD-8004-6F73E4D76EA6}">
      <dgm:prSet/>
      <dgm:spPr/>
      <dgm:t>
        <a:bodyPr/>
        <a:lstStyle/>
        <a:p>
          <a:endParaRPr lang="id-ID" sz="2400">
            <a:latin typeface="Arial" pitchFamily="34" charset="0"/>
            <a:cs typeface="Arial" pitchFamily="34" charset="0"/>
          </a:endParaRPr>
        </a:p>
      </dgm:t>
    </dgm:pt>
    <dgm:pt modelId="{0008949B-EEAE-4E89-812B-EABA1CB488B2}">
      <dgm:prSet custT="1"/>
      <dgm:spPr/>
      <dgm:t>
        <a:bodyPr/>
        <a:lstStyle/>
        <a:p>
          <a:pPr rtl="0"/>
          <a:r>
            <a:rPr lang="id-ID" sz="2400" dirty="0">
              <a:latin typeface="Arial" pitchFamily="34" charset="0"/>
              <a:cs typeface="Arial" pitchFamily="34" charset="0"/>
            </a:rPr>
            <a:t>Secara administratif wilayah Indonesia terdiri dari 34 Provinsi dan 514 Kabupaten/Kota, dengan 3 zona pembagian waktu yakni Waktu Indonesia Bagian Barat (WIB), Waktu Indonesia Bagian Tengah (WITA) dan Waktu Indonesia Bagian Timur (WIT) yang jika dikomparsikan dengan Eropa makan zona waktu Indonesia terbentang dari London sampai Afghanistan.</a:t>
          </a:r>
        </a:p>
      </dgm:t>
    </dgm:pt>
    <dgm:pt modelId="{100A6832-A891-45BA-9C38-815BCA30527C}" type="parTrans" cxnId="{49B7477F-50EC-4983-9F77-665B9615E92A}">
      <dgm:prSet/>
      <dgm:spPr/>
      <dgm:t>
        <a:bodyPr/>
        <a:lstStyle/>
        <a:p>
          <a:endParaRPr lang="id-ID" sz="2400">
            <a:latin typeface="Arial" pitchFamily="34" charset="0"/>
            <a:cs typeface="Arial" pitchFamily="34" charset="0"/>
          </a:endParaRPr>
        </a:p>
      </dgm:t>
    </dgm:pt>
    <dgm:pt modelId="{CAE3C930-715B-4594-A93C-62813EE4B915}" type="sibTrans" cxnId="{49B7477F-50EC-4983-9F77-665B9615E92A}">
      <dgm:prSet/>
      <dgm:spPr/>
      <dgm:t>
        <a:bodyPr/>
        <a:lstStyle/>
        <a:p>
          <a:endParaRPr lang="id-ID" sz="2400">
            <a:latin typeface="Arial" pitchFamily="34" charset="0"/>
            <a:cs typeface="Arial" pitchFamily="34" charset="0"/>
          </a:endParaRPr>
        </a:p>
      </dgm:t>
    </dgm:pt>
    <dgm:pt modelId="{0C03C2E0-48E6-42E7-B920-E5A55CAD2A30}" type="pres">
      <dgm:prSet presAssocID="{FABD6C8D-AD96-4CEB-8218-FBA29042687A}" presName="linear" presStyleCnt="0">
        <dgm:presLayoutVars>
          <dgm:animLvl val="lvl"/>
          <dgm:resizeHandles val="exact"/>
        </dgm:presLayoutVars>
      </dgm:prSet>
      <dgm:spPr/>
    </dgm:pt>
    <dgm:pt modelId="{72263C80-B035-45CD-BF76-135CB0E057FA}" type="pres">
      <dgm:prSet presAssocID="{85ED8FA7-1935-48E0-A59A-DF8EF7CF51BA}" presName="parentText" presStyleLbl="node1" presStyleIdx="0" presStyleCnt="2">
        <dgm:presLayoutVars>
          <dgm:chMax val="0"/>
          <dgm:bulletEnabled val="1"/>
        </dgm:presLayoutVars>
      </dgm:prSet>
      <dgm:spPr/>
    </dgm:pt>
    <dgm:pt modelId="{A970DA63-7972-451D-87AB-AA2E1111EAE1}" type="pres">
      <dgm:prSet presAssocID="{54EDE22E-65AB-4CC1-8A22-6B8D5EA4EDB5}" presName="spacer" presStyleCnt="0"/>
      <dgm:spPr/>
    </dgm:pt>
    <dgm:pt modelId="{A0DD726B-2CE8-4CB4-AF15-5AFEE507C7CB}" type="pres">
      <dgm:prSet presAssocID="{0008949B-EEAE-4E89-812B-EABA1CB488B2}" presName="parentText" presStyleLbl="node1" presStyleIdx="1" presStyleCnt="2">
        <dgm:presLayoutVars>
          <dgm:chMax val="0"/>
          <dgm:bulletEnabled val="1"/>
        </dgm:presLayoutVars>
      </dgm:prSet>
      <dgm:spPr/>
    </dgm:pt>
  </dgm:ptLst>
  <dgm:cxnLst>
    <dgm:cxn modelId="{DE91EF02-6936-469F-A9F1-DB2415B65B4B}" type="presOf" srcId="{FABD6C8D-AD96-4CEB-8218-FBA29042687A}" destId="{0C03C2E0-48E6-42E7-B920-E5A55CAD2A30}" srcOrd="0" destOrd="0" presId="urn:microsoft.com/office/officeart/2005/8/layout/vList2"/>
    <dgm:cxn modelId="{EFD06843-643B-41FD-8004-6F73E4D76EA6}" srcId="{FABD6C8D-AD96-4CEB-8218-FBA29042687A}" destId="{85ED8FA7-1935-48E0-A59A-DF8EF7CF51BA}" srcOrd="0" destOrd="0" parTransId="{778C5F33-8E6B-47F2-8344-067EACDC6F32}" sibTransId="{54EDE22E-65AB-4CC1-8A22-6B8D5EA4EDB5}"/>
    <dgm:cxn modelId="{49B7477F-50EC-4983-9F77-665B9615E92A}" srcId="{FABD6C8D-AD96-4CEB-8218-FBA29042687A}" destId="{0008949B-EEAE-4E89-812B-EABA1CB488B2}" srcOrd="1" destOrd="0" parTransId="{100A6832-A891-45BA-9C38-815BCA30527C}" sibTransId="{CAE3C930-715B-4594-A93C-62813EE4B915}"/>
    <dgm:cxn modelId="{5AF2AEB8-9DD6-4CC9-AD64-26C83FF17B77}" type="presOf" srcId="{0008949B-EEAE-4E89-812B-EABA1CB488B2}" destId="{A0DD726B-2CE8-4CB4-AF15-5AFEE507C7CB}" srcOrd="0" destOrd="0" presId="urn:microsoft.com/office/officeart/2005/8/layout/vList2"/>
    <dgm:cxn modelId="{B8BB59DC-CC64-4850-B772-6768DC377FAF}" type="presOf" srcId="{85ED8FA7-1935-48E0-A59A-DF8EF7CF51BA}" destId="{72263C80-B035-45CD-BF76-135CB0E057FA}" srcOrd="0" destOrd="0" presId="urn:microsoft.com/office/officeart/2005/8/layout/vList2"/>
    <dgm:cxn modelId="{FA872735-7B11-4B38-AA9B-03A7F0C94057}" type="presParOf" srcId="{0C03C2E0-48E6-42E7-B920-E5A55CAD2A30}" destId="{72263C80-B035-45CD-BF76-135CB0E057FA}" srcOrd="0" destOrd="0" presId="urn:microsoft.com/office/officeart/2005/8/layout/vList2"/>
    <dgm:cxn modelId="{2B6D1226-1461-42FE-8CAB-BA40A5473A42}" type="presParOf" srcId="{0C03C2E0-48E6-42E7-B920-E5A55CAD2A30}" destId="{A970DA63-7972-451D-87AB-AA2E1111EAE1}" srcOrd="1" destOrd="0" presId="urn:microsoft.com/office/officeart/2005/8/layout/vList2"/>
    <dgm:cxn modelId="{FE6D36E7-EFB6-451F-924C-255B5A642446}" type="presParOf" srcId="{0C03C2E0-48E6-42E7-B920-E5A55CAD2A30}" destId="{A0DD726B-2CE8-4CB4-AF15-5AFEE507C7CB}"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A037C07-C7BA-4603-BB93-5CBE73B36B09}" type="doc">
      <dgm:prSet loTypeId="urn:microsoft.com/office/officeart/2005/8/layout/vList2" loCatId="list" qsTypeId="urn:microsoft.com/office/officeart/2005/8/quickstyle/3d2#13" qsCatId="3D" csTypeId="urn:microsoft.com/office/officeart/2005/8/colors/colorful2" csCatId="colorful"/>
      <dgm:spPr/>
      <dgm:t>
        <a:bodyPr/>
        <a:lstStyle/>
        <a:p>
          <a:endParaRPr lang="id-ID"/>
        </a:p>
      </dgm:t>
    </dgm:pt>
    <dgm:pt modelId="{7B0150F5-183F-4CAB-BE31-E9B22D4E88DF}">
      <dgm:prSet/>
      <dgm:spPr/>
      <dgm:t>
        <a:bodyPr/>
        <a:lstStyle/>
        <a:p>
          <a:pPr algn="ctr" rtl="0"/>
          <a:r>
            <a:rPr lang="en-US" b="1" dirty="0" err="1"/>
            <a:t>Kondisi</a:t>
          </a:r>
          <a:r>
            <a:rPr lang="en-US" b="1" dirty="0"/>
            <a:t> </a:t>
          </a:r>
          <a:r>
            <a:rPr lang="en-US" b="1" dirty="0" err="1"/>
            <a:t>Sosial</a:t>
          </a:r>
          <a:r>
            <a:rPr lang="en-US" b="1" dirty="0"/>
            <a:t> </a:t>
          </a:r>
          <a:r>
            <a:rPr lang="en-US" b="1" dirty="0" err="1"/>
            <a:t>Budaya</a:t>
          </a:r>
          <a:r>
            <a:rPr lang="en-US" b="1" dirty="0"/>
            <a:t>, </a:t>
          </a:r>
          <a:r>
            <a:rPr lang="en-US" b="1" dirty="0" err="1"/>
            <a:t>Geografis</a:t>
          </a:r>
          <a:r>
            <a:rPr lang="en-US" b="1" dirty="0"/>
            <a:t> Dan </a:t>
          </a:r>
          <a:r>
            <a:rPr lang="en-US" b="1" dirty="0" err="1"/>
            <a:t>Demografi</a:t>
          </a:r>
          <a:r>
            <a:rPr lang="en-US" b="1" dirty="0"/>
            <a:t> </a:t>
          </a:r>
          <a:r>
            <a:rPr lang="en-US" b="1" dirty="0" err="1"/>
            <a:t>Bangsa</a:t>
          </a:r>
          <a:r>
            <a:rPr lang="en-US" b="1" dirty="0"/>
            <a:t> Indonesia</a:t>
          </a:r>
        </a:p>
      </dgm:t>
    </dgm:pt>
    <dgm:pt modelId="{787AA766-FEA6-45E2-8FE7-9B250376D55D}" type="parTrans" cxnId="{0E3020EB-9916-4541-8EF5-6F3D2A956952}">
      <dgm:prSet/>
      <dgm:spPr/>
      <dgm:t>
        <a:bodyPr/>
        <a:lstStyle/>
        <a:p>
          <a:endParaRPr lang="id-ID"/>
        </a:p>
      </dgm:t>
    </dgm:pt>
    <dgm:pt modelId="{D62B6C88-327D-4721-83AA-C9737EC0C74E}" type="sibTrans" cxnId="{0E3020EB-9916-4541-8EF5-6F3D2A956952}">
      <dgm:prSet/>
      <dgm:spPr/>
      <dgm:t>
        <a:bodyPr/>
        <a:lstStyle/>
        <a:p>
          <a:endParaRPr lang="id-ID"/>
        </a:p>
      </dgm:t>
    </dgm:pt>
    <dgm:pt modelId="{0E124FFB-902B-44E3-B78A-D8869870AD39}" type="pres">
      <dgm:prSet presAssocID="{2A037C07-C7BA-4603-BB93-5CBE73B36B09}" presName="linear" presStyleCnt="0">
        <dgm:presLayoutVars>
          <dgm:animLvl val="lvl"/>
          <dgm:resizeHandles val="exact"/>
        </dgm:presLayoutVars>
      </dgm:prSet>
      <dgm:spPr/>
    </dgm:pt>
    <dgm:pt modelId="{90CB791D-00A3-435B-898D-6C4EDAD105E6}" type="pres">
      <dgm:prSet presAssocID="{7B0150F5-183F-4CAB-BE31-E9B22D4E88DF}" presName="parentText" presStyleLbl="node1" presStyleIdx="0" presStyleCnt="1">
        <dgm:presLayoutVars>
          <dgm:chMax val="0"/>
          <dgm:bulletEnabled val="1"/>
        </dgm:presLayoutVars>
      </dgm:prSet>
      <dgm:spPr/>
    </dgm:pt>
  </dgm:ptLst>
  <dgm:cxnLst>
    <dgm:cxn modelId="{2BFAB9E6-5054-4EEF-B872-F91EA437047D}" type="presOf" srcId="{7B0150F5-183F-4CAB-BE31-E9B22D4E88DF}" destId="{90CB791D-00A3-435B-898D-6C4EDAD105E6}" srcOrd="0" destOrd="0" presId="urn:microsoft.com/office/officeart/2005/8/layout/vList2"/>
    <dgm:cxn modelId="{0E3020EB-9916-4541-8EF5-6F3D2A956952}" srcId="{2A037C07-C7BA-4603-BB93-5CBE73B36B09}" destId="{7B0150F5-183F-4CAB-BE31-E9B22D4E88DF}" srcOrd="0" destOrd="0" parTransId="{787AA766-FEA6-45E2-8FE7-9B250376D55D}" sibTransId="{D62B6C88-327D-4721-83AA-C9737EC0C74E}"/>
    <dgm:cxn modelId="{0E1471F1-B07D-41DC-A9B9-D1BF8B69DDC3}" type="presOf" srcId="{2A037C07-C7BA-4603-BB93-5CBE73B36B09}" destId="{0E124FFB-902B-44E3-B78A-D8869870AD39}" srcOrd="0" destOrd="0" presId="urn:microsoft.com/office/officeart/2005/8/layout/vList2"/>
    <dgm:cxn modelId="{F874A76D-3044-4A8A-88FB-6A24E880C83E}" type="presParOf" srcId="{0E124FFB-902B-44E3-B78A-D8869870AD39}" destId="{90CB791D-00A3-435B-898D-6C4EDAD10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4CC76F-3481-41A4-A885-9EF4523065E8}"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id-ID"/>
        </a:p>
      </dgm:t>
    </dgm:pt>
    <dgm:pt modelId="{09C4F57B-5D19-4647-A9EA-DDFC03B01873}">
      <dgm:prSet custT="1"/>
      <dgm:spPr/>
      <dgm:t>
        <a:bodyPr/>
        <a:lstStyle/>
        <a:p>
          <a:pPr rtl="0"/>
          <a:r>
            <a:rPr lang="id-ID" sz="2600" dirty="0"/>
            <a:t>Indonesia sebagai negara terkaya di dunia dalam kemajemukan mampu disatukan oleh sebuah ideologi yang bernama Pancasila. Komunisme gagal mempertahankan kesatuan Uni Soviet, bubar dibulan Desember 1991 menjadi 15 negara.</a:t>
          </a:r>
        </a:p>
      </dgm:t>
    </dgm:pt>
    <dgm:pt modelId="{502836F3-C0F6-4D43-AC26-5557BC8906B1}" type="parTrans" cxnId="{A584F3CB-9854-48BF-93CE-FEF2F9A7CE32}">
      <dgm:prSet/>
      <dgm:spPr/>
      <dgm:t>
        <a:bodyPr/>
        <a:lstStyle/>
        <a:p>
          <a:endParaRPr lang="id-ID" sz="2600"/>
        </a:p>
      </dgm:t>
    </dgm:pt>
    <dgm:pt modelId="{69807565-5D6B-4734-BD89-C8127D8A27BB}" type="sibTrans" cxnId="{A584F3CB-9854-48BF-93CE-FEF2F9A7CE32}">
      <dgm:prSet/>
      <dgm:spPr/>
      <dgm:t>
        <a:bodyPr/>
        <a:lstStyle/>
        <a:p>
          <a:endParaRPr lang="id-ID" sz="2600"/>
        </a:p>
      </dgm:t>
    </dgm:pt>
    <dgm:pt modelId="{4D9E9989-9074-460F-BD97-08779A1A3E55}">
      <dgm:prSet custT="1"/>
      <dgm:spPr/>
      <dgm:t>
        <a:bodyPr/>
        <a:lstStyle/>
        <a:p>
          <a:pPr rtl="0"/>
          <a:r>
            <a:rPr lang="id-ID" sz="2600" dirty="0"/>
            <a:t>Di Eropa Tengah, pada November 1992 terjadi “Disolution” atau pemisahan menjadi dua negara di Republik Cekoslovakia, yaitu Ceko dan Slovakia.</a:t>
          </a:r>
        </a:p>
      </dgm:t>
    </dgm:pt>
    <dgm:pt modelId="{EBF7286C-4D2B-472E-89F6-87ABB138F935}" type="parTrans" cxnId="{D39829A2-9C40-4A20-BFE4-4BA91F9CDFD2}">
      <dgm:prSet/>
      <dgm:spPr/>
      <dgm:t>
        <a:bodyPr/>
        <a:lstStyle/>
        <a:p>
          <a:endParaRPr lang="id-ID" sz="2600"/>
        </a:p>
      </dgm:t>
    </dgm:pt>
    <dgm:pt modelId="{A8002042-4235-4C28-8239-FD9E66FF0058}" type="sibTrans" cxnId="{D39829A2-9C40-4A20-BFE4-4BA91F9CDFD2}">
      <dgm:prSet/>
      <dgm:spPr/>
      <dgm:t>
        <a:bodyPr/>
        <a:lstStyle/>
        <a:p>
          <a:endParaRPr lang="id-ID" sz="2600"/>
        </a:p>
      </dgm:t>
    </dgm:pt>
    <dgm:pt modelId="{B0B71943-9582-44B7-8461-D26CFCDA6B58}" type="pres">
      <dgm:prSet presAssocID="{824CC76F-3481-41A4-A885-9EF4523065E8}" presName="linear" presStyleCnt="0">
        <dgm:presLayoutVars>
          <dgm:animLvl val="lvl"/>
          <dgm:resizeHandles val="exact"/>
        </dgm:presLayoutVars>
      </dgm:prSet>
      <dgm:spPr/>
    </dgm:pt>
    <dgm:pt modelId="{8B4E9861-2E9F-4AF2-A7B4-3A33B91CFC58}" type="pres">
      <dgm:prSet presAssocID="{09C4F57B-5D19-4647-A9EA-DDFC03B01873}" presName="parentText" presStyleLbl="node1" presStyleIdx="0" presStyleCnt="2">
        <dgm:presLayoutVars>
          <dgm:chMax val="0"/>
          <dgm:bulletEnabled val="1"/>
        </dgm:presLayoutVars>
      </dgm:prSet>
      <dgm:spPr/>
    </dgm:pt>
    <dgm:pt modelId="{409B87F2-E882-463A-9DFC-E45C82791FC1}" type="pres">
      <dgm:prSet presAssocID="{69807565-5D6B-4734-BD89-C8127D8A27BB}" presName="spacer" presStyleCnt="0"/>
      <dgm:spPr/>
    </dgm:pt>
    <dgm:pt modelId="{4E13D040-CDF0-4CF7-8019-4BF42824A22C}" type="pres">
      <dgm:prSet presAssocID="{4D9E9989-9074-460F-BD97-08779A1A3E55}" presName="parentText" presStyleLbl="node1" presStyleIdx="1" presStyleCnt="2">
        <dgm:presLayoutVars>
          <dgm:chMax val="0"/>
          <dgm:bulletEnabled val="1"/>
        </dgm:presLayoutVars>
      </dgm:prSet>
      <dgm:spPr/>
    </dgm:pt>
  </dgm:ptLst>
  <dgm:cxnLst>
    <dgm:cxn modelId="{D39829A2-9C40-4A20-BFE4-4BA91F9CDFD2}" srcId="{824CC76F-3481-41A4-A885-9EF4523065E8}" destId="{4D9E9989-9074-460F-BD97-08779A1A3E55}" srcOrd="1" destOrd="0" parTransId="{EBF7286C-4D2B-472E-89F6-87ABB138F935}" sibTransId="{A8002042-4235-4C28-8239-FD9E66FF0058}"/>
    <dgm:cxn modelId="{F05A91AD-6D75-4BC4-A57C-D0E0B6024EB7}" type="presOf" srcId="{824CC76F-3481-41A4-A885-9EF4523065E8}" destId="{B0B71943-9582-44B7-8461-D26CFCDA6B58}" srcOrd="0" destOrd="0" presId="urn:microsoft.com/office/officeart/2005/8/layout/vList2"/>
    <dgm:cxn modelId="{D31B97BE-58A4-4845-9427-89933DEC629C}" type="presOf" srcId="{09C4F57B-5D19-4647-A9EA-DDFC03B01873}" destId="{8B4E9861-2E9F-4AF2-A7B4-3A33B91CFC58}" srcOrd="0" destOrd="0" presId="urn:microsoft.com/office/officeart/2005/8/layout/vList2"/>
    <dgm:cxn modelId="{86D359C3-FCCF-423B-A10C-B23880EA1F51}" type="presOf" srcId="{4D9E9989-9074-460F-BD97-08779A1A3E55}" destId="{4E13D040-CDF0-4CF7-8019-4BF42824A22C}" srcOrd="0" destOrd="0" presId="urn:microsoft.com/office/officeart/2005/8/layout/vList2"/>
    <dgm:cxn modelId="{A584F3CB-9854-48BF-93CE-FEF2F9A7CE32}" srcId="{824CC76F-3481-41A4-A885-9EF4523065E8}" destId="{09C4F57B-5D19-4647-A9EA-DDFC03B01873}" srcOrd="0" destOrd="0" parTransId="{502836F3-C0F6-4D43-AC26-5557BC8906B1}" sibTransId="{69807565-5D6B-4734-BD89-C8127D8A27BB}"/>
    <dgm:cxn modelId="{FA5EA971-B495-48BB-9E64-D8BD68606A34}" type="presParOf" srcId="{B0B71943-9582-44B7-8461-D26CFCDA6B58}" destId="{8B4E9861-2E9F-4AF2-A7B4-3A33B91CFC58}" srcOrd="0" destOrd="0" presId="urn:microsoft.com/office/officeart/2005/8/layout/vList2"/>
    <dgm:cxn modelId="{2EF9D56A-DA68-4EB6-AAEE-785B3AA062AE}" type="presParOf" srcId="{B0B71943-9582-44B7-8461-D26CFCDA6B58}" destId="{409B87F2-E882-463A-9DFC-E45C82791FC1}" srcOrd="1" destOrd="0" presId="urn:microsoft.com/office/officeart/2005/8/layout/vList2"/>
    <dgm:cxn modelId="{CADD678C-FE1E-4ED8-9ECA-927A19974CE6}" type="presParOf" srcId="{B0B71943-9582-44B7-8461-D26CFCDA6B58}" destId="{4E13D040-CDF0-4CF7-8019-4BF42824A22C}"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CF2BD3E-34F2-45FC-BAED-A55C9E5E157D}" type="doc">
      <dgm:prSet loTypeId="urn:microsoft.com/office/officeart/2005/8/layout/process4" loCatId="list" qsTypeId="urn:microsoft.com/office/officeart/2005/8/quickstyle/3d2#14" qsCatId="3D" csTypeId="urn:microsoft.com/office/officeart/2005/8/colors/colorful1#2" csCatId="colorful" phldr="1"/>
      <dgm:spPr/>
      <dgm:t>
        <a:bodyPr/>
        <a:lstStyle/>
        <a:p>
          <a:endParaRPr lang="id-ID"/>
        </a:p>
      </dgm:t>
    </dgm:pt>
    <dgm:pt modelId="{4C127488-85E9-4930-8F1E-7AB69142F38C}">
      <dgm:prSet custT="1"/>
      <dgm:spPr/>
      <dgm:t>
        <a:bodyPr/>
        <a:lstStyle/>
        <a:p>
          <a:pPr rtl="0"/>
          <a:r>
            <a:rPr lang="id-ID" sz="2000" dirty="0">
              <a:latin typeface="Arial" pitchFamily="34" charset="0"/>
              <a:cs typeface="Arial" pitchFamily="34" charset="0"/>
            </a:rPr>
            <a:t>Secara Sosial – Budaya, yaitu sikap mental/watak/ tata nilai yang tumbuh dan berkembang ditengah masyarakat luas. </a:t>
          </a:r>
        </a:p>
      </dgm:t>
    </dgm:pt>
    <dgm:pt modelId="{3BC7D92B-B37F-4245-BF15-E7EC8D084C55}" type="parTrans" cxnId="{92FC57A8-C955-4DC3-A40F-AC183B7B9DD2}">
      <dgm:prSet/>
      <dgm:spPr/>
      <dgm:t>
        <a:bodyPr/>
        <a:lstStyle/>
        <a:p>
          <a:endParaRPr lang="id-ID" sz="2000">
            <a:latin typeface="Arial" pitchFamily="34" charset="0"/>
            <a:cs typeface="Arial" pitchFamily="34" charset="0"/>
          </a:endParaRPr>
        </a:p>
      </dgm:t>
    </dgm:pt>
    <dgm:pt modelId="{2D055EC7-4420-4356-A989-20EF2A82F5F2}" type="sibTrans" cxnId="{92FC57A8-C955-4DC3-A40F-AC183B7B9DD2}">
      <dgm:prSet/>
      <dgm:spPr/>
      <dgm:t>
        <a:bodyPr/>
        <a:lstStyle/>
        <a:p>
          <a:endParaRPr lang="id-ID" sz="2000">
            <a:latin typeface="Arial" pitchFamily="34" charset="0"/>
            <a:cs typeface="Arial" pitchFamily="34" charset="0"/>
          </a:endParaRPr>
        </a:p>
      </dgm:t>
    </dgm:pt>
    <dgm:pt modelId="{4D05FB64-3A17-46FA-8693-5A125A6C2F98}">
      <dgm:prSet custT="1"/>
      <dgm:spPr/>
      <dgm:t>
        <a:bodyPr/>
        <a:lstStyle/>
        <a:p>
          <a:pPr rtl="0"/>
          <a:r>
            <a:rPr lang="id-ID" sz="2000" dirty="0">
              <a:latin typeface="Arial" pitchFamily="34" charset="0"/>
              <a:cs typeface="Arial" pitchFamily="34" charset="0"/>
            </a:rPr>
            <a:t>Indonesia terdiri dari 714 Suku Bangsa, nilai – nilai </a:t>
          </a:r>
          <a:r>
            <a:rPr lang="id-ID" sz="2000" i="1" dirty="0">
              <a:latin typeface="Arial" pitchFamily="34" charset="0"/>
              <a:cs typeface="Arial" pitchFamily="34" charset="0"/>
            </a:rPr>
            <a:t>adilihung</a:t>
          </a:r>
          <a:r>
            <a:rPr lang="id-ID" sz="2000" dirty="0">
              <a:latin typeface="Arial" pitchFamily="34" charset="0"/>
              <a:cs typeface="Arial" pitchFamily="34" charset="0"/>
            </a:rPr>
            <a:t> dari setiap suku telah membetuk karakter Indonesia sebagai bangsa yang besar. </a:t>
          </a:r>
        </a:p>
      </dgm:t>
    </dgm:pt>
    <dgm:pt modelId="{48BE9F35-48EF-4911-9A35-615563C2D496}" type="parTrans" cxnId="{BCC160B9-DDEB-4A68-9724-800B44AD0CB5}">
      <dgm:prSet/>
      <dgm:spPr/>
      <dgm:t>
        <a:bodyPr/>
        <a:lstStyle/>
        <a:p>
          <a:endParaRPr lang="id-ID" sz="2000">
            <a:latin typeface="Arial" pitchFamily="34" charset="0"/>
            <a:cs typeface="Arial" pitchFamily="34" charset="0"/>
          </a:endParaRPr>
        </a:p>
      </dgm:t>
    </dgm:pt>
    <dgm:pt modelId="{391CE3C4-ACAD-4A68-8909-332F07D02688}" type="sibTrans" cxnId="{BCC160B9-DDEB-4A68-9724-800B44AD0CB5}">
      <dgm:prSet/>
      <dgm:spPr/>
      <dgm:t>
        <a:bodyPr/>
        <a:lstStyle/>
        <a:p>
          <a:endParaRPr lang="id-ID" sz="2000">
            <a:latin typeface="Arial" pitchFamily="34" charset="0"/>
            <a:cs typeface="Arial" pitchFamily="34" charset="0"/>
          </a:endParaRPr>
        </a:p>
      </dgm:t>
    </dgm:pt>
    <dgm:pt modelId="{C6C8AD71-EB7F-409F-B9A0-2E7460A149FC}">
      <dgm:prSet custT="1"/>
      <dgm:spPr/>
      <dgm:t>
        <a:bodyPr/>
        <a:lstStyle/>
        <a:p>
          <a:pPr rtl="0"/>
          <a:r>
            <a:rPr lang="id-ID" sz="2000" dirty="0">
              <a:latin typeface="Arial" pitchFamily="34" charset="0"/>
              <a:cs typeface="Arial" pitchFamily="34" charset="0"/>
            </a:rPr>
            <a:t>Tiongkok sebagai negara dengan jumlah perduduk terbanyak didunia hanya memiliki 56 Suku bangsa, begitu juga dengan India sebagai negara dengan jumlah penduduk nomor dua terbesar didunia hanya memiliki 21 suku bangsa. Artinya bahwa nilai-nilai yang membentuk karakter Indonesia sejatinya lebih kaya dari </a:t>
          </a:r>
          <a:r>
            <a:rPr lang="en-US" sz="2000" dirty="0" err="1">
              <a:latin typeface="Arial" pitchFamily="34" charset="0"/>
              <a:cs typeface="Arial" pitchFamily="34" charset="0"/>
            </a:rPr>
            <a:t>berbagai</a:t>
          </a:r>
          <a:r>
            <a:rPr lang="en-US" sz="2000" dirty="0">
              <a:latin typeface="Arial" pitchFamily="34" charset="0"/>
              <a:cs typeface="Arial" pitchFamily="34" charset="0"/>
            </a:rPr>
            <a:t> </a:t>
          </a:r>
          <a:r>
            <a:rPr lang="en-US" sz="2000" dirty="0" err="1">
              <a:latin typeface="Arial" pitchFamily="34" charset="0"/>
              <a:cs typeface="Arial" pitchFamily="34" charset="0"/>
            </a:rPr>
            <a:t>negarai</a:t>
          </a:r>
          <a:r>
            <a:rPr lang="en-US" sz="2000" dirty="0">
              <a:latin typeface="Arial" pitchFamily="34" charset="0"/>
              <a:cs typeface="Arial" pitchFamily="34" charset="0"/>
            </a:rPr>
            <a:t> </a:t>
          </a:r>
          <a:r>
            <a:rPr lang="en-US" sz="2000" dirty="0" err="1">
              <a:latin typeface="Arial" pitchFamily="34" charset="0"/>
              <a:cs typeface="Arial" pitchFamily="34" charset="0"/>
            </a:rPr>
            <a:t>lainnya</a:t>
          </a:r>
          <a:r>
            <a:rPr lang="id-ID" sz="2000" dirty="0">
              <a:latin typeface="Arial" pitchFamily="34" charset="0"/>
              <a:cs typeface="Arial" pitchFamily="34" charset="0"/>
            </a:rPr>
            <a:t>.</a:t>
          </a:r>
        </a:p>
      </dgm:t>
    </dgm:pt>
    <dgm:pt modelId="{0C6E599E-E1F1-4461-959A-E6A550F7E26C}" type="parTrans" cxnId="{C39CFF2A-EEE2-4173-A45F-472943D3B561}">
      <dgm:prSet/>
      <dgm:spPr/>
      <dgm:t>
        <a:bodyPr/>
        <a:lstStyle/>
        <a:p>
          <a:endParaRPr lang="id-ID" sz="2000">
            <a:latin typeface="Arial" pitchFamily="34" charset="0"/>
            <a:cs typeface="Arial" pitchFamily="34" charset="0"/>
          </a:endParaRPr>
        </a:p>
      </dgm:t>
    </dgm:pt>
    <dgm:pt modelId="{DAFCFAE9-E338-45D1-BB88-B23A7AB8E77C}" type="sibTrans" cxnId="{C39CFF2A-EEE2-4173-A45F-472943D3B561}">
      <dgm:prSet/>
      <dgm:spPr/>
      <dgm:t>
        <a:bodyPr/>
        <a:lstStyle/>
        <a:p>
          <a:endParaRPr lang="id-ID" sz="2000">
            <a:latin typeface="Arial" pitchFamily="34" charset="0"/>
            <a:cs typeface="Arial" pitchFamily="34" charset="0"/>
          </a:endParaRPr>
        </a:p>
      </dgm:t>
    </dgm:pt>
    <dgm:pt modelId="{CF34B92F-5C17-4F10-A308-4FAF2DF3DE8A}" type="pres">
      <dgm:prSet presAssocID="{9CF2BD3E-34F2-45FC-BAED-A55C9E5E157D}" presName="Name0" presStyleCnt="0">
        <dgm:presLayoutVars>
          <dgm:dir/>
          <dgm:animLvl val="lvl"/>
          <dgm:resizeHandles val="exact"/>
        </dgm:presLayoutVars>
      </dgm:prSet>
      <dgm:spPr/>
    </dgm:pt>
    <dgm:pt modelId="{B9853B17-111B-4993-BA8C-0FFD5BA8CB05}" type="pres">
      <dgm:prSet presAssocID="{C6C8AD71-EB7F-409F-B9A0-2E7460A149FC}" presName="boxAndChildren" presStyleCnt="0"/>
      <dgm:spPr/>
    </dgm:pt>
    <dgm:pt modelId="{2410DAE3-5FAF-4D41-AFFD-9618F23EF70C}" type="pres">
      <dgm:prSet presAssocID="{C6C8AD71-EB7F-409F-B9A0-2E7460A149FC}" presName="parentTextBox" presStyleLbl="node1" presStyleIdx="0" presStyleCnt="3" custScaleY="146368"/>
      <dgm:spPr/>
    </dgm:pt>
    <dgm:pt modelId="{1F7FB42C-896E-4064-BC93-7CBBCCD73BB1}" type="pres">
      <dgm:prSet presAssocID="{391CE3C4-ACAD-4A68-8909-332F07D02688}" presName="sp" presStyleCnt="0"/>
      <dgm:spPr/>
    </dgm:pt>
    <dgm:pt modelId="{958C7D22-5977-479B-B82C-10CD0101E2B4}" type="pres">
      <dgm:prSet presAssocID="{4D05FB64-3A17-46FA-8693-5A125A6C2F98}" presName="arrowAndChildren" presStyleCnt="0"/>
      <dgm:spPr/>
    </dgm:pt>
    <dgm:pt modelId="{EEEB3ED6-7299-4383-9399-3321882205F3}" type="pres">
      <dgm:prSet presAssocID="{4D05FB64-3A17-46FA-8693-5A125A6C2F98}" presName="parentTextArrow" presStyleLbl="node1" presStyleIdx="1" presStyleCnt="3" custScaleY="78188"/>
      <dgm:spPr/>
    </dgm:pt>
    <dgm:pt modelId="{410A2DC4-A272-48D3-934F-90F5B80A55B8}" type="pres">
      <dgm:prSet presAssocID="{2D055EC7-4420-4356-A989-20EF2A82F5F2}" presName="sp" presStyleCnt="0"/>
      <dgm:spPr/>
    </dgm:pt>
    <dgm:pt modelId="{D512A7AC-EC62-4075-B3E0-D2AD4CD9776A}" type="pres">
      <dgm:prSet presAssocID="{4C127488-85E9-4930-8F1E-7AB69142F38C}" presName="arrowAndChildren" presStyleCnt="0"/>
      <dgm:spPr/>
    </dgm:pt>
    <dgm:pt modelId="{9751A77C-6982-4470-B4E1-43F8B21D89A3}" type="pres">
      <dgm:prSet presAssocID="{4C127488-85E9-4930-8F1E-7AB69142F38C}" presName="parentTextArrow" presStyleLbl="node1" presStyleIdx="2" presStyleCnt="3" custScaleY="68696"/>
      <dgm:spPr/>
    </dgm:pt>
  </dgm:ptLst>
  <dgm:cxnLst>
    <dgm:cxn modelId="{9D34AB0A-7A02-4DD1-B7D7-C23E34260E6A}" type="presOf" srcId="{4D05FB64-3A17-46FA-8693-5A125A6C2F98}" destId="{EEEB3ED6-7299-4383-9399-3321882205F3}" srcOrd="0" destOrd="0" presId="urn:microsoft.com/office/officeart/2005/8/layout/process4"/>
    <dgm:cxn modelId="{C39CFF2A-EEE2-4173-A45F-472943D3B561}" srcId="{9CF2BD3E-34F2-45FC-BAED-A55C9E5E157D}" destId="{C6C8AD71-EB7F-409F-B9A0-2E7460A149FC}" srcOrd="2" destOrd="0" parTransId="{0C6E599E-E1F1-4461-959A-E6A550F7E26C}" sibTransId="{DAFCFAE9-E338-45D1-BB88-B23A7AB8E77C}"/>
    <dgm:cxn modelId="{00177938-8E39-4746-B08A-3166DCF0CE00}" type="presOf" srcId="{C6C8AD71-EB7F-409F-B9A0-2E7460A149FC}" destId="{2410DAE3-5FAF-4D41-AFFD-9618F23EF70C}" srcOrd="0" destOrd="0" presId="urn:microsoft.com/office/officeart/2005/8/layout/process4"/>
    <dgm:cxn modelId="{8B7CF277-4D42-4C78-A12C-1C675B8553BF}" type="presOf" srcId="{9CF2BD3E-34F2-45FC-BAED-A55C9E5E157D}" destId="{CF34B92F-5C17-4F10-A308-4FAF2DF3DE8A}" srcOrd="0" destOrd="0" presId="urn:microsoft.com/office/officeart/2005/8/layout/process4"/>
    <dgm:cxn modelId="{92FC57A8-C955-4DC3-A40F-AC183B7B9DD2}" srcId="{9CF2BD3E-34F2-45FC-BAED-A55C9E5E157D}" destId="{4C127488-85E9-4930-8F1E-7AB69142F38C}" srcOrd="0" destOrd="0" parTransId="{3BC7D92B-B37F-4245-BF15-E7EC8D084C55}" sibTransId="{2D055EC7-4420-4356-A989-20EF2A82F5F2}"/>
    <dgm:cxn modelId="{BCC160B9-DDEB-4A68-9724-800B44AD0CB5}" srcId="{9CF2BD3E-34F2-45FC-BAED-A55C9E5E157D}" destId="{4D05FB64-3A17-46FA-8693-5A125A6C2F98}" srcOrd="1" destOrd="0" parTransId="{48BE9F35-48EF-4911-9A35-615563C2D496}" sibTransId="{391CE3C4-ACAD-4A68-8909-332F07D02688}"/>
    <dgm:cxn modelId="{BACD9AED-E70A-4B4D-ABC1-A726B1AF87A2}" type="presOf" srcId="{4C127488-85E9-4930-8F1E-7AB69142F38C}" destId="{9751A77C-6982-4470-B4E1-43F8B21D89A3}" srcOrd="0" destOrd="0" presId="urn:microsoft.com/office/officeart/2005/8/layout/process4"/>
    <dgm:cxn modelId="{81EA46C8-2E1D-43F3-A2C2-537DBA80AEC5}" type="presParOf" srcId="{CF34B92F-5C17-4F10-A308-4FAF2DF3DE8A}" destId="{B9853B17-111B-4993-BA8C-0FFD5BA8CB05}" srcOrd="0" destOrd="0" presId="urn:microsoft.com/office/officeart/2005/8/layout/process4"/>
    <dgm:cxn modelId="{E8D90C9C-33EC-48CC-9636-7E07B51262D3}" type="presParOf" srcId="{B9853B17-111B-4993-BA8C-0FFD5BA8CB05}" destId="{2410DAE3-5FAF-4D41-AFFD-9618F23EF70C}" srcOrd="0" destOrd="0" presId="urn:microsoft.com/office/officeart/2005/8/layout/process4"/>
    <dgm:cxn modelId="{4FD44B67-04BE-4D22-9D9A-3B1AC8304982}" type="presParOf" srcId="{CF34B92F-5C17-4F10-A308-4FAF2DF3DE8A}" destId="{1F7FB42C-896E-4064-BC93-7CBBCCD73BB1}" srcOrd="1" destOrd="0" presId="urn:microsoft.com/office/officeart/2005/8/layout/process4"/>
    <dgm:cxn modelId="{FD7EE41E-CAD1-43C6-8F63-77EAC85EFE9F}" type="presParOf" srcId="{CF34B92F-5C17-4F10-A308-4FAF2DF3DE8A}" destId="{958C7D22-5977-479B-B82C-10CD0101E2B4}" srcOrd="2" destOrd="0" presId="urn:microsoft.com/office/officeart/2005/8/layout/process4"/>
    <dgm:cxn modelId="{433996AA-8776-4EE7-B7C3-3BAF4F127C19}" type="presParOf" srcId="{958C7D22-5977-479B-B82C-10CD0101E2B4}" destId="{EEEB3ED6-7299-4383-9399-3321882205F3}" srcOrd="0" destOrd="0" presId="urn:microsoft.com/office/officeart/2005/8/layout/process4"/>
    <dgm:cxn modelId="{7E1712A7-454E-44E2-B715-CC2F07B5BD43}" type="presParOf" srcId="{CF34B92F-5C17-4F10-A308-4FAF2DF3DE8A}" destId="{410A2DC4-A272-48D3-934F-90F5B80A55B8}" srcOrd="3" destOrd="0" presId="urn:microsoft.com/office/officeart/2005/8/layout/process4"/>
    <dgm:cxn modelId="{C5D0B180-A558-4097-9469-93D1499EEF0E}" type="presParOf" srcId="{CF34B92F-5C17-4F10-A308-4FAF2DF3DE8A}" destId="{D512A7AC-EC62-4075-B3E0-D2AD4CD9776A}" srcOrd="4" destOrd="0" presId="urn:microsoft.com/office/officeart/2005/8/layout/process4"/>
    <dgm:cxn modelId="{EE86DFDB-3887-4B6C-9A75-05DF53544B8E}" type="presParOf" srcId="{D512A7AC-EC62-4075-B3E0-D2AD4CD9776A}" destId="{9751A77C-6982-4470-B4E1-43F8B21D89A3}"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A037C07-C7BA-4603-BB93-5CBE73B36B09}" type="doc">
      <dgm:prSet loTypeId="urn:microsoft.com/office/officeart/2005/8/layout/vList2" loCatId="list" qsTypeId="urn:microsoft.com/office/officeart/2005/8/quickstyle/3d2#15" qsCatId="3D" csTypeId="urn:microsoft.com/office/officeart/2005/8/colors/colorful2" csCatId="colorful"/>
      <dgm:spPr/>
      <dgm:t>
        <a:bodyPr/>
        <a:lstStyle/>
        <a:p>
          <a:endParaRPr lang="id-ID"/>
        </a:p>
      </dgm:t>
    </dgm:pt>
    <dgm:pt modelId="{7B0150F5-183F-4CAB-BE31-E9B22D4E88DF}">
      <dgm:prSet/>
      <dgm:spPr/>
      <dgm:t>
        <a:bodyPr/>
        <a:lstStyle/>
        <a:p>
          <a:pPr algn="ctr" rtl="0"/>
          <a:r>
            <a:rPr lang="en-US" b="1" dirty="0" err="1"/>
            <a:t>Kondisi</a:t>
          </a:r>
          <a:r>
            <a:rPr lang="en-US" b="1" dirty="0"/>
            <a:t> </a:t>
          </a:r>
          <a:r>
            <a:rPr lang="en-US" b="1" dirty="0" err="1"/>
            <a:t>Sosial</a:t>
          </a:r>
          <a:r>
            <a:rPr lang="en-US" b="1" dirty="0"/>
            <a:t> </a:t>
          </a:r>
          <a:r>
            <a:rPr lang="en-US" b="1" dirty="0" err="1"/>
            <a:t>Budaya</a:t>
          </a:r>
          <a:r>
            <a:rPr lang="en-US" b="1" dirty="0"/>
            <a:t>, </a:t>
          </a:r>
          <a:r>
            <a:rPr lang="en-US" b="1" dirty="0" err="1"/>
            <a:t>Geografis</a:t>
          </a:r>
          <a:r>
            <a:rPr lang="en-US" b="1" dirty="0"/>
            <a:t> Dan </a:t>
          </a:r>
          <a:r>
            <a:rPr lang="en-US" b="1" dirty="0" err="1"/>
            <a:t>Demografi</a:t>
          </a:r>
          <a:r>
            <a:rPr lang="en-US" b="1" dirty="0"/>
            <a:t> </a:t>
          </a:r>
          <a:r>
            <a:rPr lang="en-US" b="1" dirty="0" err="1"/>
            <a:t>Bangsa</a:t>
          </a:r>
          <a:r>
            <a:rPr lang="en-US" b="1" dirty="0"/>
            <a:t> Indonesia</a:t>
          </a:r>
        </a:p>
      </dgm:t>
    </dgm:pt>
    <dgm:pt modelId="{787AA766-FEA6-45E2-8FE7-9B250376D55D}" type="parTrans" cxnId="{0E3020EB-9916-4541-8EF5-6F3D2A956952}">
      <dgm:prSet/>
      <dgm:spPr/>
      <dgm:t>
        <a:bodyPr/>
        <a:lstStyle/>
        <a:p>
          <a:endParaRPr lang="id-ID"/>
        </a:p>
      </dgm:t>
    </dgm:pt>
    <dgm:pt modelId="{D62B6C88-327D-4721-83AA-C9737EC0C74E}" type="sibTrans" cxnId="{0E3020EB-9916-4541-8EF5-6F3D2A956952}">
      <dgm:prSet/>
      <dgm:spPr/>
      <dgm:t>
        <a:bodyPr/>
        <a:lstStyle/>
        <a:p>
          <a:endParaRPr lang="id-ID"/>
        </a:p>
      </dgm:t>
    </dgm:pt>
    <dgm:pt modelId="{0E124FFB-902B-44E3-B78A-D8869870AD39}" type="pres">
      <dgm:prSet presAssocID="{2A037C07-C7BA-4603-BB93-5CBE73B36B09}" presName="linear" presStyleCnt="0">
        <dgm:presLayoutVars>
          <dgm:animLvl val="lvl"/>
          <dgm:resizeHandles val="exact"/>
        </dgm:presLayoutVars>
      </dgm:prSet>
      <dgm:spPr/>
    </dgm:pt>
    <dgm:pt modelId="{90CB791D-00A3-435B-898D-6C4EDAD105E6}" type="pres">
      <dgm:prSet presAssocID="{7B0150F5-183F-4CAB-BE31-E9B22D4E88DF}" presName="parentText" presStyleLbl="node1" presStyleIdx="0" presStyleCnt="1">
        <dgm:presLayoutVars>
          <dgm:chMax val="0"/>
          <dgm:bulletEnabled val="1"/>
        </dgm:presLayoutVars>
      </dgm:prSet>
      <dgm:spPr/>
    </dgm:pt>
  </dgm:ptLst>
  <dgm:cxnLst>
    <dgm:cxn modelId="{FB299A90-43FC-49DC-B32E-73DBECDFB352}" type="presOf" srcId="{2A037C07-C7BA-4603-BB93-5CBE73B36B09}" destId="{0E124FFB-902B-44E3-B78A-D8869870AD39}" srcOrd="0" destOrd="0" presId="urn:microsoft.com/office/officeart/2005/8/layout/vList2"/>
    <dgm:cxn modelId="{A1B5A099-C918-49CA-A974-69D0A0DF3DFC}" type="presOf" srcId="{7B0150F5-183F-4CAB-BE31-E9B22D4E88DF}" destId="{90CB791D-00A3-435B-898D-6C4EDAD105E6}" srcOrd="0" destOrd="0" presId="urn:microsoft.com/office/officeart/2005/8/layout/vList2"/>
    <dgm:cxn modelId="{0E3020EB-9916-4541-8EF5-6F3D2A956952}" srcId="{2A037C07-C7BA-4603-BB93-5CBE73B36B09}" destId="{7B0150F5-183F-4CAB-BE31-E9B22D4E88DF}" srcOrd="0" destOrd="0" parTransId="{787AA766-FEA6-45E2-8FE7-9B250376D55D}" sibTransId="{D62B6C88-327D-4721-83AA-C9737EC0C74E}"/>
    <dgm:cxn modelId="{E55FA848-96F8-4888-B4EE-D4E5F1D02B63}" type="presParOf" srcId="{0E124FFB-902B-44E3-B78A-D8869870AD39}" destId="{90CB791D-00A3-435B-898D-6C4EDAD10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747C2C9-C7C7-4687-8EED-CEBDACC32C3E}" type="doc">
      <dgm:prSet loTypeId="urn:microsoft.com/office/officeart/2005/8/layout/chevron2" loCatId="process" qsTypeId="urn:microsoft.com/office/officeart/2005/8/quickstyle/3d1" qsCatId="3D" csTypeId="urn:microsoft.com/office/officeart/2005/8/colors/colorful3" csCatId="colorful" phldr="1"/>
      <dgm:spPr/>
      <dgm:t>
        <a:bodyPr/>
        <a:lstStyle/>
        <a:p>
          <a:endParaRPr lang="id-ID"/>
        </a:p>
      </dgm:t>
    </dgm:pt>
    <dgm:pt modelId="{232CB06F-77E9-47F4-8133-7DE1583BAC99}">
      <dgm:prSet custT="1"/>
      <dgm:spPr/>
      <dgm:t>
        <a:bodyPr/>
        <a:lstStyle/>
        <a:p>
          <a:pPr rtl="0"/>
          <a:endParaRPr lang="id-ID" sz="1800" dirty="0">
            <a:latin typeface="Arial" pitchFamily="34" charset="0"/>
            <a:cs typeface="Arial" pitchFamily="34" charset="0"/>
          </a:endParaRPr>
        </a:p>
      </dgm:t>
    </dgm:pt>
    <dgm:pt modelId="{D2A0D94E-6CA7-489A-BF4C-702B7CC6C2E2}" type="parTrans" cxnId="{BBABA91B-ADB8-4A31-BD37-10E70E268327}">
      <dgm:prSet/>
      <dgm:spPr/>
      <dgm:t>
        <a:bodyPr/>
        <a:lstStyle/>
        <a:p>
          <a:endParaRPr lang="id-ID" sz="1800">
            <a:latin typeface="Arial" pitchFamily="34" charset="0"/>
            <a:cs typeface="Arial" pitchFamily="34" charset="0"/>
          </a:endParaRPr>
        </a:p>
      </dgm:t>
    </dgm:pt>
    <dgm:pt modelId="{43DC1BA2-03B5-4D9F-AEBC-78733965AC37}" type="sibTrans" cxnId="{BBABA91B-ADB8-4A31-BD37-10E70E268327}">
      <dgm:prSet/>
      <dgm:spPr/>
      <dgm:t>
        <a:bodyPr/>
        <a:lstStyle/>
        <a:p>
          <a:endParaRPr lang="id-ID" sz="1800">
            <a:latin typeface="Arial" pitchFamily="34" charset="0"/>
            <a:cs typeface="Arial" pitchFamily="34" charset="0"/>
          </a:endParaRPr>
        </a:p>
      </dgm:t>
    </dgm:pt>
    <dgm:pt modelId="{2CD90809-0330-4142-BFB4-B4593B6E8027}">
      <dgm:prSet custT="1"/>
      <dgm:spPr/>
      <dgm:t>
        <a:bodyPr/>
        <a:lstStyle/>
        <a:p>
          <a:pPr rtl="0"/>
          <a:endParaRPr lang="id-ID" sz="1800" dirty="0">
            <a:latin typeface="Arial" pitchFamily="34" charset="0"/>
            <a:cs typeface="Arial" pitchFamily="34" charset="0"/>
          </a:endParaRPr>
        </a:p>
      </dgm:t>
    </dgm:pt>
    <dgm:pt modelId="{EDBC978A-6A48-4D76-97E9-7CC5DD35CDFF}" type="parTrans" cxnId="{0192F0F9-8BD0-4C81-A4E5-E251554268AF}">
      <dgm:prSet/>
      <dgm:spPr/>
      <dgm:t>
        <a:bodyPr/>
        <a:lstStyle/>
        <a:p>
          <a:endParaRPr lang="id-ID" sz="1800">
            <a:latin typeface="Arial" pitchFamily="34" charset="0"/>
            <a:cs typeface="Arial" pitchFamily="34" charset="0"/>
          </a:endParaRPr>
        </a:p>
      </dgm:t>
    </dgm:pt>
    <dgm:pt modelId="{7177985B-2311-4AC5-B063-5125DE3CF490}" type="sibTrans" cxnId="{0192F0F9-8BD0-4C81-A4E5-E251554268AF}">
      <dgm:prSet/>
      <dgm:spPr/>
      <dgm:t>
        <a:bodyPr/>
        <a:lstStyle/>
        <a:p>
          <a:endParaRPr lang="id-ID" sz="1800">
            <a:latin typeface="Arial" pitchFamily="34" charset="0"/>
            <a:cs typeface="Arial" pitchFamily="34" charset="0"/>
          </a:endParaRPr>
        </a:p>
      </dgm:t>
    </dgm:pt>
    <dgm:pt modelId="{5F011725-70EB-4606-8F7E-37EDC863618E}">
      <dgm:prSet custT="1"/>
      <dgm:spPr/>
      <dgm:t>
        <a:bodyPr/>
        <a:lstStyle/>
        <a:p>
          <a:pPr rtl="0"/>
          <a:endParaRPr lang="id-ID" sz="1800" dirty="0">
            <a:latin typeface="Arial" pitchFamily="34" charset="0"/>
            <a:cs typeface="Arial" pitchFamily="34" charset="0"/>
          </a:endParaRPr>
        </a:p>
      </dgm:t>
    </dgm:pt>
    <dgm:pt modelId="{3867E24D-7931-4E9C-913E-13CA5762EDF9}" type="parTrans" cxnId="{D981F296-3B40-497A-9335-ECBD021B236D}">
      <dgm:prSet/>
      <dgm:spPr/>
      <dgm:t>
        <a:bodyPr/>
        <a:lstStyle/>
        <a:p>
          <a:endParaRPr lang="id-ID" sz="1800">
            <a:latin typeface="Arial" pitchFamily="34" charset="0"/>
            <a:cs typeface="Arial" pitchFamily="34" charset="0"/>
          </a:endParaRPr>
        </a:p>
      </dgm:t>
    </dgm:pt>
    <dgm:pt modelId="{5B76E068-830A-449D-B79E-90BAD022B1DF}" type="sibTrans" cxnId="{D981F296-3B40-497A-9335-ECBD021B236D}">
      <dgm:prSet/>
      <dgm:spPr/>
      <dgm:t>
        <a:bodyPr/>
        <a:lstStyle/>
        <a:p>
          <a:endParaRPr lang="id-ID" sz="1800">
            <a:latin typeface="Arial" pitchFamily="34" charset="0"/>
            <a:cs typeface="Arial" pitchFamily="34" charset="0"/>
          </a:endParaRPr>
        </a:p>
      </dgm:t>
    </dgm:pt>
    <dgm:pt modelId="{B863176C-E582-4D8D-A114-A4EC3054A9C5}">
      <dgm:prSet custT="1"/>
      <dgm:spPr/>
      <dgm:t>
        <a:bodyPr/>
        <a:lstStyle/>
        <a:p>
          <a:pPr rtl="0"/>
          <a:endParaRPr lang="id-ID" sz="1800" dirty="0">
            <a:latin typeface="Arial" pitchFamily="34" charset="0"/>
            <a:cs typeface="Arial" pitchFamily="34" charset="0"/>
          </a:endParaRPr>
        </a:p>
      </dgm:t>
    </dgm:pt>
    <dgm:pt modelId="{0BC2F55F-BE8E-4CB1-8937-E8240D10AD65}" type="parTrans" cxnId="{EAE8422F-2C7D-407B-9BE6-655CBAC96CFA}">
      <dgm:prSet/>
      <dgm:spPr/>
      <dgm:t>
        <a:bodyPr/>
        <a:lstStyle/>
        <a:p>
          <a:endParaRPr lang="id-ID" sz="1800">
            <a:latin typeface="Arial" pitchFamily="34" charset="0"/>
            <a:cs typeface="Arial" pitchFamily="34" charset="0"/>
          </a:endParaRPr>
        </a:p>
      </dgm:t>
    </dgm:pt>
    <dgm:pt modelId="{FF9DC485-36AC-4AF3-9853-E69583D2AB4F}" type="sibTrans" cxnId="{EAE8422F-2C7D-407B-9BE6-655CBAC96CFA}">
      <dgm:prSet/>
      <dgm:spPr/>
      <dgm:t>
        <a:bodyPr/>
        <a:lstStyle/>
        <a:p>
          <a:endParaRPr lang="id-ID" sz="1800">
            <a:latin typeface="Arial" pitchFamily="34" charset="0"/>
            <a:cs typeface="Arial" pitchFamily="34" charset="0"/>
          </a:endParaRPr>
        </a:p>
      </dgm:t>
    </dgm:pt>
    <dgm:pt modelId="{44986A3B-5465-4393-B8B6-67ED68D1A848}">
      <dgm:prSet custT="1"/>
      <dgm:spPr/>
      <dgm:t>
        <a:bodyPr/>
        <a:lstStyle/>
        <a:p>
          <a:pPr rtl="0"/>
          <a:r>
            <a:rPr lang="id-ID" sz="1800" dirty="0">
              <a:latin typeface="Arial" pitchFamily="34" charset="0"/>
              <a:cs typeface="Arial" pitchFamily="34" charset="0"/>
            </a:rPr>
            <a:t>Religius</a:t>
          </a:r>
        </a:p>
      </dgm:t>
    </dgm:pt>
    <dgm:pt modelId="{AFACD368-B1C6-4C7F-9A1F-CF1D40ADF270}" type="parTrans" cxnId="{F83069A8-1427-487E-97CF-EA0384BF3B8B}">
      <dgm:prSet/>
      <dgm:spPr/>
      <dgm:t>
        <a:bodyPr/>
        <a:lstStyle/>
        <a:p>
          <a:endParaRPr lang="id-ID" sz="1800">
            <a:latin typeface="Arial" pitchFamily="34" charset="0"/>
            <a:cs typeface="Arial" pitchFamily="34" charset="0"/>
          </a:endParaRPr>
        </a:p>
      </dgm:t>
    </dgm:pt>
    <dgm:pt modelId="{C3B03CA2-4B18-44E1-942E-E762E692483B}" type="sibTrans" cxnId="{F83069A8-1427-487E-97CF-EA0384BF3B8B}">
      <dgm:prSet/>
      <dgm:spPr/>
      <dgm:t>
        <a:bodyPr/>
        <a:lstStyle/>
        <a:p>
          <a:endParaRPr lang="id-ID" sz="1800">
            <a:latin typeface="Arial" pitchFamily="34" charset="0"/>
            <a:cs typeface="Arial" pitchFamily="34" charset="0"/>
          </a:endParaRPr>
        </a:p>
      </dgm:t>
    </dgm:pt>
    <dgm:pt modelId="{CEB87BC6-0060-44B3-9503-DB78F498AB84}">
      <dgm:prSet custT="1"/>
      <dgm:spPr/>
      <dgm:t>
        <a:bodyPr/>
        <a:lstStyle/>
        <a:p>
          <a:pPr rtl="0"/>
          <a:r>
            <a:rPr lang="id-ID" sz="1800" dirty="0">
              <a:latin typeface="Arial" pitchFamily="34" charset="0"/>
              <a:cs typeface="Arial" pitchFamily="34" charset="0"/>
            </a:rPr>
            <a:t>Ulet dan Kreatif</a:t>
          </a:r>
        </a:p>
      </dgm:t>
    </dgm:pt>
    <dgm:pt modelId="{EC24BBCF-0357-4FE2-B7E1-6235326FFE74}" type="parTrans" cxnId="{DC832ADB-E489-4F89-8C94-F6783B11CDDE}">
      <dgm:prSet/>
      <dgm:spPr/>
      <dgm:t>
        <a:bodyPr/>
        <a:lstStyle/>
        <a:p>
          <a:endParaRPr lang="id-ID" sz="1800">
            <a:latin typeface="Arial" pitchFamily="34" charset="0"/>
            <a:cs typeface="Arial" pitchFamily="34" charset="0"/>
          </a:endParaRPr>
        </a:p>
      </dgm:t>
    </dgm:pt>
    <dgm:pt modelId="{6616589A-3243-4E2E-A6A1-5C3E0F7E1B60}" type="sibTrans" cxnId="{DC832ADB-E489-4F89-8C94-F6783B11CDDE}">
      <dgm:prSet/>
      <dgm:spPr/>
      <dgm:t>
        <a:bodyPr/>
        <a:lstStyle/>
        <a:p>
          <a:endParaRPr lang="id-ID" sz="1800">
            <a:latin typeface="Arial" pitchFamily="34" charset="0"/>
            <a:cs typeface="Arial" pitchFamily="34" charset="0"/>
          </a:endParaRPr>
        </a:p>
      </dgm:t>
    </dgm:pt>
    <dgm:pt modelId="{8E8A3993-4148-400E-BB1D-05C69F5A9EE6}">
      <dgm:prSet custT="1"/>
      <dgm:spPr/>
      <dgm:t>
        <a:bodyPr/>
        <a:lstStyle/>
        <a:p>
          <a:pPr rtl="0"/>
          <a:r>
            <a:rPr lang="id-ID" sz="1800" dirty="0">
              <a:latin typeface="Arial" pitchFamily="34" charset="0"/>
              <a:cs typeface="Arial" pitchFamily="34" charset="0"/>
            </a:rPr>
            <a:t>Kooperatif, semangat kerjasama dari sikap mental Bangsa Indonesia ditunjukkkan dengan budaya gotong royang yang dapat ditemui diseluruh pelosok negeri</a:t>
          </a:r>
        </a:p>
      </dgm:t>
    </dgm:pt>
    <dgm:pt modelId="{2D9ED9F8-8DED-41BC-AAB1-C763C72A9A1C}" type="parTrans" cxnId="{F922426D-DB9F-468E-837B-E84AA2F06DA4}">
      <dgm:prSet/>
      <dgm:spPr/>
      <dgm:t>
        <a:bodyPr/>
        <a:lstStyle/>
        <a:p>
          <a:endParaRPr lang="id-ID" sz="1800">
            <a:latin typeface="Arial" pitchFamily="34" charset="0"/>
            <a:cs typeface="Arial" pitchFamily="34" charset="0"/>
          </a:endParaRPr>
        </a:p>
      </dgm:t>
    </dgm:pt>
    <dgm:pt modelId="{ABBC330C-17D3-4157-962E-EEDFC8B1A56B}" type="sibTrans" cxnId="{F922426D-DB9F-468E-837B-E84AA2F06DA4}">
      <dgm:prSet/>
      <dgm:spPr/>
      <dgm:t>
        <a:bodyPr/>
        <a:lstStyle/>
        <a:p>
          <a:endParaRPr lang="id-ID" sz="1800">
            <a:latin typeface="Arial" pitchFamily="34" charset="0"/>
            <a:cs typeface="Arial" pitchFamily="34" charset="0"/>
          </a:endParaRPr>
        </a:p>
      </dgm:t>
    </dgm:pt>
    <dgm:pt modelId="{DC84A977-F5EC-45DE-BAD7-0C54991457D4}">
      <dgm:prSet custT="1"/>
      <dgm:spPr/>
      <dgm:t>
        <a:bodyPr/>
        <a:lstStyle/>
        <a:p>
          <a:pPr rtl="0"/>
          <a:r>
            <a:rPr lang="id-ID" sz="1800" dirty="0">
              <a:latin typeface="Arial" pitchFamily="34" charset="0"/>
              <a:cs typeface="Arial" pitchFamily="34" charset="0"/>
            </a:rPr>
            <a:t>Empati dan Tenggang Rasa, adalah memiliki rasa kepedulian dan toleransi yang tinggi</a:t>
          </a:r>
        </a:p>
      </dgm:t>
    </dgm:pt>
    <dgm:pt modelId="{713A9833-F433-4430-9915-04B7257E6EDF}" type="parTrans" cxnId="{FF745AAC-6F3C-4465-AE05-0B3435BD9AEA}">
      <dgm:prSet/>
      <dgm:spPr/>
      <dgm:t>
        <a:bodyPr/>
        <a:lstStyle/>
        <a:p>
          <a:endParaRPr lang="id-ID" sz="1800">
            <a:latin typeface="Arial" pitchFamily="34" charset="0"/>
            <a:cs typeface="Arial" pitchFamily="34" charset="0"/>
          </a:endParaRPr>
        </a:p>
      </dgm:t>
    </dgm:pt>
    <dgm:pt modelId="{C71394F1-A786-4F09-ABCB-2C40B03E5CB0}" type="sibTrans" cxnId="{FF745AAC-6F3C-4465-AE05-0B3435BD9AEA}">
      <dgm:prSet/>
      <dgm:spPr/>
      <dgm:t>
        <a:bodyPr/>
        <a:lstStyle/>
        <a:p>
          <a:endParaRPr lang="id-ID" sz="1800">
            <a:latin typeface="Arial" pitchFamily="34" charset="0"/>
            <a:cs typeface="Arial" pitchFamily="34" charset="0"/>
          </a:endParaRPr>
        </a:p>
      </dgm:t>
    </dgm:pt>
    <dgm:pt modelId="{373A7DB5-644D-4C82-B0F2-6B063A991105}" type="pres">
      <dgm:prSet presAssocID="{2747C2C9-C7C7-4687-8EED-CEBDACC32C3E}" presName="linearFlow" presStyleCnt="0">
        <dgm:presLayoutVars>
          <dgm:dir/>
          <dgm:animLvl val="lvl"/>
          <dgm:resizeHandles val="exact"/>
        </dgm:presLayoutVars>
      </dgm:prSet>
      <dgm:spPr/>
    </dgm:pt>
    <dgm:pt modelId="{0F6BEC44-ABDA-4976-8893-185ED1C4601D}" type="pres">
      <dgm:prSet presAssocID="{232CB06F-77E9-47F4-8133-7DE1583BAC99}" presName="composite" presStyleCnt="0"/>
      <dgm:spPr/>
    </dgm:pt>
    <dgm:pt modelId="{143249C8-9551-4A0B-B623-A2C13A3BF234}" type="pres">
      <dgm:prSet presAssocID="{232CB06F-77E9-47F4-8133-7DE1583BAC99}" presName="parentText" presStyleLbl="alignNode1" presStyleIdx="0" presStyleCnt="4" custScaleY="68184">
        <dgm:presLayoutVars>
          <dgm:chMax val="1"/>
          <dgm:bulletEnabled val="1"/>
        </dgm:presLayoutVars>
      </dgm:prSet>
      <dgm:spPr/>
    </dgm:pt>
    <dgm:pt modelId="{5D087BD7-CC2B-4542-8A2C-12F093618E7A}" type="pres">
      <dgm:prSet presAssocID="{232CB06F-77E9-47F4-8133-7DE1583BAC99}" presName="descendantText" presStyleLbl="alignAcc1" presStyleIdx="0" presStyleCnt="4">
        <dgm:presLayoutVars>
          <dgm:bulletEnabled val="1"/>
        </dgm:presLayoutVars>
      </dgm:prSet>
      <dgm:spPr/>
    </dgm:pt>
    <dgm:pt modelId="{2B4CC4B5-E411-4CFF-80A8-E8B3A0A07262}" type="pres">
      <dgm:prSet presAssocID="{43DC1BA2-03B5-4D9F-AEBC-78733965AC37}" presName="sp" presStyleCnt="0"/>
      <dgm:spPr/>
    </dgm:pt>
    <dgm:pt modelId="{C86442A3-18EA-4407-9A78-BA7FE1EF0322}" type="pres">
      <dgm:prSet presAssocID="{2CD90809-0330-4142-BFB4-B4593B6E8027}" presName="composite" presStyleCnt="0"/>
      <dgm:spPr/>
    </dgm:pt>
    <dgm:pt modelId="{6E1CDDEA-8E38-4A85-9749-D430AAA76528}" type="pres">
      <dgm:prSet presAssocID="{2CD90809-0330-4142-BFB4-B4593B6E8027}" presName="parentText" presStyleLbl="alignNode1" presStyleIdx="1" presStyleCnt="4" custScaleY="79392">
        <dgm:presLayoutVars>
          <dgm:chMax val="1"/>
          <dgm:bulletEnabled val="1"/>
        </dgm:presLayoutVars>
      </dgm:prSet>
      <dgm:spPr/>
    </dgm:pt>
    <dgm:pt modelId="{7EDA0E0C-CB6E-4EAE-BCB6-ABFC3E042116}" type="pres">
      <dgm:prSet presAssocID="{2CD90809-0330-4142-BFB4-B4593B6E8027}" presName="descendantText" presStyleLbl="alignAcc1" presStyleIdx="1" presStyleCnt="4">
        <dgm:presLayoutVars>
          <dgm:bulletEnabled val="1"/>
        </dgm:presLayoutVars>
      </dgm:prSet>
      <dgm:spPr/>
    </dgm:pt>
    <dgm:pt modelId="{E9AA5BC8-2314-4610-8F05-7BF5E1899A91}" type="pres">
      <dgm:prSet presAssocID="{7177985B-2311-4AC5-B063-5125DE3CF490}" presName="sp" presStyleCnt="0"/>
      <dgm:spPr/>
    </dgm:pt>
    <dgm:pt modelId="{C299358F-9E27-4E1A-9AD3-8BC6190294B1}" type="pres">
      <dgm:prSet presAssocID="{5F011725-70EB-4606-8F7E-37EDC863618E}" presName="composite" presStyleCnt="0"/>
      <dgm:spPr/>
    </dgm:pt>
    <dgm:pt modelId="{478434C1-7EFC-48FC-8282-47948F7BBD45}" type="pres">
      <dgm:prSet presAssocID="{5F011725-70EB-4606-8F7E-37EDC863618E}" presName="parentText" presStyleLbl="alignNode1" presStyleIdx="2" presStyleCnt="4">
        <dgm:presLayoutVars>
          <dgm:chMax val="1"/>
          <dgm:bulletEnabled val="1"/>
        </dgm:presLayoutVars>
      </dgm:prSet>
      <dgm:spPr/>
    </dgm:pt>
    <dgm:pt modelId="{F4B7744E-8E5B-490E-89D0-62FC8C6FA2B2}" type="pres">
      <dgm:prSet presAssocID="{5F011725-70EB-4606-8F7E-37EDC863618E}" presName="descendantText" presStyleLbl="alignAcc1" presStyleIdx="2" presStyleCnt="4" custScaleY="127198">
        <dgm:presLayoutVars>
          <dgm:bulletEnabled val="1"/>
        </dgm:presLayoutVars>
      </dgm:prSet>
      <dgm:spPr/>
    </dgm:pt>
    <dgm:pt modelId="{5CB92CC7-D928-49FC-9DCC-DA33A3AC8650}" type="pres">
      <dgm:prSet presAssocID="{5B76E068-830A-449D-B79E-90BAD022B1DF}" presName="sp" presStyleCnt="0"/>
      <dgm:spPr/>
    </dgm:pt>
    <dgm:pt modelId="{0AE5CE77-649C-47E4-9C69-2CC897D85B0D}" type="pres">
      <dgm:prSet presAssocID="{B863176C-E582-4D8D-A114-A4EC3054A9C5}" presName="composite" presStyleCnt="0"/>
      <dgm:spPr/>
    </dgm:pt>
    <dgm:pt modelId="{F90CF80E-9A11-4B9A-89E0-648B166501E8}" type="pres">
      <dgm:prSet presAssocID="{B863176C-E582-4D8D-A114-A4EC3054A9C5}" presName="parentText" presStyleLbl="alignNode1" presStyleIdx="3" presStyleCnt="4">
        <dgm:presLayoutVars>
          <dgm:chMax val="1"/>
          <dgm:bulletEnabled val="1"/>
        </dgm:presLayoutVars>
      </dgm:prSet>
      <dgm:spPr/>
    </dgm:pt>
    <dgm:pt modelId="{DF4CFE34-B5F7-4695-A35E-8F22DCE32AC1}" type="pres">
      <dgm:prSet presAssocID="{B863176C-E582-4D8D-A114-A4EC3054A9C5}" presName="descendantText" presStyleLbl="alignAcc1" presStyleIdx="3" presStyleCnt="4">
        <dgm:presLayoutVars>
          <dgm:bulletEnabled val="1"/>
        </dgm:presLayoutVars>
      </dgm:prSet>
      <dgm:spPr/>
    </dgm:pt>
  </dgm:ptLst>
  <dgm:cxnLst>
    <dgm:cxn modelId="{BBABA91B-ADB8-4A31-BD37-10E70E268327}" srcId="{2747C2C9-C7C7-4687-8EED-CEBDACC32C3E}" destId="{232CB06F-77E9-47F4-8133-7DE1583BAC99}" srcOrd="0" destOrd="0" parTransId="{D2A0D94E-6CA7-489A-BF4C-702B7CC6C2E2}" sibTransId="{43DC1BA2-03B5-4D9F-AEBC-78733965AC37}"/>
    <dgm:cxn modelId="{EAE8422F-2C7D-407B-9BE6-655CBAC96CFA}" srcId="{2747C2C9-C7C7-4687-8EED-CEBDACC32C3E}" destId="{B863176C-E582-4D8D-A114-A4EC3054A9C5}" srcOrd="3" destOrd="0" parTransId="{0BC2F55F-BE8E-4CB1-8937-E8240D10AD65}" sibTransId="{FF9DC485-36AC-4AF3-9853-E69583D2AB4F}"/>
    <dgm:cxn modelId="{AD5B3938-CA64-4E6A-A8D5-7CD644DEC02D}" type="presOf" srcId="{B863176C-E582-4D8D-A114-A4EC3054A9C5}" destId="{F90CF80E-9A11-4B9A-89E0-648B166501E8}" srcOrd="0" destOrd="0" presId="urn:microsoft.com/office/officeart/2005/8/layout/chevron2"/>
    <dgm:cxn modelId="{F92E2044-A456-4B1A-A064-50EE2674450F}" type="presOf" srcId="{232CB06F-77E9-47F4-8133-7DE1583BAC99}" destId="{143249C8-9551-4A0B-B623-A2C13A3BF234}" srcOrd="0" destOrd="0" presId="urn:microsoft.com/office/officeart/2005/8/layout/chevron2"/>
    <dgm:cxn modelId="{F922426D-DB9F-468E-837B-E84AA2F06DA4}" srcId="{5F011725-70EB-4606-8F7E-37EDC863618E}" destId="{8E8A3993-4148-400E-BB1D-05C69F5A9EE6}" srcOrd="0" destOrd="0" parTransId="{2D9ED9F8-8DED-41BC-AAB1-C763C72A9A1C}" sibTransId="{ABBC330C-17D3-4157-962E-EEDFC8B1A56B}"/>
    <dgm:cxn modelId="{298E3882-8E4F-4009-B874-8FAAC5CA0033}" type="presOf" srcId="{2CD90809-0330-4142-BFB4-B4593B6E8027}" destId="{6E1CDDEA-8E38-4A85-9749-D430AAA76528}" srcOrd="0" destOrd="0" presId="urn:microsoft.com/office/officeart/2005/8/layout/chevron2"/>
    <dgm:cxn modelId="{D981F296-3B40-497A-9335-ECBD021B236D}" srcId="{2747C2C9-C7C7-4687-8EED-CEBDACC32C3E}" destId="{5F011725-70EB-4606-8F7E-37EDC863618E}" srcOrd="2" destOrd="0" parTransId="{3867E24D-7931-4E9C-913E-13CA5762EDF9}" sibTransId="{5B76E068-830A-449D-B79E-90BAD022B1DF}"/>
    <dgm:cxn modelId="{F83069A8-1427-487E-97CF-EA0384BF3B8B}" srcId="{232CB06F-77E9-47F4-8133-7DE1583BAC99}" destId="{44986A3B-5465-4393-B8B6-67ED68D1A848}" srcOrd="0" destOrd="0" parTransId="{AFACD368-B1C6-4C7F-9A1F-CF1D40ADF270}" sibTransId="{C3B03CA2-4B18-44E1-942E-E762E692483B}"/>
    <dgm:cxn modelId="{FF745AAC-6F3C-4465-AE05-0B3435BD9AEA}" srcId="{B863176C-E582-4D8D-A114-A4EC3054A9C5}" destId="{DC84A977-F5EC-45DE-BAD7-0C54991457D4}" srcOrd="0" destOrd="0" parTransId="{713A9833-F433-4430-9915-04B7257E6EDF}" sibTransId="{C71394F1-A786-4F09-ABCB-2C40B03E5CB0}"/>
    <dgm:cxn modelId="{8A127BC9-113E-4221-A387-7366EE4E9B0C}" type="presOf" srcId="{2747C2C9-C7C7-4687-8EED-CEBDACC32C3E}" destId="{373A7DB5-644D-4C82-B0F2-6B063A991105}" srcOrd="0" destOrd="0" presId="urn:microsoft.com/office/officeart/2005/8/layout/chevron2"/>
    <dgm:cxn modelId="{DC832ADB-E489-4F89-8C94-F6783B11CDDE}" srcId="{2CD90809-0330-4142-BFB4-B4593B6E8027}" destId="{CEB87BC6-0060-44B3-9503-DB78F498AB84}" srcOrd="0" destOrd="0" parTransId="{EC24BBCF-0357-4FE2-B7E1-6235326FFE74}" sibTransId="{6616589A-3243-4E2E-A6A1-5C3E0F7E1B60}"/>
    <dgm:cxn modelId="{0FA8B6DD-4A1D-4B96-ADAA-6C83DB65A04F}" type="presOf" srcId="{44986A3B-5465-4393-B8B6-67ED68D1A848}" destId="{5D087BD7-CC2B-4542-8A2C-12F093618E7A}" srcOrd="0" destOrd="0" presId="urn:microsoft.com/office/officeart/2005/8/layout/chevron2"/>
    <dgm:cxn modelId="{74BB50E2-5649-418E-92B6-0FA226D3BB09}" type="presOf" srcId="{DC84A977-F5EC-45DE-BAD7-0C54991457D4}" destId="{DF4CFE34-B5F7-4695-A35E-8F22DCE32AC1}" srcOrd="0" destOrd="0" presId="urn:microsoft.com/office/officeart/2005/8/layout/chevron2"/>
    <dgm:cxn modelId="{E48D49F0-87E1-4AB2-BC22-0307BB81873C}" type="presOf" srcId="{8E8A3993-4148-400E-BB1D-05C69F5A9EE6}" destId="{F4B7744E-8E5B-490E-89D0-62FC8C6FA2B2}" srcOrd="0" destOrd="0" presId="urn:microsoft.com/office/officeart/2005/8/layout/chevron2"/>
    <dgm:cxn modelId="{B7FBAFF4-19AC-4201-A712-F273FFF755D2}" type="presOf" srcId="{5F011725-70EB-4606-8F7E-37EDC863618E}" destId="{478434C1-7EFC-48FC-8282-47948F7BBD45}" srcOrd="0" destOrd="0" presId="urn:microsoft.com/office/officeart/2005/8/layout/chevron2"/>
    <dgm:cxn modelId="{63135FF8-8E2A-40A9-97F3-1E0410E702F9}" type="presOf" srcId="{CEB87BC6-0060-44B3-9503-DB78F498AB84}" destId="{7EDA0E0C-CB6E-4EAE-BCB6-ABFC3E042116}" srcOrd="0" destOrd="0" presId="urn:microsoft.com/office/officeart/2005/8/layout/chevron2"/>
    <dgm:cxn modelId="{0192F0F9-8BD0-4C81-A4E5-E251554268AF}" srcId="{2747C2C9-C7C7-4687-8EED-CEBDACC32C3E}" destId="{2CD90809-0330-4142-BFB4-B4593B6E8027}" srcOrd="1" destOrd="0" parTransId="{EDBC978A-6A48-4D76-97E9-7CC5DD35CDFF}" sibTransId="{7177985B-2311-4AC5-B063-5125DE3CF490}"/>
    <dgm:cxn modelId="{E516C340-4B64-415E-8D06-73CD0BAAA8C2}" type="presParOf" srcId="{373A7DB5-644D-4C82-B0F2-6B063A991105}" destId="{0F6BEC44-ABDA-4976-8893-185ED1C4601D}" srcOrd="0" destOrd="0" presId="urn:microsoft.com/office/officeart/2005/8/layout/chevron2"/>
    <dgm:cxn modelId="{0AEA73EA-B7E8-47DB-AD5E-B11DC6275255}" type="presParOf" srcId="{0F6BEC44-ABDA-4976-8893-185ED1C4601D}" destId="{143249C8-9551-4A0B-B623-A2C13A3BF234}" srcOrd="0" destOrd="0" presId="urn:microsoft.com/office/officeart/2005/8/layout/chevron2"/>
    <dgm:cxn modelId="{DEAFB194-6B93-4E89-9586-10119D1CB6A1}" type="presParOf" srcId="{0F6BEC44-ABDA-4976-8893-185ED1C4601D}" destId="{5D087BD7-CC2B-4542-8A2C-12F093618E7A}" srcOrd="1" destOrd="0" presId="urn:microsoft.com/office/officeart/2005/8/layout/chevron2"/>
    <dgm:cxn modelId="{56F32ABC-4DAC-4450-B9A8-3032ED3B439E}" type="presParOf" srcId="{373A7DB5-644D-4C82-B0F2-6B063A991105}" destId="{2B4CC4B5-E411-4CFF-80A8-E8B3A0A07262}" srcOrd="1" destOrd="0" presId="urn:microsoft.com/office/officeart/2005/8/layout/chevron2"/>
    <dgm:cxn modelId="{35917BF4-B2E1-4A09-901F-FDA033A56CA9}" type="presParOf" srcId="{373A7DB5-644D-4C82-B0F2-6B063A991105}" destId="{C86442A3-18EA-4407-9A78-BA7FE1EF0322}" srcOrd="2" destOrd="0" presId="urn:microsoft.com/office/officeart/2005/8/layout/chevron2"/>
    <dgm:cxn modelId="{B882A084-30A2-4D10-B98D-137A7270C894}" type="presParOf" srcId="{C86442A3-18EA-4407-9A78-BA7FE1EF0322}" destId="{6E1CDDEA-8E38-4A85-9749-D430AAA76528}" srcOrd="0" destOrd="0" presId="urn:microsoft.com/office/officeart/2005/8/layout/chevron2"/>
    <dgm:cxn modelId="{6A044DDC-5B9B-4F60-9BFC-AEF4A85B2AE1}" type="presParOf" srcId="{C86442A3-18EA-4407-9A78-BA7FE1EF0322}" destId="{7EDA0E0C-CB6E-4EAE-BCB6-ABFC3E042116}" srcOrd="1" destOrd="0" presId="urn:microsoft.com/office/officeart/2005/8/layout/chevron2"/>
    <dgm:cxn modelId="{9D9296D4-CDFB-4825-83A0-DD8F717F07A7}" type="presParOf" srcId="{373A7DB5-644D-4C82-B0F2-6B063A991105}" destId="{E9AA5BC8-2314-4610-8F05-7BF5E1899A91}" srcOrd="3" destOrd="0" presId="urn:microsoft.com/office/officeart/2005/8/layout/chevron2"/>
    <dgm:cxn modelId="{71CCCD25-ED2B-4D57-9E4E-435356206AF0}" type="presParOf" srcId="{373A7DB5-644D-4C82-B0F2-6B063A991105}" destId="{C299358F-9E27-4E1A-9AD3-8BC6190294B1}" srcOrd="4" destOrd="0" presId="urn:microsoft.com/office/officeart/2005/8/layout/chevron2"/>
    <dgm:cxn modelId="{31121EB3-F858-453C-8047-4238451EF991}" type="presParOf" srcId="{C299358F-9E27-4E1A-9AD3-8BC6190294B1}" destId="{478434C1-7EFC-48FC-8282-47948F7BBD45}" srcOrd="0" destOrd="0" presId="urn:microsoft.com/office/officeart/2005/8/layout/chevron2"/>
    <dgm:cxn modelId="{8FB8C838-3663-4F3B-814F-7E48EE3623B0}" type="presParOf" srcId="{C299358F-9E27-4E1A-9AD3-8BC6190294B1}" destId="{F4B7744E-8E5B-490E-89D0-62FC8C6FA2B2}" srcOrd="1" destOrd="0" presId="urn:microsoft.com/office/officeart/2005/8/layout/chevron2"/>
    <dgm:cxn modelId="{40BC70E9-FADA-4903-BD4D-8BFE875B7619}" type="presParOf" srcId="{373A7DB5-644D-4C82-B0F2-6B063A991105}" destId="{5CB92CC7-D928-49FC-9DCC-DA33A3AC8650}" srcOrd="5" destOrd="0" presId="urn:microsoft.com/office/officeart/2005/8/layout/chevron2"/>
    <dgm:cxn modelId="{6DD1ECD5-8B66-4285-A599-A7D3BC88C5AF}" type="presParOf" srcId="{373A7DB5-644D-4C82-B0F2-6B063A991105}" destId="{0AE5CE77-649C-47E4-9C69-2CC897D85B0D}" srcOrd="6" destOrd="0" presId="urn:microsoft.com/office/officeart/2005/8/layout/chevron2"/>
    <dgm:cxn modelId="{1E40D0F6-6C19-4515-A1A9-7FDF7A495058}" type="presParOf" srcId="{0AE5CE77-649C-47E4-9C69-2CC897D85B0D}" destId="{F90CF80E-9A11-4B9A-89E0-648B166501E8}" srcOrd="0" destOrd="0" presId="urn:microsoft.com/office/officeart/2005/8/layout/chevron2"/>
    <dgm:cxn modelId="{C1C3208E-3373-4156-BF04-04EB944C232D}" type="presParOf" srcId="{0AE5CE77-649C-47E4-9C69-2CC897D85B0D}" destId="{DF4CFE34-B5F7-4695-A35E-8F22DCE32AC1}"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A037C07-C7BA-4603-BB93-5CBE73B36B09}" type="doc">
      <dgm:prSet loTypeId="urn:microsoft.com/office/officeart/2005/8/layout/vList2" loCatId="list" qsTypeId="urn:microsoft.com/office/officeart/2005/8/quickstyle/3d2#16" qsCatId="3D" csTypeId="urn:microsoft.com/office/officeart/2005/8/colors/colorful2" csCatId="colorful"/>
      <dgm:spPr/>
      <dgm:t>
        <a:bodyPr/>
        <a:lstStyle/>
        <a:p>
          <a:endParaRPr lang="id-ID"/>
        </a:p>
      </dgm:t>
    </dgm:pt>
    <dgm:pt modelId="{7B0150F5-183F-4CAB-BE31-E9B22D4E88DF}">
      <dgm:prSet/>
      <dgm:spPr/>
      <dgm:t>
        <a:bodyPr/>
        <a:lstStyle/>
        <a:p>
          <a:pPr algn="ctr" rtl="0"/>
          <a:r>
            <a:rPr lang="en-US" b="1" dirty="0" err="1"/>
            <a:t>Kondisi</a:t>
          </a:r>
          <a:r>
            <a:rPr lang="en-US" b="1" dirty="0"/>
            <a:t> </a:t>
          </a:r>
          <a:r>
            <a:rPr lang="en-US" b="1" dirty="0" err="1"/>
            <a:t>Sosial</a:t>
          </a:r>
          <a:r>
            <a:rPr lang="en-US" b="1" dirty="0"/>
            <a:t> </a:t>
          </a:r>
          <a:r>
            <a:rPr lang="en-US" b="1" dirty="0" err="1"/>
            <a:t>Budaya</a:t>
          </a:r>
          <a:r>
            <a:rPr lang="en-US" b="1" dirty="0"/>
            <a:t>, </a:t>
          </a:r>
          <a:r>
            <a:rPr lang="en-US" b="1" dirty="0" err="1"/>
            <a:t>Geografis</a:t>
          </a:r>
          <a:r>
            <a:rPr lang="en-US" b="1" dirty="0"/>
            <a:t> Dan </a:t>
          </a:r>
          <a:r>
            <a:rPr lang="en-US" b="1" dirty="0" err="1"/>
            <a:t>Demografi</a:t>
          </a:r>
          <a:r>
            <a:rPr lang="en-US" b="1" dirty="0"/>
            <a:t> </a:t>
          </a:r>
          <a:r>
            <a:rPr lang="en-US" b="1" dirty="0" err="1"/>
            <a:t>Bangsa</a:t>
          </a:r>
          <a:r>
            <a:rPr lang="en-US" b="1" dirty="0"/>
            <a:t> Indonesia</a:t>
          </a:r>
        </a:p>
      </dgm:t>
    </dgm:pt>
    <dgm:pt modelId="{787AA766-FEA6-45E2-8FE7-9B250376D55D}" type="parTrans" cxnId="{0E3020EB-9916-4541-8EF5-6F3D2A956952}">
      <dgm:prSet/>
      <dgm:spPr/>
      <dgm:t>
        <a:bodyPr/>
        <a:lstStyle/>
        <a:p>
          <a:endParaRPr lang="id-ID"/>
        </a:p>
      </dgm:t>
    </dgm:pt>
    <dgm:pt modelId="{D62B6C88-327D-4721-83AA-C9737EC0C74E}" type="sibTrans" cxnId="{0E3020EB-9916-4541-8EF5-6F3D2A956952}">
      <dgm:prSet/>
      <dgm:spPr/>
      <dgm:t>
        <a:bodyPr/>
        <a:lstStyle/>
        <a:p>
          <a:endParaRPr lang="id-ID"/>
        </a:p>
      </dgm:t>
    </dgm:pt>
    <dgm:pt modelId="{0E124FFB-902B-44E3-B78A-D8869870AD39}" type="pres">
      <dgm:prSet presAssocID="{2A037C07-C7BA-4603-BB93-5CBE73B36B09}" presName="linear" presStyleCnt="0">
        <dgm:presLayoutVars>
          <dgm:animLvl val="lvl"/>
          <dgm:resizeHandles val="exact"/>
        </dgm:presLayoutVars>
      </dgm:prSet>
      <dgm:spPr/>
    </dgm:pt>
    <dgm:pt modelId="{90CB791D-00A3-435B-898D-6C4EDAD105E6}" type="pres">
      <dgm:prSet presAssocID="{7B0150F5-183F-4CAB-BE31-E9B22D4E88DF}" presName="parentText" presStyleLbl="node1" presStyleIdx="0" presStyleCnt="1">
        <dgm:presLayoutVars>
          <dgm:chMax val="0"/>
          <dgm:bulletEnabled val="1"/>
        </dgm:presLayoutVars>
      </dgm:prSet>
      <dgm:spPr/>
    </dgm:pt>
  </dgm:ptLst>
  <dgm:cxnLst>
    <dgm:cxn modelId="{7654D648-2F79-462B-9A81-CADE23F61407}" type="presOf" srcId="{7B0150F5-183F-4CAB-BE31-E9B22D4E88DF}" destId="{90CB791D-00A3-435B-898D-6C4EDAD105E6}" srcOrd="0" destOrd="0" presId="urn:microsoft.com/office/officeart/2005/8/layout/vList2"/>
    <dgm:cxn modelId="{90615D98-7343-48B9-8335-DFFB3539FCC3}" type="presOf" srcId="{2A037C07-C7BA-4603-BB93-5CBE73B36B09}" destId="{0E124FFB-902B-44E3-B78A-D8869870AD39}" srcOrd="0" destOrd="0" presId="urn:microsoft.com/office/officeart/2005/8/layout/vList2"/>
    <dgm:cxn modelId="{0E3020EB-9916-4541-8EF5-6F3D2A956952}" srcId="{2A037C07-C7BA-4603-BB93-5CBE73B36B09}" destId="{7B0150F5-183F-4CAB-BE31-E9B22D4E88DF}" srcOrd="0" destOrd="0" parTransId="{787AA766-FEA6-45E2-8FE7-9B250376D55D}" sibTransId="{D62B6C88-327D-4721-83AA-C9737EC0C74E}"/>
    <dgm:cxn modelId="{B226348D-C1CE-429B-917E-66AFE730AB6C}" type="presParOf" srcId="{0E124FFB-902B-44E3-B78A-D8869870AD39}" destId="{90CB791D-00A3-435B-898D-6C4EDAD10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59D4393-CF20-44A3-BC7C-A6771B3746D4}" type="doc">
      <dgm:prSet loTypeId="urn:microsoft.com/office/officeart/2005/8/layout/vList2" loCatId="list" qsTypeId="urn:microsoft.com/office/officeart/2005/8/quickstyle/3d2#17" qsCatId="3D" csTypeId="urn:microsoft.com/office/officeart/2005/8/colors/colorful3" csCatId="colorful"/>
      <dgm:spPr/>
      <dgm:t>
        <a:bodyPr/>
        <a:lstStyle/>
        <a:p>
          <a:endParaRPr lang="id-ID"/>
        </a:p>
      </dgm:t>
    </dgm:pt>
    <dgm:pt modelId="{79A69FCA-A0D9-4630-AEDF-11542DBDAB0E}">
      <dgm:prSet/>
      <dgm:spPr/>
      <dgm:t>
        <a:bodyPr/>
        <a:lstStyle/>
        <a:p>
          <a:pPr rtl="0"/>
          <a:r>
            <a:rPr lang="id-ID" b="0" i="0" baseline="0" dirty="0"/>
            <a:t>Secara Demografi/Kependudukan, Indonesia adalah negara dengan jumlah penduduk terbesar ke - 4 didunia setelah Tiongkok, India dan Amerika Serikat. Berdasarkan data dari Badan Pusat Statistik</a:t>
          </a:r>
          <a:r>
            <a:rPr lang="id-ID" b="0" i="0" baseline="30000" dirty="0"/>
            <a:t>[1]</a:t>
          </a:r>
          <a:r>
            <a:rPr lang="id-ID" b="0" i="0" baseline="0" dirty="0"/>
            <a:t> penduduk Indonesia pada tahun 2015 lebih kurang berjumalah 255,46 juta jiwa dan diproyeksi menjadi 305,65 juta pada tahun 2035, </a:t>
          </a:r>
        </a:p>
      </dgm:t>
    </dgm:pt>
    <dgm:pt modelId="{F4F92B7F-BBF5-48C3-AB95-333AFE897B1B}" type="parTrans" cxnId="{650504F6-D4DE-49FB-8601-0B700F05C794}">
      <dgm:prSet/>
      <dgm:spPr/>
      <dgm:t>
        <a:bodyPr/>
        <a:lstStyle/>
        <a:p>
          <a:endParaRPr lang="id-ID"/>
        </a:p>
      </dgm:t>
    </dgm:pt>
    <dgm:pt modelId="{87A48AC0-6CF1-4B65-B18B-80186C51E006}" type="sibTrans" cxnId="{650504F6-D4DE-49FB-8601-0B700F05C794}">
      <dgm:prSet/>
      <dgm:spPr/>
      <dgm:t>
        <a:bodyPr/>
        <a:lstStyle/>
        <a:p>
          <a:endParaRPr lang="id-ID"/>
        </a:p>
      </dgm:t>
    </dgm:pt>
    <dgm:pt modelId="{9DB6C8E5-D51E-4F4B-83E2-242C069AB23E}" type="pres">
      <dgm:prSet presAssocID="{459D4393-CF20-44A3-BC7C-A6771B3746D4}" presName="linear" presStyleCnt="0">
        <dgm:presLayoutVars>
          <dgm:animLvl val="lvl"/>
          <dgm:resizeHandles val="exact"/>
        </dgm:presLayoutVars>
      </dgm:prSet>
      <dgm:spPr/>
    </dgm:pt>
    <dgm:pt modelId="{791DD4FA-C2CF-4B98-B0FF-B720852F102F}" type="pres">
      <dgm:prSet presAssocID="{79A69FCA-A0D9-4630-AEDF-11542DBDAB0E}" presName="parentText" presStyleLbl="node1" presStyleIdx="0" presStyleCnt="1">
        <dgm:presLayoutVars>
          <dgm:chMax val="0"/>
          <dgm:bulletEnabled val="1"/>
        </dgm:presLayoutVars>
      </dgm:prSet>
      <dgm:spPr/>
    </dgm:pt>
  </dgm:ptLst>
  <dgm:cxnLst>
    <dgm:cxn modelId="{C83A8A1B-72A2-4B33-A353-3EFCBA11A605}" type="presOf" srcId="{459D4393-CF20-44A3-BC7C-A6771B3746D4}" destId="{9DB6C8E5-D51E-4F4B-83E2-242C069AB23E}" srcOrd="0" destOrd="0" presId="urn:microsoft.com/office/officeart/2005/8/layout/vList2"/>
    <dgm:cxn modelId="{979FC3C5-0074-4C7F-ACFF-27242C030741}" type="presOf" srcId="{79A69FCA-A0D9-4630-AEDF-11542DBDAB0E}" destId="{791DD4FA-C2CF-4B98-B0FF-B720852F102F}" srcOrd="0" destOrd="0" presId="urn:microsoft.com/office/officeart/2005/8/layout/vList2"/>
    <dgm:cxn modelId="{650504F6-D4DE-49FB-8601-0B700F05C794}" srcId="{459D4393-CF20-44A3-BC7C-A6771B3746D4}" destId="{79A69FCA-A0D9-4630-AEDF-11542DBDAB0E}" srcOrd="0" destOrd="0" parTransId="{F4F92B7F-BBF5-48C3-AB95-333AFE897B1B}" sibTransId="{87A48AC0-6CF1-4B65-B18B-80186C51E006}"/>
    <dgm:cxn modelId="{D02808EA-0FCE-4D72-B1DD-AEF44C57581B}" type="presParOf" srcId="{9DB6C8E5-D51E-4F4B-83E2-242C069AB23E}" destId="{791DD4FA-C2CF-4B98-B0FF-B720852F102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A037C07-C7BA-4603-BB93-5CBE73B36B09}" type="doc">
      <dgm:prSet loTypeId="urn:microsoft.com/office/officeart/2005/8/layout/vList2" loCatId="list" qsTypeId="urn:microsoft.com/office/officeart/2005/8/quickstyle/3d2#18" qsCatId="3D" csTypeId="urn:microsoft.com/office/officeart/2005/8/colors/colorful2" csCatId="colorful"/>
      <dgm:spPr/>
      <dgm:t>
        <a:bodyPr/>
        <a:lstStyle/>
        <a:p>
          <a:endParaRPr lang="id-ID"/>
        </a:p>
      </dgm:t>
    </dgm:pt>
    <dgm:pt modelId="{7B0150F5-183F-4CAB-BE31-E9B22D4E88DF}">
      <dgm:prSet/>
      <dgm:spPr/>
      <dgm:t>
        <a:bodyPr/>
        <a:lstStyle/>
        <a:p>
          <a:pPr algn="ctr" rtl="0"/>
          <a:r>
            <a:rPr lang="en-US" b="1" dirty="0" err="1"/>
            <a:t>Kondisi</a:t>
          </a:r>
          <a:r>
            <a:rPr lang="en-US" b="1" dirty="0"/>
            <a:t> </a:t>
          </a:r>
          <a:r>
            <a:rPr lang="en-US" b="1" dirty="0" err="1"/>
            <a:t>Sosial</a:t>
          </a:r>
          <a:r>
            <a:rPr lang="en-US" b="1" dirty="0"/>
            <a:t> </a:t>
          </a:r>
          <a:r>
            <a:rPr lang="en-US" b="1" dirty="0" err="1"/>
            <a:t>Budaya</a:t>
          </a:r>
          <a:r>
            <a:rPr lang="en-US" b="1" dirty="0"/>
            <a:t>, </a:t>
          </a:r>
          <a:r>
            <a:rPr lang="en-US" b="1" dirty="0" err="1"/>
            <a:t>Geografis</a:t>
          </a:r>
          <a:r>
            <a:rPr lang="en-US" b="1" dirty="0"/>
            <a:t> Dan </a:t>
          </a:r>
          <a:r>
            <a:rPr lang="en-US" b="1" dirty="0" err="1"/>
            <a:t>Demografi</a:t>
          </a:r>
          <a:r>
            <a:rPr lang="en-US" b="1" dirty="0"/>
            <a:t> </a:t>
          </a:r>
          <a:r>
            <a:rPr lang="en-US" b="1" dirty="0" err="1"/>
            <a:t>Bangsa</a:t>
          </a:r>
          <a:r>
            <a:rPr lang="en-US" b="1" dirty="0"/>
            <a:t> Indonesia</a:t>
          </a:r>
        </a:p>
      </dgm:t>
    </dgm:pt>
    <dgm:pt modelId="{787AA766-FEA6-45E2-8FE7-9B250376D55D}" type="parTrans" cxnId="{0E3020EB-9916-4541-8EF5-6F3D2A956952}">
      <dgm:prSet/>
      <dgm:spPr/>
      <dgm:t>
        <a:bodyPr/>
        <a:lstStyle/>
        <a:p>
          <a:endParaRPr lang="id-ID"/>
        </a:p>
      </dgm:t>
    </dgm:pt>
    <dgm:pt modelId="{D62B6C88-327D-4721-83AA-C9737EC0C74E}" type="sibTrans" cxnId="{0E3020EB-9916-4541-8EF5-6F3D2A956952}">
      <dgm:prSet/>
      <dgm:spPr/>
      <dgm:t>
        <a:bodyPr/>
        <a:lstStyle/>
        <a:p>
          <a:endParaRPr lang="id-ID"/>
        </a:p>
      </dgm:t>
    </dgm:pt>
    <dgm:pt modelId="{0E124FFB-902B-44E3-B78A-D8869870AD39}" type="pres">
      <dgm:prSet presAssocID="{2A037C07-C7BA-4603-BB93-5CBE73B36B09}" presName="linear" presStyleCnt="0">
        <dgm:presLayoutVars>
          <dgm:animLvl val="lvl"/>
          <dgm:resizeHandles val="exact"/>
        </dgm:presLayoutVars>
      </dgm:prSet>
      <dgm:spPr/>
    </dgm:pt>
    <dgm:pt modelId="{90CB791D-00A3-435B-898D-6C4EDAD105E6}" type="pres">
      <dgm:prSet presAssocID="{7B0150F5-183F-4CAB-BE31-E9B22D4E88DF}" presName="parentText" presStyleLbl="node1" presStyleIdx="0" presStyleCnt="1">
        <dgm:presLayoutVars>
          <dgm:chMax val="0"/>
          <dgm:bulletEnabled val="1"/>
        </dgm:presLayoutVars>
      </dgm:prSet>
      <dgm:spPr/>
    </dgm:pt>
  </dgm:ptLst>
  <dgm:cxnLst>
    <dgm:cxn modelId="{FEB2661A-7430-4A5A-B850-6856CA2D2345}" type="presOf" srcId="{7B0150F5-183F-4CAB-BE31-E9B22D4E88DF}" destId="{90CB791D-00A3-435B-898D-6C4EDAD105E6}" srcOrd="0" destOrd="0" presId="urn:microsoft.com/office/officeart/2005/8/layout/vList2"/>
    <dgm:cxn modelId="{11025F6D-ABAC-49DA-B4E3-6070E4B2AEA6}" type="presOf" srcId="{2A037C07-C7BA-4603-BB93-5CBE73B36B09}" destId="{0E124FFB-902B-44E3-B78A-D8869870AD39}" srcOrd="0" destOrd="0" presId="urn:microsoft.com/office/officeart/2005/8/layout/vList2"/>
    <dgm:cxn modelId="{0E3020EB-9916-4541-8EF5-6F3D2A956952}" srcId="{2A037C07-C7BA-4603-BB93-5CBE73B36B09}" destId="{7B0150F5-183F-4CAB-BE31-E9B22D4E88DF}" srcOrd="0" destOrd="0" parTransId="{787AA766-FEA6-45E2-8FE7-9B250376D55D}" sibTransId="{D62B6C88-327D-4721-83AA-C9737EC0C74E}"/>
    <dgm:cxn modelId="{4E532A18-7519-4B30-9E2F-8021A369A02B}" type="presParOf" srcId="{0E124FFB-902B-44E3-B78A-D8869870AD39}" destId="{90CB791D-00A3-435B-898D-6C4EDAD10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A037C07-C7BA-4603-BB93-5CBE73B36B09}" type="doc">
      <dgm:prSet loTypeId="urn:microsoft.com/office/officeart/2005/8/layout/vList2" loCatId="list" qsTypeId="urn:microsoft.com/office/officeart/2005/8/quickstyle/3d2#19" qsCatId="3D" csTypeId="urn:microsoft.com/office/officeart/2005/8/colors/colorful2" csCatId="colorful"/>
      <dgm:spPr/>
      <dgm:t>
        <a:bodyPr/>
        <a:lstStyle/>
        <a:p>
          <a:endParaRPr lang="id-ID"/>
        </a:p>
      </dgm:t>
    </dgm:pt>
    <dgm:pt modelId="{7B0150F5-183F-4CAB-BE31-E9B22D4E88DF}">
      <dgm:prSet/>
      <dgm:spPr/>
      <dgm:t>
        <a:bodyPr/>
        <a:lstStyle/>
        <a:p>
          <a:pPr algn="ctr" rtl="0"/>
          <a:r>
            <a:rPr lang="en-US" b="1" dirty="0" err="1"/>
            <a:t>Kondisi</a:t>
          </a:r>
          <a:r>
            <a:rPr lang="en-US" b="1" dirty="0"/>
            <a:t> </a:t>
          </a:r>
          <a:r>
            <a:rPr lang="en-US" b="1" dirty="0" err="1"/>
            <a:t>Sosial</a:t>
          </a:r>
          <a:r>
            <a:rPr lang="en-US" b="1" dirty="0"/>
            <a:t> </a:t>
          </a:r>
          <a:r>
            <a:rPr lang="en-US" b="1" dirty="0" err="1"/>
            <a:t>Budaya</a:t>
          </a:r>
          <a:r>
            <a:rPr lang="en-US" b="1" dirty="0"/>
            <a:t>, </a:t>
          </a:r>
          <a:r>
            <a:rPr lang="en-US" b="1" dirty="0" err="1"/>
            <a:t>Geografis</a:t>
          </a:r>
          <a:r>
            <a:rPr lang="en-US" b="1" dirty="0"/>
            <a:t> Dan </a:t>
          </a:r>
          <a:r>
            <a:rPr lang="en-US" b="1" dirty="0" err="1"/>
            <a:t>Demografi</a:t>
          </a:r>
          <a:r>
            <a:rPr lang="en-US" b="1" dirty="0"/>
            <a:t> </a:t>
          </a:r>
          <a:r>
            <a:rPr lang="en-US" b="1" dirty="0" err="1"/>
            <a:t>Bangsa</a:t>
          </a:r>
          <a:r>
            <a:rPr lang="en-US" b="1" dirty="0"/>
            <a:t> Indonesia</a:t>
          </a:r>
        </a:p>
      </dgm:t>
    </dgm:pt>
    <dgm:pt modelId="{787AA766-FEA6-45E2-8FE7-9B250376D55D}" type="parTrans" cxnId="{0E3020EB-9916-4541-8EF5-6F3D2A956952}">
      <dgm:prSet/>
      <dgm:spPr/>
      <dgm:t>
        <a:bodyPr/>
        <a:lstStyle/>
        <a:p>
          <a:endParaRPr lang="id-ID"/>
        </a:p>
      </dgm:t>
    </dgm:pt>
    <dgm:pt modelId="{D62B6C88-327D-4721-83AA-C9737EC0C74E}" type="sibTrans" cxnId="{0E3020EB-9916-4541-8EF5-6F3D2A956952}">
      <dgm:prSet/>
      <dgm:spPr/>
      <dgm:t>
        <a:bodyPr/>
        <a:lstStyle/>
        <a:p>
          <a:endParaRPr lang="id-ID"/>
        </a:p>
      </dgm:t>
    </dgm:pt>
    <dgm:pt modelId="{0E124FFB-902B-44E3-B78A-D8869870AD39}" type="pres">
      <dgm:prSet presAssocID="{2A037C07-C7BA-4603-BB93-5CBE73B36B09}" presName="linear" presStyleCnt="0">
        <dgm:presLayoutVars>
          <dgm:animLvl val="lvl"/>
          <dgm:resizeHandles val="exact"/>
        </dgm:presLayoutVars>
      </dgm:prSet>
      <dgm:spPr/>
    </dgm:pt>
    <dgm:pt modelId="{90CB791D-00A3-435B-898D-6C4EDAD105E6}" type="pres">
      <dgm:prSet presAssocID="{7B0150F5-183F-4CAB-BE31-E9B22D4E88DF}" presName="parentText" presStyleLbl="node1" presStyleIdx="0" presStyleCnt="1">
        <dgm:presLayoutVars>
          <dgm:chMax val="0"/>
          <dgm:bulletEnabled val="1"/>
        </dgm:presLayoutVars>
      </dgm:prSet>
      <dgm:spPr/>
    </dgm:pt>
  </dgm:ptLst>
  <dgm:cxnLst>
    <dgm:cxn modelId="{BB149677-515D-4F11-8509-094C961B8F27}" type="presOf" srcId="{7B0150F5-183F-4CAB-BE31-E9B22D4E88DF}" destId="{90CB791D-00A3-435B-898D-6C4EDAD105E6}" srcOrd="0" destOrd="0" presId="urn:microsoft.com/office/officeart/2005/8/layout/vList2"/>
    <dgm:cxn modelId="{9C1B50CE-996D-4CE2-9289-F7A553B3E3F3}" type="presOf" srcId="{2A037C07-C7BA-4603-BB93-5CBE73B36B09}" destId="{0E124FFB-902B-44E3-B78A-D8869870AD39}" srcOrd="0" destOrd="0" presId="urn:microsoft.com/office/officeart/2005/8/layout/vList2"/>
    <dgm:cxn modelId="{0E3020EB-9916-4541-8EF5-6F3D2A956952}" srcId="{2A037C07-C7BA-4603-BB93-5CBE73B36B09}" destId="{7B0150F5-183F-4CAB-BE31-E9B22D4E88DF}" srcOrd="0" destOrd="0" parTransId="{787AA766-FEA6-45E2-8FE7-9B250376D55D}" sibTransId="{D62B6C88-327D-4721-83AA-C9737EC0C74E}"/>
    <dgm:cxn modelId="{A8622BFC-D2B8-4FFB-BDF9-AEB97A247D5A}" type="presParOf" srcId="{0E124FFB-902B-44E3-B78A-D8869870AD39}" destId="{90CB791D-00A3-435B-898D-6C4EDAD10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A037C07-C7BA-4603-BB93-5CBE73B36B09}" type="doc">
      <dgm:prSet loTypeId="urn:microsoft.com/office/officeart/2005/8/layout/vList2" loCatId="list" qsTypeId="urn:microsoft.com/office/officeart/2005/8/quickstyle/3d2#20" qsCatId="3D" csTypeId="urn:microsoft.com/office/officeart/2005/8/colors/colorful2" csCatId="colorful"/>
      <dgm:spPr/>
      <dgm:t>
        <a:bodyPr/>
        <a:lstStyle/>
        <a:p>
          <a:endParaRPr lang="id-ID"/>
        </a:p>
      </dgm:t>
    </dgm:pt>
    <dgm:pt modelId="{7B0150F5-183F-4CAB-BE31-E9B22D4E88DF}">
      <dgm:prSet/>
      <dgm:spPr/>
      <dgm:t>
        <a:bodyPr/>
        <a:lstStyle/>
        <a:p>
          <a:pPr algn="ctr" rtl="0"/>
          <a:r>
            <a:rPr lang="en-US" b="1" dirty="0" err="1"/>
            <a:t>Kondisi</a:t>
          </a:r>
          <a:r>
            <a:rPr lang="en-US" b="1" dirty="0"/>
            <a:t> </a:t>
          </a:r>
          <a:r>
            <a:rPr lang="en-US" b="1" dirty="0" err="1"/>
            <a:t>Sosial</a:t>
          </a:r>
          <a:r>
            <a:rPr lang="en-US" b="1" dirty="0"/>
            <a:t> </a:t>
          </a:r>
          <a:r>
            <a:rPr lang="en-US" b="1" dirty="0" err="1"/>
            <a:t>Budaya</a:t>
          </a:r>
          <a:r>
            <a:rPr lang="en-US" b="1" dirty="0"/>
            <a:t>, </a:t>
          </a:r>
          <a:r>
            <a:rPr lang="en-US" b="1" dirty="0" err="1"/>
            <a:t>Geografis</a:t>
          </a:r>
          <a:r>
            <a:rPr lang="en-US" b="1" dirty="0"/>
            <a:t> Dan </a:t>
          </a:r>
          <a:r>
            <a:rPr lang="en-US" b="1" dirty="0" err="1"/>
            <a:t>Demografi</a:t>
          </a:r>
          <a:r>
            <a:rPr lang="en-US" b="1" dirty="0"/>
            <a:t> </a:t>
          </a:r>
          <a:r>
            <a:rPr lang="en-US" b="1" dirty="0" err="1"/>
            <a:t>Bangsa</a:t>
          </a:r>
          <a:r>
            <a:rPr lang="en-US" b="1" dirty="0"/>
            <a:t> Indonesia</a:t>
          </a:r>
        </a:p>
      </dgm:t>
    </dgm:pt>
    <dgm:pt modelId="{787AA766-FEA6-45E2-8FE7-9B250376D55D}" type="parTrans" cxnId="{0E3020EB-9916-4541-8EF5-6F3D2A956952}">
      <dgm:prSet/>
      <dgm:spPr/>
      <dgm:t>
        <a:bodyPr/>
        <a:lstStyle/>
        <a:p>
          <a:endParaRPr lang="id-ID"/>
        </a:p>
      </dgm:t>
    </dgm:pt>
    <dgm:pt modelId="{D62B6C88-327D-4721-83AA-C9737EC0C74E}" type="sibTrans" cxnId="{0E3020EB-9916-4541-8EF5-6F3D2A956952}">
      <dgm:prSet/>
      <dgm:spPr/>
      <dgm:t>
        <a:bodyPr/>
        <a:lstStyle/>
        <a:p>
          <a:endParaRPr lang="id-ID"/>
        </a:p>
      </dgm:t>
    </dgm:pt>
    <dgm:pt modelId="{0E124FFB-902B-44E3-B78A-D8869870AD39}" type="pres">
      <dgm:prSet presAssocID="{2A037C07-C7BA-4603-BB93-5CBE73B36B09}" presName="linear" presStyleCnt="0">
        <dgm:presLayoutVars>
          <dgm:animLvl val="lvl"/>
          <dgm:resizeHandles val="exact"/>
        </dgm:presLayoutVars>
      </dgm:prSet>
      <dgm:spPr/>
    </dgm:pt>
    <dgm:pt modelId="{90CB791D-00A3-435B-898D-6C4EDAD105E6}" type="pres">
      <dgm:prSet presAssocID="{7B0150F5-183F-4CAB-BE31-E9B22D4E88DF}" presName="parentText" presStyleLbl="node1" presStyleIdx="0" presStyleCnt="1">
        <dgm:presLayoutVars>
          <dgm:chMax val="0"/>
          <dgm:bulletEnabled val="1"/>
        </dgm:presLayoutVars>
      </dgm:prSet>
      <dgm:spPr/>
    </dgm:pt>
  </dgm:ptLst>
  <dgm:cxnLst>
    <dgm:cxn modelId="{E172A4CB-CA44-43D3-A88F-201D49FA8254}" type="presOf" srcId="{2A037C07-C7BA-4603-BB93-5CBE73B36B09}" destId="{0E124FFB-902B-44E3-B78A-D8869870AD39}" srcOrd="0" destOrd="0" presId="urn:microsoft.com/office/officeart/2005/8/layout/vList2"/>
    <dgm:cxn modelId="{6A6C2AE4-20D6-4BB4-9B83-B5B72CB07A0F}" type="presOf" srcId="{7B0150F5-183F-4CAB-BE31-E9B22D4E88DF}" destId="{90CB791D-00A3-435B-898D-6C4EDAD105E6}" srcOrd="0" destOrd="0" presId="urn:microsoft.com/office/officeart/2005/8/layout/vList2"/>
    <dgm:cxn modelId="{0E3020EB-9916-4541-8EF5-6F3D2A956952}" srcId="{2A037C07-C7BA-4603-BB93-5CBE73B36B09}" destId="{7B0150F5-183F-4CAB-BE31-E9B22D4E88DF}" srcOrd="0" destOrd="0" parTransId="{787AA766-FEA6-45E2-8FE7-9B250376D55D}" sibTransId="{D62B6C88-327D-4721-83AA-C9737EC0C74E}"/>
    <dgm:cxn modelId="{1EE2A596-8987-493F-81DC-BCE34CEA2CC6}" type="presParOf" srcId="{0E124FFB-902B-44E3-B78A-D8869870AD39}" destId="{90CB791D-00A3-435B-898D-6C4EDAD10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03179FB-D655-4113-8DC4-C41EF35A2D75}" type="doc">
      <dgm:prSet loTypeId="urn:microsoft.com/office/officeart/2005/8/layout/hList6" loCatId="list" qsTypeId="urn:microsoft.com/office/officeart/2005/8/quickstyle/3d1" qsCatId="3D" csTypeId="urn:microsoft.com/office/officeart/2005/8/colors/colorful3" csCatId="colorful" phldr="1"/>
      <dgm:spPr/>
      <dgm:t>
        <a:bodyPr/>
        <a:lstStyle/>
        <a:p>
          <a:endParaRPr lang="id-ID"/>
        </a:p>
      </dgm:t>
    </dgm:pt>
    <dgm:pt modelId="{57BFF7D1-9921-4B1B-A1CB-DF8A048031D4}">
      <dgm:prSet custT="1"/>
      <dgm:spPr/>
      <dgm:t>
        <a:bodyPr/>
        <a:lstStyle/>
        <a:p>
          <a:pPr rtl="0"/>
          <a:r>
            <a:rPr lang="id-ID" sz="2400" dirty="0">
              <a:latin typeface="Arial" pitchFamily="34" charset="0"/>
              <a:cs typeface="Arial" pitchFamily="34" charset="0"/>
            </a:rPr>
            <a:t>Kedudukan dan kekayaan alam bangsa Indonesia menjadi sebuah kekuatan juga merupakan ancaman bagi bangsa Indonesia, karena:</a:t>
          </a:r>
        </a:p>
      </dgm:t>
    </dgm:pt>
    <dgm:pt modelId="{07D59EC6-FFF7-46D2-9C49-90D5EF51A31D}" type="parTrans" cxnId="{A7D53801-B28B-4FDC-9AF8-40F3E50FA8CA}">
      <dgm:prSet/>
      <dgm:spPr/>
      <dgm:t>
        <a:bodyPr/>
        <a:lstStyle/>
        <a:p>
          <a:endParaRPr lang="id-ID" sz="2400">
            <a:latin typeface="Arial" pitchFamily="34" charset="0"/>
            <a:cs typeface="Arial" pitchFamily="34" charset="0"/>
          </a:endParaRPr>
        </a:p>
      </dgm:t>
    </dgm:pt>
    <dgm:pt modelId="{2A96BACA-65F1-4019-A9CC-04DE10B76752}" type="sibTrans" cxnId="{A7D53801-B28B-4FDC-9AF8-40F3E50FA8CA}">
      <dgm:prSet/>
      <dgm:spPr/>
      <dgm:t>
        <a:bodyPr/>
        <a:lstStyle/>
        <a:p>
          <a:endParaRPr lang="id-ID" sz="2400">
            <a:latin typeface="Arial" pitchFamily="34" charset="0"/>
            <a:cs typeface="Arial" pitchFamily="34" charset="0"/>
          </a:endParaRPr>
        </a:p>
      </dgm:t>
    </dgm:pt>
    <dgm:pt modelId="{83875088-BF28-4CB3-A545-5E452D2B17E4}">
      <dgm:prSet custT="1"/>
      <dgm:spPr/>
      <dgm:t>
        <a:bodyPr/>
        <a:lstStyle/>
        <a:p>
          <a:pPr rtl="0"/>
          <a:r>
            <a:rPr lang="id-ID" sz="2400" dirty="0">
              <a:latin typeface="Arial" pitchFamily="34" charset="0"/>
              <a:cs typeface="Arial" pitchFamily="34" charset="0"/>
            </a:rPr>
            <a:t>Letak dan luas wilayah</a:t>
          </a:r>
        </a:p>
      </dgm:t>
    </dgm:pt>
    <dgm:pt modelId="{1C57576E-0ABC-42FE-BBDE-C07ED2E2807B}" type="parTrans" cxnId="{650C15D6-728C-44AC-9F83-E7F743E909E0}">
      <dgm:prSet/>
      <dgm:spPr/>
      <dgm:t>
        <a:bodyPr/>
        <a:lstStyle/>
        <a:p>
          <a:endParaRPr lang="id-ID" sz="2400">
            <a:latin typeface="Arial" pitchFamily="34" charset="0"/>
            <a:cs typeface="Arial" pitchFamily="34" charset="0"/>
          </a:endParaRPr>
        </a:p>
      </dgm:t>
    </dgm:pt>
    <dgm:pt modelId="{245772E3-EE1A-4955-AE8C-5FFC16C2B5B3}" type="sibTrans" cxnId="{650C15D6-728C-44AC-9F83-E7F743E909E0}">
      <dgm:prSet/>
      <dgm:spPr/>
      <dgm:t>
        <a:bodyPr/>
        <a:lstStyle/>
        <a:p>
          <a:endParaRPr lang="id-ID" sz="2400">
            <a:latin typeface="Arial" pitchFamily="34" charset="0"/>
            <a:cs typeface="Arial" pitchFamily="34" charset="0"/>
          </a:endParaRPr>
        </a:p>
      </dgm:t>
    </dgm:pt>
    <dgm:pt modelId="{EEED3B9C-3BA6-4298-AF3F-AB1B842D6D16}">
      <dgm:prSet custT="1"/>
      <dgm:spPr/>
      <dgm:t>
        <a:bodyPr/>
        <a:lstStyle/>
        <a:p>
          <a:pPr rtl="0"/>
          <a:r>
            <a:rPr lang="id-ID" sz="2400" dirty="0">
              <a:latin typeface="Arial" pitchFamily="34" charset="0"/>
              <a:cs typeface="Arial" pitchFamily="34" charset="0"/>
            </a:rPr>
            <a:t>Kekayaan alam</a:t>
          </a:r>
        </a:p>
      </dgm:t>
    </dgm:pt>
    <dgm:pt modelId="{13FF560A-AFF5-41AE-8159-324A154912DF}" type="parTrans" cxnId="{A72E0516-9D03-4A99-B047-F284B562478B}">
      <dgm:prSet/>
      <dgm:spPr/>
      <dgm:t>
        <a:bodyPr/>
        <a:lstStyle/>
        <a:p>
          <a:endParaRPr lang="id-ID" sz="2400">
            <a:latin typeface="Arial" pitchFamily="34" charset="0"/>
            <a:cs typeface="Arial" pitchFamily="34" charset="0"/>
          </a:endParaRPr>
        </a:p>
      </dgm:t>
    </dgm:pt>
    <dgm:pt modelId="{BC6FF626-C7E4-468C-BCBA-5673E9CB7586}" type="sibTrans" cxnId="{A72E0516-9D03-4A99-B047-F284B562478B}">
      <dgm:prSet/>
      <dgm:spPr/>
      <dgm:t>
        <a:bodyPr/>
        <a:lstStyle/>
        <a:p>
          <a:endParaRPr lang="id-ID" sz="2400">
            <a:latin typeface="Arial" pitchFamily="34" charset="0"/>
            <a:cs typeface="Arial" pitchFamily="34" charset="0"/>
          </a:endParaRPr>
        </a:p>
      </dgm:t>
    </dgm:pt>
    <dgm:pt modelId="{D7A889B6-5022-4562-81F2-3E915CA33326}">
      <dgm:prSet custT="1"/>
      <dgm:spPr/>
      <dgm:t>
        <a:bodyPr/>
        <a:lstStyle/>
        <a:p>
          <a:pPr rtl="0"/>
          <a:r>
            <a:rPr lang="id-ID" sz="2400" dirty="0">
              <a:latin typeface="Arial" pitchFamily="34" charset="0"/>
              <a:cs typeface="Arial" pitchFamily="34" charset="0"/>
            </a:rPr>
            <a:t>Besarnya jumlah penduduk</a:t>
          </a:r>
        </a:p>
      </dgm:t>
    </dgm:pt>
    <dgm:pt modelId="{0547EB3E-6264-4451-A023-C813F71B774C}" type="parTrans" cxnId="{89413E67-F828-4DDE-8FC8-584F2734DFCA}">
      <dgm:prSet/>
      <dgm:spPr/>
      <dgm:t>
        <a:bodyPr/>
        <a:lstStyle/>
        <a:p>
          <a:endParaRPr lang="id-ID" sz="2400">
            <a:latin typeface="Arial" pitchFamily="34" charset="0"/>
            <a:cs typeface="Arial" pitchFamily="34" charset="0"/>
          </a:endParaRPr>
        </a:p>
      </dgm:t>
    </dgm:pt>
    <dgm:pt modelId="{78B8160A-D766-4830-9338-AA75CA5774BD}" type="sibTrans" cxnId="{89413E67-F828-4DDE-8FC8-584F2734DFCA}">
      <dgm:prSet/>
      <dgm:spPr/>
      <dgm:t>
        <a:bodyPr/>
        <a:lstStyle/>
        <a:p>
          <a:endParaRPr lang="id-ID" sz="2400">
            <a:latin typeface="Arial" pitchFamily="34" charset="0"/>
            <a:cs typeface="Arial" pitchFamily="34" charset="0"/>
          </a:endParaRPr>
        </a:p>
      </dgm:t>
    </dgm:pt>
    <dgm:pt modelId="{4037F27A-7E95-4944-9113-CA784813411B}" type="pres">
      <dgm:prSet presAssocID="{D03179FB-D655-4113-8DC4-C41EF35A2D75}" presName="Name0" presStyleCnt="0">
        <dgm:presLayoutVars>
          <dgm:dir/>
          <dgm:resizeHandles val="exact"/>
        </dgm:presLayoutVars>
      </dgm:prSet>
      <dgm:spPr/>
    </dgm:pt>
    <dgm:pt modelId="{69B529A6-D6E0-4823-8A64-59F6AF97D1D5}" type="pres">
      <dgm:prSet presAssocID="{57BFF7D1-9921-4B1B-A1CB-DF8A048031D4}" presName="node" presStyleLbl="node1" presStyleIdx="0" presStyleCnt="4" custScaleX="210461">
        <dgm:presLayoutVars>
          <dgm:bulletEnabled val="1"/>
        </dgm:presLayoutVars>
      </dgm:prSet>
      <dgm:spPr/>
    </dgm:pt>
    <dgm:pt modelId="{B5D4A443-C758-4BC6-B659-B73ACAC3A933}" type="pres">
      <dgm:prSet presAssocID="{2A96BACA-65F1-4019-A9CC-04DE10B76752}" presName="sibTrans" presStyleCnt="0"/>
      <dgm:spPr/>
    </dgm:pt>
    <dgm:pt modelId="{A8964865-7E69-4FE4-86AA-82AAD9D7AB8B}" type="pres">
      <dgm:prSet presAssocID="{83875088-BF28-4CB3-A545-5E452D2B17E4}" presName="node" presStyleLbl="node1" presStyleIdx="1" presStyleCnt="4">
        <dgm:presLayoutVars>
          <dgm:bulletEnabled val="1"/>
        </dgm:presLayoutVars>
      </dgm:prSet>
      <dgm:spPr/>
    </dgm:pt>
    <dgm:pt modelId="{ED5B02BA-C34E-4E8A-BB85-4F1DABB9B4FB}" type="pres">
      <dgm:prSet presAssocID="{245772E3-EE1A-4955-AE8C-5FFC16C2B5B3}" presName="sibTrans" presStyleCnt="0"/>
      <dgm:spPr/>
    </dgm:pt>
    <dgm:pt modelId="{59F7A600-67CA-417E-AEA4-1239B525E6CB}" type="pres">
      <dgm:prSet presAssocID="{EEED3B9C-3BA6-4298-AF3F-AB1B842D6D16}" presName="node" presStyleLbl="node1" presStyleIdx="2" presStyleCnt="4">
        <dgm:presLayoutVars>
          <dgm:bulletEnabled val="1"/>
        </dgm:presLayoutVars>
      </dgm:prSet>
      <dgm:spPr/>
    </dgm:pt>
    <dgm:pt modelId="{7E980235-DC67-4A79-A86C-A2A665969F1F}" type="pres">
      <dgm:prSet presAssocID="{BC6FF626-C7E4-468C-BCBA-5673E9CB7586}" presName="sibTrans" presStyleCnt="0"/>
      <dgm:spPr/>
    </dgm:pt>
    <dgm:pt modelId="{50C354A9-331B-49B1-81D0-83A5092C83A8}" type="pres">
      <dgm:prSet presAssocID="{D7A889B6-5022-4562-81F2-3E915CA33326}" presName="node" presStyleLbl="node1" presStyleIdx="3" presStyleCnt="4">
        <dgm:presLayoutVars>
          <dgm:bulletEnabled val="1"/>
        </dgm:presLayoutVars>
      </dgm:prSet>
      <dgm:spPr/>
    </dgm:pt>
  </dgm:ptLst>
  <dgm:cxnLst>
    <dgm:cxn modelId="{A7D53801-B28B-4FDC-9AF8-40F3E50FA8CA}" srcId="{D03179FB-D655-4113-8DC4-C41EF35A2D75}" destId="{57BFF7D1-9921-4B1B-A1CB-DF8A048031D4}" srcOrd="0" destOrd="0" parTransId="{07D59EC6-FFF7-46D2-9C49-90D5EF51A31D}" sibTransId="{2A96BACA-65F1-4019-A9CC-04DE10B76752}"/>
    <dgm:cxn modelId="{55348B13-12AB-46C5-9859-79B6CB279FD5}" type="presOf" srcId="{D7A889B6-5022-4562-81F2-3E915CA33326}" destId="{50C354A9-331B-49B1-81D0-83A5092C83A8}" srcOrd="0" destOrd="0" presId="urn:microsoft.com/office/officeart/2005/8/layout/hList6"/>
    <dgm:cxn modelId="{A72E0516-9D03-4A99-B047-F284B562478B}" srcId="{D03179FB-D655-4113-8DC4-C41EF35A2D75}" destId="{EEED3B9C-3BA6-4298-AF3F-AB1B842D6D16}" srcOrd="2" destOrd="0" parTransId="{13FF560A-AFF5-41AE-8159-324A154912DF}" sibTransId="{BC6FF626-C7E4-468C-BCBA-5673E9CB7586}"/>
    <dgm:cxn modelId="{64276216-B897-4453-825F-AEE5CAB5917C}" type="presOf" srcId="{83875088-BF28-4CB3-A545-5E452D2B17E4}" destId="{A8964865-7E69-4FE4-86AA-82AAD9D7AB8B}" srcOrd="0" destOrd="0" presId="urn:microsoft.com/office/officeart/2005/8/layout/hList6"/>
    <dgm:cxn modelId="{2FFCDE41-2D94-46B8-8887-9F1C17963AEB}" type="presOf" srcId="{EEED3B9C-3BA6-4298-AF3F-AB1B842D6D16}" destId="{59F7A600-67CA-417E-AEA4-1239B525E6CB}" srcOrd="0" destOrd="0" presId="urn:microsoft.com/office/officeart/2005/8/layout/hList6"/>
    <dgm:cxn modelId="{89413E67-F828-4DDE-8FC8-584F2734DFCA}" srcId="{D03179FB-D655-4113-8DC4-C41EF35A2D75}" destId="{D7A889B6-5022-4562-81F2-3E915CA33326}" srcOrd="3" destOrd="0" parTransId="{0547EB3E-6264-4451-A023-C813F71B774C}" sibTransId="{78B8160A-D766-4830-9338-AA75CA5774BD}"/>
    <dgm:cxn modelId="{8C5ED07E-230C-45AE-894F-171979A6A75D}" type="presOf" srcId="{D03179FB-D655-4113-8DC4-C41EF35A2D75}" destId="{4037F27A-7E95-4944-9113-CA784813411B}" srcOrd="0" destOrd="0" presId="urn:microsoft.com/office/officeart/2005/8/layout/hList6"/>
    <dgm:cxn modelId="{2EB2ED8B-FFA5-454E-9E8F-A8AC7A69EA01}" type="presOf" srcId="{57BFF7D1-9921-4B1B-A1CB-DF8A048031D4}" destId="{69B529A6-D6E0-4823-8A64-59F6AF97D1D5}" srcOrd="0" destOrd="0" presId="urn:microsoft.com/office/officeart/2005/8/layout/hList6"/>
    <dgm:cxn modelId="{650C15D6-728C-44AC-9F83-E7F743E909E0}" srcId="{D03179FB-D655-4113-8DC4-C41EF35A2D75}" destId="{83875088-BF28-4CB3-A545-5E452D2B17E4}" srcOrd="1" destOrd="0" parTransId="{1C57576E-0ABC-42FE-BBDE-C07ED2E2807B}" sibTransId="{245772E3-EE1A-4955-AE8C-5FFC16C2B5B3}"/>
    <dgm:cxn modelId="{18E52F35-B974-422A-A436-2AA77D63E6DC}" type="presParOf" srcId="{4037F27A-7E95-4944-9113-CA784813411B}" destId="{69B529A6-D6E0-4823-8A64-59F6AF97D1D5}" srcOrd="0" destOrd="0" presId="urn:microsoft.com/office/officeart/2005/8/layout/hList6"/>
    <dgm:cxn modelId="{E8118B41-CC19-463B-9996-C646D10F2E2D}" type="presParOf" srcId="{4037F27A-7E95-4944-9113-CA784813411B}" destId="{B5D4A443-C758-4BC6-B659-B73ACAC3A933}" srcOrd="1" destOrd="0" presId="urn:microsoft.com/office/officeart/2005/8/layout/hList6"/>
    <dgm:cxn modelId="{6F2EE4A9-68D5-47E3-864C-840BD20F91C4}" type="presParOf" srcId="{4037F27A-7E95-4944-9113-CA784813411B}" destId="{A8964865-7E69-4FE4-86AA-82AAD9D7AB8B}" srcOrd="2" destOrd="0" presId="urn:microsoft.com/office/officeart/2005/8/layout/hList6"/>
    <dgm:cxn modelId="{844711DD-D207-4626-BFEA-F15D87E868CB}" type="presParOf" srcId="{4037F27A-7E95-4944-9113-CA784813411B}" destId="{ED5B02BA-C34E-4E8A-BB85-4F1DABB9B4FB}" srcOrd="3" destOrd="0" presId="urn:microsoft.com/office/officeart/2005/8/layout/hList6"/>
    <dgm:cxn modelId="{AA6B15A5-C230-426D-A753-4054DF12DFDB}" type="presParOf" srcId="{4037F27A-7E95-4944-9113-CA784813411B}" destId="{59F7A600-67CA-417E-AEA4-1239B525E6CB}" srcOrd="4" destOrd="0" presId="urn:microsoft.com/office/officeart/2005/8/layout/hList6"/>
    <dgm:cxn modelId="{BB039830-9A6F-469C-8BD9-D99326AD7D6F}" type="presParOf" srcId="{4037F27A-7E95-4944-9113-CA784813411B}" destId="{7E980235-DC67-4A79-A86C-A2A665969F1F}" srcOrd="5" destOrd="0" presId="urn:microsoft.com/office/officeart/2005/8/layout/hList6"/>
    <dgm:cxn modelId="{2795B7FF-DA6B-421D-B7E8-127557F64A6E}" type="presParOf" srcId="{4037F27A-7E95-4944-9113-CA784813411B}" destId="{50C354A9-331B-49B1-81D0-83A5092C83A8}" srcOrd="6"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5F0E903-5EE5-407C-B002-A31769E4BE6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d-ID"/>
        </a:p>
      </dgm:t>
    </dgm:pt>
    <dgm:pt modelId="{5D0129E7-39F9-4F06-84BB-E3738D4AF6B4}">
      <dgm:prSet/>
      <dgm:spPr/>
      <dgm:t>
        <a:bodyPr/>
        <a:lstStyle/>
        <a:p>
          <a:pPr rtl="0"/>
          <a:r>
            <a:rPr lang="en-US" b="1" dirty="0" err="1"/>
            <a:t>Pengalaman</a:t>
          </a:r>
          <a:r>
            <a:rPr lang="en-US" b="1" dirty="0"/>
            <a:t> </a:t>
          </a:r>
          <a:r>
            <a:rPr lang="en-US" b="1" dirty="0" err="1"/>
            <a:t>Sejarah</a:t>
          </a:r>
          <a:r>
            <a:rPr lang="en-US" b="1" dirty="0"/>
            <a:t> </a:t>
          </a:r>
          <a:r>
            <a:rPr lang="en-US" b="1" dirty="0" err="1"/>
            <a:t>Hidup</a:t>
          </a:r>
          <a:r>
            <a:rPr lang="en-US" b="1" dirty="0"/>
            <a:t> </a:t>
          </a:r>
          <a:r>
            <a:rPr lang="en-US" b="1" dirty="0" err="1"/>
            <a:t>Bangsa</a:t>
          </a:r>
          <a:r>
            <a:rPr lang="en-US" b="1" dirty="0"/>
            <a:t> Indonesia</a:t>
          </a:r>
        </a:p>
      </dgm:t>
    </dgm:pt>
    <dgm:pt modelId="{47D4902D-FD2D-43F8-A160-31F6B32F8F18}" type="parTrans" cxnId="{A392E471-4DD0-43B0-8000-0D78C07877F7}">
      <dgm:prSet/>
      <dgm:spPr/>
      <dgm:t>
        <a:bodyPr/>
        <a:lstStyle/>
        <a:p>
          <a:endParaRPr lang="id-ID" b="1"/>
        </a:p>
      </dgm:t>
    </dgm:pt>
    <dgm:pt modelId="{288916C1-1DF9-4475-9217-C80AA0A6522D}" type="sibTrans" cxnId="{A392E471-4DD0-43B0-8000-0D78C07877F7}">
      <dgm:prSet/>
      <dgm:spPr/>
      <dgm:t>
        <a:bodyPr/>
        <a:lstStyle/>
        <a:p>
          <a:endParaRPr lang="id-ID" b="1"/>
        </a:p>
      </dgm:t>
    </dgm:pt>
    <dgm:pt modelId="{A38CEBDE-5CDD-4CF6-9BA7-3628151B927A}" type="pres">
      <dgm:prSet presAssocID="{45F0E903-5EE5-407C-B002-A31769E4BE64}" presName="linear" presStyleCnt="0">
        <dgm:presLayoutVars>
          <dgm:animLvl val="lvl"/>
          <dgm:resizeHandles val="exact"/>
        </dgm:presLayoutVars>
      </dgm:prSet>
      <dgm:spPr/>
    </dgm:pt>
    <dgm:pt modelId="{C4ADCE7F-E6F4-428B-88FE-68502D132279}" type="pres">
      <dgm:prSet presAssocID="{5D0129E7-39F9-4F06-84BB-E3738D4AF6B4}" presName="parentText" presStyleLbl="node1" presStyleIdx="0" presStyleCnt="1">
        <dgm:presLayoutVars>
          <dgm:chMax val="0"/>
          <dgm:bulletEnabled val="1"/>
        </dgm:presLayoutVars>
      </dgm:prSet>
      <dgm:spPr/>
    </dgm:pt>
  </dgm:ptLst>
  <dgm:cxnLst>
    <dgm:cxn modelId="{4895510A-DD81-434C-85FD-32EA4F925BA3}" type="presOf" srcId="{45F0E903-5EE5-407C-B002-A31769E4BE64}" destId="{A38CEBDE-5CDD-4CF6-9BA7-3628151B927A}" srcOrd="0" destOrd="0" presId="urn:microsoft.com/office/officeart/2005/8/layout/vList2"/>
    <dgm:cxn modelId="{A392E471-4DD0-43B0-8000-0D78C07877F7}" srcId="{45F0E903-5EE5-407C-B002-A31769E4BE64}" destId="{5D0129E7-39F9-4F06-84BB-E3738D4AF6B4}" srcOrd="0" destOrd="0" parTransId="{47D4902D-FD2D-43F8-A160-31F6B32F8F18}" sibTransId="{288916C1-1DF9-4475-9217-C80AA0A6522D}"/>
    <dgm:cxn modelId="{C0395DB3-FA36-4BDD-B18D-745DBD8D4E3C}" type="presOf" srcId="{5D0129E7-39F9-4F06-84BB-E3738D4AF6B4}" destId="{C4ADCE7F-E6F4-428B-88FE-68502D132279}" srcOrd="0" destOrd="0" presId="urn:microsoft.com/office/officeart/2005/8/layout/vList2"/>
    <dgm:cxn modelId="{A9C4C9C9-E122-423F-91F1-32F70FFC57F9}" type="presParOf" srcId="{A38CEBDE-5CDD-4CF6-9BA7-3628151B927A}" destId="{C4ADCE7F-E6F4-428B-88FE-68502D1322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095DE3-A8FB-4DAB-9345-244479237849}" type="doc">
      <dgm:prSet loTypeId="urn:microsoft.com/office/officeart/2005/8/layout/vList2" loCatId="list" qsTypeId="urn:microsoft.com/office/officeart/2005/8/quickstyle/3d2#3" qsCatId="3D" csTypeId="urn:microsoft.com/office/officeart/2005/8/colors/colorful2" csCatId="colorful"/>
      <dgm:spPr/>
      <dgm:t>
        <a:bodyPr/>
        <a:lstStyle/>
        <a:p>
          <a:endParaRPr lang="id-ID"/>
        </a:p>
      </dgm:t>
    </dgm:pt>
    <dgm:pt modelId="{E0F8B946-B31A-4031-8CA4-42E2D842C2CA}">
      <dgm:prSet/>
      <dgm:spPr/>
      <dgm:t>
        <a:bodyPr/>
        <a:lstStyle/>
        <a:p>
          <a:pPr algn="ct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C62F3EAA-2957-410D-BC2A-DECECDF4879A}" type="parTrans" cxnId="{0B70A096-F7C7-40AB-B309-90C41C49AEF2}">
      <dgm:prSet/>
      <dgm:spPr/>
      <dgm:t>
        <a:bodyPr/>
        <a:lstStyle/>
        <a:p>
          <a:pPr algn="ctr"/>
          <a:endParaRPr lang="id-ID"/>
        </a:p>
      </dgm:t>
    </dgm:pt>
    <dgm:pt modelId="{2F4C7AAD-B003-4B48-AFFB-114A54AE27D7}" type="sibTrans" cxnId="{0B70A096-F7C7-40AB-B309-90C41C49AEF2}">
      <dgm:prSet/>
      <dgm:spPr/>
      <dgm:t>
        <a:bodyPr/>
        <a:lstStyle/>
        <a:p>
          <a:pPr algn="ctr"/>
          <a:endParaRPr lang="id-ID"/>
        </a:p>
      </dgm:t>
    </dgm:pt>
    <dgm:pt modelId="{FC2EFB3D-BD21-443E-A41F-6DCD7655AB85}" type="pres">
      <dgm:prSet presAssocID="{65095DE3-A8FB-4DAB-9345-244479237849}" presName="linear" presStyleCnt="0">
        <dgm:presLayoutVars>
          <dgm:animLvl val="lvl"/>
          <dgm:resizeHandles val="exact"/>
        </dgm:presLayoutVars>
      </dgm:prSet>
      <dgm:spPr/>
    </dgm:pt>
    <dgm:pt modelId="{58CA2336-D691-49F0-8BBA-98A7E9C9B346}" type="pres">
      <dgm:prSet presAssocID="{E0F8B946-B31A-4031-8CA4-42E2D842C2CA}" presName="parentText" presStyleLbl="node1" presStyleIdx="0" presStyleCnt="1">
        <dgm:presLayoutVars>
          <dgm:chMax val="0"/>
          <dgm:bulletEnabled val="1"/>
        </dgm:presLayoutVars>
      </dgm:prSet>
      <dgm:spPr/>
    </dgm:pt>
  </dgm:ptLst>
  <dgm:cxnLst>
    <dgm:cxn modelId="{0B70A096-F7C7-40AB-B309-90C41C49AEF2}" srcId="{65095DE3-A8FB-4DAB-9345-244479237849}" destId="{E0F8B946-B31A-4031-8CA4-42E2D842C2CA}" srcOrd="0" destOrd="0" parTransId="{C62F3EAA-2957-410D-BC2A-DECECDF4879A}" sibTransId="{2F4C7AAD-B003-4B48-AFFB-114A54AE27D7}"/>
    <dgm:cxn modelId="{533C0BA2-B43F-4567-BB9E-8E86829AD234}" type="presOf" srcId="{65095DE3-A8FB-4DAB-9345-244479237849}" destId="{FC2EFB3D-BD21-443E-A41F-6DCD7655AB85}" srcOrd="0" destOrd="0" presId="urn:microsoft.com/office/officeart/2005/8/layout/vList2"/>
    <dgm:cxn modelId="{B89903CD-B624-401C-9C07-05C030CC48B2}" type="presOf" srcId="{E0F8B946-B31A-4031-8CA4-42E2D842C2CA}" destId="{58CA2336-D691-49F0-8BBA-98A7E9C9B346}" srcOrd="0" destOrd="0" presId="urn:microsoft.com/office/officeart/2005/8/layout/vList2"/>
    <dgm:cxn modelId="{55F1AEAF-1D62-4147-A9DA-587F0D57E88B}" type="presParOf" srcId="{FC2EFB3D-BD21-443E-A41F-6DCD7655AB85}" destId="{58CA2336-D691-49F0-8BBA-98A7E9C9B34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12E6654-BF15-4363-A188-DD34037D36EC}" type="doc">
      <dgm:prSet loTypeId="urn:microsoft.com/office/officeart/2005/8/layout/hProcess9" loCatId="process" qsTypeId="urn:microsoft.com/office/officeart/2005/8/quickstyle/3d2#21" qsCatId="3D" csTypeId="urn:microsoft.com/office/officeart/2005/8/colors/colorful3" csCatId="colorful" phldr="1"/>
      <dgm:spPr/>
      <dgm:t>
        <a:bodyPr/>
        <a:lstStyle/>
        <a:p>
          <a:endParaRPr lang="id-ID"/>
        </a:p>
      </dgm:t>
    </dgm:pt>
    <dgm:pt modelId="{AB8C90F6-A769-4A0D-864A-59ADA521A114}">
      <dgm:prSet custT="1"/>
      <dgm:spPr/>
      <dgm:t>
        <a:bodyPr/>
        <a:lstStyle/>
        <a:p>
          <a:pPr rtl="0"/>
          <a:r>
            <a:rPr lang="id-ID" sz="2000" dirty="0">
              <a:latin typeface="Arial" pitchFamily="34" charset="0"/>
              <a:cs typeface="Arial" pitchFamily="34" charset="0"/>
            </a:rPr>
            <a:t>Pengalaman pahit ini terjadi di Nusantara sebelum bertransformasi menjadi Indonesia kini, tidak kepalang tanggung 350 tahun Bangsa Indonesia di jajah oleh </a:t>
          </a:r>
          <a:r>
            <a:rPr lang="id-ID" sz="2000" i="1" dirty="0">
              <a:latin typeface="Arial" pitchFamily="34" charset="0"/>
              <a:cs typeface="Arial" pitchFamily="34" charset="0"/>
            </a:rPr>
            <a:t>Vereenigde Oost-Indische Compagnie</a:t>
          </a:r>
          <a:r>
            <a:rPr lang="id-ID" sz="2000" dirty="0">
              <a:latin typeface="Arial" pitchFamily="34" charset="0"/>
              <a:cs typeface="Arial" pitchFamily="34" charset="0"/>
            </a:rPr>
            <a:t> (VOC) dan Pemerintah Kolonial Belanda dan dilanjutkan oleh Jepang selama 3,5 tahun sejak tahun 1595 sampai dengan Indonesia Merdeka.</a:t>
          </a:r>
        </a:p>
      </dgm:t>
    </dgm:pt>
    <dgm:pt modelId="{E87C07C9-8BB3-4256-B9CF-737154371334}" type="parTrans" cxnId="{A1B3EFF9-E871-4A9E-8862-670BE011F0A4}">
      <dgm:prSet/>
      <dgm:spPr/>
      <dgm:t>
        <a:bodyPr/>
        <a:lstStyle/>
        <a:p>
          <a:endParaRPr lang="id-ID" sz="2000">
            <a:latin typeface="Arial" pitchFamily="34" charset="0"/>
            <a:cs typeface="Arial" pitchFamily="34" charset="0"/>
          </a:endParaRPr>
        </a:p>
      </dgm:t>
    </dgm:pt>
    <dgm:pt modelId="{31F85366-0360-4A1A-BD17-2AC61E2CE49D}" type="sibTrans" cxnId="{A1B3EFF9-E871-4A9E-8862-670BE011F0A4}">
      <dgm:prSet/>
      <dgm:spPr/>
      <dgm:t>
        <a:bodyPr/>
        <a:lstStyle/>
        <a:p>
          <a:endParaRPr lang="id-ID" sz="2000">
            <a:latin typeface="Arial" pitchFamily="34" charset="0"/>
            <a:cs typeface="Arial" pitchFamily="34" charset="0"/>
          </a:endParaRPr>
        </a:p>
      </dgm:t>
    </dgm:pt>
    <dgm:pt modelId="{F3CB492A-F64B-4D15-9F02-4FFFF14DCC35}">
      <dgm:prSet custT="1"/>
      <dgm:spPr/>
      <dgm:t>
        <a:bodyPr/>
        <a:lstStyle/>
        <a:p>
          <a:pPr rtl="0"/>
          <a:r>
            <a:rPr lang="id-ID" sz="2000" dirty="0">
              <a:latin typeface="Arial" pitchFamily="34" charset="0"/>
              <a:cs typeface="Arial" pitchFamily="34" charset="0"/>
            </a:rPr>
            <a:t>Penderitaan demi penderitaan selama ratusan tahun kemudian memasuki babak baru semenjak Ratu Belanda Wilhelmina di 1901 memberikan pengakuan bahwa Pemerintah Belanda memiliki hutang budi kepada Nusantara yang dikenal dengan sebutan Politik Etis.</a:t>
          </a:r>
        </a:p>
      </dgm:t>
    </dgm:pt>
    <dgm:pt modelId="{AFE5E679-CEBD-4B4B-BEDD-BAEBA69D68D7}" type="parTrans" cxnId="{6CF95D7B-56FF-40D7-98CE-70A2D5CB5A45}">
      <dgm:prSet/>
      <dgm:spPr/>
      <dgm:t>
        <a:bodyPr/>
        <a:lstStyle/>
        <a:p>
          <a:endParaRPr lang="id-ID" sz="2000">
            <a:latin typeface="Arial" pitchFamily="34" charset="0"/>
            <a:cs typeface="Arial" pitchFamily="34" charset="0"/>
          </a:endParaRPr>
        </a:p>
      </dgm:t>
    </dgm:pt>
    <dgm:pt modelId="{FDBC21C4-6A6D-4B0F-B98C-D02A3DD7F47D}" type="sibTrans" cxnId="{6CF95D7B-56FF-40D7-98CE-70A2D5CB5A45}">
      <dgm:prSet/>
      <dgm:spPr/>
      <dgm:t>
        <a:bodyPr/>
        <a:lstStyle/>
        <a:p>
          <a:endParaRPr lang="id-ID" sz="2000">
            <a:latin typeface="Arial" pitchFamily="34" charset="0"/>
            <a:cs typeface="Arial" pitchFamily="34" charset="0"/>
          </a:endParaRPr>
        </a:p>
      </dgm:t>
    </dgm:pt>
    <dgm:pt modelId="{0D918122-5EAC-4CAA-8DFF-2C3AE91AFF33}">
      <dgm:prSet custT="1"/>
      <dgm:spPr/>
      <dgm:t>
        <a:bodyPr/>
        <a:lstStyle/>
        <a:p>
          <a:pPr rtl="0"/>
          <a:r>
            <a:rPr lang="id-ID" sz="2000" dirty="0">
              <a:latin typeface="Arial" pitchFamily="34" charset="0"/>
              <a:cs typeface="Arial" pitchFamily="34" charset="0"/>
            </a:rPr>
            <a:t>kebijakan ini bertujuan untuk meningkatkan standar kehidupan pribumi., kebijakan ini meliputi Irigasi, Pendidikan, Emigrasi.</a:t>
          </a:r>
        </a:p>
      </dgm:t>
    </dgm:pt>
    <dgm:pt modelId="{A4B0AAE8-8199-41F0-8B4F-5488C8C0D327}" type="parTrans" cxnId="{F517FB27-F0AA-4E6E-8A4F-FAB3E6061653}">
      <dgm:prSet/>
      <dgm:spPr/>
      <dgm:t>
        <a:bodyPr/>
        <a:lstStyle/>
        <a:p>
          <a:endParaRPr lang="id-ID" sz="2000">
            <a:latin typeface="Arial" pitchFamily="34" charset="0"/>
            <a:cs typeface="Arial" pitchFamily="34" charset="0"/>
          </a:endParaRPr>
        </a:p>
      </dgm:t>
    </dgm:pt>
    <dgm:pt modelId="{11AC7201-19F6-4710-8AB2-D77DF737B6C1}" type="sibTrans" cxnId="{F517FB27-F0AA-4E6E-8A4F-FAB3E6061653}">
      <dgm:prSet/>
      <dgm:spPr/>
      <dgm:t>
        <a:bodyPr/>
        <a:lstStyle/>
        <a:p>
          <a:endParaRPr lang="id-ID" sz="2000">
            <a:latin typeface="Arial" pitchFamily="34" charset="0"/>
            <a:cs typeface="Arial" pitchFamily="34" charset="0"/>
          </a:endParaRPr>
        </a:p>
      </dgm:t>
    </dgm:pt>
    <dgm:pt modelId="{F20DFB49-BD9F-4FA7-8564-ECF9EF08AE17}" type="pres">
      <dgm:prSet presAssocID="{312E6654-BF15-4363-A188-DD34037D36EC}" presName="CompostProcess" presStyleCnt="0">
        <dgm:presLayoutVars>
          <dgm:dir/>
          <dgm:resizeHandles val="exact"/>
        </dgm:presLayoutVars>
      </dgm:prSet>
      <dgm:spPr/>
    </dgm:pt>
    <dgm:pt modelId="{4BCAFCF0-7222-4BCC-97A3-250CEED73FC1}" type="pres">
      <dgm:prSet presAssocID="{312E6654-BF15-4363-A188-DD34037D36EC}" presName="arrow" presStyleLbl="bgShp" presStyleIdx="0" presStyleCnt="1"/>
      <dgm:spPr/>
    </dgm:pt>
    <dgm:pt modelId="{C576609B-1300-440F-BDBE-866CACC23921}" type="pres">
      <dgm:prSet presAssocID="{312E6654-BF15-4363-A188-DD34037D36EC}" presName="linearProcess" presStyleCnt="0"/>
      <dgm:spPr/>
    </dgm:pt>
    <dgm:pt modelId="{7C6915AD-BAC9-42A7-9F2E-873087B85696}" type="pres">
      <dgm:prSet presAssocID="{AB8C90F6-A769-4A0D-864A-59ADA521A114}" presName="textNode" presStyleLbl="node1" presStyleIdx="0" presStyleCnt="3" custScaleX="119605" custScaleY="183310">
        <dgm:presLayoutVars>
          <dgm:bulletEnabled val="1"/>
        </dgm:presLayoutVars>
      </dgm:prSet>
      <dgm:spPr/>
    </dgm:pt>
    <dgm:pt modelId="{905AA035-ED87-419A-A46C-A02154EB9F40}" type="pres">
      <dgm:prSet presAssocID="{31F85366-0360-4A1A-BD17-2AC61E2CE49D}" presName="sibTrans" presStyleCnt="0"/>
      <dgm:spPr/>
    </dgm:pt>
    <dgm:pt modelId="{EA1ECB6D-4CFA-4148-B036-70E49AB6B10A}" type="pres">
      <dgm:prSet presAssocID="{F3CB492A-F64B-4D15-9F02-4FFFF14DCC35}" presName="textNode" presStyleLbl="node1" presStyleIdx="1" presStyleCnt="3" custScaleX="100682" custScaleY="180922">
        <dgm:presLayoutVars>
          <dgm:bulletEnabled val="1"/>
        </dgm:presLayoutVars>
      </dgm:prSet>
      <dgm:spPr/>
    </dgm:pt>
    <dgm:pt modelId="{D8378C3F-8D54-477F-B674-673998FABC5A}" type="pres">
      <dgm:prSet presAssocID="{FDBC21C4-6A6D-4B0F-B98C-D02A3DD7F47D}" presName="sibTrans" presStyleCnt="0"/>
      <dgm:spPr/>
    </dgm:pt>
    <dgm:pt modelId="{975FEFCC-C678-40D6-BFDD-1692C14CDE63}" type="pres">
      <dgm:prSet presAssocID="{0D918122-5EAC-4CAA-8DFF-2C3AE91AFF33}" presName="textNode" presStyleLbl="node1" presStyleIdx="2" presStyleCnt="3" custScaleX="83125" custScaleY="180922" custLinFactNeighborX="4750" custLinFactNeighborY="1194">
        <dgm:presLayoutVars>
          <dgm:bulletEnabled val="1"/>
        </dgm:presLayoutVars>
      </dgm:prSet>
      <dgm:spPr/>
    </dgm:pt>
  </dgm:ptLst>
  <dgm:cxnLst>
    <dgm:cxn modelId="{FB96C31E-5DFA-4B78-A5A5-3467436DB30F}" type="presOf" srcId="{AB8C90F6-A769-4A0D-864A-59ADA521A114}" destId="{7C6915AD-BAC9-42A7-9F2E-873087B85696}" srcOrd="0" destOrd="0" presId="urn:microsoft.com/office/officeart/2005/8/layout/hProcess9"/>
    <dgm:cxn modelId="{B584E520-479C-4BB2-8C99-12C9C3E326B5}" type="presOf" srcId="{0D918122-5EAC-4CAA-8DFF-2C3AE91AFF33}" destId="{975FEFCC-C678-40D6-BFDD-1692C14CDE63}" srcOrd="0" destOrd="0" presId="urn:microsoft.com/office/officeart/2005/8/layout/hProcess9"/>
    <dgm:cxn modelId="{F517FB27-F0AA-4E6E-8A4F-FAB3E6061653}" srcId="{312E6654-BF15-4363-A188-DD34037D36EC}" destId="{0D918122-5EAC-4CAA-8DFF-2C3AE91AFF33}" srcOrd="2" destOrd="0" parTransId="{A4B0AAE8-8199-41F0-8B4F-5488C8C0D327}" sibTransId="{11AC7201-19F6-4710-8AB2-D77DF737B6C1}"/>
    <dgm:cxn modelId="{D61EA96C-956D-4BD2-BE11-E6BB2D589FEE}" type="presOf" srcId="{312E6654-BF15-4363-A188-DD34037D36EC}" destId="{F20DFB49-BD9F-4FA7-8564-ECF9EF08AE17}" srcOrd="0" destOrd="0" presId="urn:microsoft.com/office/officeart/2005/8/layout/hProcess9"/>
    <dgm:cxn modelId="{6CF95D7B-56FF-40D7-98CE-70A2D5CB5A45}" srcId="{312E6654-BF15-4363-A188-DD34037D36EC}" destId="{F3CB492A-F64B-4D15-9F02-4FFFF14DCC35}" srcOrd="1" destOrd="0" parTransId="{AFE5E679-CEBD-4B4B-BEDD-BAEBA69D68D7}" sibTransId="{FDBC21C4-6A6D-4B0F-B98C-D02A3DD7F47D}"/>
    <dgm:cxn modelId="{24602CBD-DB09-4BC7-BB3C-14C82A6743CC}" type="presOf" srcId="{F3CB492A-F64B-4D15-9F02-4FFFF14DCC35}" destId="{EA1ECB6D-4CFA-4148-B036-70E49AB6B10A}" srcOrd="0" destOrd="0" presId="urn:microsoft.com/office/officeart/2005/8/layout/hProcess9"/>
    <dgm:cxn modelId="{A1B3EFF9-E871-4A9E-8862-670BE011F0A4}" srcId="{312E6654-BF15-4363-A188-DD34037D36EC}" destId="{AB8C90F6-A769-4A0D-864A-59ADA521A114}" srcOrd="0" destOrd="0" parTransId="{E87C07C9-8BB3-4256-B9CF-737154371334}" sibTransId="{31F85366-0360-4A1A-BD17-2AC61E2CE49D}"/>
    <dgm:cxn modelId="{FDC4CB74-7BCF-489E-939E-FE0D8E7EC949}" type="presParOf" srcId="{F20DFB49-BD9F-4FA7-8564-ECF9EF08AE17}" destId="{4BCAFCF0-7222-4BCC-97A3-250CEED73FC1}" srcOrd="0" destOrd="0" presId="urn:microsoft.com/office/officeart/2005/8/layout/hProcess9"/>
    <dgm:cxn modelId="{2DEE932C-F95E-48B9-A88F-58CBA7B0D7E6}" type="presParOf" srcId="{F20DFB49-BD9F-4FA7-8564-ECF9EF08AE17}" destId="{C576609B-1300-440F-BDBE-866CACC23921}" srcOrd="1" destOrd="0" presId="urn:microsoft.com/office/officeart/2005/8/layout/hProcess9"/>
    <dgm:cxn modelId="{AA4EF629-7A93-4A14-9EF8-0342B5E08264}" type="presParOf" srcId="{C576609B-1300-440F-BDBE-866CACC23921}" destId="{7C6915AD-BAC9-42A7-9F2E-873087B85696}" srcOrd="0" destOrd="0" presId="urn:microsoft.com/office/officeart/2005/8/layout/hProcess9"/>
    <dgm:cxn modelId="{868B8C66-DEF8-46B8-8E59-3F5E3D4527EF}" type="presParOf" srcId="{C576609B-1300-440F-BDBE-866CACC23921}" destId="{905AA035-ED87-419A-A46C-A02154EB9F40}" srcOrd="1" destOrd="0" presId="urn:microsoft.com/office/officeart/2005/8/layout/hProcess9"/>
    <dgm:cxn modelId="{34C8F9B0-438B-4600-9C1D-6C7CE8C5BB89}" type="presParOf" srcId="{C576609B-1300-440F-BDBE-866CACC23921}" destId="{EA1ECB6D-4CFA-4148-B036-70E49AB6B10A}" srcOrd="2" destOrd="0" presId="urn:microsoft.com/office/officeart/2005/8/layout/hProcess9"/>
    <dgm:cxn modelId="{33FCA886-3F14-4AFE-AECA-4257CA65F6C5}" type="presParOf" srcId="{C576609B-1300-440F-BDBE-866CACC23921}" destId="{D8378C3F-8D54-477F-B674-673998FABC5A}" srcOrd="3" destOrd="0" presId="urn:microsoft.com/office/officeart/2005/8/layout/hProcess9"/>
    <dgm:cxn modelId="{8E5F13B3-E6C8-436F-A7A8-571E68C5A44C}" type="presParOf" srcId="{C576609B-1300-440F-BDBE-866CACC23921}" destId="{975FEFCC-C678-40D6-BFDD-1692C14CDE63}"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45F0E903-5EE5-407C-B002-A31769E4BE6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d-ID"/>
        </a:p>
      </dgm:t>
    </dgm:pt>
    <dgm:pt modelId="{5D0129E7-39F9-4F06-84BB-E3738D4AF6B4}">
      <dgm:prSet/>
      <dgm:spPr/>
      <dgm:t>
        <a:bodyPr/>
        <a:lstStyle/>
        <a:p>
          <a:pPr rtl="0"/>
          <a:r>
            <a:rPr lang="en-US" b="1" dirty="0" err="1"/>
            <a:t>Pengalaman</a:t>
          </a:r>
          <a:r>
            <a:rPr lang="en-US" b="1" dirty="0"/>
            <a:t> </a:t>
          </a:r>
          <a:r>
            <a:rPr lang="en-US" b="1" dirty="0" err="1"/>
            <a:t>Sejarah</a:t>
          </a:r>
          <a:r>
            <a:rPr lang="en-US" b="1" dirty="0"/>
            <a:t> </a:t>
          </a:r>
          <a:r>
            <a:rPr lang="en-US" b="1" dirty="0" err="1"/>
            <a:t>Hidup</a:t>
          </a:r>
          <a:r>
            <a:rPr lang="en-US" b="1" dirty="0"/>
            <a:t> </a:t>
          </a:r>
          <a:r>
            <a:rPr lang="en-US" b="1" dirty="0" err="1"/>
            <a:t>Bangsa</a:t>
          </a:r>
          <a:r>
            <a:rPr lang="en-US" b="1" dirty="0"/>
            <a:t> Indonesia</a:t>
          </a:r>
        </a:p>
      </dgm:t>
    </dgm:pt>
    <dgm:pt modelId="{47D4902D-FD2D-43F8-A160-31F6B32F8F18}" type="parTrans" cxnId="{A392E471-4DD0-43B0-8000-0D78C07877F7}">
      <dgm:prSet/>
      <dgm:spPr/>
      <dgm:t>
        <a:bodyPr/>
        <a:lstStyle/>
        <a:p>
          <a:endParaRPr lang="id-ID" b="1"/>
        </a:p>
      </dgm:t>
    </dgm:pt>
    <dgm:pt modelId="{288916C1-1DF9-4475-9217-C80AA0A6522D}" type="sibTrans" cxnId="{A392E471-4DD0-43B0-8000-0D78C07877F7}">
      <dgm:prSet/>
      <dgm:spPr/>
      <dgm:t>
        <a:bodyPr/>
        <a:lstStyle/>
        <a:p>
          <a:endParaRPr lang="id-ID" b="1"/>
        </a:p>
      </dgm:t>
    </dgm:pt>
    <dgm:pt modelId="{A38CEBDE-5CDD-4CF6-9BA7-3628151B927A}" type="pres">
      <dgm:prSet presAssocID="{45F0E903-5EE5-407C-B002-A31769E4BE64}" presName="linear" presStyleCnt="0">
        <dgm:presLayoutVars>
          <dgm:animLvl val="lvl"/>
          <dgm:resizeHandles val="exact"/>
        </dgm:presLayoutVars>
      </dgm:prSet>
      <dgm:spPr/>
    </dgm:pt>
    <dgm:pt modelId="{C4ADCE7F-E6F4-428B-88FE-68502D132279}" type="pres">
      <dgm:prSet presAssocID="{5D0129E7-39F9-4F06-84BB-E3738D4AF6B4}" presName="parentText" presStyleLbl="node1" presStyleIdx="0" presStyleCnt="1">
        <dgm:presLayoutVars>
          <dgm:chMax val="0"/>
          <dgm:bulletEnabled val="1"/>
        </dgm:presLayoutVars>
      </dgm:prSet>
      <dgm:spPr/>
    </dgm:pt>
  </dgm:ptLst>
  <dgm:cxnLst>
    <dgm:cxn modelId="{EACE5E1B-A9DB-4D57-84F3-9E82B0F5BCB9}" type="presOf" srcId="{5D0129E7-39F9-4F06-84BB-E3738D4AF6B4}" destId="{C4ADCE7F-E6F4-428B-88FE-68502D132279}" srcOrd="0" destOrd="0" presId="urn:microsoft.com/office/officeart/2005/8/layout/vList2"/>
    <dgm:cxn modelId="{34B33940-064F-4895-92ED-8B9603C05AAF}" type="presOf" srcId="{45F0E903-5EE5-407C-B002-A31769E4BE64}" destId="{A38CEBDE-5CDD-4CF6-9BA7-3628151B927A}" srcOrd="0" destOrd="0" presId="urn:microsoft.com/office/officeart/2005/8/layout/vList2"/>
    <dgm:cxn modelId="{A392E471-4DD0-43B0-8000-0D78C07877F7}" srcId="{45F0E903-5EE5-407C-B002-A31769E4BE64}" destId="{5D0129E7-39F9-4F06-84BB-E3738D4AF6B4}" srcOrd="0" destOrd="0" parTransId="{47D4902D-FD2D-43F8-A160-31F6B32F8F18}" sibTransId="{288916C1-1DF9-4475-9217-C80AA0A6522D}"/>
    <dgm:cxn modelId="{9B9D1D6F-BB43-4108-8064-4E2C35F659EC}" type="presParOf" srcId="{A38CEBDE-5CDD-4CF6-9BA7-3628151B927A}" destId="{C4ADCE7F-E6F4-428B-88FE-68502D1322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B2317532-6172-4E4D-96CE-0D927D2A834C}" type="doc">
      <dgm:prSet loTypeId="urn:microsoft.com/office/officeart/2005/8/layout/chevron2" loCatId="process" qsTypeId="urn:microsoft.com/office/officeart/2005/8/quickstyle/3d1" qsCatId="3D" csTypeId="urn:microsoft.com/office/officeart/2005/8/colors/colorful2" csCatId="colorful" phldr="1"/>
      <dgm:spPr/>
      <dgm:t>
        <a:bodyPr/>
        <a:lstStyle/>
        <a:p>
          <a:endParaRPr lang="id-ID"/>
        </a:p>
      </dgm:t>
    </dgm:pt>
    <dgm:pt modelId="{9F07D992-90FD-4D3C-9D21-481F6D5CDDCF}">
      <dgm:prSet custT="1"/>
      <dgm:spPr/>
      <dgm:t>
        <a:bodyPr/>
        <a:lstStyle/>
        <a:p>
          <a:pPr rtl="0">
            <a:lnSpc>
              <a:spcPct val="100000"/>
            </a:lnSpc>
            <a:spcBef>
              <a:spcPts val="0"/>
            </a:spcBef>
            <a:spcAft>
              <a:spcPts val="0"/>
            </a:spcAft>
          </a:pPr>
          <a:endParaRPr lang="id-ID" sz="1400" dirty="0">
            <a:latin typeface="Arial" pitchFamily="34" charset="0"/>
            <a:cs typeface="Arial" pitchFamily="34" charset="0"/>
          </a:endParaRPr>
        </a:p>
      </dgm:t>
    </dgm:pt>
    <dgm:pt modelId="{F4B705FD-CE7C-41CB-85C2-4D8783714F41}" type="parTrans" cxnId="{71D516BC-A770-4E6E-B473-A518C0B9ECBC}">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73EC4FE9-BF9D-4975-BCF6-9789430B37EC}" type="sibTrans" cxnId="{71D516BC-A770-4E6E-B473-A518C0B9ECBC}">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F1354DE0-A471-4302-AE6A-E300A3F0E694}">
      <dgm:prSet custT="1"/>
      <dgm:spPr/>
      <dgm:t>
        <a:bodyPr/>
        <a:lstStyle/>
        <a:p>
          <a:pPr rtl="0">
            <a:lnSpc>
              <a:spcPct val="100000"/>
            </a:lnSpc>
            <a:spcBef>
              <a:spcPts val="0"/>
            </a:spcBef>
            <a:spcAft>
              <a:spcPts val="0"/>
            </a:spcAft>
          </a:pPr>
          <a:r>
            <a:rPr lang="id-ID" sz="1400" dirty="0">
              <a:latin typeface="Arial" pitchFamily="34" charset="0"/>
              <a:cs typeface="Arial" pitchFamily="34" charset="0"/>
            </a:rPr>
            <a:t>.</a:t>
          </a:r>
        </a:p>
      </dgm:t>
    </dgm:pt>
    <dgm:pt modelId="{2771F347-C5AC-4990-8022-14A2D6802067}" type="parTrans" cxnId="{512340B4-D404-474A-B455-0C5BF75CF802}">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B9152D5A-82FC-42FC-9765-71DDEDDEF405}" type="sibTrans" cxnId="{512340B4-D404-474A-B455-0C5BF75CF802}">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4A9B22B2-9546-4EC3-8E34-4D9E9FE00F30}">
      <dgm:prSet custT="1"/>
      <dgm:spPr/>
      <dgm:t>
        <a:bodyPr/>
        <a:lstStyle/>
        <a:p>
          <a:pPr rtl="0">
            <a:lnSpc>
              <a:spcPct val="100000"/>
            </a:lnSpc>
            <a:spcBef>
              <a:spcPts val="0"/>
            </a:spcBef>
            <a:spcAft>
              <a:spcPts val="0"/>
            </a:spcAft>
          </a:pPr>
          <a:endParaRPr lang="id-ID" sz="1400" dirty="0">
            <a:latin typeface="Arial" pitchFamily="34" charset="0"/>
            <a:cs typeface="Arial" pitchFamily="34" charset="0"/>
          </a:endParaRPr>
        </a:p>
      </dgm:t>
    </dgm:pt>
    <dgm:pt modelId="{E1157A67-DBA4-49FD-8698-F17E4F7FACB1}" type="parTrans" cxnId="{A27FDF71-63F1-48BA-A87B-E6C6C495158F}">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220B27DE-BD44-4D82-B222-B97832405365}" type="sibTrans" cxnId="{A27FDF71-63F1-48BA-A87B-E6C6C495158F}">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5C299169-9BDF-4B1F-AAF9-296CB277B1CD}">
      <dgm:prSet custT="1"/>
      <dgm:spPr/>
      <dgm:t>
        <a:bodyPr/>
        <a:lstStyle/>
        <a:p>
          <a:pPr rtl="0">
            <a:lnSpc>
              <a:spcPct val="100000"/>
            </a:lnSpc>
            <a:spcBef>
              <a:spcPts val="0"/>
            </a:spcBef>
            <a:spcAft>
              <a:spcPts val="0"/>
            </a:spcAft>
          </a:pPr>
          <a:endParaRPr lang="id-ID" sz="1400" dirty="0">
            <a:latin typeface="Arial" pitchFamily="34" charset="0"/>
            <a:cs typeface="Arial" pitchFamily="34" charset="0"/>
          </a:endParaRPr>
        </a:p>
      </dgm:t>
    </dgm:pt>
    <dgm:pt modelId="{0DE3F4AC-6B31-428E-8767-06401E2EB585}" type="parTrans" cxnId="{C9F956FA-E196-42AD-9800-4BCBAAEF61C8}">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E7D0D147-32F3-4F10-85F8-FFD15B584796}" type="sibTrans" cxnId="{C9F956FA-E196-42AD-9800-4BCBAAEF61C8}">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FB338E07-E0D0-41C4-BCC1-9E750B20BA96}">
      <dgm:prSet custT="1"/>
      <dgm:spPr/>
      <dgm:t>
        <a:bodyPr/>
        <a:lstStyle/>
        <a:p>
          <a:pPr rtl="0">
            <a:lnSpc>
              <a:spcPct val="100000"/>
            </a:lnSpc>
            <a:spcBef>
              <a:spcPts val="0"/>
            </a:spcBef>
            <a:spcAft>
              <a:spcPts val="0"/>
            </a:spcAft>
          </a:pPr>
          <a:endParaRPr lang="id-ID" sz="1400" dirty="0">
            <a:latin typeface="Arial" pitchFamily="34" charset="0"/>
            <a:cs typeface="Arial" pitchFamily="34" charset="0"/>
          </a:endParaRPr>
        </a:p>
      </dgm:t>
    </dgm:pt>
    <dgm:pt modelId="{462F03E7-FC9F-4A65-9D35-DCE37CBD805B}" type="parTrans" cxnId="{63CE0CFC-6593-4B76-A1F7-44DC3FEFED46}">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5F290BCB-23E7-4ABB-9C49-14B59B1EAAE8}" type="sibTrans" cxnId="{63CE0CFC-6593-4B76-A1F7-44DC3FEFED46}">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750D3F51-76A4-4B37-ADD1-3EEAFB7BE1B0}">
      <dgm:prSet custT="1"/>
      <dgm:spPr/>
      <dgm:t>
        <a:bodyPr/>
        <a:lstStyle/>
        <a:p>
          <a:pPr rtl="0">
            <a:lnSpc>
              <a:spcPct val="100000"/>
            </a:lnSpc>
            <a:spcBef>
              <a:spcPts val="0"/>
            </a:spcBef>
            <a:spcAft>
              <a:spcPts val="0"/>
            </a:spcAft>
          </a:pPr>
          <a:r>
            <a:rPr lang="id-ID" sz="1400" dirty="0">
              <a:latin typeface="Arial" pitchFamily="34" charset="0"/>
              <a:cs typeface="Arial" pitchFamily="34" charset="0"/>
            </a:rPr>
            <a:t>Kebijakan Politik Etis dirasakan tidak membawa pengaruh yang signifikan terhadap peningkatan kualitas hidup pribumi. Tapi, pada aspek pendidikan kebijakan ini menjadi tonggak kebangkitan nasional dengan melahirkan sekelompok kaum terdidik yang kemudian bergulirlah gerakan – gerakan nasional untuk mengusir penjajah dari bumi Nusantara yang diawali dengan berdirinya Budi Utomo di tahun 1908.</a:t>
          </a:r>
        </a:p>
      </dgm:t>
    </dgm:pt>
    <dgm:pt modelId="{D7CDA44A-8150-4BCE-9E9E-4858756A92FB}" type="parTrans" cxnId="{44F2D0E7-C816-47A8-9B0F-48C55A2B0809}">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EAE14336-086D-4063-B99E-2C63B67C615A}" type="sibTrans" cxnId="{44F2D0E7-C816-47A8-9B0F-48C55A2B0809}">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0A9A7999-2023-46B4-AC9F-7AE1BBE4F132}">
      <dgm:prSet custT="1"/>
      <dgm:spPr/>
      <dgm:t>
        <a:bodyPr/>
        <a:lstStyle/>
        <a:p>
          <a:pPr>
            <a:lnSpc>
              <a:spcPct val="100000"/>
            </a:lnSpc>
            <a:spcBef>
              <a:spcPts val="0"/>
            </a:spcBef>
            <a:spcAft>
              <a:spcPts val="0"/>
            </a:spcAft>
          </a:pPr>
          <a:r>
            <a:rPr lang="id-ID" sz="1400" dirty="0">
              <a:latin typeface="Arial" pitchFamily="34" charset="0"/>
              <a:cs typeface="Arial" pitchFamily="34" charset="0"/>
            </a:rPr>
            <a:t>Tahun 1928 terbentuk gerakan merajut persatuan dan kesatuan bangsa dengan gerakan Sumpah Pemuda yang mampu mengkonsolidasikan kaum muda</a:t>
          </a:r>
        </a:p>
      </dgm:t>
    </dgm:pt>
    <dgm:pt modelId="{FC11DA72-5D90-464A-B8E9-9F90781FB283}" type="parTrans" cxnId="{FEB22C42-FD2B-4228-ABA5-8B07E90DB63B}">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3EC72983-DF76-44F5-BD4F-229C066DEFD7}" type="sibTrans" cxnId="{FEB22C42-FD2B-4228-ABA5-8B07E90DB63B}">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DE6C7DF9-C921-496D-BEF3-3DE05DF889CF}">
      <dgm:prSet custT="1"/>
      <dgm:spPr/>
      <dgm:t>
        <a:bodyPr/>
        <a:lstStyle/>
        <a:p>
          <a:pPr rtl="0">
            <a:lnSpc>
              <a:spcPct val="100000"/>
            </a:lnSpc>
            <a:spcBef>
              <a:spcPts val="0"/>
            </a:spcBef>
            <a:spcAft>
              <a:spcPts val="0"/>
            </a:spcAft>
          </a:pPr>
          <a:r>
            <a:rPr lang="id-ID" sz="1400" dirty="0">
              <a:latin typeface="Arial" pitchFamily="34" charset="0"/>
              <a:cs typeface="Arial" pitchFamily="34" charset="0"/>
            </a:rPr>
            <a:t>Maret 1942, tentara Jepang masuk ke Nusantara setelah Belanda resmi menyerah pada tanggal 8 Maret 1942 dengan jargon 3A yang berbunyi: “Jepang Pemimpin Asia, Jepang Cahaya Asia, Jepang Pelindung Asia” sebagai bentuk propaganda untuk merebut merebut hati pribumi.</a:t>
          </a:r>
        </a:p>
      </dgm:t>
    </dgm:pt>
    <dgm:pt modelId="{8D5D0161-76BD-4BCE-9092-0E2BEB337F6B}" type="parTrans" cxnId="{14ABB4E3-54FB-402B-AA6F-619CD4479CB3}">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C723D0B1-7802-4CD6-A728-43A4F171A556}" type="sibTrans" cxnId="{14ABB4E3-54FB-402B-AA6F-619CD4479CB3}">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92FEAED0-AD3E-40A2-B7EB-E5D8A852AD56}">
      <dgm:prSet custT="1"/>
      <dgm:spPr/>
      <dgm:t>
        <a:bodyPr/>
        <a:lstStyle/>
        <a:p>
          <a:pPr rtl="0">
            <a:lnSpc>
              <a:spcPct val="100000"/>
            </a:lnSpc>
            <a:spcBef>
              <a:spcPts val="0"/>
            </a:spcBef>
            <a:spcAft>
              <a:spcPts val="0"/>
            </a:spcAft>
          </a:pPr>
          <a:r>
            <a:rPr lang="id-ID" sz="1400" dirty="0">
              <a:latin typeface="Arial" pitchFamily="34" charset="0"/>
              <a:cs typeface="Arial" pitchFamily="34" charset="0"/>
            </a:rPr>
            <a:t>Dibawah pendudukan Jepang kondisi pribumi tidak lebih baik dari, penjajahan sebelumnya.</a:t>
          </a:r>
        </a:p>
      </dgm:t>
    </dgm:pt>
    <dgm:pt modelId="{F67305C5-B0C6-456E-916B-3A6EE374732E}" type="parTrans" cxnId="{0D5C059A-2C95-4708-8CBA-C43B215C9E8A}">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CB6D19A5-DBEE-42EC-9E55-E79CC191D412}" type="sibTrans" cxnId="{0D5C059A-2C95-4708-8CBA-C43B215C9E8A}">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C266896B-0F3C-46B5-BC08-FB70E2127A33}">
      <dgm:prSet custT="1"/>
      <dgm:spPr/>
      <dgm:t>
        <a:bodyPr/>
        <a:lstStyle/>
        <a:p>
          <a:pPr rtl="0">
            <a:lnSpc>
              <a:spcPct val="100000"/>
            </a:lnSpc>
            <a:spcBef>
              <a:spcPts val="0"/>
            </a:spcBef>
            <a:spcAft>
              <a:spcPts val="0"/>
            </a:spcAft>
          </a:pPr>
          <a:r>
            <a:rPr lang="id-ID" sz="1400" dirty="0">
              <a:latin typeface="Arial" pitchFamily="34" charset="0"/>
              <a:cs typeface="Arial" pitchFamily="34" charset="0"/>
            </a:rPr>
            <a:t>Setelah melewati dinamika internal akhirnya pada tanggal 17 Agustus 1945 Soekarno dan Hatta memproklamasikan kemerdekaan Indonesia.</a:t>
          </a:r>
        </a:p>
      </dgm:t>
    </dgm:pt>
    <dgm:pt modelId="{4F3DEF6B-603A-4111-B1C0-EC189A0EC7AA}" type="parTrans" cxnId="{9E3BBD07-50AA-4A29-AE99-030B16E3892E}">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2A405469-5118-456B-9CA8-6404772E9A72}" type="sibTrans" cxnId="{9E3BBD07-50AA-4A29-AE99-030B16E3892E}">
      <dgm:prSet/>
      <dgm:spPr/>
      <dgm:t>
        <a:bodyPr/>
        <a:lstStyle/>
        <a:p>
          <a:pPr>
            <a:lnSpc>
              <a:spcPct val="100000"/>
            </a:lnSpc>
            <a:spcBef>
              <a:spcPts val="0"/>
            </a:spcBef>
            <a:spcAft>
              <a:spcPts val="0"/>
            </a:spcAft>
          </a:pPr>
          <a:endParaRPr lang="id-ID" sz="1400">
            <a:latin typeface="Arial" pitchFamily="34" charset="0"/>
            <a:cs typeface="Arial" pitchFamily="34" charset="0"/>
          </a:endParaRPr>
        </a:p>
      </dgm:t>
    </dgm:pt>
    <dgm:pt modelId="{F50FE748-F554-42ED-9615-49B3931269C0}" type="pres">
      <dgm:prSet presAssocID="{B2317532-6172-4E4D-96CE-0D927D2A834C}" presName="linearFlow" presStyleCnt="0">
        <dgm:presLayoutVars>
          <dgm:dir/>
          <dgm:animLvl val="lvl"/>
          <dgm:resizeHandles val="exact"/>
        </dgm:presLayoutVars>
      </dgm:prSet>
      <dgm:spPr/>
    </dgm:pt>
    <dgm:pt modelId="{105056DE-5305-40FB-ABF3-B156667E2140}" type="pres">
      <dgm:prSet presAssocID="{9F07D992-90FD-4D3C-9D21-481F6D5CDDCF}" presName="composite" presStyleCnt="0"/>
      <dgm:spPr/>
    </dgm:pt>
    <dgm:pt modelId="{EE4BDD33-06FE-4D2C-A72E-EC9BCFFA88CB}" type="pres">
      <dgm:prSet presAssocID="{9F07D992-90FD-4D3C-9D21-481F6D5CDDCF}" presName="parentText" presStyleLbl="alignNode1" presStyleIdx="0" presStyleCnt="5">
        <dgm:presLayoutVars>
          <dgm:chMax val="1"/>
          <dgm:bulletEnabled val="1"/>
        </dgm:presLayoutVars>
      </dgm:prSet>
      <dgm:spPr/>
    </dgm:pt>
    <dgm:pt modelId="{8CB2D55A-C6DD-4125-81E8-EA7CB005BF5A}" type="pres">
      <dgm:prSet presAssocID="{9F07D992-90FD-4D3C-9D21-481F6D5CDDCF}" presName="descendantText" presStyleLbl="alignAcc1" presStyleIdx="0" presStyleCnt="5" custScaleY="160133" custLinFactNeighborX="745" custLinFactNeighborY="-531">
        <dgm:presLayoutVars>
          <dgm:bulletEnabled val="1"/>
        </dgm:presLayoutVars>
      </dgm:prSet>
      <dgm:spPr/>
    </dgm:pt>
    <dgm:pt modelId="{9284ABA9-1BA6-4CD2-8E8B-3B0368D940FE}" type="pres">
      <dgm:prSet presAssocID="{73EC4FE9-BF9D-4975-BCF6-9789430B37EC}" presName="sp" presStyleCnt="0"/>
      <dgm:spPr/>
    </dgm:pt>
    <dgm:pt modelId="{663E6F91-2B3C-4D03-809A-D9E2F6A47C45}" type="pres">
      <dgm:prSet presAssocID="{F1354DE0-A471-4302-AE6A-E300A3F0E694}" presName="composite" presStyleCnt="0"/>
      <dgm:spPr/>
    </dgm:pt>
    <dgm:pt modelId="{390939FC-C509-4BE4-8DEB-A63DD841B8AE}" type="pres">
      <dgm:prSet presAssocID="{F1354DE0-A471-4302-AE6A-E300A3F0E694}" presName="parentText" presStyleLbl="alignNode1" presStyleIdx="1" presStyleCnt="5">
        <dgm:presLayoutVars>
          <dgm:chMax val="1"/>
          <dgm:bulletEnabled val="1"/>
        </dgm:presLayoutVars>
      </dgm:prSet>
      <dgm:spPr/>
    </dgm:pt>
    <dgm:pt modelId="{3A3A6F5D-3F98-4492-B960-E8C74B9196B6}" type="pres">
      <dgm:prSet presAssocID="{F1354DE0-A471-4302-AE6A-E300A3F0E694}" presName="descendantText" presStyleLbl="alignAcc1" presStyleIdx="1" presStyleCnt="5">
        <dgm:presLayoutVars>
          <dgm:bulletEnabled val="1"/>
        </dgm:presLayoutVars>
      </dgm:prSet>
      <dgm:spPr/>
    </dgm:pt>
    <dgm:pt modelId="{F21E2E4B-F806-405A-A22A-1086D769BF40}" type="pres">
      <dgm:prSet presAssocID="{B9152D5A-82FC-42FC-9765-71DDEDDEF405}" presName="sp" presStyleCnt="0"/>
      <dgm:spPr/>
    </dgm:pt>
    <dgm:pt modelId="{56B020EA-17E7-4F4F-9B54-EF09C4725F2B}" type="pres">
      <dgm:prSet presAssocID="{4A9B22B2-9546-4EC3-8E34-4D9E9FE00F30}" presName="composite" presStyleCnt="0"/>
      <dgm:spPr/>
    </dgm:pt>
    <dgm:pt modelId="{D07FC2FC-0ABF-4647-B5D4-B04C246D5563}" type="pres">
      <dgm:prSet presAssocID="{4A9B22B2-9546-4EC3-8E34-4D9E9FE00F30}" presName="parentText" presStyleLbl="alignNode1" presStyleIdx="2" presStyleCnt="5">
        <dgm:presLayoutVars>
          <dgm:chMax val="1"/>
          <dgm:bulletEnabled val="1"/>
        </dgm:presLayoutVars>
      </dgm:prSet>
      <dgm:spPr/>
    </dgm:pt>
    <dgm:pt modelId="{27BA3BD7-9982-4A24-8087-1E53CC18ABF6}" type="pres">
      <dgm:prSet presAssocID="{4A9B22B2-9546-4EC3-8E34-4D9E9FE00F30}" presName="descendantText" presStyleLbl="alignAcc1" presStyleIdx="2" presStyleCnt="5">
        <dgm:presLayoutVars>
          <dgm:bulletEnabled val="1"/>
        </dgm:presLayoutVars>
      </dgm:prSet>
      <dgm:spPr/>
    </dgm:pt>
    <dgm:pt modelId="{2654D0E6-04D7-45B8-B702-B8B637975393}" type="pres">
      <dgm:prSet presAssocID="{220B27DE-BD44-4D82-B222-B97832405365}" presName="sp" presStyleCnt="0"/>
      <dgm:spPr/>
    </dgm:pt>
    <dgm:pt modelId="{854014E9-6059-4DEB-9FC2-F5911AAC9804}" type="pres">
      <dgm:prSet presAssocID="{5C299169-9BDF-4B1F-AAF9-296CB277B1CD}" presName="composite" presStyleCnt="0"/>
      <dgm:spPr/>
    </dgm:pt>
    <dgm:pt modelId="{09002C4A-4C57-4146-A9D0-086E30CC3EEF}" type="pres">
      <dgm:prSet presAssocID="{5C299169-9BDF-4B1F-AAF9-296CB277B1CD}" presName="parentText" presStyleLbl="alignNode1" presStyleIdx="3" presStyleCnt="5">
        <dgm:presLayoutVars>
          <dgm:chMax val="1"/>
          <dgm:bulletEnabled val="1"/>
        </dgm:presLayoutVars>
      </dgm:prSet>
      <dgm:spPr/>
    </dgm:pt>
    <dgm:pt modelId="{45ECB266-F8BC-4EA5-90B2-A68C4271302C}" type="pres">
      <dgm:prSet presAssocID="{5C299169-9BDF-4B1F-AAF9-296CB277B1CD}" presName="descendantText" presStyleLbl="alignAcc1" presStyleIdx="3" presStyleCnt="5">
        <dgm:presLayoutVars>
          <dgm:bulletEnabled val="1"/>
        </dgm:presLayoutVars>
      </dgm:prSet>
      <dgm:spPr/>
    </dgm:pt>
    <dgm:pt modelId="{911FD1D7-7912-4946-8D03-31BD99EF0619}" type="pres">
      <dgm:prSet presAssocID="{E7D0D147-32F3-4F10-85F8-FFD15B584796}" presName="sp" presStyleCnt="0"/>
      <dgm:spPr/>
    </dgm:pt>
    <dgm:pt modelId="{51FD26BA-6D07-485B-9E78-76D972394694}" type="pres">
      <dgm:prSet presAssocID="{FB338E07-E0D0-41C4-BCC1-9E750B20BA96}" presName="composite" presStyleCnt="0"/>
      <dgm:spPr/>
    </dgm:pt>
    <dgm:pt modelId="{E7F1073B-6DB6-41B8-869C-C0B7BC10BB32}" type="pres">
      <dgm:prSet presAssocID="{FB338E07-E0D0-41C4-BCC1-9E750B20BA96}" presName="parentText" presStyleLbl="alignNode1" presStyleIdx="4" presStyleCnt="5">
        <dgm:presLayoutVars>
          <dgm:chMax val="1"/>
          <dgm:bulletEnabled val="1"/>
        </dgm:presLayoutVars>
      </dgm:prSet>
      <dgm:spPr/>
    </dgm:pt>
    <dgm:pt modelId="{FA504A37-BDE3-460A-A269-AA2EDFAD6F83}" type="pres">
      <dgm:prSet presAssocID="{FB338E07-E0D0-41C4-BCC1-9E750B20BA96}" presName="descendantText" presStyleLbl="alignAcc1" presStyleIdx="4" presStyleCnt="5">
        <dgm:presLayoutVars>
          <dgm:bulletEnabled val="1"/>
        </dgm:presLayoutVars>
      </dgm:prSet>
      <dgm:spPr/>
    </dgm:pt>
  </dgm:ptLst>
  <dgm:cxnLst>
    <dgm:cxn modelId="{9E3BBD07-50AA-4A29-AE99-030B16E3892E}" srcId="{FB338E07-E0D0-41C4-BCC1-9E750B20BA96}" destId="{C266896B-0F3C-46B5-BC08-FB70E2127A33}" srcOrd="0" destOrd="0" parTransId="{4F3DEF6B-603A-4111-B1C0-EC189A0EC7AA}" sibTransId="{2A405469-5118-456B-9CA8-6404772E9A72}"/>
    <dgm:cxn modelId="{8979E21F-A3CC-4541-8790-6B9047E913ED}" type="presOf" srcId="{5C299169-9BDF-4B1F-AAF9-296CB277B1CD}" destId="{09002C4A-4C57-4146-A9D0-086E30CC3EEF}" srcOrd="0" destOrd="0" presId="urn:microsoft.com/office/officeart/2005/8/layout/chevron2"/>
    <dgm:cxn modelId="{DE33352B-D5A2-4DFC-8294-1AD9723E315C}" type="presOf" srcId="{C266896B-0F3C-46B5-BC08-FB70E2127A33}" destId="{FA504A37-BDE3-460A-A269-AA2EDFAD6F83}" srcOrd="0" destOrd="0" presId="urn:microsoft.com/office/officeart/2005/8/layout/chevron2"/>
    <dgm:cxn modelId="{FEB22C42-FD2B-4228-ABA5-8B07E90DB63B}" srcId="{F1354DE0-A471-4302-AE6A-E300A3F0E694}" destId="{0A9A7999-2023-46B4-AC9F-7AE1BBE4F132}" srcOrd="0" destOrd="0" parTransId="{FC11DA72-5D90-464A-B8E9-9F90781FB283}" sibTransId="{3EC72983-DF76-44F5-BD4F-229C066DEFD7}"/>
    <dgm:cxn modelId="{A27FDF71-63F1-48BA-A87B-E6C6C495158F}" srcId="{B2317532-6172-4E4D-96CE-0D927D2A834C}" destId="{4A9B22B2-9546-4EC3-8E34-4D9E9FE00F30}" srcOrd="2" destOrd="0" parTransId="{E1157A67-DBA4-49FD-8698-F17E4F7FACB1}" sibTransId="{220B27DE-BD44-4D82-B222-B97832405365}"/>
    <dgm:cxn modelId="{F576DF8F-3FD4-4E36-A624-F9145B97F5D0}" type="presOf" srcId="{4A9B22B2-9546-4EC3-8E34-4D9E9FE00F30}" destId="{D07FC2FC-0ABF-4647-B5D4-B04C246D5563}" srcOrd="0" destOrd="0" presId="urn:microsoft.com/office/officeart/2005/8/layout/chevron2"/>
    <dgm:cxn modelId="{057A0F96-5DD6-4035-9F20-BE24C1CEDE8E}" type="presOf" srcId="{B2317532-6172-4E4D-96CE-0D927D2A834C}" destId="{F50FE748-F554-42ED-9615-49B3931269C0}" srcOrd="0" destOrd="0" presId="urn:microsoft.com/office/officeart/2005/8/layout/chevron2"/>
    <dgm:cxn modelId="{0D5C059A-2C95-4708-8CBA-C43B215C9E8A}" srcId="{5C299169-9BDF-4B1F-AAF9-296CB277B1CD}" destId="{92FEAED0-AD3E-40A2-B7EB-E5D8A852AD56}" srcOrd="0" destOrd="0" parTransId="{F67305C5-B0C6-456E-916B-3A6EE374732E}" sibTransId="{CB6D19A5-DBEE-42EC-9E55-E79CC191D412}"/>
    <dgm:cxn modelId="{5CA573A7-B5CF-47FB-955F-AC0FFF3E46EC}" type="presOf" srcId="{750D3F51-76A4-4B37-ADD1-3EEAFB7BE1B0}" destId="{8CB2D55A-C6DD-4125-81E8-EA7CB005BF5A}" srcOrd="0" destOrd="0" presId="urn:microsoft.com/office/officeart/2005/8/layout/chevron2"/>
    <dgm:cxn modelId="{00E385AF-A3F2-48E6-B8D6-B36B7ECB4E97}" type="presOf" srcId="{F1354DE0-A471-4302-AE6A-E300A3F0E694}" destId="{390939FC-C509-4BE4-8DEB-A63DD841B8AE}" srcOrd="0" destOrd="0" presId="urn:microsoft.com/office/officeart/2005/8/layout/chevron2"/>
    <dgm:cxn modelId="{512340B4-D404-474A-B455-0C5BF75CF802}" srcId="{B2317532-6172-4E4D-96CE-0D927D2A834C}" destId="{F1354DE0-A471-4302-AE6A-E300A3F0E694}" srcOrd="1" destOrd="0" parTransId="{2771F347-C5AC-4990-8022-14A2D6802067}" sibTransId="{B9152D5A-82FC-42FC-9765-71DDEDDEF405}"/>
    <dgm:cxn modelId="{71D516BC-A770-4E6E-B473-A518C0B9ECBC}" srcId="{B2317532-6172-4E4D-96CE-0D927D2A834C}" destId="{9F07D992-90FD-4D3C-9D21-481F6D5CDDCF}" srcOrd="0" destOrd="0" parTransId="{F4B705FD-CE7C-41CB-85C2-4D8783714F41}" sibTransId="{73EC4FE9-BF9D-4975-BCF6-9789430B37EC}"/>
    <dgm:cxn modelId="{6211F1BC-B2C6-4610-AC37-19C263D316CF}" type="presOf" srcId="{9F07D992-90FD-4D3C-9D21-481F6D5CDDCF}" destId="{EE4BDD33-06FE-4D2C-A72E-EC9BCFFA88CB}" srcOrd="0" destOrd="0" presId="urn:microsoft.com/office/officeart/2005/8/layout/chevron2"/>
    <dgm:cxn modelId="{9F2B39C0-3ECE-4BDD-9E98-5D07D93516AC}" type="presOf" srcId="{92FEAED0-AD3E-40A2-B7EB-E5D8A852AD56}" destId="{45ECB266-F8BC-4EA5-90B2-A68C4271302C}" srcOrd="0" destOrd="0" presId="urn:microsoft.com/office/officeart/2005/8/layout/chevron2"/>
    <dgm:cxn modelId="{37FE7DDB-045E-4936-89F3-7621679B06CF}" type="presOf" srcId="{DE6C7DF9-C921-496D-BEF3-3DE05DF889CF}" destId="{27BA3BD7-9982-4A24-8087-1E53CC18ABF6}" srcOrd="0" destOrd="0" presId="urn:microsoft.com/office/officeart/2005/8/layout/chevron2"/>
    <dgm:cxn modelId="{28814DDF-294D-49AF-9E8C-0082B6E2DEC7}" type="presOf" srcId="{FB338E07-E0D0-41C4-BCC1-9E750B20BA96}" destId="{E7F1073B-6DB6-41B8-869C-C0B7BC10BB32}" srcOrd="0" destOrd="0" presId="urn:microsoft.com/office/officeart/2005/8/layout/chevron2"/>
    <dgm:cxn modelId="{14ABB4E3-54FB-402B-AA6F-619CD4479CB3}" srcId="{4A9B22B2-9546-4EC3-8E34-4D9E9FE00F30}" destId="{DE6C7DF9-C921-496D-BEF3-3DE05DF889CF}" srcOrd="0" destOrd="0" parTransId="{8D5D0161-76BD-4BCE-9092-0E2BEB337F6B}" sibTransId="{C723D0B1-7802-4CD6-A728-43A4F171A556}"/>
    <dgm:cxn modelId="{44F2D0E7-C816-47A8-9B0F-48C55A2B0809}" srcId="{9F07D992-90FD-4D3C-9D21-481F6D5CDDCF}" destId="{750D3F51-76A4-4B37-ADD1-3EEAFB7BE1B0}" srcOrd="0" destOrd="0" parTransId="{D7CDA44A-8150-4BCE-9E9E-4858756A92FB}" sibTransId="{EAE14336-086D-4063-B99E-2C63B67C615A}"/>
    <dgm:cxn modelId="{C3A676EC-D6FF-407C-914F-B3B6DB6972AF}" type="presOf" srcId="{0A9A7999-2023-46B4-AC9F-7AE1BBE4F132}" destId="{3A3A6F5D-3F98-4492-B960-E8C74B9196B6}" srcOrd="0" destOrd="0" presId="urn:microsoft.com/office/officeart/2005/8/layout/chevron2"/>
    <dgm:cxn modelId="{C9F956FA-E196-42AD-9800-4BCBAAEF61C8}" srcId="{B2317532-6172-4E4D-96CE-0D927D2A834C}" destId="{5C299169-9BDF-4B1F-AAF9-296CB277B1CD}" srcOrd="3" destOrd="0" parTransId="{0DE3F4AC-6B31-428E-8767-06401E2EB585}" sibTransId="{E7D0D147-32F3-4F10-85F8-FFD15B584796}"/>
    <dgm:cxn modelId="{63CE0CFC-6593-4B76-A1F7-44DC3FEFED46}" srcId="{B2317532-6172-4E4D-96CE-0D927D2A834C}" destId="{FB338E07-E0D0-41C4-BCC1-9E750B20BA96}" srcOrd="4" destOrd="0" parTransId="{462F03E7-FC9F-4A65-9D35-DCE37CBD805B}" sibTransId="{5F290BCB-23E7-4ABB-9C49-14B59B1EAAE8}"/>
    <dgm:cxn modelId="{D3D82A02-CF49-4A04-8A6B-27D4BF53EE71}" type="presParOf" srcId="{F50FE748-F554-42ED-9615-49B3931269C0}" destId="{105056DE-5305-40FB-ABF3-B156667E2140}" srcOrd="0" destOrd="0" presId="urn:microsoft.com/office/officeart/2005/8/layout/chevron2"/>
    <dgm:cxn modelId="{87FC7D7A-9048-447C-A913-01F6BBAE71A3}" type="presParOf" srcId="{105056DE-5305-40FB-ABF3-B156667E2140}" destId="{EE4BDD33-06FE-4D2C-A72E-EC9BCFFA88CB}" srcOrd="0" destOrd="0" presId="urn:microsoft.com/office/officeart/2005/8/layout/chevron2"/>
    <dgm:cxn modelId="{DF3DBC3D-6DEC-429E-9F8C-5A1657212B0C}" type="presParOf" srcId="{105056DE-5305-40FB-ABF3-B156667E2140}" destId="{8CB2D55A-C6DD-4125-81E8-EA7CB005BF5A}" srcOrd="1" destOrd="0" presId="urn:microsoft.com/office/officeart/2005/8/layout/chevron2"/>
    <dgm:cxn modelId="{DC484033-1E53-44F5-9D5B-660023ECEE77}" type="presParOf" srcId="{F50FE748-F554-42ED-9615-49B3931269C0}" destId="{9284ABA9-1BA6-4CD2-8E8B-3B0368D940FE}" srcOrd="1" destOrd="0" presId="urn:microsoft.com/office/officeart/2005/8/layout/chevron2"/>
    <dgm:cxn modelId="{4764F622-FDD3-4CEA-A5C2-499E49C8F09B}" type="presParOf" srcId="{F50FE748-F554-42ED-9615-49B3931269C0}" destId="{663E6F91-2B3C-4D03-809A-D9E2F6A47C45}" srcOrd="2" destOrd="0" presId="urn:microsoft.com/office/officeart/2005/8/layout/chevron2"/>
    <dgm:cxn modelId="{DAB0CE78-BA9B-4408-9A37-0EC066A00A72}" type="presParOf" srcId="{663E6F91-2B3C-4D03-809A-D9E2F6A47C45}" destId="{390939FC-C509-4BE4-8DEB-A63DD841B8AE}" srcOrd="0" destOrd="0" presId="urn:microsoft.com/office/officeart/2005/8/layout/chevron2"/>
    <dgm:cxn modelId="{F824964C-3582-4002-98DB-6D8B3C91E74B}" type="presParOf" srcId="{663E6F91-2B3C-4D03-809A-D9E2F6A47C45}" destId="{3A3A6F5D-3F98-4492-B960-E8C74B9196B6}" srcOrd="1" destOrd="0" presId="urn:microsoft.com/office/officeart/2005/8/layout/chevron2"/>
    <dgm:cxn modelId="{92595142-B1F7-44E7-B41C-063FDF20B6AB}" type="presParOf" srcId="{F50FE748-F554-42ED-9615-49B3931269C0}" destId="{F21E2E4B-F806-405A-A22A-1086D769BF40}" srcOrd="3" destOrd="0" presId="urn:microsoft.com/office/officeart/2005/8/layout/chevron2"/>
    <dgm:cxn modelId="{3718336C-3F0C-467D-AB8B-C142C5445E1B}" type="presParOf" srcId="{F50FE748-F554-42ED-9615-49B3931269C0}" destId="{56B020EA-17E7-4F4F-9B54-EF09C4725F2B}" srcOrd="4" destOrd="0" presId="urn:microsoft.com/office/officeart/2005/8/layout/chevron2"/>
    <dgm:cxn modelId="{4FC989EE-F27D-4A90-A28A-09A6E126C006}" type="presParOf" srcId="{56B020EA-17E7-4F4F-9B54-EF09C4725F2B}" destId="{D07FC2FC-0ABF-4647-B5D4-B04C246D5563}" srcOrd="0" destOrd="0" presId="urn:microsoft.com/office/officeart/2005/8/layout/chevron2"/>
    <dgm:cxn modelId="{E82EC5FB-C93B-4CD7-8ADF-8B0753C67B63}" type="presParOf" srcId="{56B020EA-17E7-4F4F-9B54-EF09C4725F2B}" destId="{27BA3BD7-9982-4A24-8087-1E53CC18ABF6}" srcOrd="1" destOrd="0" presId="urn:microsoft.com/office/officeart/2005/8/layout/chevron2"/>
    <dgm:cxn modelId="{F45DD3A8-5DC1-40F5-BBB5-614D0016C145}" type="presParOf" srcId="{F50FE748-F554-42ED-9615-49B3931269C0}" destId="{2654D0E6-04D7-45B8-B702-B8B637975393}" srcOrd="5" destOrd="0" presId="urn:microsoft.com/office/officeart/2005/8/layout/chevron2"/>
    <dgm:cxn modelId="{38D39FCF-BCA3-46B1-B101-836AD93E0252}" type="presParOf" srcId="{F50FE748-F554-42ED-9615-49B3931269C0}" destId="{854014E9-6059-4DEB-9FC2-F5911AAC9804}" srcOrd="6" destOrd="0" presId="urn:microsoft.com/office/officeart/2005/8/layout/chevron2"/>
    <dgm:cxn modelId="{B3E98601-456B-4CF7-A21B-E3E31E01F379}" type="presParOf" srcId="{854014E9-6059-4DEB-9FC2-F5911AAC9804}" destId="{09002C4A-4C57-4146-A9D0-086E30CC3EEF}" srcOrd="0" destOrd="0" presId="urn:microsoft.com/office/officeart/2005/8/layout/chevron2"/>
    <dgm:cxn modelId="{28A876E1-169C-43EF-B7CA-8DD379811023}" type="presParOf" srcId="{854014E9-6059-4DEB-9FC2-F5911AAC9804}" destId="{45ECB266-F8BC-4EA5-90B2-A68C4271302C}" srcOrd="1" destOrd="0" presId="urn:microsoft.com/office/officeart/2005/8/layout/chevron2"/>
    <dgm:cxn modelId="{9709BCE0-D7F3-45BF-9C66-09583D493ECB}" type="presParOf" srcId="{F50FE748-F554-42ED-9615-49B3931269C0}" destId="{911FD1D7-7912-4946-8D03-31BD99EF0619}" srcOrd="7" destOrd="0" presId="urn:microsoft.com/office/officeart/2005/8/layout/chevron2"/>
    <dgm:cxn modelId="{1D4EB8F6-90D1-4689-871C-0C7FEC7E5CD8}" type="presParOf" srcId="{F50FE748-F554-42ED-9615-49B3931269C0}" destId="{51FD26BA-6D07-485B-9E78-76D972394694}" srcOrd="8" destOrd="0" presId="urn:microsoft.com/office/officeart/2005/8/layout/chevron2"/>
    <dgm:cxn modelId="{8D543301-4BA6-4E20-B179-89C313B67122}" type="presParOf" srcId="{51FD26BA-6D07-485B-9E78-76D972394694}" destId="{E7F1073B-6DB6-41B8-869C-C0B7BC10BB32}" srcOrd="0" destOrd="0" presId="urn:microsoft.com/office/officeart/2005/8/layout/chevron2"/>
    <dgm:cxn modelId="{67041642-3496-4953-91F7-927F3F0EC3D1}" type="presParOf" srcId="{51FD26BA-6D07-485B-9E78-76D972394694}" destId="{FA504A37-BDE3-460A-A269-AA2EDFAD6F83}"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7ECE10C-FF4D-4AFA-ADB9-83DDB88F6525}"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43C05229-BC67-4628-9632-05EFD478AAB1}">
      <dgm:prSet custT="1"/>
      <dgm:spPr/>
      <dgm:t>
        <a:bodyPr/>
        <a:lstStyle/>
        <a:p>
          <a:pPr algn="ctr" rtl="0"/>
          <a:r>
            <a:rPr lang="en-US" sz="2600" b="1" dirty="0" err="1">
              <a:latin typeface="Arial" pitchFamily="34" charset="0"/>
              <a:cs typeface="Arial" pitchFamily="34" charset="0"/>
            </a:rPr>
            <a:t>Perlunya</a:t>
          </a:r>
          <a:r>
            <a:rPr lang="en-US" sz="2600" b="1" dirty="0">
              <a:latin typeface="Arial" pitchFamily="34" charset="0"/>
              <a:cs typeface="Arial" pitchFamily="34" charset="0"/>
            </a:rPr>
            <a:t> </a:t>
          </a:r>
          <a:r>
            <a:rPr lang="en-US" sz="2600" b="1" dirty="0" err="1">
              <a:latin typeface="Arial" pitchFamily="34" charset="0"/>
              <a:cs typeface="Arial" pitchFamily="34" charset="0"/>
            </a:rPr>
            <a:t>Kesatuan</a:t>
          </a:r>
          <a:r>
            <a:rPr lang="en-US" sz="2600" b="1" dirty="0">
              <a:latin typeface="Arial" pitchFamily="34" charset="0"/>
              <a:cs typeface="Arial" pitchFamily="34" charset="0"/>
            </a:rPr>
            <a:t> Dan </a:t>
          </a:r>
          <a:r>
            <a:rPr lang="en-US" sz="2600" b="1" dirty="0" err="1">
              <a:latin typeface="Arial" pitchFamily="34" charset="0"/>
              <a:cs typeface="Arial" pitchFamily="34" charset="0"/>
            </a:rPr>
            <a:t>Persatuan</a:t>
          </a:r>
          <a:endParaRPr lang="en-US" sz="2600" b="1" dirty="0">
            <a:latin typeface="Arial" pitchFamily="34" charset="0"/>
            <a:cs typeface="Arial" pitchFamily="34" charset="0"/>
          </a:endParaRPr>
        </a:p>
      </dgm:t>
    </dgm:pt>
    <dgm:pt modelId="{0986E059-4974-4AEF-8453-539636319633}" type="parTrans" cxnId="{09A2E839-98AA-4549-9062-70C1972CAF3A}">
      <dgm:prSet/>
      <dgm:spPr/>
      <dgm:t>
        <a:bodyPr/>
        <a:lstStyle/>
        <a:p>
          <a:endParaRPr lang="id-ID" sz="2600" b="1">
            <a:latin typeface="Arial" pitchFamily="34" charset="0"/>
            <a:cs typeface="Arial" pitchFamily="34" charset="0"/>
          </a:endParaRPr>
        </a:p>
      </dgm:t>
    </dgm:pt>
    <dgm:pt modelId="{EB26291D-D85D-4603-91DB-81E35F49EA4C}" type="sibTrans" cxnId="{09A2E839-98AA-4549-9062-70C1972CAF3A}">
      <dgm:prSet/>
      <dgm:spPr/>
      <dgm:t>
        <a:bodyPr/>
        <a:lstStyle/>
        <a:p>
          <a:endParaRPr lang="id-ID" sz="2600" b="1">
            <a:latin typeface="Arial" pitchFamily="34" charset="0"/>
            <a:cs typeface="Arial" pitchFamily="34" charset="0"/>
          </a:endParaRPr>
        </a:p>
      </dgm:t>
    </dgm:pt>
    <dgm:pt modelId="{1EF20155-0003-4039-8AB7-8CAD2153758A}" type="pres">
      <dgm:prSet presAssocID="{F7ECE10C-FF4D-4AFA-ADB9-83DDB88F6525}" presName="linear" presStyleCnt="0">
        <dgm:presLayoutVars>
          <dgm:animLvl val="lvl"/>
          <dgm:resizeHandles val="exact"/>
        </dgm:presLayoutVars>
      </dgm:prSet>
      <dgm:spPr/>
    </dgm:pt>
    <dgm:pt modelId="{B2D349DF-0E11-46A1-B197-81E6612A2D3D}" type="pres">
      <dgm:prSet presAssocID="{43C05229-BC67-4628-9632-05EFD478AAB1}" presName="parentText" presStyleLbl="node1" presStyleIdx="0" presStyleCnt="1">
        <dgm:presLayoutVars>
          <dgm:chMax val="0"/>
          <dgm:bulletEnabled val="1"/>
        </dgm:presLayoutVars>
      </dgm:prSet>
      <dgm:spPr/>
    </dgm:pt>
  </dgm:ptLst>
  <dgm:cxnLst>
    <dgm:cxn modelId="{08027D19-1E2A-45F0-8EEA-6C1E8E32A8F1}" type="presOf" srcId="{F7ECE10C-FF4D-4AFA-ADB9-83DDB88F6525}" destId="{1EF20155-0003-4039-8AB7-8CAD2153758A}" srcOrd="0" destOrd="0" presId="urn:microsoft.com/office/officeart/2005/8/layout/vList2"/>
    <dgm:cxn modelId="{09A2E839-98AA-4549-9062-70C1972CAF3A}" srcId="{F7ECE10C-FF4D-4AFA-ADB9-83DDB88F6525}" destId="{43C05229-BC67-4628-9632-05EFD478AAB1}" srcOrd="0" destOrd="0" parTransId="{0986E059-4974-4AEF-8453-539636319633}" sibTransId="{EB26291D-D85D-4603-91DB-81E35F49EA4C}"/>
    <dgm:cxn modelId="{785BA4A3-FE7E-47EE-81F0-37AF655AC011}" type="presOf" srcId="{43C05229-BC67-4628-9632-05EFD478AAB1}" destId="{B2D349DF-0E11-46A1-B197-81E6612A2D3D}" srcOrd="0" destOrd="0" presId="urn:microsoft.com/office/officeart/2005/8/layout/vList2"/>
    <dgm:cxn modelId="{36A812CE-AE08-4A35-992B-6D14CDD654F7}" type="presParOf" srcId="{1EF20155-0003-4039-8AB7-8CAD2153758A}" destId="{B2D349DF-0E11-46A1-B197-81E6612A2D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CBCAE6AD-C846-489F-BA3A-37025E5FCEB8}" type="doc">
      <dgm:prSet loTypeId="urn:microsoft.com/office/officeart/2005/8/layout/pyramid2" loCatId="pyramid" qsTypeId="urn:microsoft.com/office/officeart/2005/8/quickstyle/3d2#22" qsCatId="3D" csTypeId="urn:microsoft.com/office/officeart/2005/8/colors/accent3_5" csCatId="accent3" phldr="1"/>
      <dgm:spPr/>
      <dgm:t>
        <a:bodyPr/>
        <a:lstStyle/>
        <a:p>
          <a:endParaRPr lang="id-ID"/>
        </a:p>
      </dgm:t>
    </dgm:pt>
    <dgm:pt modelId="{BA40C036-593C-4016-A5C7-3FA9C48C68DB}">
      <dgm:prSet custT="1"/>
      <dgm:spPr/>
      <dgm:t>
        <a:bodyPr/>
        <a:lstStyle/>
        <a:p>
          <a:pPr rtl="0"/>
          <a:r>
            <a:rPr lang="id-ID" sz="2200" dirty="0">
              <a:latin typeface="Arial" pitchFamily="34" charset="0"/>
              <a:cs typeface="Arial" pitchFamily="34" charset="0"/>
            </a:rPr>
            <a:t>Sekurangnya dua kondisi inilah yang membidani lahirnya persatuan dan kesatuan bangsa dalam dialek senasib sepenanggungan, malang sama diderita – mujur sama dirasa.</a:t>
          </a:r>
        </a:p>
      </dgm:t>
    </dgm:pt>
    <dgm:pt modelId="{8A99C9EA-85F3-4B4F-B635-6FA03970B5B7}" type="parTrans" cxnId="{48F41EE4-BF68-4B57-AB84-D6CCC959EA9F}">
      <dgm:prSet/>
      <dgm:spPr/>
      <dgm:t>
        <a:bodyPr/>
        <a:lstStyle/>
        <a:p>
          <a:endParaRPr lang="id-ID" sz="2200">
            <a:latin typeface="Arial" pitchFamily="34" charset="0"/>
            <a:cs typeface="Arial" pitchFamily="34" charset="0"/>
          </a:endParaRPr>
        </a:p>
      </dgm:t>
    </dgm:pt>
    <dgm:pt modelId="{FF0238C8-CFCB-4AC5-B215-8B5455B2A652}" type="sibTrans" cxnId="{48F41EE4-BF68-4B57-AB84-D6CCC959EA9F}">
      <dgm:prSet/>
      <dgm:spPr/>
      <dgm:t>
        <a:bodyPr/>
        <a:lstStyle/>
        <a:p>
          <a:endParaRPr lang="id-ID" sz="2200">
            <a:latin typeface="Arial" pitchFamily="34" charset="0"/>
            <a:cs typeface="Arial" pitchFamily="34" charset="0"/>
          </a:endParaRPr>
        </a:p>
      </dgm:t>
    </dgm:pt>
    <dgm:pt modelId="{0AF5A287-0ADF-4972-8826-5E706DDCD581}" type="pres">
      <dgm:prSet presAssocID="{CBCAE6AD-C846-489F-BA3A-37025E5FCEB8}" presName="compositeShape" presStyleCnt="0">
        <dgm:presLayoutVars>
          <dgm:dir/>
          <dgm:resizeHandles/>
        </dgm:presLayoutVars>
      </dgm:prSet>
      <dgm:spPr/>
    </dgm:pt>
    <dgm:pt modelId="{04A37C59-C652-4193-ACD8-FF8F22A9C3CB}" type="pres">
      <dgm:prSet presAssocID="{CBCAE6AD-C846-489F-BA3A-37025E5FCEB8}" presName="pyramid" presStyleLbl="node1" presStyleIdx="0" presStyleCnt="1" custScaleX="136617" custLinFactNeighborX="-69780"/>
      <dgm:spPr/>
    </dgm:pt>
    <dgm:pt modelId="{F4BCD72D-68BC-4C69-9FAB-11B0DD9B60C5}" type="pres">
      <dgm:prSet presAssocID="{CBCAE6AD-C846-489F-BA3A-37025E5FCEB8}" presName="theList" presStyleCnt="0"/>
      <dgm:spPr/>
    </dgm:pt>
    <dgm:pt modelId="{D32545AA-5B4A-4889-A3C6-2BC4C772E47D}" type="pres">
      <dgm:prSet presAssocID="{BA40C036-593C-4016-A5C7-3FA9C48C68DB}" presName="aNode" presStyleLbl="fgAcc1" presStyleIdx="0" presStyleCnt="1" custScaleX="380091" custLinFactNeighborX="63349" custLinFactNeighborY="-46444">
        <dgm:presLayoutVars>
          <dgm:bulletEnabled val="1"/>
        </dgm:presLayoutVars>
      </dgm:prSet>
      <dgm:spPr/>
    </dgm:pt>
    <dgm:pt modelId="{F685CEF2-6972-4078-9E18-ADEA55731DC7}" type="pres">
      <dgm:prSet presAssocID="{BA40C036-593C-4016-A5C7-3FA9C48C68DB}" presName="aSpace" presStyleCnt="0"/>
      <dgm:spPr/>
    </dgm:pt>
  </dgm:ptLst>
  <dgm:cxnLst>
    <dgm:cxn modelId="{E33D8BCF-86DD-4055-BC31-DC3A28AC1C20}" type="presOf" srcId="{BA40C036-593C-4016-A5C7-3FA9C48C68DB}" destId="{D32545AA-5B4A-4889-A3C6-2BC4C772E47D}" srcOrd="0" destOrd="0" presId="urn:microsoft.com/office/officeart/2005/8/layout/pyramid2"/>
    <dgm:cxn modelId="{0FEB57D0-573C-4351-A0C8-CBE00E544385}" type="presOf" srcId="{CBCAE6AD-C846-489F-BA3A-37025E5FCEB8}" destId="{0AF5A287-0ADF-4972-8826-5E706DDCD581}" srcOrd="0" destOrd="0" presId="urn:microsoft.com/office/officeart/2005/8/layout/pyramid2"/>
    <dgm:cxn modelId="{48F41EE4-BF68-4B57-AB84-D6CCC959EA9F}" srcId="{CBCAE6AD-C846-489F-BA3A-37025E5FCEB8}" destId="{BA40C036-593C-4016-A5C7-3FA9C48C68DB}" srcOrd="0" destOrd="0" parTransId="{8A99C9EA-85F3-4B4F-B635-6FA03970B5B7}" sibTransId="{FF0238C8-CFCB-4AC5-B215-8B5455B2A652}"/>
    <dgm:cxn modelId="{B20F930F-6CAE-4A97-9EED-D9859AEAE18A}" type="presParOf" srcId="{0AF5A287-0ADF-4972-8826-5E706DDCD581}" destId="{04A37C59-C652-4193-ACD8-FF8F22A9C3CB}" srcOrd="0" destOrd="0" presId="urn:microsoft.com/office/officeart/2005/8/layout/pyramid2"/>
    <dgm:cxn modelId="{0686586E-DD46-47C9-9A10-337CDE006AF4}" type="presParOf" srcId="{0AF5A287-0ADF-4972-8826-5E706DDCD581}" destId="{F4BCD72D-68BC-4C69-9FAB-11B0DD9B60C5}" srcOrd="1" destOrd="0" presId="urn:microsoft.com/office/officeart/2005/8/layout/pyramid2"/>
    <dgm:cxn modelId="{4A671856-8C47-4FA6-91CA-E4F267362EAB}" type="presParOf" srcId="{F4BCD72D-68BC-4C69-9FAB-11B0DD9B60C5}" destId="{D32545AA-5B4A-4889-A3C6-2BC4C772E47D}" srcOrd="0" destOrd="0" presId="urn:microsoft.com/office/officeart/2005/8/layout/pyramid2"/>
    <dgm:cxn modelId="{CF954078-196A-40DE-B092-F62A27CF7681}" type="presParOf" srcId="{F4BCD72D-68BC-4C69-9FAB-11B0DD9B60C5}" destId="{F685CEF2-6972-4078-9E18-ADEA55731DC7}" srcOrd="1"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A3961D6C-1F67-437A-8424-91A03C6C5909}" type="doc">
      <dgm:prSet loTypeId="urn:microsoft.com/office/officeart/2005/8/layout/process5" loCatId="process" qsTypeId="urn:microsoft.com/office/officeart/2005/8/quickstyle/3d2#23" qsCatId="3D" csTypeId="urn:microsoft.com/office/officeart/2005/8/colors/colorful3" csCatId="colorful" phldr="1"/>
      <dgm:spPr/>
      <dgm:t>
        <a:bodyPr/>
        <a:lstStyle/>
        <a:p>
          <a:endParaRPr lang="id-ID"/>
        </a:p>
      </dgm:t>
    </dgm:pt>
    <dgm:pt modelId="{49849A61-512A-416D-A601-35A1F09D87E1}">
      <dgm:prSet custT="1"/>
      <dgm:spPr/>
      <dgm:t>
        <a:bodyPr/>
        <a:lstStyle/>
        <a:p>
          <a:pPr rtl="0">
            <a:lnSpc>
              <a:spcPct val="100000"/>
            </a:lnSpc>
            <a:spcBef>
              <a:spcPts val="0"/>
            </a:spcBef>
            <a:spcAft>
              <a:spcPts val="0"/>
            </a:spcAft>
          </a:pPr>
          <a:r>
            <a:rPr lang="id-ID" sz="2000" b="0" i="0" baseline="0" dirty="0">
              <a:latin typeface="Arial" pitchFamily="34" charset="0"/>
              <a:cs typeface="Arial" pitchFamily="34" charset="0"/>
            </a:rPr>
            <a:t>Perlunya (urgensi) persatuan dan kesatuan Bangsa Indonesia kemudian dapat dikelompokan  ke dalam 3 fase, yakni:</a:t>
          </a:r>
        </a:p>
      </dgm:t>
    </dgm:pt>
    <dgm:pt modelId="{09665DEE-68D1-43D9-8F43-E077FA42FADB}" type="parTrans" cxnId="{878F836C-02E4-43E0-9D71-46D7B867C638}">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0301A365-C872-48D7-805B-B59BBAFC0450}" type="sibTrans" cxnId="{878F836C-02E4-43E0-9D71-46D7B867C638}">
      <dgm:prSet custT="1"/>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80D9D0F7-BB8B-4ADD-839F-EDF36801B425}">
      <dgm:prSet custT="1"/>
      <dgm:spPr/>
      <dgm:t>
        <a:bodyPr/>
        <a:lstStyle/>
        <a:p>
          <a:pPr rtl="0">
            <a:lnSpc>
              <a:spcPct val="100000"/>
            </a:lnSpc>
            <a:spcBef>
              <a:spcPts val="0"/>
            </a:spcBef>
            <a:spcAft>
              <a:spcPts val="0"/>
            </a:spcAft>
          </a:pPr>
          <a:r>
            <a:rPr lang="id-ID" sz="2000" b="0" i="0" baseline="0" dirty="0">
              <a:latin typeface="Arial" pitchFamily="34" charset="0"/>
              <a:cs typeface="Arial" pitchFamily="34" charset="0"/>
            </a:rPr>
            <a:t>Fase Perjuangan Kemerdekaan (Pra 1945);</a:t>
          </a:r>
        </a:p>
      </dgm:t>
    </dgm:pt>
    <dgm:pt modelId="{F3A1CBFD-CFD5-468F-928A-9390D2286265}" type="parTrans" cxnId="{E69C5F1B-4DBB-41A8-B1A8-D8235EB420BB}">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3A6DE6EE-DEB9-4D82-99F8-81F5986B068F}" type="sibTrans" cxnId="{E69C5F1B-4DBB-41A8-B1A8-D8235EB420BB}">
      <dgm:prSet custT="1"/>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47C15C7E-28EF-409E-83D6-D66BC667C775}">
      <dgm:prSet custT="1"/>
      <dgm:spPr/>
      <dgm:t>
        <a:bodyPr/>
        <a:lstStyle/>
        <a:p>
          <a:pPr rtl="0">
            <a:lnSpc>
              <a:spcPct val="100000"/>
            </a:lnSpc>
            <a:spcBef>
              <a:spcPts val="0"/>
            </a:spcBef>
            <a:spcAft>
              <a:spcPts val="0"/>
            </a:spcAft>
          </a:pPr>
          <a:r>
            <a:rPr lang="id-ID" sz="2000" b="0" i="0" baseline="0" dirty="0">
              <a:latin typeface="Arial" pitchFamily="34" charset="0"/>
              <a:cs typeface="Arial" pitchFamily="34" charset="0"/>
            </a:rPr>
            <a:t>Fase Mempertahankan Kemerdekaan (Tahun 1945 – 1949); dan</a:t>
          </a:r>
          <a:endParaRPr lang="id-ID" sz="2000" dirty="0">
            <a:latin typeface="Arial" pitchFamily="34" charset="0"/>
            <a:cs typeface="Arial" pitchFamily="34" charset="0"/>
          </a:endParaRPr>
        </a:p>
      </dgm:t>
    </dgm:pt>
    <dgm:pt modelId="{B312BBE9-EDFC-41EE-841A-81181322E385}" type="parTrans" cxnId="{D725ADC7-4D22-42C2-91A4-A93885824D8E}">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CDAF27D0-5EA1-44AC-AF46-3EC75E35D515}" type="sibTrans" cxnId="{D725ADC7-4D22-42C2-91A4-A93885824D8E}">
      <dgm:prSet custT="1"/>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BBE74A83-FB19-44B9-BF38-AFB1985FB9A7}">
      <dgm:prSet custT="1"/>
      <dgm:spPr/>
      <dgm:t>
        <a:bodyPr/>
        <a:lstStyle/>
        <a:p>
          <a:pPr rtl="0">
            <a:lnSpc>
              <a:spcPct val="100000"/>
            </a:lnSpc>
            <a:spcBef>
              <a:spcPts val="0"/>
            </a:spcBef>
            <a:spcAft>
              <a:spcPts val="0"/>
            </a:spcAft>
          </a:pPr>
          <a:r>
            <a:rPr lang="id-ID" sz="2000" b="0" i="0" baseline="0" dirty="0">
              <a:latin typeface="Arial" pitchFamily="34" charset="0"/>
              <a:cs typeface="Arial" pitchFamily="34" charset="0"/>
            </a:rPr>
            <a:t>Fase Mengisi Kemerdekaan (Pasca 1945) </a:t>
          </a:r>
        </a:p>
      </dgm:t>
    </dgm:pt>
    <dgm:pt modelId="{3342587C-3A47-48A4-BA04-FB07BC20B293}" type="parTrans" cxnId="{8FE3EB5A-B157-4AC7-B19F-75C3DF93ECF1}">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2F8CF109-C344-4CD4-A3DD-B930A9977BAE}" type="sibTrans" cxnId="{8FE3EB5A-B157-4AC7-B19F-75C3DF93ECF1}">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C5A62FB0-090D-46EC-A621-1193E4209742}" type="pres">
      <dgm:prSet presAssocID="{A3961D6C-1F67-437A-8424-91A03C6C5909}" presName="diagram" presStyleCnt="0">
        <dgm:presLayoutVars>
          <dgm:dir/>
          <dgm:resizeHandles val="exact"/>
        </dgm:presLayoutVars>
      </dgm:prSet>
      <dgm:spPr/>
    </dgm:pt>
    <dgm:pt modelId="{F4DE60B8-B0DB-4BA9-8778-BC899AE83B63}" type="pres">
      <dgm:prSet presAssocID="{49849A61-512A-416D-A601-35A1F09D87E1}" presName="node" presStyleLbl="node1" presStyleIdx="0" presStyleCnt="4" custScaleX="170659" custScaleY="302542">
        <dgm:presLayoutVars>
          <dgm:bulletEnabled val="1"/>
        </dgm:presLayoutVars>
      </dgm:prSet>
      <dgm:spPr/>
    </dgm:pt>
    <dgm:pt modelId="{887FDE6F-472F-4A66-B9C7-EF602B75E9E0}" type="pres">
      <dgm:prSet presAssocID="{0301A365-C872-48D7-805B-B59BBAFC0450}" presName="sibTrans" presStyleLbl="sibTrans2D1" presStyleIdx="0" presStyleCnt="3"/>
      <dgm:spPr/>
    </dgm:pt>
    <dgm:pt modelId="{B38F153E-2C28-464A-813C-2D45F3AD6D99}" type="pres">
      <dgm:prSet presAssocID="{0301A365-C872-48D7-805B-B59BBAFC0450}" presName="connectorText" presStyleLbl="sibTrans2D1" presStyleIdx="0" presStyleCnt="3"/>
      <dgm:spPr/>
    </dgm:pt>
    <dgm:pt modelId="{4BED6A52-EC08-4C58-A278-EE95AB38B9AF}" type="pres">
      <dgm:prSet presAssocID="{80D9D0F7-BB8B-4ADD-839F-EDF36801B425}" presName="node" presStyleLbl="node1" presStyleIdx="1" presStyleCnt="4" custScaleY="255996">
        <dgm:presLayoutVars>
          <dgm:bulletEnabled val="1"/>
        </dgm:presLayoutVars>
      </dgm:prSet>
      <dgm:spPr/>
    </dgm:pt>
    <dgm:pt modelId="{FB3D727A-3648-4B24-A87C-FD4247FC6632}" type="pres">
      <dgm:prSet presAssocID="{3A6DE6EE-DEB9-4D82-99F8-81F5986B068F}" presName="sibTrans" presStyleLbl="sibTrans2D1" presStyleIdx="1" presStyleCnt="3"/>
      <dgm:spPr/>
    </dgm:pt>
    <dgm:pt modelId="{F44D38C8-68CD-4E1B-A19B-965E3FEE211A}" type="pres">
      <dgm:prSet presAssocID="{3A6DE6EE-DEB9-4D82-99F8-81F5986B068F}" presName="connectorText" presStyleLbl="sibTrans2D1" presStyleIdx="1" presStyleCnt="3"/>
      <dgm:spPr/>
    </dgm:pt>
    <dgm:pt modelId="{FD8A7505-CAFF-44DC-98CC-A85EF00B84C1}" type="pres">
      <dgm:prSet presAssocID="{47C15C7E-28EF-409E-83D6-D66BC667C775}" presName="node" presStyleLbl="node1" presStyleIdx="2" presStyleCnt="4" custScaleY="240481" custLinFactNeighborX="524" custLinFactNeighborY="7757">
        <dgm:presLayoutVars>
          <dgm:bulletEnabled val="1"/>
        </dgm:presLayoutVars>
      </dgm:prSet>
      <dgm:spPr/>
    </dgm:pt>
    <dgm:pt modelId="{A2D0D881-7F52-4E45-B7E4-5F22D9297404}" type="pres">
      <dgm:prSet presAssocID="{CDAF27D0-5EA1-44AC-AF46-3EC75E35D515}" presName="sibTrans" presStyleLbl="sibTrans2D1" presStyleIdx="2" presStyleCnt="3"/>
      <dgm:spPr/>
    </dgm:pt>
    <dgm:pt modelId="{53A19731-1B7E-4A00-8ED7-0EE291A0C142}" type="pres">
      <dgm:prSet presAssocID="{CDAF27D0-5EA1-44AC-AF46-3EC75E35D515}" presName="connectorText" presStyleLbl="sibTrans2D1" presStyleIdx="2" presStyleCnt="3"/>
      <dgm:spPr/>
    </dgm:pt>
    <dgm:pt modelId="{84039A78-FBFE-4EFF-A90F-6623E75B5F8C}" type="pres">
      <dgm:prSet presAssocID="{BBE74A83-FB19-44B9-BF38-AFB1985FB9A7}" presName="node" presStyleLbl="node1" presStyleIdx="3" presStyleCnt="4" custScaleY="148239" custLinFactNeighborX="197" custLinFactNeighborY="424">
        <dgm:presLayoutVars>
          <dgm:bulletEnabled val="1"/>
        </dgm:presLayoutVars>
      </dgm:prSet>
      <dgm:spPr/>
    </dgm:pt>
  </dgm:ptLst>
  <dgm:cxnLst>
    <dgm:cxn modelId="{03725907-A222-4F10-9E56-66772593DA98}" type="presOf" srcId="{0301A365-C872-48D7-805B-B59BBAFC0450}" destId="{B38F153E-2C28-464A-813C-2D45F3AD6D99}" srcOrd="1" destOrd="0" presId="urn:microsoft.com/office/officeart/2005/8/layout/process5"/>
    <dgm:cxn modelId="{5C1E8116-182D-40C1-9515-2D85835536D4}" type="presOf" srcId="{0301A365-C872-48D7-805B-B59BBAFC0450}" destId="{887FDE6F-472F-4A66-B9C7-EF602B75E9E0}" srcOrd="0" destOrd="0" presId="urn:microsoft.com/office/officeart/2005/8/layout/process5"/>
    <dgm:cxn modelId="{23CE8718-9C64-46D7-953B-80569BF5A222}" type="presOf" srcId="{47C15C7E-28EF-409E-83D6-D66BC667C775}" destId="{FD8A7505-CAFF-44DC-98CC-A85EF00B84C1}" srcOrd="0" destOrd="0" presId="urn:microsoft.com/office/officeart/2005/8/layout/process5"/>
    <dgm:cxn modelId="{E69C5F1B-4DBB-41A8-B1A8-D8235EB420BB}" srcId="{A3961D6C-1F67-437A-8424-91A03C6C5909}" destId="{80D9D0F7-BB8B-4ADD-839F-EDF36801B425}" srcOrd="1" destOrd="0" parTransId="{F3A1CBFD-CFD5-468F-928A-9390D2286265}" sibTransId="{3A6DE6EE-DEB9-4D82-99F8-81F5986B068F}"/>
    <dgm:cxn modelId="{21C6EF21-CFA1-4FFD-A25A-8BEBC52A93D5}" type="presOf" srcId="{BBE74A83-FB19-44B9-BF38-AFB1985FB9A7}" destId="{84039A78-FBFE-4EFF-A90F-6623E75B5F8C}" srcOrd="0" destOrd="0" presId="urn:microsoft.com/office/officeart/2005/8/layout/process5"/>
    <dgm:cxn modelId="{878F836C-02E4-43E0-9D71-46D7B867C638}" srcId="{A3961D6C-1F67-437A-8424-91A03C6C5909}" destId="{49849A61-512A-416D-A601-35A1F09D87E1}" srcOrd="0" destOrd="0" parTransId="{09665DEE-68D1-43D9-8F43-E077FA42FADB}" sibTransId="{0301A365-C872-48D7-805B-B59BBAFC0450}"/>
    <dgm:cxn modelId="{BF26F84F-6D1D-4406-9DC2-D50ADC77AA5A}" type="presOf" srcId="{3A6DE6EE-DEB9-4D82-99F8-81F5986B068F}" destId="{FB3D727A-3648-4B24-A87C-FD4247FC6632}" srcOrd="0" destOrd="0" presId="urn:microsoft.com/office/officeart/2005/8/layout/process5"/>
    <dgm:cxn modelId="{8FE3EB5A-B157-4AC7-B19F-75C3DF93ECF1}" srcId="{A3961D6C-1F67-437A-8424-91A03C6C5909}" destId="{BBE74A83-FB19-44B9-BF38-AFB1985FB9A7}" srcOrd="3" destOrd="0" parTransId="{3342587C-3A47-48A4-BA04-FB07BC20B293}" sibTransId="{2F8CF109-C344-4CD4-A3DD-B930A9977BAE}"/>
    <dgm:cxn modelId="{B58AED9C-98B1-4C59-8486-4326BDF27FD3}" type="presOf" srcId="{A3961D6C-1F67-437A-8424-91A03C6C5909}" destId="{C5A62FB0-090D-46EC-A621-1193E4209742}" srcOrd="0" destOrd="0" presId="urn:microsoft.com/office/officeart/2005/8/layout/process5"/>
    <dgm:cxn modelId="{C71AC6AB-D0BC-42BF-BC69-8DACA7B9969D}" type="presOf" srcId="{49849A61-512A-416D-A601-35A1F09D87E1}" destId="{F4DE60B8-B0DB-4BA9-8778-BC899AE83B63}" srcOrd="0" destOrd="0" presId="urn:microsoft.com/office/officeart/2005/8/layout/process5"/>
    <dgm:cxn modelId="{585CABAC-43A1-4CF8-A4F9-DA230E34A1C2}" type="presOf" srcId="{CDAF27D0-5EA1-44AC-AF46-3EC75E35D515}" destId="{53A19731-1B7E-4A00-8ED7-0EE291A0C142}" srcOrd="1" destOrd="0" presId="urn:microsoft.com/office/officeart/2005/8/layout/process5"/>
    <dgm:cxn modelId="{3D1353BE-337A-4A57-8F96-3344E79BBE02}" type="presOf" srcId="{CDAF27D0-5EA1-44AC-AF46-3EC75E35D515}" destId="{A2D0D881-7F52-4E45-B7E4-5F22D9297404}" srcOrd="0" destOrd="0" presId="urn:microsoft.com/office/officeart/2005/8/layout/process5"/>
    <dgm:cxn modelId="{D725ADC7-4D22-42C2-91A4-A93885824D8E}" srcId="{A3961D6C-1F67-437A-8424-91A03C6C5909}" destId="{47C15C7E-28EF-409E-83D6-D66BC667C775}" srcOrd="2" destOrd="0" parTransId="{B312BBE9-EDFC-41EE-841A-81181322E385}" sibTransId="{CDAF27D0-5EA1-44AC-AF46-3EC75E35D515}"/>
    <dgm:cxn modelId="{7BDF74DD-1701-49D1-BCC3-F040A7DFD1DD}" type="presOf" srcId="{80D9D0F7-BB8B-4ADD-839F-EDF36801B425}" destId="{4BED6A52-EC08-4C58-A278-EE95AB38B9AF}" srcOrd="0" destOrd="0" presId="urn:microsoft.com/office/officeart/2005/8/layout/process5"/>
    <dgm:cxn modelId="{2B6D35F0-4565-439D-BF2B-0ED0463D0C16}" type="presOf" srcId="{3A6DE6EE-DEB9-4D82-99F8-81F5986B068F}" destId="{F44D38C8-68CD-4E1B-A19B-965E3FEE211A}" srcOrd="1" destOrd="0" presId="urn:microsoft.com/office/officeart/2005/8/layout/process5"/>
    <dgm:cxn modelId="{64D6D0DD-E77B-425A-969D-3D39C793C4EC}" type="presParOf" srcId="{C5A62FB0-090D-46EC-A621-1193E4209742}" destId="{F4DE60B8-B0DB-4BA9-8778-BC899AE83B63}" srcOrd="0" destOrd="0" presId="urn:microsoft.com/office/officeart/2005/8/layout/process5"/>
    <dgm:cxn modelId="{FEA114B2-905B-4585-8566-5F7758198ED0}" type="presParOf" srcId="{C5A62FB0-090D-46EC-A621-1193E4209742}" destId="{887FDE6F-472F-4A66-B9C7-EF602B75E9E0}" srcOrd="1" destOrd="0" presId="urn:microsoft.com/office/officeart/2005/8/layout/process5"/>
    <dgm:cxn modelId="{34F19FDD-8838-44B5-AEA4-FAD39E63A40F}" type="presParOf" srcId="{887FDE6F-472F-4A66-B9C7-EF602B75E9E0}" destId="{B38F153E-2C28-464A-813C-2D45F3AD6D99}" srcOrd="0" destOrd="0" presId="urn:microsoft.com/office/officeart/2005/8/layout/process5"/>
    <dgm:cxn modelId="{E84FAE67-A150-4EA6-AA4E-84D2292FADAB}" type="presParOf" srcId="{C5A62FB0-090D-46EC-A621-1193E4209742}" destId="{4BED6A52-EC08-4C58-A278-EE95AB38B9AF}" srcOrd="2" destOrd="0" presId="urn:microsoft.com/office/officeart/2005/8/layout/process5"/>
    <dgm:cxn modelId="{C1AB3E2E-4766-40CD-8DC2-99C5FF1D1700}" type="presParOf" srcId="{C5A62FB0-090D-46EC-A621-1193E4209742}" destId="{FB3D727A-3648-4B24-A87C-FD4247FC6632}" srcOrd="3" destOrd="0" presId="urn:microsoft.com/office/officeart/2005/8/layout/process5"/>
    <dgm:cxn modelId="{3283AD4B-6E33-4D3F-91E3-E1517EF23A6B}" type="presParOf" srcId="{FB3D727A-3648-4B24-A87C-FD4247FC6632}" destId="{F44D38C8-68CD-4E1B-A19B-965E3FEE211A}" srcOrd="0" destOrd="0" presId="urn:microsoft.com/office/officeart/2005/8/layout/process5"/>
    <dgm:cxn modelId="{1D0CCA6A-FA79-4E2C-859E-AB9EF734690C}" type="presParOf" srcId="{C5A62FB0-090D-46EC-A621-1193E4209742}" destId="{FD8A7505-CAFF-44DC-98CC-A85EF00B84C1}" srcOrd="4" destOrd="0" presId="urn:microsoft.com/office/officeart/2005/8/layout/process5"/>
    <dgm:cxn modelId="{DD4D7204-B9AE-43DB-B8E5-0BD7DAACD599}" type="presParOf" srcId="{C5A62FB0-090D-46EC-A621-1193E4209742}" destId="{A2D0D881-7F52-4E45-B7E4-5F22D9297404}" srcOrd="5" destOrd="0" presId="urn:microsoft.com/office/officeart/2005/8/layout/process5"/>
    <dgm:cxn modelId="{481D266C-F88E-4355-9CCC-33161FED6DB5}" type="presParOf" srcId="{A2D0D881-7F52-4E45-B7E4-5F22D9297404}" destId="{53A19731-1B7E-4A00-8ED7-0EE291A0C142}" srcOrd="0" destOrd="0" presId="urn:microsoft.com/office/officeart/2005/8/layout/process5"/>
    <dgm:cxn modelId="{3234B7E0-8657-4781-9376-D04CF4E49274}" type="presParOf" srcId="{C5A62FB0-090D-46EC-A621-1193E4209742}" destId="{84039A78-FBFE-4EFF-A90F-6623E75B5F8C}" srcOrd="6" destOrd="0" presId="urn:microsoft.com/office/officeart/2005/8/layout/process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F7ECE10C-FF4D-4AFA-ADB9-83DDB88F6525}"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43C05229-BC67-4628-9632-05EFD478AAB1}">
      <dgm:prSet custT="1"/>
      <dgm:spPr/>
      <dgm:t>
        <a:bodyPr/>
        <a:lstStyle/>
        <a:p>
          <a:pPr algn="ctr" rtl="0"/>
          <a:r>
            <a:rPr lang="en-US" sz="2600" b="1" dirty="0" err="1">
              <a:latin typeface="Arial" pitchFamily="34" charset="0"/>
              <a:cs typeface="Arial" pitchFamily="34" charset="0"/>
            </a:rPr>
            <a:t>Perlunya</a:t>
          </a:r>
          <a:r>
            <a:rPr lang="en-US" sz="2600" b="1" dirty="0">
              <a:latin typeface="Arial" pitchFamily="34" charset="0"/>
              <a:cs typeface="Arial" pitchFamily="34" charset="0"/>
            </a:rPr>
            <a:t> </a:t>
          </a:r>
          <a:r>
            <a:rPr lang="en-US" sz="2600" b="1" dirty="0" err="1">
              <a:latin typeface="Arial" pitchFamily="34" charset="0"/>
              <a:cs typeface="Arial" pitchFamily="34" charset="0"/>
            </a:rPr>
            <a:t>Kesatuan</a:t>
          </a:r>
          <a:r>
            <a:rPr lang="en-US" sz="2600" b="1" dirty="0">
              <a:latin typeface="Arial" pitchFamily="34" charset="0"/>
              <a:cs typeface="Arial" pitchFamily="34" charset="0"/>
            </a:rPr>
            <a:t> Dan </a:t>
          </a:r>
          <a:r>
            <a:rPr lang="en-US" sz="2600" b="1" dirty="0" err="1">
              <a:latin typeface="Arial" pitchFamily="34" charset="0"/>
              <a:cs typeface="Arial" pitchFamily="34" charset="0"/>
            </a:rPr>
            <a:t>Persatuan</a:t>
          </a:r>
          <a:endParaRPr lang="en-US" sz="2600" b="1" dirty="0">
            <a:latin typeface="Arial" pitchFamily="34" charset="0"/>
            <a:cs typeface="Arial" pitchFamily="34" charset="0"/>
          </a:endParaRPr>
        </a:p>
      </dgm:t>
    </dgm:pt>
    <dgm:pt modelId="{0986E059-4974-4AEF-8453-539636319633}" type="parTrans" cxnId="{09A2E839-98AA-4549-9062-70C1972CAF3A}">
      <dgm:prSet/>
      <dgm:spPr/>
      <dgm:t>
        <a:bodyPr/>
        <a:lstStyle/>
        <a:p>
          <a:endParaRPr lang="id-ID" sz="2600" b="1">
            <a:latin typeface="Arial" pitchFamily="34" charset="0"/>
            <a:cs typeface="Arial" pitchFamily="34" charset="0"/>
          </a:endParaRPr>
        </a:p>
      </dgm:t>
    </dgm:pt>
    <dgm:pt modelId="{EB26291D-D85D-4603-91DB-81E35F49EA4C}" type="sibTrans" cxnId="{09A2E839-98AA-4549-9062-70C1972CAF3A}">
      <dgm:prSet/>
      <dgm:spPr/>
      <dgm:t>
        <a:bodyPr/>
        <a:lstStyle/>
        <a:p>
          <a:endParaRPr lang="id-ID" sz="2600" b="1">
            <a:latin typeface="Arial" pitchFamily="34" charset="0"/>
            <a:cs typeface="Arial" pitchFamily="34" charset="0"/>
          </a:endParaRPr>
        </a:p>
      </dgm:t>
    </dgm:pt>
    <dgm:pt modelId="{1EF20155-0003-4039-8AB7-8CAD2153758A}" type="pres">
      <dgm:prSet presAssocID="{F7ECE10C-FF4D-4AFA-ADB9-83DDB88F6525}" presName="linear" presStyleCnt="0">
        <dgm:presLayoutVars>
          <dgm:animLvl val="lvl"/>
          <dgm:resizeHandles val="exact"/>
        </dgm:presLayoutVars>
      </dgm:prSet>
      <dgm:spPr/>
    </dgm:pt>
    <dgm:pt modelId="{B2D349DF-0E11-46A1-B197-81E6612A2D3D}" type="pres">
      <dgm:prSet presAssocID="{43C05229-BC67-4628-9632-05EFD478AAB1}" presName="parentText" presStyleLbl="node1" presStyleIdx="0" presStyleCnt="1">
        <dgm:presLayoutVars>
          <dgm:chMax val="0"/>
          <dgm:bulletEnabled val="1"/>
        </dgm:presLayoutVars>
      </dgm:prSet>
      <dgm:spPr/>
    </dgm:pt>
  </dgm:ptLst>
  <dgm:cxnLst>
    <dgm:cxn modelId="{EE74571D-6996-4D67-9939-EF0454AF64CB}" type="presOf" srcId="{F7ECE10C-FF4D-4AFA-ADB9-83DDB88F6525}" destId="{1EF20155-0003-4039-8AB7-8CAD2153758A}" srcOrd="0" destOrd="0" presId="urn:microsoft.com/office/officeart/2005/8/layout/vList2"/>
    <dgm:cxn modelId="{B9489322-98F1-485F-8EC2-605BED721ADC}" type="presOf" srcId="{43C05229-BC67-4628-9632-05EFD478AAB1}" destId="{B2D349DF-0E11-46A1-B197-81E6612A2D3D}" srcOrd="0" destOrd="0" presId="urn:microsoft.com/office/officeart/2005/8/layout/vList2"/>
    <dgm:cxn modelId="{09A2E839-98AA-4549-9062-70C1972CAF3A}" srcId="{F7ECE10C-FF4D-4AFA-ADB9-83DDB88F6525}" destId="{43C05229-BC67-4628-9632-05EFD478AAB1}" srcOrd="0" destOrd="0" parTransId="{0986E059-4974-4AEF-8453-539636319633}" sibTransId="{EB26291D-D85D-4603-91DB-81E35F49EA4C}"/>
    <dgm:cxn modelId="{52FC1394-5FFF-4D0E-AF99-1A6861502896}" type="presParOf" srcId="{1EF20155-0003-4039-8AB7-8CAD2153758A}" destId="{B2D349DF-0E11-46A1-B197-81E6612A2D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D5990AC2-13E7-43FD-9918-95EA71543D97}"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id-ID"/>
        </a:p>
      </dgm:t>
    </dgm:pt>
    <dgm:pt modelId="{39D4594B-C03A-46D3-85DC-B59105368034}">
      <dgm:prSet custT="1"/>
      <dgm:spPr/>
      <dgm:t>
        <a:bodyPr/>
        <a:lstStyle/>
        <a:p>
          <a:pPr rtl="0"/>
          <a:r>
            <a:rPr lang="id-ID" sz="2300" dirty="0">
              <a:latin typeface="Arial" pitchFamily="34" charset="0"/>
              <a:cs typeface="Arial" pitchFamily="34" charset="0"/>
            </a:rPr>
            <a:t>Panjangnya proses perjuangan dalam merebut kemerdekaan dikarenakan oleh perjuangan yang bersifat parsial, setiap dari anak bangsa berjuang dengan cara, motif dan berdasarkan wilayahnya masing-masing/kedaerahan.</a:t>
          </a:r>
        </a:p>
      </dgm:t>
    </dgm:pt>
    <dgm:pt modelId="{346D3F43-8CA2-4C77-B822-EED8031C1BCE}" type="parTrans" cxnId="{C44CE73A-6333-4E02-BD90-8B3DF37282B3}">
      <dgm:prSet/>
      <dgm:spPr/>
      <dgm:t>
        <a:bodyPr/>
        <a:lstStyle/>
        <a:p>
          <a:endParaRPr lang="id-ID" sz="2300">
            <a:latin typeface="Arial" pitchFamily="34" charset="0"/>
            <a:cs typeface="Arial" pitchFamily="34" charset="0"/>
          </a:endParaRPr>
        </a:p>
      </dgm:t>
    </dgm:pt>
    <dgm:pt modelId="{5658BB26-271A-4A87-AC33-DC23B16F825F}" type="sibTrans" cxnId="{C44CE73A-6333-4E02-BD90-8B3DF37282B3}">
      <dgm:prSet/>
      <dgm:spPr/>
      <dgm:t>
        <a:bodyPr/>
        <a:lstStyle/>
        <a:p>
          <a:endParaRPr lang="id-ID" sz="2300">
            <a:latin typeface="Arial" pitchFamily="34" charset="0"/>
            <a:cs typeface="Arial" pitchFamily="34" charset="0"/>
          </a:endParaRPr>
        </a:p>
      </dgm:t>
    </dgm:pt>
    <dgm:pt modelId="{ACD3BCDA-4A21-47B1-960D-0578BC6E2213}">
      <dgm:prSet custT="1"/>
      <dgm:spPr/>
      <dgm:t>
        <a:bodyPr/>
        <a:lstStyle/>
        <a:p>
          <a:pPr rtl="0"/>
          <a:r>
            <a:rPr lang="id-ID" sz="2300" dirty="0">
              <a:latin typeface="Arial" pitchFamily="34" charset="0"/>
              <a:cs typeface="Arial" pitchFamily="34" charset="0"/>
            </a:rPr>
            <a:t>Sejarah mencatat bagaimana perjuangan  parsial seperti Tuanku Imam Bonjol, Sultan Agung, Pangeran Diponegoro dan lain semisalnya dapat dipatahkan oleh Kolonial Belanda.</a:t>
          </a:r>
        </a:p>
      </dgm:t>
    </dgm:pt>
    <dgm:pt modelId="{CD502DBD-B175-40B5-9528-0A590EEB982F}" type="parTrans" cxnId="{36AEEFC8-97AA-410E-990A-A06E418F2731}">
      <dgm:prSet/>
      <dgm:spPr/>
      <dgm:t>
        <a:bodyPr/>
        <a:lstStyle/>
        <a:p>
          <a:endParaRPr lang="id-ID" sz="2300">
            <a:latin typeface="Arial" pitchFamily="34" charset="0"/>
            <a:cs typeface="Arial" pitchFamily="34" charset="0"/>
          </a:endParaRPr>
        </a:p>
      </dgm:t>
    </dgm:pt>
    <dgm:pt modelId="{10BEA99F-069F-4266-947E-797DCE941B0C}" type="sibTrans" cxnId="{36AEEFC8-97AA-410E-990A-A06E418F2731}">
      <dgm:prSet/>
      <dgm:spPr/>
      <dgm:t>
        <a:bodyPr/>
        <a:lstStyle/>
        <a:p>
          <a:endParaRPr lang="id-ID" sz="2300">
            <a:latin typeface="Arial" pitchFamily="34" charset="0"/>
            <a:cs typeface="Arial" pitchFamily="34" charset="0"/>
          </a:endParaRPr>
        </a:p>
      </dgm:t>
    </dgm:pt>
    <dgm:pt modelId="{13675FEE-C127-4236-8096-6EAF7FD350AE}">
      <dgm:prSet custT="1"/>
      <dgm:spPr/>
      <dgm:t>
        <a:bodyPr/>
        <a:lstStyle/>
        <a:p>
          <a:pPr rtl="0"/>
          <a:r>
            <a:rPr lang="id-ID" sz="2300" dirty="0">
              <a:latin typeface="Arial" pitchFamily="34" charset="0"/>
              <a:cs typeface="Arial" pitchFamily="34" charset="0"/>
            </a:rPr>
            <a:t>Pada fase ini, persatuan dan kesatuan bangsa diperlukan untuk keluar dari cengkaraman kolonialisame dan imprealisme menjadi sebuah negara yang merdeka dan berdaulat.</a:t>
          </a:r>
        </a:p>
      </dgm:t>
    </dgm:pt>
    <dgm:pt modelId="{8A9F67B1-C149-4E06-8337-A87D6FB865CE}" type="parTrans" cxnId="{4D3F6579-19CB-4582-A8FA-4BA13B0C93ED}">
      <dgm:prSet/>
      <dgm:spPr/>
      <dgm:t>
        <a:bodyPr/>
        <a:lstStyle/>
        <a:p>
          <a:endParaRPr lang="id-ID" sz="2300">
            <a:latin typeface="Arial" pitchFamily="34" charset="0"/>
            <a:cs typeface="Arial" pitchFamily="34" charset="0"/>
          </a:endParaRPr>
        </a:p>
      </dgm:t>
    </dgm:pt>
    <dgm:pt modelId="{ECDA6B26-E57E-4FA0-9355-3F6E0EDE72D8}" type="sibTrans" cxnId="{4D3F6579-19CB-4582-A8FA-4BA13B0C93ED}">
      <dgm:prSet/>
      <dgm:spPr/>
      <dgm:t>
        <a:bodyPr/>
        <a:lstStyle/>
        <a:p>
          <a:endParaRPr lang="id-ID" sz="2300">
            <a:latin typeface="Arial" pitchFamily="34" charset="0"/>
            <a:cs typeface="Arial" pitchFamily="34" charset="0"/>
          </a:endParaRPr>
        </a:p>
      </dgm:t>
    </dgm:pt>
    <dgm:pt modelId="{9424D0FC-3E24-4F93-A077-F1366D43D6A6}" type="pres">
      <dgm:prSet presAssocID="{D5990AC2-13E7-43FD-9918-95EA71543D97}" presName="linear" presStyleCnt="0">
        <dgm:presLayoutVars>
          <dgm:animLvl val="lvl"/>
          <dgm:resizeHandles val="exact"/>
        </dgm:presLayoutVars>
      </dgm:prSet>
      <dgm:spPr/>
    </dgm:pt>
    <dgm:pt modelId="{81863761-FE8A-4676-B493-6289B59E847C}" type="pres">
      <dgm:prSet presAssocID="{39D4594B-C03A-46D3-85DC-B59105368034}" presName="parentText" presStyleLbl="node1" presStyleIdx="0" presStyleCnt="3" custScaleY="148203">
        <dgm:presLayoutVars>
          <dgm:chMax val="0"/>
          <dgm:bulletEnabled val="1"/>
        </dgm:presLayoutVars>
      </dgm:prSet>
      <dgm:spPr/>
    </dgm:pt>
    <dgm:pt modelId="{F612E3F1-95DB-4487-87B9-77A930784C8E}" type="pres">
      <dgm:prSet presAssocID="{5658BB26-271A-4A87-AC33-DC23B16F825F}" presName="spacer" presStyleCnt="0"/>
      <dgm:spPr/>
    </dgm:pt>
    <dgm:pt modelId="{EC1E5CB8-F3DE-4502-90AC-1C9C0431CCE6}" type="pres">
      <dgm:prSet presAssocID="{ACD3BCDA-4A21-47B1-960D-0578BC6E2213}" presName="parentText" presStyleLbl="node1" presStyleIdx="1" presStyleCnt="3">
        <dgm:presLayoutVars>
          <dgm:chMax val="0"/>
          <dgm:bulletEnabled val="1"/>
        </dgm:presLayoutVars>
      </dgm:prSet>
      <dgm:spPr/>
    </dgm:pt>
    <dgm:pt modelId="{5913682E-B2EC-48F5-B1A9-D1FF52CE7B31}" type="pres">
      <dgm:prSet presAssocID="{10BEA99F-069F-4266-947E-797DCE941B0C}" presName="spacer" presStyleCnt="0"/>
      <dgm:spPr/>
    </dgm:pt>
    <dgm:pt modelId="{71247984-265A-4719-A3FD-EC65CB520A69}" type="pres">
      <dgm:prSet presAssocID="{13675FEE-C127-4236-8096-6EAF7FD350AE}" presName="parentText" presStyleLbl="node1" presStyleIdx="2" presStyleCnt="3">
        <dgm:presLayoutVars>
          <dgm:chMax val="0"/>
          <dgm:bulletEnabled val="1"/>
        </dgm:presLayoutVars>
      </dgm:prSet>
      <dgm:spPr/>
    </dgm:pt>
  </dgm:ptLst>
  <dgm:cxnLst>
    <dgm:cxn modelId="{C44CE73A-6333-4E02-BD90-8B3DF37282B3}" srcId="{D5990AC2-13E7-43FD-9918-95EA71543D97}" destId="{39D4594B-C03A-46D3-85DC-B59105368034}" srcOrd="0" destOrd="0" parTransId="{346D3F43-8CA2-4C77-B822-EED8031C1BCE}" sibTransId="{5658BB26-271A-4A87-AC33-DC23B16F825F}"/>
    <dgm:cxn modelId="{183A1B78-8525-434F-81F0-838B4933AF80}" type="presOf" srcId="{D5990AC2-13E7-43FD-9918-95EA71543D97}" destId="{9424D0FC-3E24-4F93-A077-F1366D43D6A6}" srcOrd="0" destOrd="0" presId="urn:microsoft.com/office/officeart/2005/8/layout/vList2"/>
    <dgm:cxn modelId="{4D3F6579-19CB-4582-A8FA-4BA13B0C93ED}" srcId="{D5990AC2-13E7-43FD-9918-95EA71543D97}" destId="{13675FEE-C127-4236-8096-6EAF7FD350AE}" srcOrd="2" destOrd="0" parTransId="{8A9F67B1-C149-4E06-8337-A87D6FB865CE}" sibTransId="{ECDA6B26-E57E-4FA0-9355-3F6E0EDE72D8}"/>
    <dgm:cxn modelId="{96B3EA59-EB74-4299-95F5-E26A2A2B5BCE}" type="presOf" srcId="{39D4594B-C03A-46D3-85DC-B59105368034}" destId="{81863761-FE8A-4676-B493-6289B59E847C}" srcOrd="0" destOrd="0" presId="urn:microsoft.com/office/officeart/2005/8/layout/vList2"/>
    <dgm:cxn modelId="{39F682C1-1ABE-4C61-BF22-902635CCFDB2}" type="presOf" srcId="{ACD3BCDA-4A21-47B1-960D-0578BC6E2213}" destId="{EC1E5CB8-F3DE-4502-90AC-1C9C0431CCE6}" srcOrd="0" destOrd="0" presId="urn:microsoft.com/office/officeart/2005/8/layout/vList2"/>
    <dgm:cxn modelId="{36AEEFC8-97AA-410E-990A-A06E418F2731}" srcId="{D5990AC2-13E7-43FD-9918-95EA71543D97}" destId="{ACD3BCDA-4A21-47B1-960D-0578BC6E2213}" srcOrd="1" destOrd="0" parTransId="{CD502DBD-B175-40B5-9528-0A590EEB982F}" sibTransId="{10BEA99F-069F-4266-947E-797DCE941B0C}"/>
    <dgm:cxn modelId="{20066FCB-67AB-40FC-AA92-249F71A87F75}" type="presOf" srcId="{13675FEE-C127-4236-8096-6EAF7FD350AE}" destId="{71247984-265A-4719-A3FD-EC65CB520A69}" srcOrd="0" destOrd="0" presId="urn:microsoft.com/office/officeart/2005/8/layout/vList2"/>
    <dgm:cxn modelId="{B45F733B-C295-4C6F-8448-FC7D9021FAAC}" type="presParOf" srcId="{9424D0FC-3E24-4F93-A077-F1366D43D6A6}" destId="{81863761-FE8A-4676-B493-6289B59E847C}" srcOrd="0" destOrd="0" presId="urn:microsoft.com/office/officeart/2005/8/layout/vList2"/>
    <dgm:cxn modelId="{B6A55085-C0ED-4204-8B1F-68CE4699FEA6}" type="presParOf" srcId="{9424D0FC-3E24-4F93-A077-F1366D43D6A6}" destId="{F612E3F1-95DB-4487-87B9-77A930784C8E}" srcOrd="1" destOrd="0" presId="urn:microsoft.com/office/officeart/2005/8/layout/vList2"/>
    <dgm:cxn modelId="{E07C3AF6-B597-4E9B-A880-6B0A3A674347}" type="presParOf" srcId="{9424D0FC-3E24-4F93-A077-F1366D43D6A6}" destId="{EC1E5CB8-F3DE-4502-90AC-1C9C0431CCE6}" srcOrd="2" destOrd="0" presId="urn:microsoft.com/office/officeart/2005/8/layout/vList2"/>
    <dgm:cxn modelId="{08FA8256-A07E-462E-BCC9-73DA9E01F1AD}" type="presParOf" srcId="{9424D0FC-3E24-4F93-A077-F1366D43D6A6}" destId="{5913682E-B2EC-48F5-B1A9-D1FF52CE7B31}" srcOrd="3" destOrd="0" presId="urn:microsoft.com/office/officeart/2005/8/layout/vList2"/>
    <dgm:cxn modelId="{C15C15D1-A4DC-4F31-96C7-A49133E7FF21}" type="presParOf" srcId="{9424D0FC-3E24-4F93-A077-F1366D43D6A6}" destId="{71247984-265A-4719-A3FD-EC65CB520A69}"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7ECE10C-FF4D-4AFA-ADB9-83DDB88F6525}"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43C05229-BC67-4628-9632-05EFD478AAB1}">
      <dgm:prSet custT="1"/>
      <dgm:spPr/>
      <dgm:t>
        <a:bodyPr/>
        <a:lstStyle/>
        <a:p>
          <a:pPr algn="ctr" rtl="0"/>
          <a:r>
            <a:rPr lang="en-US" sz="2600" b="1" dirty="0" err="1">
              <a:latin typeface="Arial" pitchFamily="34" charset="0"/>
              <a:cs typeface="Arial" pitchFamily="34" charset="0"/>
            </a:rPr>
            <a:t>Perlunya</a:t>
          </a:r>
          <a:r>
            <a:rPr lang="en-US" sz="2600" b="1" dirty="0">
              <a:latin typeface="Arial" pitchFamily="34" charset="0"/>
              <a:cs typeface="Arial" pitchFamily="34" charset="0"/>
            </a:rPr>
            <a:t> </a:t>
          </a:r>
          <a:r>
            <a:rPr lang="en-US" sz="2600" b="1" dirty="0" err="1">
              <a:latin typeface="Arial" pitchFamily="34" charset="0"/>
              <a:cs typeface="Arial" pitchFamily="34" charset="0"/>
            </a:rPr>
            <a:t>Kesatuan</a:t>
          </a:r>
          <a:r>
            <a:rPr lang="en-US" sz="2600" b="1" dirty="0">
              <a:latin typeface="Arial" pitchFamily="34" charset="0"/>
              <a:cs typeface="Arial" pitchFamily="34" charset="0"/>
            </a:rPr>
            <a:t> Dan </a:t>
          </a:r>
          <a:r>
            <a:rPr lang="en-US" sz="2600" b="1" dirty="0" err="1">
              <a:latin typeface="Arial" pitchFamily="34" charset="0"/>
              <a:cs typeface="Arial" pitchFamily="34" charset="0"/>
            </a:rPr>
            <a:t>Persatuan</a:t>
          </a:r>
          <a:endParaRPr lang="en-US" sz="2600" b="1" dirty="0">
            <a:latin typeface="Arial" pitchFamily="34" charset="0"/>
            <a:cs typeface="Arial" pitchFamily="34" charset="0"/>
          </a:endParaRPr>
        </a:p>
      </dgm:t>
    </dgm:pt>
    <dgm:pt modelId="{0986E059-4974-4AEF-8453-539636319633}" type="parTrans" cxnId="{09A2E839-98AA-4549-9062-70C1972CAF3A}">
      <dgm:prSet/>
      <dgm:spPr/>
      <dgm:t>
        <a:bodyPr/>
        <a:lstStyle/>
        <a:p>
          <a:endParaRPr lang="id-ID" sz="2600" b="1">
            <a:latin typeface="Arial" pitchFamily="34" charset="0"/>
            <a:cs typeface="Arial" pitchFamily="34" charset="0"/>
          </a:endParaRPr>
        </a:p>
      </dgm:t>
    </dgm:pt>
    <dgm:pt modelId="{EB26291D-D85D-4603-91DB-81E35F49EA4C}" type="sibTrans" cxnId="{09A2E839-98AA-4549-9062-70C1972CAF3A}">
      <dgm:prSet/>
      <dgm:spPr/>
      <dgm:t>
        <a:bodyPr/>
        <a:lstStyle/>
        <a:p>
          <a:endParaRPr lang="id-ID" sz="2600" b="1">
            <a:latin typeface="Arial" pitchFamily="34" charset="0"/>
            <a:cs typeface="Arial" pitchFamily="34" charset="0"/>
          </a:endParaRPr>
        </a:p>
      </dgm:t>
    </dgm:pt>
    <dgm:pt modelId="{1EF20155-0003-4039-8AB7-8CAD2153758A}" type="pres">
      <dgm:prSet presAssocID="{F7ECE10C-FF4D-4AFA-ADB9-83DDB88F6525}" presName="linear" presStyleCnt="0">
        <dgm:presLayoutVars>
          <dgm:animLvl val="lvl"/>
          <dgm:resizeHandles val="exact"/>
        </dgm:presLayoutVars>
      </dgm:prSet>
      <dgm:spPr/>
    </dgm:pt>
    <dgm:pt modelId="{B2D349DF-0E11-46A1-B197-81E6612A2D3D}" type="pres">
      <dgm:prSet presAssocID="{43C05229-BC67-4628-9632-05EFD478AAB1}" presName="parentText" presStyleLbl="node1" presStyleIdx="0" presStyleCnt="1">
        <dgm:presLayoutVars>
          <dgm:chMax val="0"/>
          <dgm:bulletEnabled val="1"/>
        </dgm:presLayoutVars>
      </dgm:prSet>
      <dgm:spPr/>
    </dgm:pt>
  </dgm:ptLst>
  <dgm:cxnLst>
    <dgm:cxn modelId="{44CA730B-56F2-4DEE-A3E7-11C559AB0547}" type="presOf" srcId="{F7ECE10C-FF4D-4AFA-ADB9-83DDB88F6525}" destId="{1EF20155-0003-4039-8AB7-8CAD2153758A}" srcOrd="0" destOrd="0" presId="urn:microsoft.com/office/officeart/2005/8/layout/vList2"/>
    <dgm:cxn modelId="{ADD56A39-D650-42DD-9761-293A2EA7ED29}" type="presOf" srcId="{43C05229-BC67-4628-9632-05EFD478AAB1}" destId="{B2D349DF-0E11-46A1-B197-81E6612A2D3D}" srcOrd="0" destOrd="0" presId="urn:microsoft.com/office/officeart/2005/8/layout/vList2"/>
    <dgm:cxn modelId="{09A2E839-98AA-4549-9062-70C1972CAF3A}" srcId="{F7ECE10C-FF4D-4AFA-ADB9-83DDB88F6525}" destId="{43C05229-BC67-4628-9632-05EFD478AAB1}" srcOrd="0" destOrd="0" parTransId="{0986E059-4974-4AEF-8453-539636319633}" sibTransId="{EB26291D-D85D-4603-91DB-81E35F49EA4C}"/>
    <dgm:cxn modelId="{DF5EBD07-A33E-4D28-84EC-222728B11846}" type="presParOf" srcId="{1EF20155-0003-4039-8AB7-8CAD2153758A}" destId="{B2D349DF-0E11-46A1-B197-81E6612A2D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D5990AC2-13E7-43FD-9918-95EA71543D97}" type="doc">
      <dgm:prSet loTypeId="urn:microsoft.com/office/officeart/2005/8/layout/vList2" loCatId="list" qsTypeId="urn:microsoft.com/office/officeart/2005/8/quickstyle/3d3" qsCatId="3D" csTypeId="urn:microsoft.com/office/officeart/2005/8/colors/accent5_4" csCatId="accent5" phldr="1"/>
      <dgm:spPr/>
      <dgm:t>
        <a:bodyPr/>
        <a:lstStyle/>
        <a:p>
          <a:endParaRPr lang="id-ID"/>
        </a:p>
      </dgm:t>
    </dgm:pt>
    <dgm:pt modelId="{39D4594B-C03A-46D3-85DC-B59105368034}">
      <dgm:prSet custT="1"/>
      <dgm:spPr/>
      <dgm:t>
        <a:bodyPr/>
        <a:lstStyle/>
        <a:p>
          <a:pPr rtl="0"/>
          <a:r>
            <a:rPr lang="id-ID" sz="2000" dirty="0">
              <a:latin typeface="Arial" pitchFamily="34" charset="0"/>
              <a:cs typeface="Arial" pitchFamily="34" charset="0"/>
            </a:rPr>
            <a:t>Fase ini sejalan sebangun dengan fase sebelumnya dimana persatuan dan kesatuan bangsa diperlukan sebagai usaha mempertahankan kemerdekan Republik Indonesia, karena setelah proklamasi kemerdekaan tidak serta merta Belanda menerima kemerdekaan Indonesia.</a:t>
          </a:r>
        </a:p>
      </dgm:t>
    </dgm:pt>
    <dgm:pt modelId="{346D3F43-8CA2-4C77-B822-EED8031C1BCE}" type="parTrans" cxnId="{C44CE73A-6333-4E02-BD90-8B3DF37282B3}">
      <dgm:prSet/>
      <dgm:spPr/>
      <dgm:t>
        <a:bodyPr/>
        <a:lstStyle/>
        <a:p>
          <a:endParaRPr lang="id-ID" sz="2000">
            <a:latin typeface="Arial" pitchFamily="34" charset="0"/>
            <a:cs typeface="Arial" pitchFamily="34" charset="0"/>
          </a:endParaRPr>
        </a:p>
      </dgm:t>
    </dgm:pt>
    <dgm:pt modelId="{5658BB26-271A-4A87-AC33-DC23B16F825F}" type="sibTrans" cxnId="{C44CE73A-6333-4E02-BD90-8B3DF37282B3}">
      <dgm:prSet/>
      <dgm:spPr/>
      <dgm:t>
        <a:bodyPr/>
        <a:lstStyle/>
        <a:p>
          <a:endParaRPr lang="id-ID" sz="2000">
            <a:latin typeface="Arial" pitchFamily="34" charset="0"/>
            <a:cs typeface="Arial" pitchFamily="34" charset="0"/>
          </a:endParaRPr>
        </a:p>
      </dgm:t>
    </dgm:pt>
    <dgm:pt modelId="{ACD3BCDA-4A21-47B1-960D-0578BC6E2213}">
      <dgm:prSet custT="1"/>
      <dgm:spPr/>
      <dgm:t>
        <a:bodyPr/>
        <a:lstStyle/>
        <a:p>
          <a:pPr rtl="0">
            <a:lnSpc>
              <a:spcPct val="100000"/>
            </a:lnSpc>
            <a:spcAft>
              <a:spcPts val="0"/>
            </a:spcAft>
          </a:pPr>
          <a:r>
            <a:rPr lang="id-ID" sz="1800" dirty="0">
              <a:latin typeface="Arial" pitchFamily="34" charset="0"/>
              <a:cs typeface="Arial" pitchFamily="34" charset="0"/>
            </a:rPr>
            <a:t>Sejarah mencatat bagaimana terjadi konfrontasi pasca kemerdekaan Indonesia dalam menghadapi Belanda dengan sekutunya baik dalam bentuk perjuangan bersenjata maupun melalui jalur diplomasi.</a:t>
          </a:r>
        </a:p>
      </dgm:t>
    </dgm:pt>
    <dgm:pt modelId="{CD502DBD-B175-40B5-9528-0A590EEB982F}" type="parTrans" cxnId="{36AEEFC8-97AA-410E-990A-A06E418F2731}">
      <dgm:prSet/>
      <dgm:spPr/>
      <dgm:t>
        <a:bodyPr/>
        <a:lstStyle/>
        <a:p>
          <a:endParaRPr lang="id-ID" sz="2000">
            <a:latin typeface="Arial" pitchFamily="34" charset="0"/>
            <a:cs typeface="Arial" pitchFamily="34" charset="0"/>
          </a:endParaRPr>
        </a:p>
      </dgm:t>
    </dgm:pt>
    <dgm:pt modelId="{10BEA99F-069F-4266-947E-797DCE941B0C}" type="sibTrans" cxnId="{36AEEFC8-97AA-410E-990A-A06E418F2731}">
      <dgm:prSet/>
      <dgm:spPr/>
      <dgm:t>
        <a:bodyPr/>
        <a:lstStyle/>
        <a:p>
          <a:endParaRPr lang="id-ID" sz="2000">
            <a:latin typeface="Arial" pitchFamily="34" charset="0"/>
            <a:cs typeface="Arial" pitchFamily="34" charset="0"/>
          </a:endParaRPr>
        </a:p>
      </dgm:t>
    </dgm:pt>
    <dgm:pt modelId="{13675FEE-C127-4236-8096-6EAF7FD350AE}">
      <dgm:prSet custT="1"/>
      <dgm:spPr/>
      <dgm:t>
        <a:bodyPr/>
        <a:lstStyle/>
        <a:p>
          <a:pPr rtl="0"/>
          <a:r>
            <a:rPr lang="id-ID" sz="2000" dirty="0">
              <a:latin typeface="Arial" pitchFamily="34" charset="0"/>
              <a:cs typeface="Arial" pitchFamily="34" charset="0"/>
            </a:rPr>
            <a:t>Jika ketika itu Bangsa Indonesia tidak bersatu padu dalam mempertahankan kemerdekaan pastilah kita tidak dapat merasakan kemerdekaan sebagai sebuah bangsa seperti hari ini</a:t>
          </a:r>
        </a:p>
      </dgm:t>
    </dgm:pt>
    <dgm:pt modelId="{8A9F67B1-C149-4E06-8337-A87D6FB865CE}" type="parTrans" cxnId="{4D3F6579-19CB-4582-A8FA-4BA13B0C93ED}">
      <dgm:prSet/>
      <dgm:spPr/>
      <dgm:t>
        <a:bodyPr/>
        <a:lstStyle/>
        <a:p>
          <a:endParaRPr lang="id-ID" sz="2000">
            <a:latin typeface="Arial" pitchFamily="34" charset="0"/>
            <a:cs typeface="Arial" pitchFamily="34" charset="0"/>
          </a:endParaRPr>
        </a:p>
      </dgm:t>
    </dgm:pt>
    <dgm:pt modelId="{ECDA6B26-E57E-4FA0-9355-3F6E0EDE72D8}" type="sibTrans" cxnId="{4D3F6579-19CB-4582-A8FA-4BA13B0C93ED}">
      <dgm:prSet/>
      <dgm:spPr/>
      <dgm:t>
        <a:bodyPr/>
        <a:lstStyle/>
        <a:p>
          <a:endParaRPr lang="id-ID" sz="2000">
            <a:latin typeface="Arial" pitchFamily="34" charset="0"/>
            <a:cs typeface="Arial" pitchFamily="34" charset="0"/>
          </a:endParaRPr>
        </a:p>
      </dgm:t>
    </dgm:pt>
    <dgm:pt modelId="{9424D0FC-3E24-4F93-A077-F1366D43D6A6}" type="pres">
      <dgm:prSet presAssocID="{D5990AC2-13E7-43FD-9918-95EA71543D97}" presName="linear" presStyleCnt="0">
        <dgm:presLayoutVars>
          <dgm:animLvl val="lvl"/>
          <dgm:resizeHandles val="exact"/>
        </dgm:presLayoutVars>
      </dgm:prSet>
      <dgm:spPr/>
    </dgm:pt>
    <dgm:pt modelId="{81863761-FE8A-4676-B493-6289B59E847C}" type="pres">
      <dgm:prSet presAssocID="{39D4594B-C03A-46D3-85DC-B59105368034}" presName="parentText" presStyleLbl="node1" presStyleIdx="0" presStyleCnt="3" custScaleY="148203">
        <dgm:presLayoutVars>
          <dgm:chMax val="0"/>
          <dgm:bulletEnabled val="1"/>
        </dgm:presLayoutVars>
      </dgm:prSet>
      <dgm:spPr/>
    </dgm:pt>
    <dgm:pt modelId="{F612E3F1-95DB-4487-87B9-77A930784C8E}" type="pres">
      <dgm:prSet presAssocID="{5658BB26-271A-4A87-AC33-DC23B16F825F}" presName="spacer" presStyleCnt="0"/>
      <dgm:spPr/>
    </dgm:pt>
    <dgm:pt modelId="{EC1E5CB8-F3DE-4502-90AC-1C9C0431CCE6}" type="pres">
      <dgm:prSet presAssocID="{ACD3BCDA-4A21-47B1-960D-0578BC6E2213}" presName="parentText" presStyleLbl="node1" presStyleIdx="1" presStyleCnt="3">
        <dgm:presLayoutVars>
          <dgm:chMax val="0"/>
          <dgm:bulletEnabled val="1"/>
        </dgm:presLayoutVars>
      </dgm:prSet>
      <dgm:spPr/>
    </dgm:pt>
    <dgm:pt modelId="{5913682E-B2EC-48F5-B1A9-D1FF52CE7B31}" type="pres">
      <dgm:prSet presAssocID="{10BEA99F-069F-4266-947E-797DCE941B0C}" presName="spacer" presStyleCnt="0"/>
      <dgm:spPr/>
    </dgm:pt>
    <dgm:pt modelId="{71247984-265A-4719-A3FD-EC65CB520A69}" type="pres">
      <dgm:prSet presAssocID="{13675FEE-C127-4236-8096-6EAF7FD350AE}" presName="parentText" presStyleLbl="node1" presStyleIdx="2" presStyleCnt="3">
        <dgm:presLayoutVars>
          <dgm:chMax val="0"/>
          <dgm:bulletEnabled val="1"/>
        </dgm:presLayoutVars>
      </dgm:prSet>
      <dgm:spPr/>
    </dgm:pt>
  </dgm:ptLst>
  <dgm:cxnLst>
    <dgm:cxn modelId="{5E1DB723-8AD0-4E31-A382-7983335D05BE}" type="presOf" srcId="{39D4594B-C03A-46D3-85DC-B59105368034}" destId="{81863761-FE8A-4676-B493-6289B59E847C}" srcOrd="0" destOrd="0" presId="urn:microsoft.com/office/officeart/2005/8/layout/vList2"/>
    <dgm:cxn modelId="{C44CE73A-6333-4E02-BD90-8B3DF37282B3}" srcId="{D5990AC2-13E7-43FD-9918-95EA71543D97}" destId="{39D4594B-C03A-46D3-85DC-B59105368034}" srcOrd="0" destOrd="0" parTransId="{346D3F43-8CA2-4C77-B822-EED8031C1BCE}" sibTransId="{5658BB26-271A-4A87-AC33-DC23B16F825F}"/>
    <dgm:cxn modelId="{B6780F3E-0D7A-4929-A129-154A7DB93D09}" type="presOf" srcId="{ACD3BCDA-4A21-47B1-960D-0578BC6E2213}" destId="{EC1E5CB8-F3DE-4502-90AC-1C9C0431CCE6}" srcOrd="0" destOrd="0" presId="urn:microsoft.com/office/officeart/2005/8/layout/vList2"/>
    <dgm:cxn modelId="{4D3F6579-19CB-4582-A8FA-4BA13B0C93ED}" srcId="{D5990AC2-13E7-43FD-9918-95EA71543D97}" destId="{13675FEE-C127-4236-8096-6EAF7FD350AE}" srcOrd="2" destOrd="0" parTransId="{8A9F67B1-C149-4E06-8337-A87D6FB865CE}" sibTransId="{ECDA6B26-E57E-4FA0-9355-3F6E0EDE72D8}"/>
    <dgm:cxn modelId="{2A20F6C1-4E08-47CC-BE73-77C69FDB4ECF}" type="presOf" srcId="{13675FEE-C127-4236-8096-6EAF7FD350AE}" destId="{71247984-265A-4719-A3FD-EC65CB520A69}" srcOrd="0" destOrd="0" presId="urn:microsoft.com/office/officeart/2005/8/layout/vList2"/>
    <dgm:cxn modelId="{36AEEFC8-97AA-410E-990A-A06E418F2731}" srcId="{D5990AC2-13E7-43FD-9918-95EA71543D97}" destId="{ACD3BCDA-4A21-47B1-960D-0578BC6E2213}" srcOrd="1" destOrd="0" parTransId="{CD502DBD-B175-40B5-9528-0A590EEB982F}" sibTransId="{10BEA99F-069F-4266-947E-797DCE941B0C}"/>
    <dgm:cxn modelId="{4CE672E0-7424-47E3-AAB1-14D3CF683DD4}" type="presOf" srcId="{D5990AC2-13E7-43FD-9918-95EA71543D97}" destId="{9424D0FC-3E24-4F93-A077-F1366D43D6A6}" srcOrd="0" destOrd="0" presId="urn:microsoft.com/office/officeart/2005/8/layout/vList2"/>
    <dgm:cxn modelId="{D25AF451-98F2-4226-9141-AE5D0A79F089}" type="presParOf" srcId="{9424D0FC-3E24-4F93-A077-F1366D43D6A6}" destId="{81863761-FE8A-4676-B493-6289B59E847C}" srcOrd="0" destOrd="0" presId="urn:microsoft.com/office/officeart/2005/8/layout/vList2"/>
    <dgm:cxn modelId="{EA191FC8-38E0-4C8E-8201-72DFF401F13F}" type="presParOf" srcId="{9424D0FC-3E24-4F93-A077-F1366D43D6A6}" destId="{F612E3F1-95DB-4487-87B9-77A930784C8E}" srcOrd="1" destOrd="0" presId="urn:microsoft.com/office/officeart/2005/8/layout/vList2"/>
    <dgm:cxn modelId="{4FBDE2AA-374D-473C-B38F-30650C543B1B}" type="presParOf" srcId="{9424D0FC-3E24-4F93-A077-F1366D43D6A6}" destId="{EC1E5CB8-F3DE-4502-90AC-1C9C0431CCE6}" srcOrd="2" destOrd="0" presId="urn:microsoft.com/office/officeart/2005/8/layout/vList2"/>
    <dgm:cxn modelId="{957364C0-29B3-4A71-9FF2-23DB06621F7D}" type="presParOf" srcId="{9424D0FC-3E24-4F93-A077-F1366D43D6A6}" destId="{5913682E-B2EC-48F5-B1A9-D1FF52CE7B31}" srcOrd="3" destOrd="0" presId="urn:microsoft.com/office/officeart/2005/8/layout/vList2"/>
    <dgm:cxn modelId="{6848AB82-BBB3-4ACA-ABA4-380CF95EC30A}" type="presParOf" srcId="{9424D0FC-3E24-4F93-A077-F1366D43D6A6}" destId="{71247984-265A-4719-A3FD-EC65CB520A69}"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41E039-84E7-42C8-A458-B2F44CB30C2E}" type="doc">
      <dgm:prSet loTypeId="urn:microsoft.com/office/officeart/2005/8/layout/hList7" loCatId="list" qsTypeId="urn:microsoft.com/office/officeart/2005/8/quickstyle/simple1" qsCatId="simple" csTypeId="urn:microsoft.com/office/officeart/2005/8/colors/colorful3" csCatId="colorful" phldr="1"/>
      <dgm:spPr/>
      <dgm:t>
        <a:bodyPr/>
        <a:lstStyle/>
        <a:p>
          <a:endParaRPr lang="id-ID"/>
        </a:p>
      </dgm:t>
    </dgm:pt>
    <dgm:pt modelId="{2C6F47F5-F329-4D06-ADC1-2368D955C908}">
      <dgm:prSet custT="1"/>
      <dgm:spPr/>
      <dgm:t>
        <a:bodyPr/>
        <a:lstStyle/>
        <a:p>
          <a:pPr rtl="0"/>
          <a:r>
            <a:rPr lang="id-ID" sz="2600" dirty="0"/>
            <a:t>Nilai integral dalam Pancasila sesungguhnya jauh mengungguli ideologi lain dengan tegak berdirinya Negara Kesatuan Republik Indonesia sampai hari ini. </a:t>
          </a:r>
        </a:p>
        <a:p>
          <a:pPr rtl="0"/>
          <a:r>
            <a:rPr lang="id-ID" sz="2600" dirty="0"/>
            <a:t>Padahal Soviet dan Cekoslovakia tidak semajemuk Indonesia yang memiliki 714 Suku Bangsa dengan kompleksitas nilai didalamnya.</a:t>
          </a:r>
        </a:p>
      </dgm:t>
    </dgm:pt>
    <dgm:pt modelId="{7A70EEB3-D3B0-47DE-931A-BC683AD8FA27}" type="parTrans" cxnId="{4D1E54FC-C234-45E2-A60B-6F7CFFA2B71B}">
      <dgm:prSet/>
      <dgm:spPr/>
      <dgm:t>
        <a:bodyPr/>
        <a:lstStyle/>
        <a:p>
          <a:endParaRPr lang="id-ID" sz="2600"/>
        </a:p>
      </dgm:t>
    </dgm:pt>
    <dgm:pt modelId="{AA47BE1E-4BA3-4D0B-8F39-8656514CE2D1}" type="sibTrans" cxnId="{4D1E54FC-C234-45E2-A60B-6F7CFFA2B71B}">
      <dgm:prSet/>
      <dgm:spPr/>
      <dgm:t>
        <a:bodyPr/>
        <a:lstStyle/>
        <a:p>
          <a:endParaRPr lang="id-ID" sz="2600"/>
        </a:p>
      </dgm:t>
    </dgm:pt>
    <dgm:pt modelId="{D44A3E44-2182-436D-89EB-54E2DA8300EF}" type="pres">
      <dgm:prSet presAssocID="{B241E039-84E7-42C8-A458-B2F44CB30C2E}" presName="Name0" presStyleCnt="0">
        <dgm:presLayoutVars>
          <dgm:dir/>
          <dgm:resizeHandles val="exact"/>
        </dgm:presLayoutVars>
      </dgm:prSet>
      <dgm:spPr/>
    </dgm:pt>
    <dgm:pt modelId="{5E8A62C3-453C-46F9-9698-F771250D1EF8}" type="pres">
      <dgm:prSet presAssocID="{B241E039-84E7-42C8-A458-B2F44CB30C2E}" presName="fgShape" presStyleLbl="fgShp" presStyleIdx="0" presStyleCnt="1"/>
      <dgm:spPr/>
    </dgm:pt>
    <dgm:pt modelId="{BFB53805-A77B-4600-A59F-A516BB5525CC}" type="pres">
      <dgm:prSet presAssocID="{B241E039-84E7-42C8-A458-B2F44CB30C2E}" presName="linComp" presStyleCnt="0"/>
      <dgm:spPr/>
    </dgm:pt>
    <dgm:pt modelId="{BD5188A6-447E-4DA7-9852-0DC837A1923D}" type="pres">
      <dgm:prSet presAssocID="{2C6F47F5-F329-4D06-ADC1-2368D955C908}" presName="compNode" presStyleCnt="0"/>
      <dgm:spPr/>
    </dgm:pt>
    <dgm:pt modelId="{798A9ADE-0F9D-4BE6-AD21-5F8E8CEB01D9}" type="pres">
      <dgm:prSet presAssocID="{2C6F47F5-F329-4D06-ADC1-2368D955C908}" presName="bkgdShape" presStyleLbl="node1" presStyleIdx="0" presStyleCnt="1"/>
      <dgm:spPr/>
    </dgm:pt>
    <dgm:pt modelId="{C74B391A-4BBA-4FD5-A78D-A3F96DDCABB9}" type="pres">
      <dgm:prSet presAssocID="{2C6F47F5-F329-4D06-ADC1-2368D955C908}" presName="nodeTx" presStyleLbl="node1" presStyleIdx="0" presStyleCnt="1">
        <dgm:presLayoutVars>
          <dgm:bulletEnabled val="1"/>
        </dgm:presLayoutVars>
      </dgm:prSet>
      <dgm:spPr/>
    </dgm:pt>
    <dgm:pt modelId="{C6AC49AE-E7E1-4C14-AFDB-7701C71969B8}" type="pres">
      <dgm:prSet presAssocID="{2C6F47F5-F329-4D06-ADC1-2368D955C908}" presName="invisiNode" presStyleLbl="node1" presStyleIdx="0" presStyleCnt="1"/>
      <dgm:spPr/>
    </dgm:pt>
    <dgm:pt modelId="{5D93450C-6A73-4683-AD7F-16B9DC295104}" type="pres">
      <dgm:prSet presAssocID="{2C6F47F5-F329-4D06-ADC1-2368D955C908}" presName="imagNode" presStyleLbl="fgImgPlace1" presStyleIdx="0" presStyleCnt="1" custLinFactNeighborX="-820" custLinFactNeighborY="-8778"/>
      <dgm:spPr/>
    </dgm:pt>
  </dgm:ptLst>
  <dgm:cxnLst>
    <dgm:cxn modelId="{208C3289-6E00-44AF-8C6E-DA4C5F4020D6}" type="presOf" srcId="{2C6F47F5-F329-4D06-ADC1-2368D955C908}" destId="{C74B391A-4BBA-4FD5-A78D-A3F96DDCABB9}" srcOrd="1" destOrd="0" presId="urn:microsoft.com/office/officeart/2005/8/layout/hList7"/>
    <dgm:cxn modelId="{8D0D8D96-050B-4ACE-8784-C6142DA520A2}" type="presOf" srcId="{2C6F47F5-F329-4D06-ADC1-2368D955C908}" destId="{798A9ADE-0F9D-4BE6-AD21-5F8E8CEB01D9}" srcOrd="0" destOrd="0" presId="urn:microsoft.com/office/officeart/2005/8/layout/hList7"/>
    <dgm:cxn modelId="{C1861EED-BE71-41D1-867E-FE2826E493D7}" type="presOf" srcId="{B241E039-84E7-42C8-A458-B2F44CB30C2E}" destId="{D44A3E44-2182-436D-89EB-54E2DA8300EF}" srcOrd="0" destOrd="0" presId="urn:microsoft.com/office/officeart/2005/8/layout/hList7"/>
    <dgm:cxn modelId="{4D1E54FC-C234-45E2-A60B-6F7CFFA2B71B}" srcId="{B241E039-84E7-42C8-A458-B2F44CB30C2E}" destId="{2C6F47F5-F329-4D06-ADC1-2368D955C908}" srcOrd="0" destOrd="0" parTransId="{7A70EEB3-D3B0-47DE-931A-BC683AD8FA27}" sibTransId="{AA47BE1E-4BA3-4D0B-8F39-8656514CE2D1}"/>
    <dgm:cxn modelId="{A7F55A1A-6A04-46AA-9C1A-D06644C76C53}" type="presParOf" srcId="{D44A3E44-2182-436D-89EB-54E2DA8300EF}" destId="{5E8A62C3-453C-46F9-9698-F771250D1EF8}" srcOrd="0" destOrd="0" presId="urn:microsoft.com/office/officeart/2005/8/layout/hList7"/>
    <dgm:cxn modelId="{53A26A12-CE05-47A6-A562-8F88ADEA4702}" type="presParOf" srcId="{D44A3E44-2182-436D-89EB-54E2DA8300EF}" destId="{BFB53805-A77B-4600-A59F-A516BB5525CC}" srcOrd="1" destOrd="0" presId="urn:microsoft.com/office/officeart/2005/8/layout/hList7"/>
    <dgm:cxn modelId="{661CC673-D64B-45C4-A663-F50CBDE42598}" type="presParOf" srcId="{BFB53805-A77B-4600-A59F-A516BB5525CC}" destId="{BD5188A6-447E-4DA7-9852-0DC837A1923D}" srcOrd="0" destOrd="0" presId="urn:microsoft.com/office/officeart/2005/8/layout/hList7"/>
    <dgm:cxn modelId="{F8A23756-1AF3-44A4-B2B4-626C2FB650BB}" type="presParOf" srcId="{BD5188A6-447E-4DA7-9852-0DC837A1923D}" destId="{798A9ADE-0F9D-4BE6-AD21-5F8E8CEB01D9}" srcOrd="0" destOrd="0" presId="urn:microsoft.com/office/officeart/2005/8/layout/hList7"/>
    <dgm:cxn modelId="{22FAA8BB-B7A8-4D43-8E1D-BA1F7D55E19B}" type="presParOf" srcId="{BD5188A6-447E-4DA7-9852-0DC837A1923D}" destId="{C74B391A-4BBA-4FD5-A78D-A3F96DDCABB9}" srcOrd="1" destOrd="0" presId="urn:microsoft.com/office/officeart/2005/8/layout/hList7"/>
    <dgm:cxn modelId="{24196A00-5833-4CAC-A5A8-200D8D9EC130}" type="presParOf" srcId="{BD5188A6-447E-4DA7-9852-0DC837A1923D}" destId="{C6AC49AE-E7E1-4C14-AFDB-7701C71969B8}" srcOrd="2" destOrd="0" presId="urn:microsoft.com/office/officeart/2005/8/layout/hList7"/>
    <dgm:cxn modelId="{7092ED50-039E-4333-B7B3-82E999B47C06}" type="presParOf" srcId="{BD5188A6-447E-4DA7-9852-0DC837A1923D}" destId="{5D93450C-6A73-4683-AD7F-16B9DC295104}"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7ECE10C-FF4D-4AFA-ADB9-83DDB88F6525}"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43C05229-BC67-4628-9632-05EFD478AAB1}">
      <dgm:prSet custT="1"/>
      <dgm:spPr/>
      <dgm:t>
        <a:bodyPr/>
        <a:lstStyle/>
        <a:p>
          <a:pPr algn="ctr" rtl="0"/>
          <a:r>
            <a:rPr lang="en-US" sz="2600" b="1" dirty="0" err="1">
              <a:latin typeface="Arial" pitchFamily="34" charset="0"/>
              <a:cs typeface="Arial" pitchFamily="34" charset="0"/>
            </a:rPr>
            <a:t>Perlunya</a:t>
          </a:r>
          <a:r>
            <a:rPr lang="en-US" sz="2600" b="1" dirty="0">
              <a:latin typeface="Arial" pitchFamily="34" charset="0"/>
              <a:cs typeface="Arial" pitchFamily="34" charset="0"/>
            </a:rPr>
            <a:t> </a:t>
          </a:r>
          <a:r>
            <a:rPr lang="en-US" sz="2600" b="1" dirty="0" err="1">
              <a:latin typeface="Arial" pitchFamily="34" charset="0"/>
              <a:cs typeface="Arial" pitchFamily="34" charset="0"/>
            </a:rPr>
            <a:t>Kesatuan</a:t>
          </a:r>
          <a:r>
            <a:rPr lang="en-US" sz="2600" b="1" dirty="0">
              <a:latin typeface="Arial" pitchFamily="34" charset="0"/>
              <a:cs typeface="Arial" pitchFamily="34" charset="0"/>
            </a:rPr>
            <a:t> Dan </a:t>
          </a:r>
          <a:r>
            <a:rPr lang="en-US" sz="2600" b="1" dirty="0" err="1">
              <a:latin typeface="Arial" pitchFamily="34" charset="0"/>
              <a:cs typeface="Arial" pitchFamily="34" charset="0"/>
            </a:rPr>
            <a:t>Persatuan</a:t>
          </a:r>
          <a:endParaRPr lang="en-US" sz="2600" b="1" dirty="0">
            <a:latin typeface="Arial" pitchFamily="34" charset="0"/>
            <a:cs typeface="Arial" pitchFamily="34" charset="0"/>
          </a:endParaRPr>
        </a:p>
      </dgm:t>
    </dgm:pt>
    <dgm:pt modelId="{0986E059-4974-4AEF-8453-539636319633}" type="parTrans" cxnId="{09A2E839-98AA-4549-9062-70C1972CAF3A}">
      <dgm:prSet/>
      <dgm:spPr/>
      <dgm:t>
        <a:bodyPr/>
        <a:lstStyle/>
        <a:p>
          <a:endParaRPr lang="id-ID" sz="2600" b="1">
            <a:latin typeface="Arial" pitchFamily="34" charset="0"/>
            <a:cs typeface="Arial" pitchFamily="34" charset="0"/>
          </a:endParaRPr>
        </a:p>
      </dgm:t>
    </dgm:pt>
    <dgm:pt modelId="{EB26291D-D85D-4603-91DB-81E35F49EA4C}" type="sibTrans" cxnId="{09A2E839-98AA-4549-9062-70C1972CAF3A}">
      <dgm:prSet/>
      <dgm:spPr/>
      <dgm:t>
        <a:bodyPr/>
        <a:lstStyle/>
        <a:p>
          <a:endParaRPr lang="id-ID" sz="2600" b="1">
            <a:latin typeface="Arial" pitchFamily="34" charset="0"/>
            <a:cs typeface="Arial" pitchFamily="34" charset="0"/>
          </a:endParaRPr>
        </a:p>
      </dgm:t>
    </dgm:pt>
    <dgm:pt modelId="{1EF20155-0003-4039-8AB7-8CAD2153758A}" type="pres">
      <dgm:prSet presAssocID="{F7ECE10C-FF4D-4AFA-ADB9-83DDB88F6525}" presName="linear" presStyleCnt="0">
        <dgm:presLayoutVars>
          <dgm:animLvl val="lvl"/>
          <dgm:resizeHandles val="exact"/>
        </dgm:presLayoutVars>
      </dgm:prSet>
      <dgm:spPr/>
    </dgm:pt>
    <dgm:pt modelId="{B2D349DF-0E11-46A1-B197-81E6612A2D3D}" type="pres">
      <dgm:prSet presAssocID="{43C05229-BC67-4628-9632-05EFD478AAB1}" presName="parentText" presStyleLbl="node1" presStyleIdx="0" presStyleCnt="1">
        <dgm:presLayoutVars>
          <dgm:chMax val="0"/>
          <dgm:bulletEnabled val="1"/>
        </dgm:presLayoutVars>
      </dgm:prSet>
      <dgm:spPr/>
    </dgm:pt>
  </dgm:ptLst>
  <dgm:cxnLst>
    <dgm:cxn modelId="{09A2E839-98AA-4549-9062-70C1972CAF3A}" srcId="{F7ECE10C-FF4D-4AFA-ADB9-83DDB88F6525}" destId="{43C05229-BC67-4628-9632-05EFD478AAB1}" srcOrd="0" destOrd="0" parTransId="{0986E059-4974-4AEF-8453-539636319633}" sibTransId="{EB26291D-D85D-4603-91DB-81E35F49EA4C}"/>
    <dgm:cxn modelId="{8A395347-188E-4F4A-9C70-F8B1163FFF88}" type="presOf" srcId="{43C05229-BC67-4628-9632-05EFD478AAB1}" destId="{B2D349DF-0E11-46A1-B197-81E6612A2D3D}" srcOrd="0" destOrd="0" presId="urn:microsoft.com/office/officeart/2005/8/layout/vList2"/>
    <dgm:cxn modelId="{B62F76A4-4451-42F1-A39E-4006EFF1C420}" type="presOf" srcId="{F7ECE10C-FF4D-4AFA-ADB9-83DDB88F6525}" destId="{1EF20155-0003-4039-8AB7-8CAD2153758A}" srcOrd="0" destOrd="0" presId="urn:microsoft.com/office/officeart/2005/8/layout/vList2"/>
    <dgm:cxn modelId="{852072AF-8833-4DF5-998F-951C27E96E54}" type="presParOf" srcId="{1EF20155-0003-4039-8AB7-8CAD2153758A}" destId="{B2D349DF-0E11-46A1-B197-81E6612A2D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D93C8A7D-2E29-447A-8E00-BB10C27051B2}" type="doc">
      <dgm:prSet loTypeId="urn:microsoft.com/office/officeart/2005/8/layout/chevron2" loCatId="process" qsTypeId="urn:microsoft.com/office/officeart/2005/8/quickstyle/3d2#24" qsCatId="3D" csTypeId="urn:microsoft.com/office/officeart/2005/8/colors/colorful3" csCatId="colorful" phldr="1"/>
      <dgm:spPr/>
      <dgm:t>
        <a:bodyPr/>
        <a:lstStyle/>
        <a:p>
          <a:endParaRPr lang="id-ID"/>
        </a:p>
      </dgm:t>
    </dgm:pt>
    <dgm:pt modelId="{1742EA6B-4B27-4D22-8D57-D6F7B99A311B}">
      <dgm:prSet custT="1">
        <dgm:style>
          <a:lnRef idx="3">
            <a:schemeClr val="lt1"/>
          </a:lnRef>
          <a:fillRef idx="1">
            <a:schemeClr val="accent3"/>
          </a:fillRef>
          <a:effectRef idx="1">
            <a:schemeClr val="accent3"/>
          </a:effectRef>
          <a:fontRef idx="minor">
            <a:schemeClr val="lt1"/>
          </a:fontRef>
        </dgm:style>
      </dgm:prSet>
      <dgm:spPr/>
      <dgm:t>
        <a:bodyPr/>
        <a:lstStyle/>
        <a:p>
          <a:pPr rtl="0">
            <a:lnSpc>
              <a:spcPct val="100000"/>
            </a:lnSpc>
            <a:spcBef>
              <a:spcPts val="0"/>
            </a:spcBef>
            <a:spcAft>
              <a:spcPts val="0"/>
            </a:spcAft>
          </a:pPr>
          <a:endParaRPr lang="id-ID" sz="1800" dirty="0">
            <a:latin typeface="Arial" pitchFamily="34" charset="0"/>
            <a:cs typeface="Arial" pitchFamily="34" charset="0"/>
          </a:endParaRPr>
        </a:p>
      </dgm:t>
    </dgm:pt>
    <dgm:pt modelId="{B56BD134-B9FE-47D4-A357-7420ECFC256C}" type="parTrans" cxnId="{2BBCCFE6-C229-46B9-ACF3-962B0F8A82C9}">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614CDA5E-DD16-4D8F-8B4F-8726CB1FEE7F}" type="sibTrans" cxnId="{2BBCCFE6-C229-46B9-ACF3-962B0F8A82C9}">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F2E1D042-431C-46A7-932C-8281DE204B28}">
      <dgm:prSet custT="1"/>
      <dgm:spPr>
        <a:solidFill>
          <a:srgbClr val="00B050"/>
        </a:solidFill>
      </dgm:spPr>
      <dgm:t>
        <a:bodyPr/>
        <a:lstStyle/>
        <a:p>
          <a:pPr rtl="0">
            <a:lnSpc>
              <a:spcPct val="100000"/>
            </a:lnSpc>
            <a:spcBef>
              <a:spcPts val="0"/>
            </a:spcBef>
            <a:spcAft>
              <a:spcPts val="0"/>
            </a:spcAft>
          </a:pPr>
          <a:endParaRPr lang="id-ID" sz="1800" dirty="0">
            <a:latin typeface="Arial" pitchFamily="34" charset="0"/>
            <a:cs typeface="Arial" pitchFamily="34" charset="0"/>
          </a:endParaRPr>
        </a:p>
      </dgm:t>
    </dgm:pt>
    <dgm:pt modelId="{0A288247-4A21-4D50-939E-F3230F3483C7}" type="parTrans" cxnId="{2E51C225-B1FA-4CC9-BF82-439DCB449354}">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80D9D096-0EDD-48F3-B53D-EF3FE47F20F8}" type="sibTrans" cxnId="{2E51C225-B1FA-4CC9-BF82-439DCB449354}">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732AE958-59DF-43AE-B8E8-7139D28BE0F6}">
      <dgm:prSet custT="1"/>
      <dgm:spPr>
        <a:solidFill>
          <a:schemeClr val="accent4">
            <a:lumMod val="60000"/>
            <a:lumOff val="40000"/>
          </a:schemeClr>
        </a:solidFill>
      </dgm:spPr>
      <dgm:t>
        <a:bodyPr/>
        <a:lstStyle/>
        <a:p>
          <a:pPr rtl="0">
            <a:lnSpc>
              <a:spcPct val="100000"/>
            </a:lnSpc>
            <a:spcBef>
              <a:spcPts val="0"/>
            </a:spcBef>
            <a:spcAft>
              <a:spcPts val="0"/>
            </a:spcAft>
          </a:pPr>
          <a:endParaRPr lang="id-ID" sz="1800" dirty="0">
            <a:latin typeface="Arial" pitchFamily="34" charset="0"/>
            <a:cs typeface="Arial" pitchFamily="34" charset="0"/>
          </a:endParaRPr>
        </a:p>
      </dgm:t>
    </dgm:pt>
    <dgm:pt modelId="{31127789-8C0F-415B-BABF-6A7F20B7992C}" type="parTrans" cxnId="{FA99DFDC-B64D-42BD-9569-C22F7802C394}">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68168E2B-3B1E-4017-81F8-69663532A612}" type="sibTrans" cxnId="{FA99DFDC-B64D-42BD-9569-C22F7802C394}">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429D0CAF-0B1B-4807-B02D-8DF9825C5FD4}">
      <dgm:prSet custT="1"/>
      <dgm:spPr>
        <a:solidFill>
          <a:srgbClr val="0070C0"/>
        </a:solidFill>
      </dgm:spPr>
      <dgm:t>
        <a:bodyPr/>
        <a:lstStyle/>
        <a:p>
          <a:pPr rtl="0">
            <a:lnSpc>
              <a:spcPct val="100000"/>
            </a:lnSpc>
            <a:spcBef>
              <a:spcPts val="0"/>
            </a:spcBef>
            <a:spcAft>
              <a:spcPts val="0"/>
            </a:spcAft>
          </a:pPr>
          <a:endParaRPr lang="id-ID" sz="1800" dirty="0">
            <a:latin typeface="Arial" pitchFamily="34" charset="0"/>
            <a:cs typeface="Arial" pitchFamily="34" charset="0"/>
          </a:endParaRPr>
        </a:p>
      </dgm:t>
    </dgm:pt>
    <dgm:pt modelId="{9886D103-0778-48F2-82A2-C88201B17A5A}" type="parTrans" cxnId="{25438A60-309F-4CFB-BD72-5CA2BB23DA9D}">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A079B737-700A-475A-9195-89E24B0ED257}" type="sibTrans" cxnId="{25438A60-309F-4CFB-BD72-5CA2BB23DA9D}">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D9D075C2-AD19-4056-A728-0A8F68C46F3A}">
      <dgm:prSet custT="1">
        <dgm:style>
          <a:lnRef idx="3">
            <a:schemeClr val="lt1"/>
          </a:lnRef>
          <a:fillRef idx="1">
            <a:schemeClr val="accent3"/>
          </a:fillRef>
          <a:effectRef idx="1">
            <a:schemeClr val="accent3"/>
          </a:effectRef>
          <a:fontRef idx="minor">
            <a:schemeClr val="lt1"/>
          </a:fontRef>
        </dgm:style>
      </dgm:prSet>
      <dgm:spPr/>
      <dgm:t>
        <a:bodyPr/>
        <a:lstStyle/>
        <a:p>
          <a:pPr>
            <a:lnSpc>
              <a:spcPct val="100000"/>
            </a:lnSpc>
            <a:spcBef>
              <a:spcPts val="0"/>
            </a:spcBef>
            <a:spcAft>
              <a:spcPts val="0"/>
            </a:spcAft>
          </a:pPr>
          <a:r>
            <a:rPr lang="id-ID" sz="1800" dirty="0">
              <a:latin typeface="Arial" pitchFamily="34" charset="0"/>
              <a:cs typeface="Arial" pitchFamily="34" charset="0"/>
            </a:rPr>
            <a:t>Perlunya persatuan dan kesatuan dalam mengisi kemerdekaan merupakan modal utama pembangunan</a:t>
          </a:r>
        </a:p>
      </dgm:t>
    </dgm:pt>
    <dgm:pt modelId="{7D3AD245-8DDF-4A05-83B7-F1B90598EAAB}" type="parTrans" cxnId="{9EAF1D09-C26C-43DB-89E9-D789250F55B1}">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0720004C-8368-4B9D-BC21-3BDD451E9330}" type="sibTrans" cxnId="{9EAF1D09-C26C-43DB-89E9-D789250F55B1}">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8171D059-66E3-4E3D-8060-39BF6A006A95}">
      <dgm:prSet custT="1"/>
      <dgm:spPr>
        <a:solidFill>
          <a:srgbClr val="00B050">
            <a:alpha val="90000"/>
          </a:srgbClr>
        </a:solidFill>
      </dgm:spPr>
      <dgm:t>
        <a:bodyPr/>
        <a:lstStyle/>
        <a:p>
          <a:pPr rtl="0">
            <a:lnSpc>
              <a:spcPct val="100000"/>
            </a:lnSpc>
            <a:spcBef>
              <a:spcPts val="0"/>
            </a:spcBef>
            <a:spcAft>
              <a:spcPts val="0"/>
            </a:spcAft>
          </a:pPr>
          <a:r>
            <a:rPr lang="id-ID" sz="1800" dirty="0">
              <a:latin typeface="Arial" pitchFamily="34" charset="0"/>
              <a:cs typeface="Arial" pitchFamily="34" charset="0"/>
            </a:rPr>
            <a:t>Ir. Soekarno mengatakan bahwa: “Perjuanganku lebih mudah karena mengusir penjajah, tapi perjuanganmu lebih sulit karena melawan bangsamu sendiri”.</a:t>
          </a:r>
        </a:p>
      </dgm:t>
    </dgm:pt>
    <dgm:pt modelId="{7E6CC700-29B5-4206-8003-A98FC552C597}" type="parTrans" cxnId="{C573D86A-9384-4A15-9E56-F10CC7332EA1}">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FEED9DE0-2F05-4756-8066-52CFB7FB2D0E}" type="sibTrans" cxnId="{C573D86A-9384-4A15-9E56-F10CC7332EA1}">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B2ED004C-6102-4944-AA9F-F99BD3C9F674}">
      <dgm:prSet custT="1"/>
      <dgm:spPr>
        <a:solidFill>
          <a:schemeClr val="accent4">
            <a:lumMod val="60000"/>
            <a:lumOff val="40000"/>
            <a:alpha val="90000"/>
          </a:schemeClr>
        </a:solidFill>
      </dgm:spPr>
      <dgm:t>
        <a:bodyPr/>
        <a:lstStyle/>
        <a:p>
          <a:pPr rtl="0">
            <a:lnSpc>
              <a:spcPct val="100000"/>
            </a:lnSpc>
            <a:spcBef>
              <a:spcPts val="0"/>
            </a:spcBef>
            <a:spcAft>
              <a:spcPts val="0"/>
            </a:spcAft>
          </a:pPr>
          <a:r>
            <a:rPr lang="id-ID" sz="1800" dirty="0">
              <a:latin typeface="Arial" pitchFamily="34" charset="0"/>
              <a:cs typeface="Arial" pitchFamily="34" charset="0"/>
            </a:rPr>
            <a:t>Bapak Pembangunan Republik Indonesia Presiden Suharto mengatakan bahwa “Kesatuan Nasional bukanlah menjadi tujuan akhir, tetapi sebagai salah satu sarana untuk mempertahankan Negara Kesatuan RI dengan dasar negara Pancasila dan UUD 1945.</a:t>
          </a:r>
        </a:p>
      </dgm:t>
    </dgm:pt>
    <dgm:pt modelId="{80AD426F-DC3A-465C-965E-6DFF5D738EEC}" type="parTrans" cxnId="{E19BC8A8-5358-47D2-A375-CA96E005BD88}">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99E9F4AF-0BE3-445C-96BA-A7E0F944FA39}" type="sibTrans" cxnId="{E19BC8A8-5358-47D2-A375-CA96E005BD88}">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7A2817F7-A3CF-4F3E-AAAA-6BEDA29394D9}">
      <dgm:prSet custT="1"/>
      <dgm:spPr>
        <a:solidFill>
          <a:srgbClr val="0070C0">
            <a:alpha val="90000"/>
          </a:srgbClr>
        </a:solidFill>
      </dgm:spPr>
      <dgm:t>
        <a:bodyPr/>
        <a:lstStyle/>
        <a:p>
          <a:pPr rtl="0">
            <a:lnSpc>
              <a:spcPct val="100000"/>
            </a:lnSpc>
            <a:spcBef>
              <a:spcPts val="0"/>
            </a:spcBef>
            <a:spcAft>
              <a:spcPts val="0"/>
            </a:spcAft>
          </a:pPr>
          <a:r>
            <a:rPr lang="id-ID" sz="1800" dirty="0">
              <a:latin typeface="Arial" pitchFamily="34" charset="0"/>
              <a:cs typeface="Arial" pitchFamily="34" charset="0"/>
            </a:rPr>
            <a:t>Azian Tamin dkk menekankan urgensi persatuan dan kesatuan bangsa untuk menumbuh kembangkan cita – cita persahabatan dan persaudaraan segala bangsa.</a:t>
          </a:r>
        </a:p>
      </dgm:t>
    </dgm:pt>
    <dgm:pt modelId="{544B7901-C256-4BCA-9963-33323614296B}" type="parTrans" cxnId="{05A6A7A3-4088-457A-B143-5BD3C1C9DF10}">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11489069-2EDB-4899-9E5E-20102D4E5C98}" type="sibTrans" cxnId="{05A6A7A3-4088-457A-B143-5BD3C1C9DF10}">
      <dgm:prSet/>
      <dgm:spPr/>
      <dgm:t>
        <a:bodyPr/>
        <a:lstStyle/>
        <a:p>
          <a:pPr>
            <a:lnSpc>
              <a:spcPct val="100000"/>
            </a:lnSpc>
            <a:spcBef>
              <a:spcPts val="0"/>
            </a:spcBef>
            <a:spcAft>
              <a:spcPts val="0"/>
            </a:spcAft>
          </a:pPr>
          <a:endParaRPr lang="id-ID" sz="1800">
            <a:latin typeface="Arial" pitchFamily="34" charset="0"/>
            <a:cs typeface="Arial" pitchFamily="34" charset="0"/>
          </a:endParaRPr>
        </a:p>
      </dgm:t>
    </dgm:pt>
    <dgm:pt modelId="{82AF0975-3959-4785-A746-2C9F8A01BE18}" type="pres">
      <dgm:prSet presAssocID="{D93C8A7D-2E29-447A-8E00-BB10C27051B2}" presName="linearFlow" presStyleCnt="0">
        <dgm:presLayoutVars>
          <dgm:dir/>
          <dgm:animLvl val="lvl"/>
          <dgm:resizeHandles val="exact"/>
        </dgm:presLayoutVars>
      </dgm:prSet>
      <dgm:spPr/>
    </dgm:pt>
    <dgm:pt modelId="{F028B0B0-B323-4010-8283-CCA3E3D1591D}" type="pres">
      <dgm:prSet presAssocID="{1742EA6B-4B27-4D22-8D57-D6F7B99A311B}" presName="composite" presStyleCnt="0"/>
      <dgm:spPr/>
    </dgm:pt>
    <dgm:pt modelId="{0A1461A6-B7F3-4158-935F-A5779DFA4781}" type="pres">
      <dgm:prSet presAssocID="{1742EA6B-4B27-4D22-8D57-D6F7B99A311B}" presName="parentText" presStyleLbl="alignNode1" presStyleIdx="0" presStyleCnt="4">
        <dgm:presLayoutVars>
          <dgm:chMax val="1"/>
          <dgm:bulletEnabled val="1"/>
        </dgm:presLayoutVars>
      </dgm:prSet>
      <dgm:spPr/>
    </dgm:pt>
    <dgm:pt modelId="{8709B07E-FA0E-495A-9F29-394DCB6F2F72}" type="pres">
      <dgm:prSet presAssocID="{1742EA6B-4B27-4D22-8D57-D6F7B99A311B}" presName="descendantText" presStyleLbl="alignAcc1" presStyleIdx="0" presStyleCnt="4">
        <dgm:presLayoutVars>
          <dgm:bulletEnabled val="1"/>
        </dgm:presLayoutVars>
      </dgm:prSet>
      <dgm:spPr/>
    </dgm:pt>
    <dgm:pt modelId="{1DFC6419-EB45-4804-AE02-08B89029BD55}" type="pres">
      <dgm:prSet presAssocID="{614CDA5E-DD16-4D8F-8B4F-8726CB1FEE7F}" presName="sp" presStyleCnt="0"/>
      <dgm:spPr/>
    </dgm:pt>
    <dgm:pt modelId="{D62E8FEF-053E-476C-AB08-EDC2773E4C40}" type="pres">
      <dgm:prSet presAssocID="{F2E1D042-431C-46A7-932C-8281DE204B28}" presName="composite" presStyleCnt="0"/>
      <dgm:spPr/>
    </dgm:pt>
    <dgm:pt modelId="{4E8B69E5-4859-49BA-A2CC-DEE06444CFD5}" type="pres">
      <dgm:prSet presAssocID="{F2E1D042-431C-46A7-932C-8281DE204B28}" presName="parentText" presStyleLbl="alignNode1" presStyleIdx="1" presStyleCnt="4">
        <dgm:presLayoutVars>
          <dgm:chMax val="1"/>
          <dgm:bulletEnabled val="1"/>
        </dgm:presLayoutVars>
      </dgm:prSet>
      <dgm:spPr/>
    </dgm:pt>
    <dgm:pt modelId="{F9053A41-9892-4F86-A1E0-F0287BB46056}" type="pres">
      <dgm:prSet presAssocID="{F2E1D042-431C-46A7-932C-8281DE204B28}" presName="descendantText" presStyleLbl="alignAcc1" presStyleIdx="1" presStyleCnt="4">
        <dgm:presLayoutVars>
          <dgm:bulletEnabled val="1"/>
        </dgm:presLayoutVars>
      </dgm:prSet>
      <dgm:spPr/>
    </dgm:pt>
    <dgm:pt modelId="{287C7630-4A1A-42F5-908E-BF66E8781D86}" type="pres">
      <dgm:prSet presAssocID="{80D9D096-0EDD-48F3-B53D-EF3FE47F20F8}" presName="sp" presStyleCnt="0"/>
      <dgm:spPr/>
    </dgm:pt>
    <dgm:pt modelId="{3B747709-4310-44B9-81C5-5582762C5C58}" type="pres">
      <dgm:prSet presAssocID="{732AE958-59DF-43AE-B8E8-7139D28BE0F6}" presName="composite" presStyleCnt="0"/>
      <dgm:spPr/>
    </dgm:pt>
    <dgm:pt modelId="{A1EF7E55-B04F-4293-80E9-663AE7EDDB42}" type="pres">
      <dgm:prSet presAssocID="{732AE958-59DF-43AE-B8E8-7139D28BE0F6}" presName="parentText" presStyleLbl="alignNode1" presStyleIdx="2" presStyleCnt="4">
        <dgm:presLayoutVars>
          <dgm:chMax val="1"/>
          <dgm:bulletEnabled val="1"/>
        </dgm:presLayoutVars>
      </dgm:prSet>
      <dgm:spPr/>
    </dgm:pt>
    <dgm:pt modelId="{46163AA0-2A0E-4FDD-8A71-0CD6FCA49FEB}" type="pres">
      <dgm:prSet presAssocID="{732AE958-59DF-43AE-B8E8-7139D28BE0F6}" presName="descendantText" presStyleLbl="alignAcc1" presStyleIdx="2" presStyleCnt="4" custScaleY="148074">
        <dgm:presLayoutVars>
          <dgm:bulletEnabled val="1"/>
        </dgm:presLayoutVars>
      </dgm:prSet>
      <dgm:spPr/>
    </dgm:pt>
    <dgm:pt modelId="{B0B0CD8F-4E08-49E0-9B8A-D136FFFCA4AB}" type="pres">
      <dgm:prSet presAssocID="{68168E2B-3B1E-4017-81F8-69663532A612}" presName="sp" presStyleCnt="0"/>
      <dgm:spPr/>
    </dgm:pt>
    <dgm:pt modelId="{F04AB2CD-ECCF-4DC3-AE99-126AA58B9881}" type="pres">
      <dgm:prSet presAssocID="{429D0CAF-0B1B-4807-B02D-8DF9825C5FD4}" presName="composite" presStyleCnt="0"/>
      <dgm:spPr/>
    </dgm:pt>
    <dgm:pt modelId="{DBE6672B-C346-43FC-83C7-5AA1A372E5B0}" type="pres">
      <dgm:prSet presAssocID="{429D0CAF-0B1B-4807-B02D-8DF9825C5FD4}" presName="parentText" presStyleLbl="alignNode1" presStyleIdx="3" presStyleCnt="4">
        <dgm:presLayoutVars>
          <dgm:chMax val="1"/>
          <dgm:bulletEnabled val="1"/>
        </dgm:presLayoutVars>
      </dgm:prSet>
      <dgm:spPr/>
    </dgm:pt>
    <dgm:pt modelId="{7C0B1233-2DB7-4AFB-BE6A-B2F4CA138A63}" type="pres">
      <dgm:prSet presAssocID="{429D0CAF-0B1B-4807-B02D-8DF9825C5FD4}" presName="descendantText" presStyleLbl="alignAcc1" presStyleIdx="3" presStyleCnt="4">
        <dgm:presLayoutVars>
          <dgm:bulletEnabled val="1"/>
        </dgm:presLayoutVars>
      </dgm:prSet>
      <dgm:spPr/>
    </dgm:pt>
  </dgm:ptLst>
  <dgm:cxnLst>
    <dgm:cxn modelId="{9EAF1D09-C26C-43DB-89E9-D789250F55B1}" srcId="{1742EA6B-4B27-4D22-8D57-D6F7B99A311B}" destId="{D9D075C2-AD19-4056-A728-0A8F68C46F3A}" srcOrd="0" destOrd="0" parTransId="{7D3AD245-8DDF-4A05-83B7-F1B90598EAAB}" sibTransId="{0720004C-8368-4B9D-BC21-3BDD451E9330}"/>
    <dgm:cxn modelId="{2E51C225-B1FA-4CC9-BF82-439DCB449354}" srcId="{D93C8A7D-2E29-447A-8E00-BB10C27051B2}" destId="{F2E1D042-431C-46A7-932C-8281DE204B28}" srcOrd="1" destOrd="0" parTransId="{0A288247-4A21-4D50-939E-F3230F3483C7}" sibTransId="{80D9D096-0EDD-48F3-B53D-EF3FE47F20F8}"/>
    <dgm:cxn modelId="{CBD54A3E-4858-4321-BC6A-F7904AA1E8B1}" type="presOf" srcId="{429D0CAF-0B1B-4807-B02D-8DF9825C5FD4}" destId="{DBE6672B-C346-43FC-83C7-5AA1A372E5B0}" srcOrd="0" destOrd="0" presId="urn:microsoft.com/office/officeart/2005/8/layout/chevron2"/>
    <dgm:cxn modelId="{25438A60-309F-4CFB-BD72-5CA2BB23DA9D}" srcId="{D93C8A7D-2E29-447A-8E00-BB10C27051B2}" destId="{429D0CAF-0B1B-4807-B02D-8DF9825C5FD4}" srcOrd="3" destOrd="0" parTransId="{9886D103-0778-48F2-82A2-C88201B17A5A}" sibTransId="{A079B737-700A-475A-9195-89E24B0ED257}"/>
    <dgm:cxn modelId="{C573D86A-9384-4A15-9E56-F10CC7332EA1}" srcId="{F2E1D042-431C-46A7-932C-8281DE204B28}" destId="{8171D059-66E3-4E3D-8060-39BF6A006A95}" srcOrd="0" destOrd="0" parTransId="{7E6CC700-29B5-4206-8003-A98FC552C597}" sibTransId="{FEED9DE0-2F05-4756-8066-52CFB7FB2D0E}"/>
    <dgm:cxn modelId="{1D23664B-B1C2-472A-9795-A40D053DC596}" type="presOf" srcId="{B2ED004C-6102-4944-AA9F-F99BD3C9F674}" destId="{46163AA0-2A0E-4FDD-8A71-0CD6FCA49FEB}" srcOrd="0" destOrd="0" presId="urn:microsoft.com/office/officeart/2005/8/layout/chevron2"/>
    <dgm:cxn modelId="{F55BB34B-C108-4E42-BF8E-88A24A6B3100}" type="presOf" srcId="{8171D059-66E3-4E3D-8060-39BF6A006A95}" destId="{F9053A41-9892-4F86-A1E0-F0287BB46056}" srcOrd="0" destOrd="0" presId="urn:microsoft.com/office/officeart/2005/8/layout/chevron2"/>
    <dgm:cxn modelId="{14878A51-61FC-4766-BAEB-A802CD3AD988}" type="presOf" srcId="{1742EA6B-4B27-4D22-8D57-D6F7B99A311B}" destId="{0A1461A6-B7F3-4158-935F-A5779DFA4781}" srcOrd="0" destOrd="0" presId="urn:microsoft.com/office/officeart/2005/8/layout/chevron2"/>
    <dgm:cxn modelId="{0E95FB52-A0ED-4704-B105-3DB78D3A3C29}" type="presOf" srcId="{D93C8A7D-2E29-447A-8E00-BB10C27051B2}" destId="{82AF0975-3959-4785-A746-2C9F8A01BE18}" srcOrd="0" destOrd="0" presId="urn:microsoft.com/office/officeart/2005/8/layout/chevron2"/>
    <dgm:cxn modelId="{57C4C474-EBB4-4A65-9377-2017495B0F4E}" type="presOf" srcId="{D9D075C2-AD19-4056-A728-0A8F68C46F3A}" destId="{8709B07E-FA0E-495A-9F29-394DCB6F2F72}" srcOrd="0" destOrd="0" presId="urn:microsoft.com/office/officeart/2005/8/layout/chevron2"/>
    <dgm:cxn modelId="{36229586-FAF3-4DD3-B705-C5301B889200}" type="presOf" srcId="{7A2817F7-A3CF-4F3E-AAAA-6BEDA29394D9}" destId="{7C0B1233-2DB7-4AFB-BE6A-B2F4CA138A63}" srcOrd="0" destOrd="0" presId="urn:microsoft.com/office/officeart/2005/8/layout/chevron2"/>
    <dgm:cxn modelId="{D4FCCE95-BC76-4179-B192-424B021ABE41}" type="presOf" srcId="{732AE958-59DF-43AE-B8E8-7139D28BE0F6}" destId="{A1EF7E55-B04F-4293-80E9-663AE7EDDB42}" srcOrd="0" destOrd="0" presId="urn:microsoft.com/office/officeart/2005/8/layout/chevron2"/>
    <dgm:cxn modelId="{05A6A7A3-4088-457A-B143-5BD3C1C9DF10}" srcId="{429D0CAF-0B1B-4807-B02D-8DF9825C5FD4}" destId="{7A2817F7-A3CF-4F3E-AAAA-6BEDA29394D9}" srcOrd="0" destOrd="0" parTransId="{544B7901-C256-4BCA-9963-33323614296B}" sibTransId="{11489069-2EDB-4899-9E5E-20102D4E5C98}"/>
    <dgm:cxn modelId="{E19BC8A8-5358-47D2-A375-CA96E005BD88}" srcId="{732AE958-59DF-43AE-B8E8-7139D28BE0F6}" destId="{B2ED004C-6102-4944-AA9F-F99BD3C9F674}" srcOrd="0" destOrd="0" parTransId="{80AD426F-DC3A-465C-965E-6DFF5D738EEC}" sibTransId="{99E9F4AF-0BE3-445C-96BA-A7E0F944FA39}"/>
    <dgm:cxn modelId="{FA99DFDC-B64D-42BD-9569-C22F7802C394}" srcId="{D93C8A7D-2E29-447A-8E00-BB10C27051B2}" destId="{732AE958-59DF-43AE-B8E8-7139D28BE0F6}" srcOrd="2" destOrd="0" parTransId="{31127789-8C0F-415B-BABF-6A7F20B7992C}" sibTransId="{68168E2B-3B1E-4017-81F8-69663532A612}"/>
    <dgm:cxn modelId="{2BBCCFE6-C229-46B9-ACF3-962B0F8A82C9}" srcId="{D93C8A7D-2E29-447A-8E00-BB10C27051B2}" destId="{1742EA6B-4B27-4D22-8D57-D6F7B99A311B}" srcOrd="0" destOrd="0" parTransId="{B56BD134-B9FE-47D4-A357-7420ECFC256C}" sibTransId="{614CDA5E-DD16-4D8F-8B4F-8726CB1FEE7F}"/>
    <dgm:cxn modelId="{7B3527E7-6D61-494E-888F-361D197A0DB6}" type="presOf" srcId="{F2E1D042-431C-46A7-932C-8281DE204B28}" destId="{4E8B69E5-4859-49BA-A2CC-DEE06444CFD5}" srcOrd="0" destOrd="0" presId="urn:microsoft.com/office/officeart/2005/8/layout/chevron2"/>
    <dgm:cxn modelId="{F82656B2-ECC9-456A-8183-955AA8CC3194}" type="presParOf" srcId="{82AF0975-3959-4785-A746-2C9F8A01BE18}" destId="{F028B0B0-B323-4010-8283-CCA3E3D1591D}" srcOrd="0" destOrd="0" presId="urn:microsoft.com/office/officeart/2005/8/layout/chevron2"/>
    <dgm:cxn modelId="{E236C89E-F16B-43A7-817A-27F162C2523A}" type="presParOf" srcId="{F028B0B0-B323-4010-8283-CCA3E3D1591D}" destId="{0A1461A6-B7F3-4158-935F-A5779DFA4781}" srcOrd="0" destOrd="0" presId="urn:microsoft.com/office/officeart/2005/8/layout/chevron2"/>
    <dgm:cxn modelId="{81933030-97CF-4CD8-834A-C13D1A3AE18A}" type="presParOf" srcId="{F028B0B0-B323-4010-8283-CCA3E3D1591D}" destId="{8709B07E-FA0E-495A-9F29-394DCB6F2F72}" srcOrd="1" destOrd="0" presId="urn:microsoft.com/office/officeart/2005/8/layout/chevron2"/>
    <dgm:cxn modelId="{F8E72E74-F620-4F52-8DAD-9D7D717F0E8D}" type="presParOf" srcId="{82AF0975-3959-4785-A746-2C9F8A01BE18}" destId="{1DFC6419-EB45-4804-AE02-08B89029BD55}" srcOrd="1" destOrd="0" presId="urn:microsoft.com/office/officeart/2005/8/layout/chevron2"/>
    <dgm:cxn modelId="{8CAB2729-0E43-451C-8630-9549BBD23366}" type="presParOf" srcId="{82AF0975-3959-4785-A746-2C9F8A01BE18}" destId="{D62E8FEF-053E-476C-AB08-EDC2773E4C40}" srcOrd="2" destOrd="0" presId="urn:microsoft.com/office/officeart/2005/8/layout/chevron2"/>
    <dgm:cxn modelId="{AB8FB798-484D-485C-8B7A-8F72ACF369B9}" type="presParOf" srcId="{D62E8FEF-053E-476C-AB08-EDC2773E4C40}" destId="{4E8B69E5-4859-49BA-A2CC-DEE06444CFD5}" srcOrd="0" destOrd="0" presId="urn:microsoft.com/office/officeart/2005/8/layout/chevron2"/>
    <dgm:cxn modelId="{0E8B5D09-934D-4948-B032-976D2BB1E4F7}" type="presParOf" srcId="{D62E8FEF-053E-476C-AB08-EDC2773E4C40}" destId="{F9053A41-9892-4F86-A1E0-F0287BB46056}" srcOrd="1" destOrd="0" presId="urn:microsoft.com/office/officeart/2005/8/layout/chevron2"/>
    <dgm:cxn modelId="{289FB0C2-097E-4C99-9DCC-36E9C195DFA1}" type="presParOf" srcId="{82AF0975-3959-4785-A746-2C9F8A01BE18}" destId="{287C7630-4A1A-42F5-908E-BF66E8781D86}" srcOrd="3" destOrd="0" presId="urn:microsoft.com/office/officeart/2005/8/layout/chevron2"/>
    <dgm:cxn modelId="{F6718506-B0FB-4267-B2B6-4738D489490C}" type="presParOf" srcId="{82AF0975-3959-4785-A746-2C9F8A01BE18}" destId="{3B747709-4310-44B9-81C5-5582762C5C58}" srcOrd="4" destOrd="0" presId="urn:microsoft.com/office/officeart/2005/8/layout/chevron2"/>
    <dgm:cxn modelId="{78F71BD3-4D59-4624-A2B2-8C191D81636D}" type="presParOf" srcId="{3B747709-4310-44B9-81C5-5582762C5C58}" destId="{A1EF7E55-B04F-4293-80E9-663AE7EDDB42}" srcOrd="0" destOrd="0" presId="urn:microsoft.com/office/officeart/2005/8/layout/chevron2"/>
    <dgm:cxn modelId="{4E1DA571-7157-4900-8B19-1AC7BF326F13}" type="presParOf" srcId="{3B747709-4310-44B9-81C5-5582762C5C58}" destId="{46163AA0-2A0E-4FDD-8A71-0CD6FCA49FEB}" srcOrd="1" destOrd="0" presId="urn:microsoft.com/office/officeart/2005/8/layout/chevron2"/>
    <dgm:cxn modelId="{1278D840-C21D-4AF1-A87A-A26CF35F419A}" type="presParOf" srcId="{82AF0975-3959-4785-A746-2C9F8A01BE18}" destId="{B0B0CD8F-4E08-49E0-9B8A-D136FFFCA4AB}" srcOrd="5" destOrd="0" presId="urn:microsoft.com/office/officeart/2005/8/layout/chevron2"/>
    <dgm:cxn modelId="{4273D7F9-9A09-47DB-BCEC-1C7CB89A32BC}" type="presParOf" srcId="{82AF0975-3959-4785-A746-2C9F8A01BE18}" destId="{F04AB2CD-ECCF-4DC3-AE99-126AA58B9881}" srcOrd="6" destOrd="0" presId="urn:microsoft.com/office/officeart/2005/8/layout/chevron2"/>
    <dgm:cxn modelId="{231EFDFF-D23F-4348-87B9-CF46926C0B46}" type="presParOf" srcId="{F04AB2CD-ECCF-4DC3-AE99-126AA58B9881}" destId="{DBE6672B-C346-43FC-83C7-5AA1A372E5B0}" srcOrd="0" destOrd="0" presId="urn:microsoft.com/office/officeart/2005/8/layout/chevron2"/>
    <dgm:cxn modelId="{40A63138-111C-45EA-9686-07A36D0E8C33}" type="presParOf" srcId="{F04AB2CD-ECCF-4DC3-AE99-126AA58B9881}" destId="{7C0B1233-2DB7-4AFB-BE6A-B2F4CA138A63}"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F7ECE10C-FF4D-4AFA-ADB9-83DDB88F6525}"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id-ID"/>
        </a:p>
      </dgm:t>
    </dgm:pt>
    <dgm:pt modelId="{43C05229-BC67-4628-9632-05EFD478AAB1}">
      <dgm:prSet custT="1"/>
      <dgm:spPr/>
      <dgm:t>
        <a:bodyPr/>
        <a:lstStyle/>
        <a:p>
          <a:pPr algn="ctr" rtl="0"/>
          <a:r>
            <a:rPr lang="id-ID" sz="2600" b="1" dirty="0">
              <a:latin typeface="Arial" pitchFamily="34" charset="0"/>
              <a:cs typeface="Arial" pitchFamily="34" charset="0"/>
            </a:rPr>
            <a:t>Makna Penting Pancasila Sebagai Perjanjian Pemersatu Bangsa</a:t>
          </a:r>
          <a:endParaRPr lang="en-US" sz="2600" b="1" dirty="0">
            <a:latin typeface="Arial" pitchFamily="34" charset="0"/>
            <a:cs typeface="Arial" pitchFamily="34" charset="0"/>
          </a:endParaRPr>
        </a:p>
      </dgm:t>
    </dgm:pt>
    <dgm:pt modelId="{0986E059-4974-4AEF-8453-539636319633}" type="parTrans" cxnId="{09A2E839-98AA-4549-9062-70C1972CAF3A}">
      <dgm:prSet/>
      <dgm:spPr/>
      <dgm:t>
        <a:bodyPr/>
        <a:lstStyle/>
        <a:p>
          <a:endParaRPr lang="id-ID" sz="2600" b="1">
            <a:latin typeface="Arial" pitchFamily="34" charset="0"/>
            <a:cs typeface="Arial" pitchFamily="34" charset="0"/>
          </a:endParaRPr>
        </a:p>
      </dgm:t>
    </dgm:pt>
    <dgm:pt modelId="{EB26291D-D85D-4603-91DB-81E35F49EA4C}" type="sibTrans" cxnId="{09A2E839-98AA-4549-9062-70C1972CAF3A}">
      <dgm:prSet/>
      <dgm:spPr/>
      <dgm:t>
        <a:bodyPr/>
        <a:lstStyle/>
        <a:p>
          <a:endParaRPr lang="id-ID" sz="2600" b="1">
            <a:latin typeface="Arial" pitchFamily="34" charset="0"/>
            <a:cs typeface="Arial" pitchFamily="34" charset="0"/>
          </a:endParaRPr>
        </a:p>
      </dgm:t>
    </dgm:pt>
    <dgm:pt modelId="{1EF20155-0003-4039-8AB7-8CAD2153758A}" type="pres">
      <dgm:prSet presAssocID="{F7ECE10C-FF4D-4AFA-ADB9-83DDB88F6525}" presName="linear" presStyleCnt="0">
        <dgm:presLayoutVars>
          <dgm:animLvl val="lvl"/>
          <dgm:resizeHandles val="exact"/>
        </dgm:presLayoutVars>
      </dgm:prSet>
      <dgm:spPr/>
    </dgm:pt>
    <dgm:pt modelId="{B2D349DF-0E11-46A1-B197-81E6612A2D3D}" type="pres">
      <dgm:prSet presAssocID="{43C05229-BC67-4628-9632-05EFD478AAB1}" presName="parentText" presStyleLbl="node1" presStyleIdx="0" presStyleCnt="1">
        <dgm:presLayoutVars>
          <dgm:chMax val="0"/>
          <dgm:bulletEnabled val="1"/>
        </dgm:presLayoutVars>
      </dgm:prSet>
      <dgm:spPr/>
    </dgm:pt>
  </dgm:ptLst>
  <dgm:cxnLst>
    <dgm:cxn modelId="{09A2E839-98AA-4549-9062-70C1972CAF3A}" srcId="{F7ECE10C-FF4D-4AFA-ADB9-83DDB88F6525}" destId="{43C05229-BC67-4628-9632-05EFD478AAB1}" srcOrd="0" destOrd="0" parTransId="{0986E059-4974-4AEF-8453-539636319633}" sibTransId="{EB26291D-D85D-4603-91DB-81E35F49EA4C}"/>
    <dgm:cxn modelId="{5743DE57-0E24-4971-A4BA-F21E4502F9EF}" type="presOf" srcId="{F7ECE10C-FF4D-4AFA-ADB9-83DDB88F6525}" destId="{1EF20155-0003-4039-8AB7-8CAD2153758A}" srcOrd="0" destOrd="0" presId="urn:microsoft.com/office/officeart/2005/8/layout/vList2"/>
    <dgm:cxn modelId="{5190A8D4-2975-41EE-897A-44841347E545}" type="presOf" srcId="{43C05229-BC67-4628-9632-05EFD478AAB1}" destId="{B2D349DF-0E11-46A1-B197-81E6612A2D3D}" srcOrd="0" destOrd="0" presId="urn:microsoft.com/office/officeart/2005/8/layout/vList2"/>
    <dgm:cxn modelId="{FF429072-A4C3-4387-8971-209D0E57C2CB}" type="presParOf" srcId="{1EF20155-0003-4039-8AB7-8CAD2153758A}" destId="{B2D349DF-0E11-46A1-B197-81E6612A2D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8291292D-2D97-46DF-BE0E-6CB80D406222}" type="doc">
      <dgm:prSet loTypeId="urn:microsoft.com/office/officeart/2005/8/layout/hList7" loCatId="process" qsTypeId="urn:microsoft.com/office/officeart/2005/8/quickstyle/3d2#25" qsCatId="3D" csTypeId="urn:microsoft.com/office/officeart/2005/8/colors/colorful4" csCatId="colorful" phldr="1"/>
      <dgm:spPr/>
      <dgm:t>
        <a:bodyPr/>
        <a:lstStyle/>
        <a:p>
          <a:endParaRPr lang="id-ID"/>
        </a:p>
      </dgm:t>
    </dgm:pt>
    <dgm:pt modelId="{BD7BB012-0811-4F22-BB43-A83E2BAFDA49}">
      <dgm:prSet custT="1"/>
      <dgm:spPr/>
      <dgm:t>
        <a:bodyPr/>
        <a:lstStyle/>
        <a:p>
          <a:pPr rtl="0">
            <a:lnSpc>
              <a:spcPct val="100000"/>
            </a:lnSpc>
            <a:spcBef>
              <a:spcPts val="0"/>
            </a:spcBef>
            <a:spcAft>
              <a:spcPts val="0"/>
            </a:spcAft>
          </a:pPr>
          <a:r>
            <a:rPr lang="id-ID" sz="1600" dirty="0">
              <a:latin typeface="Arial" pitchFamily="34" charset="0"/>
              <a:cs typeface="Arial" pitchFamily="34" charset="0"/>
            </a:rPr>
            <a:t>Makna penting Pancasila sebagai perjanjian pemersatu Bangsa Indonesia sebagai berikut:</a:t>
          </a:r>
        </a:p>
      </dgm:t>
    </dgm:pt>
    <dgm:pt modelId="{86E514A9-371A-475B-8AC9-7FF96F082223}" type="parTrans" cxnId="{1E4547B1-B050-42B0-B047-C629426999BE}">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21FF91D8-9784-4179-8CB2-BF81231E8989}" type="sibTrans" cxnId="{1E4547B1-B050-42B0-B047-C629426999BE}">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9AE6F142-8CDB-4318-B8AB-214F041F5B50}">
      <dgm:prSet custT="1"/>
      <dgm:spPr/>
      <dgm:t>
        <a:bodyPr/>
        <a:lstStyle/>
        <a:p>
          <a:pPr rtl="0">
            <a:lnSpc>
              <a:spcPct val="100000"/>
            </a:lnSpc>
            <a:spcBef>
              <a:spcPts val="0"/>
            </a:spcBef>
            <a:spcAft>
              <a:spcPts val="0"/>
            </a:spcAft>
          </a:pPr>
          <a:r>
            <a:rPr lang="id-ID" sz="1600" dirty="0">
              <a:latin typeface="Arial" pitchFamily="34" charset="0"/>
              <a:cs typeface="Arial" pitchFamily="34" charset="0"/>
            </a:rPr>
            <a:t>Setiap elemen bangsa seyogiaya memahami bahwa Pancasila berhasil merekatkan Indonesia dalam bingkai kesatuan dari kemajemukan dan kompleksitas nilai didalamnya, karena itu Pancasila merupakan ideologi integral.</a:t>
          </a:r>
        </a:p>
      </dgm:t>
    </dgm:pt>
    <dgm:pt modelId="{DE0A0B14-758F-4348-BEF1-A12A61F50AC3}" type="parTrans" cxnId="{184A7A85-2955-4371-B659-69D696B6238B}">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40640336-AAD7-4663-8125-553C539F1565}" type="sibTrans" cxnId="{184A7A85-2955-4371-B659-69D696B6238B}">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8E4CDC8-EABC-4A0E-85D3-C671F83A8D98}">
      <dgm:prSet custT="1"/>
      <dgm:spPr/>
      <dgm:t>
        <a:bodyPr/>
        <a:lstStyle/>
        <a:p>
          <a:pPr rtl="0">
            <a:lnSpc>
              <a:spcPct val="100000"/>
            </a:lnSpc>
            <a:spcBef>
              <a:spcPts val="0"/>
            </a:spcBef>
            <a:spcAft>
              <a:spcPts val="0"/>
            </a:spcAft>
          </a:pPr>
          <a:r>
            <a:rPr lang="id-ID" sz="1600" dirty="0">
              <a:latin typeface="Arial" pitchFamily="34" charset="0"/>
              <a:cs typeface="Arial" pitchFamily="34" charset="0"/>
            </a:rPr>
            <a:t>Setiap elemen bangsa seyogianya mampu menjaga persatuan dan kesatuan yang telah terbangun dalam bingkai Negara Kesatuan Republik Indonesia, NKRI merupakan harga mati.</a:t>
          </a:r>
        </a:p>
      </dgm:t>
    </dgm:pt>
    <dgm:pt modelId="{0BA1E42D-423A-4467-AEBD-C51DF975E84D}" type="parTrans" cxnId="{E7131DFF-A992-493B-9D8A-4CDC8CBA275B}">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472E2AEB-B609-4292-A205-07581E03CEFF}" type="sibTrans" cxnId="{E7131DFF-A992-493B-9D8A-4CDC8CBA275B}">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7A0B8457-C59C-4459-95EA-538F66EA7BD2}">
      <dgm:prSet custT="1"/>
      <dgm:spPr/>
      <dgm:t>
        <a:bodyPr/>
        <a:lstStyle/>
        <a:p>
          <a:pPr rtl="0">
            <a:lnSpc>
              <a:spcPct val="100000"/>
            </a:lnSpc>
            <a:spcBef>
              <a:spcPts val="0"/>
            </a:spcBef>
            <a:spcAft>
              <a:spcPts val="0"/>
            </a:spcAft>
          </a:pPr>
          <a:r>
            <a:rPr lang="id-ID" sz="1600" dirty="0">
              <a:latin typeface="Arial" pitchFamily="34" charset="0"/>
              <a:cs typeface="Arial" pitchFamily="34" charset="0"/>
            </a:rPr>
            <a:t>Setiap elemen bangsa seyogiaya siap untuk mempertahankan NKRI dari berbagai rongrongan yang mengancam integritas bangsa.</a:t>
          </a:r>
        </a:p>
      </dgm:t>
    </dgm:pt>
    <dgm:pt modelId="{8D396EE7-601F-4966-8046-39BBF582D18E}" type="parTrans" cxnId="{B35344B2-4F38-4FFC-AA24-69122E14C78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39DE4336-FA58-4E92-A790-CABCB330728A}" type="sibTrans" cxnId="{B35344B2-4F38-4FFC-AA24-69122E14C78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BA511685-6F29-4F48-98C1-049727C63A1F}">
      <dgm:prSet custT="1"/>
      <dgm:spPr/>
      <dgm:t>
        <a:bodyPr/>
        <a:lstStyle/>
        <a:p>
          <a:pPr rtl="0">
            <a:lnSpc>
              <a:spcPct val="100000"/>
            </a:lnSpc>
            <a:spcBef>
              <a:spcPts val="0"/>
            </a:spcBef>
            <a:spcAft>
              <a:spcPts val="0"/>
            </a:spcAft>
          </a:pPr>
          <a:r>
            <a:rPr lang="id-ID" sz="1600" dirty="0">
              <a:latin typeface="Arial" pitchFamily="34" charset="0"/>
              <a:cs typeface="Arial" pitchFamily="34" charset="0"/>
            </a:rPr>
            <a:t>Setiap elemen bangsa seyogianya mengetahui bahwa persatuan dan kesatuan bangsa yang termaktub dalam Sila Persatuan Indonesia sesungguhnya dijiwai oleh Ketuhanan Yang Maha Esa dan Sila Kemanusiaan yang adil dan beradab.</a:t>
          </a:r>
        </a:p>
      </dgm:t>
    </dgm:pt>
    <dgm:pt modelId="{CCF98CD5-F906-4768-887D-72617A6ACB18}" type="parTrans" cxnId="{884D47DC-50C4-48DC-9143-9960E9FA8C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6980E68-51B3-42EE-8B70-C4394337E555}" type="sibTrans" cxnId="{884D47DC-50C4-48DC-9143-9960E9FA8C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C2CAEB0-7165-406B-91A7-5B35DDFBE73C}" type="pres">
      <dgm:prSet presAssocID="{8291292D-2D97-46DF-BE0E-6CB80D406222}" presName="Name0" presStyleCnt="0">
        <dgm:presLayoutVars>
          <dgm:dir/>
          <dgm:resizeHandles val="exact"/>
        </dgm:presLayoutVars>
      </dgm:prSet>
      <dgm:spPr/>
    </dgm:pt>
    <dgm:pt modelId="{39D47B5A-5AA4-4B8F-AE7F-3E26193E4785}" type="pres">
      <dgm:prSet presAssocID="{8291292D-2D97-46DF-BE0E-6CB80D406222}" presName="fgShape" presStyleLbl="fgShp" presStyleIdx="0" presStyleCnt="1" custLinFactNeighborX="-223" custLinFactNeighborY="57268"/>
      <dgm:spPr/>
    </dgm:pt>
    <dgm:pt modelId="{5194689F-10E6-4CDC-9ECD-28365CEE0679}" type="pres">
      <dgm:prSet presAssocID="{8291292D-2D97-46DF-BE0E-6CB80D406222}" presName="linComp" presStyleCnt="0"/>
      <dgm:spPr/>
    </dgm:pt>
    <dgm:pt modelId="{6D9EE448-A013-4CB0-AD5C-F16B76100B42}" type="pres">
      <dgm:prSet presAssocID="{BD7BB012-0811-4F22-BB43-A83E2BAFDA49}" presName="compNode" presStyleCnt="0"/>
      <dgm:spPr/>
    </dgm:pt>
    <dgm:pt modelId="{AEA027C1-79E0-4374-80B0-AF2720A8D4D5}" type="pres">
      <dgm:prSet presAssocID="{BD7BB012-0811-4F22-BB43-A83E2BAFDA49}" presName="bkgdShape" presStyleLbl="node1" presStyleIdx="0" presStyleCnt="5" custScaleX="82091"/>
      <dgm:spPr/>
    </dgm:pt>
    <dgm:pt modelId="{95215996-1DC5-4699-B1F4-B45FA59D4CCB}" type="pres">
      <dgm:prSet presAssocID="{BD7BB012-0811-4F22-BB43-A83E2BAFDA49}" presName="nodeTx" presStyleLbl="node1" presStyleIdx="0" presStyleCnt="5">
        <dgm:presLayoutVars>
          <dgm:bulletEnabled val="1"/>
        </dgm:presLayoutVars>
      </dgm:prSet>
      <dgm:spPr/>
    </dgm:pt>
    <dgm:pt modelId="{771809E4-6669-4274-924B-5C9E8D951881}" type="pres">
      <dgm:prSet presAssocID="{BD7BB012-0811-4F22-BB43-A83E2BAFDA49}" presName="invisiNode" presStyleLbl="node1" presStyleIdx="0" presStyleCnt="5"/>
      <dgm:spPr/>
    </dgm:pt>
    <dgm:pt modelId="{DF4F3C4A-DA8B-4F01-AC23-55BA40F2486C}" type="pres">
      <dgm:prSet presAssocID="{BD7BB012-0811-4F22-BB43-A83E2BAFDA49}" presName="imagNode" presStyleLbl="fgImgPlace1" presStyleIdx="0" presStyleCnt="5" custScaleX="90769" custScaleY="71107" custLinFactNeighborX="-3191" custLinFactNeighborY="-24348"/>
      <dgm:spPr/>
    </dgm:pt>
    <dgm:pt modelId="{600F43A2-9C97-48B3-8A29-81D286C5A5C5}" type="pres">
      <dgm:prSet presAssocID="{21FF91D8-9784-4179-8CB2-BF81231E8989}" presName="sibTrans" presStyleLbl="sibTrans2D1" presStyleIdx="0" presStyleCnt="0"/>
      <dgm:spPr/>
    </dgm:pt>
    <dgm:pt modelId="{CC36D839-3C8F-4360-83E5-84265C9684DD}" type="pres">
      <dgm:prSet presAssocID="{9AE6F142-8CDB-4318-B8AB-214F041F5B50}" presName="compNode" presStyleCnt="0"/>
      <dgm:spPr/>
    </dgm:pt>
    <dgm:pt modelId="{F1E97F24-AE35-4A14-8DDF-BA5B6F81CA4C}" type="pres">
      <dgm:prSet presAssocID="{9AE6F142-8CDB-4318-B8AB-214F041F5B50}" presName="bkgdShape" presStyleLbl="node1" presStyleIdx="1" presStyleCnt="5"/>
      <dgm:spPr/>
    </dgm:pt>
    <dgm:pt modelId="{A641C4B4-AA0B-42C4-81CE-F5069142ECA1}" type="pres">
      <dgm:prSet presAssocID="{9AE6F142-8CDB-4318-B8AB-214F041F5B50}" presName="nodeTx" presStyleLbl="node1" presStyleIdx="1" presStyleCnt="5">
        <dgm:presLayoutVars>
          <dgm:bulletEnabled val="1"/>
        </dgm:presLayoutVars>
      </dgm:prSet>
      <dgm:spPr/>
    </dgm:pt>
    <dgm:pt modelId="{CBE05B9B-CB2A-414F-86FD-4187AC522270}" type="pres">
      <dgm:prSet presAssocID="{9AE6F142-8CDB-4318-B8AB-214F041F5B50}" presName="invisiNode" presStyleLbl="node1" presStyleIdx="1" presStyleCnt="5"/>
      <dgm:spPr/>
    </dgm:pt>
    <dgm:pt modelId="{25B5131D-7E4C-4182-8BD4-49F77053BB46}" type="pres">
      <dgm:prSet presAssocID="{9AE6F142-8CDB-4318-B8AB-214F041F5B50}" presName="imagNode" presStyleLbl="fgImgPlace1" presStyleIdx="1" presStyleCnt="5" custScaleX="90769" custScaleY="70441" custLinFactNeighborX="-1983" custLinFactNeighborY="-24681"/>
      <dgm:spPr/>
    </dgm:pt>
    <dgm:pt modelId="{E9499F64-F312-4973-ABC6-A0BF26A4CB15}" type="pres">
      <dgm:prSet presAssocID="{40640336-AAD7-4663-8125-553C539F1565}" presName="sibTrans" presStyleLbl="sibTrans2D1" presStyleIdx="0" presStyleCnt="0"/>
      <dgm:spPr/>
    </dgm:pt>
    <dgm:pt modelId="{13819FC2-0B39-4F85-84C1-743E91A66222}" type="pres">
      <dgm:prSet presAssocID="{C8E4CDC8-EABC-4A0E-85D3-C671F83A8D98}" presName="compNode" presStyleCnt="0"/>
      <dgm:spPr/>
    </dgm:pt>
    <dgm:pt modelId="{C066805D-7461-4DA6-AD07-C15600A84DB2}" type="pres">
      <dgm:prSet presAssocID="{C8E4CDC8-EABC-4A0E-85D3-C671F83A8D98}" presName="bkgdShape" presStyleLbl="node1" presStyleIdx="2" presStyleCnt="5"/>
      <dgm:spPr/>
    </dgm:pt>
    <dgm:pt modelId="{0E55FC44-0FAB-4789-B59C-9B517459CD65}" type="pres">
      <dgm:prSet presAssocID="{C8E4CDC8-EABC-4A0E-85D3-C671F83A8D98}" presName="nodeTx" presStyleLbl="node1" presStyleIdx="2" presStyleCnt="5">
        <dgm:presLayoutVars>
          <dgm:bulletEnabled val="1"/>
        </dgm:presLayoutVars>
      </dgm:prSet>
      <dgm:spPr/>
    </dgm:pt>
    <dgm:pt modelId="{C7ED85B8-BF17-4D6C-ACF7-62EB53BA6600}" type="pres">
      <dgm:prSet presAssocID="{C8E4CDC8-EABC-4A0E-85D3-C671F83A8D98}" presName="invisiNode" presStyleLbl="node1" presStyleIdx="2" presStyleCnt="5"/>
      <dgm:spPr/>
    </dgm:pt>
    <dgm:pt modelId="{9C9EE740-ECD1-4A81-8352-4C1D5331458F}" type="pres">
      <dgm:prSet presAssocID="{C8E4CDC8-EABC-4A0E-85D3-C671F83A8D98}" presName="imagNode" presStyleLbl="fgImgPlace1" presStyleIdx="2" presStyleCnt="5" custScaleX="92319" custScaleY="66870" custLinFactNeighborX="0" custLinFactNeighborY="-26467"/>
      <dgm:spPr/>
    </dgm:pt>
    <dgm:pt modelId="{A437C5A2-65FD-48C7-B2FC-E0243FFC2C66}" type="pres">
      <dgm:prSet presAssocID="{472E2AEB-B609-4292-A205-07581E03CEFF}" presName="sibTrans" presStyleLbl="sibTrans2D1" presStyleIdx="0" presStyleCnt="0"/>
      <dgm:spPr/>
    </dgm:pt>
    <dgm:pt modelId="{40A5AAC4-B1D6-4E67-9DF4-775C413D8A0F}" type="pres">
      <dgm:prSet presAssocID="{7A0B8457-C59C-4459-95EA-538F66EA7BD2}" presName="compNode" presStyleCnt="0"/>
      <dgm:spPr/>
    </dgm:pt>
    <dgm:pt modelId="{267A9AEE-033C-4100-95C2-CC57D5EC9A28}" type="pres">
      <dgm:prSet presAssocID="{7A0B8457-C59C-4459-95EA-538F66EA7BD2}" presName="bkgdShape" presStyleLbl="node1" presStyleIdx="3" presStyleCnt="5" custScaleX="86559"/>
      <dgm:spPr/>
    </dgm:pt>
    <dgm:pt modelId="{F5D23C66-80D9-48FC-B82B-3498100DCB19}" type="pres">
      <dgm:prSet presAssocID="{7A0B8457-C59C-4459-95EA-538F66EA7BD2}" presName="nodeTx" presStyleLbl="node1" presStyleIdx="3" presStyleCnt="5">
        <dgm:presLayoutVars>
          <dgm:bulletEnabled val="1"/>
        </dgm:presLayoutVars>
      </dgm:prSet>
      <dgm:spPr/>
    </dgm:pt>
    <dgm:pt modelId="{E012305A-5275-4F2A-9AB6-D17DDD0290DC}" type="pres">
      <dgm:prSet presAssocID="{7A0B8457-C59C-4459-95EA-538F66EA7BD2}" presName="invisiNode" presStyleLbl="node1" presStyleIdx="3" presStyleCnt="5"/>
      <dgm:spPr/>
    </dgm:pt>
    <dgm:pt modelId="{C33523D7-D9B2-4A76-AD14-BF5A75BBBB59}" type="pres">
      <dgm:prSet presAssocID="{7A0B8457-C59C-4459-95EA-538F66EA7BD2}" presName="imagNode" presStyleLbl="fgImgPlace1" presStyleIdx="3" presStyleCnt="5" custScaleX="89903" custScaleY="71106" custLinFactNeighborX="0" custLinFactNeighborY="-24349"/>
      <dgm:spPr/>
    </dgm:pt>
    <dgm:pt modelId="{0A97CE68-ECF4-4A28-8491-2090866CACB1}" type="pres">
      <dgm:prSet presAssocID="{39DE4336-FA58-4E92-A790-CABCB330728A}" presName="sibTrans" presStyleLbl="sibTrans2D1" presStyleIdx="0" presStyleCnt="0"/>
      <dgm:spPr/>
    </dgm:pt>
    <dgm:pt modelId="{0FFAB3D9-5ABE-4560-84C3-AC86B6E6C887}" type="pres">
      <dgm:prSet presAssocID="{BA511685-6F29-4F48-98C1-049727C63A1F}" presName="compNode" presStyleCnt="0"/>
      <dgm:spPr/>
    </dgm:pt>
    <dgm:pt modelId="{906E1E13-992C-47D7-9F9A-46F251F4EB34}" type="pres">
      <dgm:prSet presAssocID="{BA511685-6F29-4F48-98C1-049727C63A1F}" presName="bkgdShape" presStyleLbl="node1" presStyleIdx="4" presStyleCnt="5" custScaleX="125132"/>
      <dgm:spPr/>
    </dgm:pt>
    <dgm:pt modelId="{4F94854B-8284-492B-884A-4E1747E8B475}" type="pres">
      <dgm:prSet presAssocID="{BA511685-6F29-4F48-98C1-049727C63A1F}" presName="nodeTx" presStyleLbl="node1" presStyleIdx="4" presStyleCnt="5">
        <dgm:presLayoutVars>
          <dgm:bulletEnabled val="1"/>
        </dgm:presLayoutVars>
      </dgm:prSet>
      <dgm:spPr/>
    </dgm:pt>
    <dgm:pt modelId="{26D4B28C-94A8-46EE-A933-B110395F73A6}" type="pres">
      <dgm:prSet presAssocID="{BA511685-6F29-4F48-98C1-049727C63A1F}" presName="invisiNode" presStyleLbl="node1" presStyleIdx="4" presStyleCnt="5"/>
      <dgm:spPr/>
    </dgm:pt>
    <dgm:pt modelId="{FB7B658B-9D9B-4BDD-895C-6C23374142BF}" type="pres">
      <dgm:prSet presAssocID="{BA511685-6F29-4F48-98C1-049727C63A1F}" presName="imagNode" presStyleLbl="fgImgPlace1" presStyleIdx="4" presStyleCnt="5" custScaleX="87486" custScaleY="66870" custLinFactNeighborX="0" custLinFactNeighborY="-26467"/>
      <dgm:spPr/>
    </dgm:pt>
  </dgm:ptLst>
  <dgm:cxnLst>
    <dgm:cxn modelId="{55DE6706-A102-456F-9A57-97ADB3206C72}" type="presOf" srcId="{21FF91D8-9784-4179-8CB2-BF81231E8989}" destId="{600F43A2-9C97-48B3-8A29-81D286C5A5C5}" srcOrd="0" destOrd="0" presId="urn:microsoft.com/office/officeart/2005/8/layout/hList7"/>
    <dgm:cxn modelId="{A0FE330C-77CA-4396-9D54-421A9CBAFE69}" type="presOf" srcId="{40640336-AAD7-4663-8125-553C539F1565}" destId="{E9499F64-F312-4973-ABC6-A0BF26A4CB15}" srcOrd="0" destOrd="0" presId="urn:microsoft.com/office/officeart/2005/8/layout/hList7"/>
    <dgm:cxn modelId="{7A46CF1B-D748-45FF-B768-26B385BD4D95}" type="presOf" srcId="{C8E4CDC8-EABC-4A0E-85D3-C671F83A8D98}" destId="{C066805D-7461-4DA6-AD07-C15600A84DB2}" srcOrd="0" destOrd="0" presId="urn:microsoft.com/office/officeart/2005/8/layout/hList7"/>
    <dgm:cxn modelId="{B2429E1E-40AF-4192-992F-834E7CB86D0C}" type="presOf" srcId="{BA511685-6F29-4F48-98C1-049727C63A1F}" destId="{4F94854B-8284-492B-884A-4E1747E8B475}" srcOrd="1" destOrd="0" presId="urn:microsoft.com/office/officeart/2005/8/layout/hList7"/>
    <dgm:cxn modelId="{3B657023-3744-4D3B-A205-59FD317A5B58}" type="presOf" srcId="{BD7BB012-0811-4F22-BB43-A83E2BAFDA49}" destId="{95215996-1DC5-4699-B1F4-B45FA59D4CCB}" srcOrd="1" destOrd="0" presId="urn:microsoft.com/office/officeart/2005/8/layout/hList7"/>
    <dgm:cxn modelId="{81ED013F-60BA-4697-AA03-C1DB8F79407E}" type="presOf" srcId="{7A0B8457-C59C-4459-95EA-538F66EA7BD2}" destId="{F5D23C66-80D9-48FC-B82B-3498100DCB19}" srcOrd="1" destOrd="0" presId="urn:microsoft.com/office/officeart/2005/8/layout/hList7"/>
    <dgm:cxn modelId="{CF5A6E6B-09C0-49F5-BC72-8392622458CF}" type="presOf" srcId="{8291292D-2D97-46DF-BE0E-6CB80D406222}" destId="{6C2CAEB0-7165-406B-91A7-5B35DDFBE73C}" srcOrd="0" destOrd="0" presId="urn:microsoft.com/office/officeart/2005/8/layout/hList7"/>
    <dgm:cxn modelId="{184A7A85-2955-4371-B659-69D696B6238B}" srcId="{8291292D-2D97-46DF-BE0E-6CB80D406222}" destId="{9AE6F142-8CDB-4318-B8AB-214F041F5B50}" srcOrd="1" destOrd="0" parTransId="{DE0A0B14-758F-4348-BEF1-A12A61F50AC3}" sibTransId="{40640336-AAD7-4663-8125-553C539F1565}"/>
    <dgm:cxn modelId="{E46A40A6-4BE8-4937-8616-6A9D8BF2A7D8}" type="presOf" srcId="{C8E4CDC8-EABC-4A0E-85D3-C671F83A8D98}" destId="{0E55FC44-0FAB-4789-B59C-9B517459CD65}" srcOrd="1" destOrd="0" presId="urn:microsoft.com/office/officeart/2005/8/layout/hList7"/>
    <dgm:cxn modelId="{1E4547B1-B050-42B0-B047-C629426999BE}" srcId="{8291292D-2D97-46DF-BE0E-6CB80D406222}" destId="{BD7BB012-0811-4F22-BB43-A83E2BAFDA49}" srcOrd="0" destOrd="0" parTransId="{86E514A9-371A-475B-8AC9-7FF96F082223}" sibTransId="{21FF91D8-9784-4179-8CB2-BF81231E8989}"/>
    <dgm:cxn modelId="{B35344B2-4F38-4FFC-AA24-69122E14C786}" srcId="{8291292D-2D97-46DF-BE0E-6CB80D406222}" destId="{7A0B8457-C59C-4459-95EA-538F66EA7BD2}" srcOrd="3" destOrd="0" parTransId="{8D396EE7-601F-4966-8046-39BBF582D18E}" sibTransId="{39DE4336-FA58-4E92-A790-CABCB330728A}"/>
    <dgm:cxn modelId="{8B8989B7-305D-45A5-9A58-36900D2459AE}" type="presOf" srcId="{9AE6F142-8CDB-4318-B8AB-214F041F5B50}" destId="{A641C4B4-AA0B-42C4-81CE-F5069142ECA1}" srcOrd="1" destOrd="0" presId="urn:microsoft.com/office/officeart/2005/8/layout/hList7"/>
    <dgm:cxn modelId="{FCBB1ABC-C289-48CA-AAB7-BEEB7FFD614C}" type="presOf" srcId="{7A0B8457-C59C-4459-95EA-538F66EA7BD2}" destId="{267A9AEE-033C-4100-95C2-CC57D5EC9A28}" srcOrd="0" destOrd="0" presId="urn:microsoft.com/office/officeart/2005/8/layout/hList7"/>
    <dgm:cxn modelId="{A15633BD-81CD-4A68-8951-2D3F809B041A}" type="presOf" srcId="{39DE4336-FA58-4E92-A790-CABCB330728A}" destId="{0A97CE68-ECF4-4A28-8491-2090866CACB1}" srcOrd="0" destOrd="0" presId="urn:microsoft.com/office/officeart/2005/8/layout/hList7"/>
    <dgm:cxn modelId="{D958B7C2-DED8-491B-B40B-612DA2B7BB16}" type="presOf" srcId="{BA511685-6F29-4F48-98C1-049727C63A1F}" destId="{906E1E13-992C-47D7-9F9A-46F251F4EB34}" srcOrd="0" destOrd="0" presId="urn:microsoft.com/office/officeart/2005/8/layout/hList7"/>
    <dgm:cxn modelId="{6A50F4CB-50DB-4CB7-AD99-44E42311C569}" type="presOf" srcId="{472E2AEB-B609-4292-A205-07581E03CEFF}" destId="{A437C5A2-65FD-48C7-B2FC-E0243FFC2C66}" srcOrd="0" destOrd="0" presId="urn:microsoft.com/office/officeart/2005/8/layout/hList7"/>
    <dgm:cxn modelId="{253C89D2-85A7-4021-8F26-0431F0751115}" type="presOf" srcId="{BD7BB012-0811-4F22-BB43-A83E2BAFDA49}" destId="{AEA027C1-79E0-4374-80B0-AF2720A8D4D5}" srcOrd="0" destOrd="0" presId="urn:microsoft.com/office/officeart/2005/8/layout/hList7"/>
    <dgm:cxn modelId="{884D47DC-50C4-48DC-9143-9960E9FA8C49}" srcId="{8291292D-2D97-46DF-BE0E-6CB80D406222}" destId="{BA511685-6F29-4F48-98C1-049727C63A1F}" srcOrd="4" destOrd="0" parTransId="{CCF98CD5-F906-4768-887D-72617A6ACB18}" sibTransId="{56980E68-51B3-42EE-8B70-C4394337E555}"/>
    <dgm:cxn modelId="{A689BFFB-4F77-4AB6-9145-474422C87BE8}" type="presOf" srcId="{9AE6F142-8CDB-4318-B8AB-214F041F5B50}" destId="{F1E97F24-AE35-4A14-8DDF-BA5B6F81CA4C}" srcOrd="0" destOrd="0" presId="urn:microsoft.com/office/officeart/2005/8/layout/hList7"/>
    <dgm:cxn modelId="{E7131DFF-A992-493B-9D8A-4CDC8CBA275B}" srcId="{8291292D-2D97-46DF-BE0E-6CB80D406222}" destId="{C8E4CDC8-EABC-4A0E-85D3-C671F83A8D98}" srcOrd="2" destOrd="0" parTransId="{0BA1E42D-423A-4467-AEBD-C51DF975E84D}" sibTransId="{472E2AEB-B609-4292-A205-07581E03CEFF}"/>
    <dgm:cxn modelId="{C8F8A79F-61EA-44CD-BF4E-84E00E95CA84}" type="presParOf" srcId="{6C2CAEB0-7165-406B-91A7-5B35DDFBE73C}" destId="{39D47B5A-5AA4-4B8F-AE7F-3E26193E4785}" srcOrd="0" destOrd="0" presId="urn:microsoft.com/office/officeart/2005/8/layout/hList7"/>
    <dgm:cxn modelId="{24A34C6F-96FB-41DE-8E1D-1D98F629B443}" type="presParOf" srcId="{6C2CAEB0-7165-406B-91A7-5B35DDFBE73C}" destId="{5194689F-10E6-4CDC-9ECD-28365CEE0679}" srcOrd="1" destOrd="0" presId="urn:microsoft.com/office/officeart/2005/8/layout/hList7"/>
    <dgm:cxn modelId="{57DFCADB-84AF-4A15-9F02-6E82D8E0E9E5}" type="presParOf" srcId="{5194689F-10E6-4CDC-9ECD-28365CEE0679}" destId="{6D9EE448-A013-4CB0-AD5C-F16B76100B42}" srcOrd="0" destOrd="0" presId="urn:microsoft.com/office/officeart/2005/8/layout/hList7"/>
    <dgm:cxn modelId="{601D17D3-6DB7-47F7-BFF9-A5BDB0DCD84C}" type="presParOf" srcId="{6D9EE448-A013-4CB0-AD5C-F16B76100B42}" destId="{AEA027C1-79E0-4374-80B0-AF2720A8D4D5}" srcOrd="0" destOrd="0" presId="urn:microsoft.com/office/officeart/2005/8/layout/hList7"/>
    <dgm:cxn modelId="{43CF105E-AA8E-4639-B9D2-639D8533A97D}" type="presParOf" srcId="{6D9EE448-A013-4CB0-AD5C-F16B76100B42}" destId="{95215996-1DC5-4699-B1F4-B45FA59D4CCB}" srcOrd="1" destOrd="0" presId="urn:microsoft.com/office/officeart/2005/8/layout/hList7"/>
    <dgm:cxn modelId="{DE14383A-C66C-49F3-9F3F-3AF80A65874B}" type="presParOf" srcId="{6D9EE448-A013-4CB0-AD5C-F16B76100B42}" destId="{771809E4-6669-4274-924B-5C9E8D951881}" srcOrd="2" destOrd="0" presId="urn:microsoft.com/office/officeart/2005/8/layout/hList7"/>
    <dgm:cxn modelId="{D8F5A450-C696-4B67-B11A-F8F207D1EE7F}" type="presParOf" srcId="{6D9EE448-A013-4CB0-AD5C-F16B76100B42}" destId="{DF4F3C4A-DA8B-4F01-AC23-55BA40F2486C}" srcOrd="3" destOrd="0" presId="urn:microsoft.com/office/officeart/2005/8/layout/hList7"/>
    <dgm:cxn modelId="{3A1ECE14-9826-4C84-B078-4FA4538D3607}" type="presParOf" srcId="{5194689F-10E6-4CDC-9ECD-28365CEE0679}" destId="{600F43A2-9C97-48B3-8A29-81D286C5A5C5}" srcOrd="1" destOrd="0" presId="urn:microsoft.com/office/officeart/2005/8/layout/hList7"/>
    <dgm:cxn modelId="{6B9AB1AE-DD26-444F-96AC-BA57DC6248DD}" type="presParOf" srcId="{5194689F-10E6-4CDC-9ECD-28365CEE0679}" destId="{CC36D839-3C8F-4360-83E5-84265C9684DD}" srcOrd="2" destOrd="0" presId="urn:microsoft.com/office/officeart/2005/8/layout/hList7"/>
    <dgm:cxn modelId="{17F82D13-BB4B-4B09-9EE2-DC4BB66800EC}" type="presParOf" srcId="{CC36D839-3C8F-4360-83E5-84265C9684DD}" destId="{F1E97F24-AE35-4A14-8DDF-BA5B6F81CA4C}" srcOrd="0" destOrd="0" presId="urn:microsoft.com/office/officeart/2005/8/layout/hList7"/>
    <dgm:cxn modelId="{855BEF6F-4F25-4891-853E-23768479214D}" type="presParOf" srcId="{CC36D839-3C8F-4360-83E5-84265C9684DD}" destId="{A641C4B4-AA0B-42C4-81CE-F5069142ECA1}" srcOrd="1" destOrd="0" presId="urn:microsoft.com/office/officeart/2005/8/layout/hList7"/>
    <dgm:cxn modelId="{096CDEE2-E1B2-44CA-AA9E-FCCFCAFDB2DC}" type="presParOf" srcId="{CC36D839-3C8F-4360-83E5-84265C9684DD}" destId="{CBE05B9B-CB2A-414F-86FD-4187AC522270}" srcOrd="2" destOrd="0" presId="urn:microsoft.com/office/officeart/2005/8/layout/hList7"/>
    <dgm:cxn modelId="{B8B95030-F757-4599-BC26-124DE6A7EEB0}" type="presParOf" srcId="{CC36D839-3C8F-4360-83E5-84265C9684DD}" destId="{25B5131D-7E4C-4182-8BD4-49F77053BB46}" srcOrd="3" destOrd="0" presId="urn:microsoft.com/office/officeart/2005/8/layout/hList7"/>
    <dgm:cxn modelId="{6EDE1800-1AA8-470E-B4B8-B476315605FA}" type="presParOf" srcId="{5194689F-10E6-4CDC-9ECD-28365CEE0679}" destId="{E9499F64-F312-4973-ABC6-A0BF26A4CB15}" srcOrd="3" destOrd="0" presId="urn:microsoft.com/office/officeart/2005/8/layout/hList7"/>
    <dgm:cxn modelId="{6CB84B10-9F4B-4745-80F7-CAA4CF3917D2}" type="presParOf" srcId="{5194689F-10E6-4CDC-9ECD-28365CEE0679}" destId="{13819FC2-0B39-4F85-84C1-743E91A66222}" srcOrd="4" destOrd="0" presId="urn:microsoft.com/office/officeart/2005/8/layout/hList7"/>
    <dgm:cxn modelId="{17BBC247-EFFF-4622-B772-B26D5496A591}" type="presParOf" srcId="{13819FC2-0B39-4F85-84C1-743E91A66222}" destId="{C066805D-7461-4DA6-AD07-C15600A84DB2}" srcOrd="0" destOrd="0" presId="urn:microsoft.com/office/officeart/2005/8/layout/hList7"/>
    <dgm:cxn modelId="{F6828D10-7129-4194-B929-5E22E201B824}" type="presParOf" srcId="{13819FC2-0B39-4F85-84C1-743E91A66222}" destId="{0E55FC44-0FAB-4789-B59C-9B517459CD65}" srcOrd="1" destOrd="0" presId="urn:microsoft.com/office/officeart/2005/8/layout/hList7"/>
    <dgm:cxn modelId="{C5F7A181-620B-4231-8D76-BA5C5B3DDCC3}" type="presParOf" srcId="{13819FC2-0B39-4F85-84C1-743E91A66222}" destId="{C7ED85B8-BF17-4D6C-ACF7-62EB53BA6600}" srcOrd="2" destOrd="0" presId="urn:microsoft.com/office/officeart/2005/8/layout/hList7"/>
    <dgm:cxn modelId="{C46DF5F3-3592-4943-B240-BB7D4FB4BCDF}" type="presParOf" srcId="{13819FC2-0B39-4F85-84C1-743E91A66222}" destId="{9C9EE740-ECD1-4A81-8352-4C1D5331458F}" srcOrd="3" destOrd="0" presId="urn:microsoft.com/office/officeart/2005/8/layout/hList7"/>
    <dgm:cxn modelId="{2CCB9980-9429-4169-ADF4-A6A38FA7AFDF}" type="presParOf" srcId="{5194689F-10E6-4CDC-9ECD-28365CEE0679}" destId="{A437C5A2-65FD-48C7-B2FC-E0243FFC2C66}" srcOrd="5" destOrd="0" presId="urn:microsoft.com/office/officeart/2005/8/layout/hList7"/>
    <dgm:cxn modelId="{2E6EF5F6-C4D5-4AF7-B781-E4528FA0E341}" type="presParOf" srcId="{5194689F-10E6-4CDC-9ECD-28365CEE0679}" destId="{40A5AAC4-B1D6-4E67-9DF4-775C413D8A0F}" srcOrd="6" destOrd="0" presId="urn:microsoft.com/office/officeart/2005/8/layout/hList7"/>
    <dgm:cxn modelId="{CC5F9B2F-851B-4D29-9925-FF3B0C633417}" type="presParOf" srcId="{40A5AAC4-B1D6-4E67-9DF4-775C413D8A0F}" destId="{267A9AEE-033C-4100-95C2-CC57D5EC9A28}" srcOrd="0" destOrd="0" presId="urn:microsoft.com/office/officeart/2005/8/layout/hList7"/>
    <dgm:cxn modelId="{3B17CBF4-E294-4DC6-8192-8963928924D8}" type="presParOf" srcId="{40A5AAC4-B1D6-4E67-9DF4-775C413D8A0F}" destId="{F5D23C66-80D9-48FC-B82B-3498100DCB19}" srcOrd="1" destOrd="0" presId="urn:microsoft.com/office/officeart/2005/8/layout/hList7"/>
    <dgm:cxn modelId="{35E07C5F-4F7D-4BEB-83CA-056C2A150C3B}" type="presParOf" srcId="{40A5AAC4-B1D6-4E67-9DF4-775C413D8A0F}" destId="{E012305A-5275-4F2A-9AB6-D17DDD0290DC}" srcOrd="2" destOrd="0" presId="urn:microsoft.com/office/officeart/2005/8/layout/hList7"/>
    <dgm:cxn modelId="{204B3C32-F1FB-4CBE-BC1D-69F384095BF2}" type="presParOf" srcId="{40A5AAC4-B1D6-4E67-9DF4-775C413D8A0F}" destId="{C33523D7-D9B2-4A76-AD14-BF5A75BBBB59}" srcOrd="3" destOrd="0" presId="urn:microsoft.com/office/officeart/2005/8/layout/hList7"/>
    <dgm:cxn modelId="{DF9D522B-0C34-407C-87B2-21BBC6D0A574}" type="presParOf" srcId="{5194689F-10E6-4CDC-9ECD-28365CEE0679}" destId="{0A97CE68-ECF4-4A28-8491-2090866CACB1}" srcOrd="7" destOrd="0" presId="urn:microsoft.com/office/officeart/2005/8/layout/hList7"/>
    <dgm:cxn modelId="{913BFC54-B5CF-4F45-BF51-3CBC20D9517C}" type="presParOf" srcId="{5194689F-10E6-4CDC-9ECD-28365CEE0679}" destId="{0FFAB3D9-5ABE-4560-84C3-AC86B6E6C887}" srcOrd="8" destOrd="0" presId="urn:microsoft.com/office/officeart/2005/8/layout/hList7"/>
    <dgm:cxn modelId="{8A6776D7-68BE-4B67-8C32-2C5913DD434F}" type="presParOf" srcId="{0FFAB3D9-5ABE-4560-84C3-AC86B6E6C887}" destId="{906E1E13-992C-47D7-9F9A-46F251F4EB34}" srcOrd="0" destOrd="0" presId="urn:microsoft.com/office/officeart/2005/8/layout/hList7"/>
    <dgm:cxn modelId="{57BB19C2-D8B0-4B64-B51C-C9BE91E5E494}" type="presParOf" srcId="{0FFAB3D9-5ABE-4560-84C3-AC86B6E6C887}" destId="{4F94854B-8284-492B-884A-4E1747E8B475}" srcOrd="1" destOrd="0" presId="urn:microsoft.com/office/officeart/2005/8/layout/hList7"/>
    <dgm:cxn modelId="{AD39BAF0-EDA6-4DC1-971A-F930C5689B82}" type="presParOf" srcId="{0FFAB3D9-5ABE-4560-84C3-AC86B6E6C887}" destId="{26D4B28C-94A8-46EE-A933-B110395F73A6}" srcOrd="2" destOrd="0" presId="urn:microsoft.com/office/officeart/2005/8/layout/hList7"/>
    <dgm:cxn modelId="{B3E8EA51-9C43-4E8D-89C3-702C1AC4EF5D}" type="presParOf" srcId="{0FFAB3D9-5ABE-4560-84C3-AC86B6E6C887}" destId="{FB7B658B-9D9B-4BDD-895C-6C23374142BF}"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8F4E49-C3D4-4149-AB95-81FEC777AE8D}"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id-ID"/>
        </a:p>
      </dgm:t>
    </dgm:pt>
    <dgm:pt modelId="{E19007B8-325D-4CA8-8478-3E28EA8805DE}">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AA3EE4C4-6AE3-4B20-B31B-CD4891F87FE7}" type="parTrans" cxnId="{9BFE896D-216D-475B-86B5-BD74FF128432}">
      <dgm:prSet/>
      <dgm:spPr/>
      <dgm:t>
        <a:bodyPr/>
        <a:lstStyle/>
        <a:p>
          <a:endParaRPr lang="id-ID"/>
        </a:p>
      </dgm:t>
    </dgm:pt>
    <dgm:pt modelId="{CB52E7CF-E97A-417F-95F7-3729E9BE02B5}" type="sibTrans" cxnId="{9BFE896D-216D-475B-86B5-BD74FF128432}">
      <dgm:prSet/>
      <dgm:spPr/>
      <dgm:t>
        <a:bodyPr/>
        <a:lstStyle/>
        <a:p>
          <a:endParaRPr lang="id-ID"/>
        </a:p>
      </dgm:t>
    </dgm:pt>
    <dgm:pt modelId="{26AF56E6-8441-4C7A-8DED-DA81D18B33D0}" type="pres">
      <dgm:prSet presAssocID="{AC8F4E49-C3D4-4149-AB95-81FEC777AE8D}" presName="linear" presStyleCnt="0">
        <dgm:presLayoutVars>
          <dgm:animLvl val="lvl"/>
          <dgm:resizeHandles val="exact"/>
        </dgm:presLayoutVars>
      </dgm:prSet>
      <dgm:spPr/>
    </dgm:pt>
    <dgm:pt modelId="{202D3DA3-A1AB-4F6B-A14B-F2E8AD7CB49D}" type="pres">
      <dgm:prSet presAssocID="{E19007B8-325D-4CA8-8478-3E28EA8805DE}" presName="parentText" presStyleLbl="node1" presStyleIdx="0" presStyleCnt="1">
        <dgm:presLayoutVars>
          <dgm:chMax val="0"/>
          <dgm:bulletEnabled val="1"/>
        </dgm:presLayoutVars>
      </dgm:prSet>
      <dgm:spPr/>
    </dgm:pt>
  </dgm:ptLst>
  <dgm:cxnLst>
    <dgm:cxn modelId="{E48DA468-6846-4656-82E2-433B36BF54E3}" type="presOf" srcId="{E19007B8-325D-4CA8-8478-3E28EA8805DE}" destId="{202D3DA3-A1AB-4F6B-A14B-F2E8AD7CB49D}" srcOrd="0" destOrd="0" presId="urn:microsoft.com/office/officeart/2005/8/layout/vList2"/>
    <dgm:cxn modelId="{9BFE896D-216D-475B-86B5-BD74FF128432}" srcId="{AC8F4E49-C3D4-4149-AB95-81FEC777AE8D}" destId="{E19007B8-325D-4CA8-8478-3E28EA8805DE}" srcOrd="0" destOrd="0" parTransId="{AA3EE4C4-6AE3-4B20-B31B-CD4891F87FE7}" sibTransId="{CB52E7CF-E97A-417F-95F7-3729E9BE02B5}"/>
    <dgm:cxn modelId="{46D14EDD-41D5-43E6-87DA-8CB79D83AFEE}" type="presOf" srcId="{AC8F4E49-C3D4-4149-AB95-81FEC777AE8D}" destId="{26AF56E6-8441-4C7A-8DED-DA81D18B33D0}" srcOrd="0" destOrd="0" presId="urn:microsoft.com/office/officeart/2005/8/layout/vList2"/>
    <dgm:cxn modelId="{3F5A7E9B-5699-4D90-B9B6-D1881C61CE62}" type="presParOf" srcId="{26AF56E6-8441-4C7A-8DED-DA81D18B33D0}" destId="{202D3DA3-A1AB-4F6B-A14B-F2E8AD7CB4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9722D1-A781-43EF-A4B9-F70F1DC42125}" type="doc">
      <dgm:prSet loTypeId="urn:microsoft.com/office/officeart/2005/8/layout/target3" loCatId="relationship" qsTypeId="urn:microsoft.com/office/officeart/2005/8/quickstyle/3d2#4" qsCatId="3D" csTypeId="urn:microsoft.com/office/officeart/2005/8/colors/accent1_1" csCatId="accent1"/>
      <dgm:spPr/>
      <dgm:t>
        <a:bodyPr/>
        <a:lstStyle/>
        <a:p>
          <a:endParaRPr lang="id-ID"/>
        </a:p>
      </dgm:t>
    </dgm:pt>
    <dgm:pt modelId="{2D84A97B-7EA7-48AE-9158-6800AEEC9BBD}">
      <dgm:prSet/>
      <dgm:spPr/>
      <dgm:t>
        <a:bodyPr/>
        <a:lstStyle/>
        <a:p>
          <a:pPr rtl="0"/>
          <a:r>
            <a:rPr lang="id-ID" dirty="0"/>
            <a:t>Menurut Oetojo Oesman (1991: 51), Salah satu peranan Pancasila yang menonjol sejak permulaan penyelenggaraan negara Republik Indonesia adalah fungsinya dalam mempersatukan seluruh rakyat Indonesia menjadi Bangsa yang berkepribadian dan percaya pada diri sendiri.</a:t>
          </a:r>
        </a:p>
      </dgm:t>
    </dgm:pt>
    <dgm:pt modelId="{3663CAD2-B631-48ED-95FB-60007E1841F3}" type="parTrans" cxnId="{36A2E0F3-9E71-4AC3-9E6A-C43991045479}">
      <dgm:prSet/>
      <dgm:spPr/>
      <dgm:t>
        <a:bodyPr/>
        <a:lstStyle/>
        <a:p>
          <a:endParaRPr lang="id-ID"/>
        </a:p>
      </dgm:t>
    </dgm:pt>
    <dgm:pt modelId="{4F08FA7F-34EB-45D2-86A8-5833F0C1602A}" type="sibTrans" cxnId="{36A2E0F3-9E71-4AC3-9E6A-C43991045479}">
      <dgm:prSet/>
      <dgm:spPr/>
      <dgm:t>
        <a:bodyPr/>
        <a:lstStyle/>
        <a:p>
          <a:endParaRPr lang="id-ID"/>
        </a:p>
      </dgm:t>
    </dgm:pt>
    <dgm:pt modelId="{18AB7484-8F39-4B0A-A8D0-FD625C1A6E6F}">
      <dgm:prSet/>
      <dgm:spPr/>
      <dgm:t>
        <a:bodyPr/>
        <a:lstStyle/>
        <a:p>
          <a:pPr rtl="0"/>
          <a:r>
            <a:rPr lang="id-ID" dirty="0"/>
            <a:t>Kondisi masyarakat sejak permulaan hidup kenegaraan adalah </a:t>
          </a:r>
          <a:r>
            <a:rPr lang="id-ID" i="1" dirty="0"/>
            <a:t>serba majemuk. </a:t>
          </a:r>
          <a:r>
            <a:rPr lang="id-ID" dirty="0"/>
            <a:t> Masyarakat Indonesia bersifat multi etnis, multi religius dan multi ideologis. Kemajemukan tersebut menunjukkan adanya berbagai unsur yang saling berinteraksi.</a:t>
          </a:r>
        </a:p>
      </dgm:t>
    </dgm:pt>
    <dgm:pt modelId="{BA48BD42-518E-41F2-8AEA-F621D0B924F4}" type="parTrans" cxnId="{41785C2D-A285-43AD-9E25-78C2AFE9BEE3}">
      <dgm:prSet/>
      <dgm:spPr/>
      <dgm:t>
        <a:bodyPr/>
        <a:lstStyle/>
        <a:p>
          <a:endParaRPr lang="id-ID"/>
        </a:p>
      </dgm:t>
    </dgm:pt>
    <dgm:pt modelId="{7C39BF2E-473F-45A5-AC28-954676949996}" type="sibTrans" cxnId="{41785C2D-A285-43AD-9E25-78C2AFE9BEE3}">
      <dgm:prSet/>
      <dgm:spPr/>
      <dgm:t>
        <a:bodyPr/>
        <a:lstStyle/>
        <a:p>
          <a:endParaRPr lang="id-ID"/>
        </a:p>
      </dgm:t>
    </dgm:pt>
    <dgm:pt modelId="{19C607F7-08F2-4628-8028-39DB8396B0B1}" type="pres">
      <dgm:prSet presAssocID="{749722D1-A781-43EF-A4B9-F70F1DC42125}" presName="Name0" presStyleCnt="0">
        <dgm:presLayoutVars>
          <dgm:chMax val="7"/>
          <dgm:dir/>
          <dgm:animLvl val="lvl"/>
          <dgm:resizeHandles val="exact"/>
        </dgm:presLayoutVars>
      </dgm:prSet>
      <dgm:spPr/>
    </dgm:pt>
    <dgm:pt modelId="{7804E9AA-2F04-43E3-A636-47D518D61FEF}" type="pres">
      <dgm:prSet presAssocID="{2D84A97B-7EA7-48AE-9158-6800AEEC9BBD}" presName="circle1" presStyleLbl="node1" presStyleIdx="0" presStyleCnt="2"/>
      <dgm:spPr/>
    </dgm:pt>
    <dgm:pt modelId="{27E8F8B6-70F5-4685-A9A1-71178DC2EBAE}" type="pres">
      <dgm:prSet presAssocID="{2D84A97B-7EA7-48AE-9158-6800AEEC9BBD}" presName="space" presStyleCnt="0"/>
      <dgm:spPr/>
    </dgm:pt>
    <dgm:pt modelId="{E71515C0-A230-4FBC-B18B-2F565092674B}" type="pres">
      <dgm:prSet presAssocID="{2D84A97B-7EA7-48AE-9158-6800AEEC9BBD}" presName="rect1" presStyleLbl="alignAcc1" presStyleIdx="0" presStyleCnt="2"/>
      <dgm:spPr/>
    </dgm:pt>
    <dgm:pt modelId="{2824EE19-E658-48A8-877C-295B1700ED9D}" type="pres">
      <dgm:prSet presAssocID="{18AB7484-8F39-4B0A-A8D0-FD625C1A6E6F}" presName="vertSpace2" presStyleLbl="node1" presStyleIdx="0" presStyleCnt="2"/>
      <dgm:spPr/>
    </dgm:pt>
    <dgm:pt modelId="{9B48567A-8F56-404D-9A52-A243BCC80029}" type="pres">
      <dgm:prSet presAssocID="{18AB7484-8F39-4B0A-A8D0-FD625C1A6E6F}" presName="circle2" presStyleLbl="node1" presStyleIdx="1" presStyleCnt="2"/>
      <dgm:spPr/>
    </dgm:pt>
    <dgm:pt modelId="{91E725B9-0F86-431E-A93C-F3EFC70C2CEB}" type="pres">
      <dgm:prSet presAssocID="{18AB7484-8F39-4B0A-A8D0-FD625C1A6E6F}" presName="rect2" presStyleLbl="alignAcc1" presStyleIdx="1" presStyleCnt="2"/>
      <dgm:spPr/>
    </dgm:pt>
    <dgm:pt modelId="{73C62219-2603-4912-A314-86DB72A89CCD}" type="pres">
      <dgm:prSet presAssocID="{2D84A97B-7EA7-48AE-9158-6800AEEC9BBD}" presName="rect1ParTxNoCh" presStyleLbl="alignAcc1" presStyleIdx="1" presStyleCnt="2">
        <dgm:presLayoutVars>
          <dgm:chMax val="1"/>
          <dgm:bulletEnabled val="1"/>
        </dgm:presLayoutVars>
      </dgm:prSet>
      <dgm:spPr/>
    </dgm:pt>
    <dgm:pt modelId="{C8A258B2-0F86-4DD8-A810-8505A57F7960}" type="pres">
      <dgm:prSet presAssocID="{18AB7484-8F39-4B0A-A8D0-FD625C1A6E6F}" presName="rect2ParTxNoCh" presStyleLbl="alignAcc1" presStyleIdx="1" presStyleCnt="2">
        <dgm:presLayoutVars>
          <dgm:chMax val="1"/>
          <dgm:bulletEnabled val="1"/>
        </dgm:presLayoutVars>
      </dgm:prSet>
      <dgm:spPr/>
    </dgm:pt>
  </dgm:ptLst>
  <dgm:cxnLst>
    <dgm:cxn modelId="{476C751E-A49F-4B7B-81C4-2DA029B2E0E5}" type="presOf" srcId="{18AB7484-8F39-4B0A-A8D0-FD625C1A6E6F}" destId="{C8A258B2-0F86-4DD8-A810-8505A57F7960}" srcOrd="1" destOrd="0" presId="urn:microsoft.com/office/officeart/2005/8/layout/target3"/>
    <dgm:cxn modelId="{BD96E322-C713-4E75-9E72-51947A37FA0A}" type="presOf" srcId="{2D84A97B-7EA7-48AE-9158-6800AEEC9BBD}" destId="{73C62219-2603-4912-A314-86DB72A89CCD}" srcOrd="1" destOrd="0" presId="urn:microsoft.com/office/officeart/2005/8/layout/target3"/>
    <dgm:cxn modelId="{41785C2D-A285-43AD-9E25-78C2AFE9BEE3}" srcId="{749722D1-A781-43EF-A4B9-F70F1DC42125}" destId="{18AB7484-8F39-4B0A-A8D0-FD625C1A6E6F}" srcOrd="1" destOrd="0" parTransId="{BA48BD42-518E-41F2-8AEA-F621D0B924F4}" sibTransId="{7C39BF2E-473F-45A5-AC28-954676949996}"/>
    <dgm:cxn modelId="{00283357-EB32-4E1C-B545-DFED4827C38A}" type="presOf" srcId="{18AB7484-8F39-4B0A-A8D0-FD625C1A6E6F}" destId="{91E725B9-0F86-431E-A93C-F3EFC70C2CEB}" srcOrd="0" destOrd="0" presId="urn:microsoft.com/office/officeart/2005/8/layout/target3"/>
    <dgm:cxn modelId="{E07729C4-A857-417C-8A6E-060DEC795B0A}" type="presOf" srcId="{749722D1-A781-43EF-A4B9-F70F1DC42125}" destId="{19C607F7-08F2-4628-8028-39DB8396B0B1}" srcOrd="0" destOrd="0" presId="urn:microsoft.com/office/officeart/2005/8/layout/target3"/>
    <dgm:cxn modelId="{B14B25D3-297F-49BF-80F3-C747AB5B8B24}" type="presOf" srcId="{2D84A97B-7EA7-48AE-9158-6800AEEC9BBD}" destId="{E71515C0-A230-4FBC-B18B-2F565092674B}" srcOrd="0" destOrd="0" presId="urn:microsoft.com/office/officeart/2005/8/layout/target3"/>
    <dgm:cxn modelId="{36A2E0F3-9E71-4AC3-9E6A-C43991045479}" srcId="{749722D1-A781-43EF-A4B9-F70F1DC42125}" destId="{2D84A97B-7EA7-48AE-9158-6800AEEC9BBD}" srcOrd="0" destOrd="0" parTransId="{3663CAD2-B631-48ED-95FB-60007E1841F3}" sibTransId="{4F08FA7F-34EB-45D2-86A8-5833F0C1602A}"/>
    <dgm:cxn modelId="{FC4DFFE9-6CC2-4D3A-9094-FFB73F7590A5}" type="presParOf" srcId="{19C607F7-08F2-4628-8028-39DB8396B0B1}" destId="{7804E9AA-2F04-43E3-A636-47D518D61FEF}" srcOrd="0" destOrd="0" presId="urn:microsoft.com/office/officeart/2005/8/layout/target3"/>
    <dgm:cxn modelId="{3C4CAE28-4573-4F76-93E4-9804A7E5F4C5}" type="presParOf" srcId="{19C607F7-08F2-4628-8028-39DB8396B0B1}" destId="{27E8F8B6-70F5-4685-A9A1-71178DC2EBAE}" srcOrd="1" destOrd="0" presId="urn:microsoft.com/office/officeart/2005/8/layout/target3"/>
    <dgm:cxn modelId="{CBE216BE-DC9C-4A09-B8C3-329AB9105685}" type="presParOf" srcId="{19C607F7-08F2-4628-8028-39DB8396B0B1}" destId="{E71515C0-A230-4FBC-B18B-2F565092674B}" srcOrd="2" destOrd="0" presId="urn:microsoft.com/office/officeart/2005/8/layout/target3"/>
    <dgm:cxn modelId="{721D5B04-BD73-44C6-BA9D-394EE6A8E40D}" type="presParOf" srcId="{19C607F7-08F2-4628-8028-39DB8396B0B1}" destId="{2824EE19-E658-48A8-877C-295B1700ED9D}" srcOrd="3" destOrd="0" presId="urn:microsoft.com/office/officeart/2005/8/layout/target3"/>
    <dgm:cxn modelId="{844828E7-E286-4AC4-B08C-20E64A078554}" type="presParOf" srcId="{19C607F7-08F2-4628-8028-39DB8396B0B1}" destId="{9B48567A-8F56-404D-9A52-A243BCC80029}" srcOrd="4" destOrd="0" presId="urn:microsoft.com/office/officeart/2005/8/layout/target3"/>
    <dgm:cxn modelId="{0391EA82-924E-4A99-8766-7B1BC43EC54C}" type="presParOf" srcId="{19C607F7-08F2-4628-8028-39DB8396B0B1}" destId="{91E725B9-0F86-431E-A93C-F3EFC70C2CEB}" srcOrd="5" destOrd="0" presId="urn:microsoft.com/office/officeart/2005/8/layout/target3"/>
    <dgm:cxn modelId="{E32D910E-16DE-48F1-8A1D-5295C880D64A}" type="presParOf" srcId="{19C607F7-08F2-4628-8028-39DB8396B0B1}" destId="{73C62219-2603-4912-A314-86DB72A89CCD}" srcOrd="6" destOrd="0" presId="urn:microsoft.com/office/officeart/2005/8/layout/target3"/>
    <dgm:cxn modelId="{5EEC2671-07F3-4605-8FAE-5F68DF68D0A4}" type="presParOf" srcId="{19C607F7-08F2-4628-8028-39DB8396B0B1}" destId="{C8A258B2-0F86-4DD8-A810-8505A57F7960}"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C8F4E49-C3D4-4149-AB95-81FEC777AE8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id-ID"/>
        </a:p>
      </dgm:t>
    </dgm:pt>
    <dgm:pt modelId="{E19007B8-325D-4CA8-8478-3E28EA8805DE}">
      <dgm:prSet/>
      <dgm:spPr/>
      <dgm:t>
        <a:bodyPr/>
        <a:lstStyle/>
        <a:p>
          <a:pPr rtl="0"/>
          <a:r>
            <a:rPr lang="en-US" b="1" dirty="0" err="1"/>
            <a:t>Pancasila</a:t>
          </a:r>
          <a:r>
            <a:rPr lang="en-US" b="1" dirty="0"/>
            <a:t> </a:t>
          </a:r>
          <a:r>
            <a:rPr lang="id-ID" b="1" dirty="0"/>
            <a:t>S</a:t>
          </a:r>
          <a:r>
            <a:rPr lang="en-US" b="1" dirty="0" err="1"/>
            <a:t>ebagai</a:t>
          </a:r>
          <a:r>
            <a:rPr lang="en-US" b="1" dirty="0"/>
            <a:t> </a:t>
          </a:r>
          <a:r>
            <a:rPr lang="id-ID" b="1" dirty="0"/>
            <a:t>P</a:t>
          </a:r>
          <a:r>
            <a:rPr lang="en-US" b="1" dirty="0" err="1"/>
            <a:t>emersatu</a:t>
          </a:r>
          <a:r>
            <a:rPr lang="en-US" b="1" dirty="0"/>
            <a:t> </a:t>
          </a:r>
          <a:r>
            <a:rPr lang="id-ID" b="1" dirty="0"/>
            <a:t>B</a:t>
          </a:r>
          <a:r>
            <a:rPr lang="en-US" b="1" dirty="0" err="1"/>
            <a:t>angsa</a:t>
          </a:r>
          <a:endParaRPr lang="en-US" b="1" dirty="0"/>
        </a:p>
      </dgm:t>
    </dgm:pt>
    <dgm:pt modelId="{AA3EE4C4-6AE3-4B20-B31B-CD4891F87FE7}" type="parTrans" cxnId="{9BFE896D-216D-475B-86B5-BD74FF128432}">
      <dgm:prSet/>
      <dgm:spPr/>
      <dgm:t>
        <a:bodyPr/>
        <a:lstStyle/>
        <a:p>
          <a:endParaRPr lang="id-ID"/>
        </a:p>
      </dgm:t>
    </dgm:pt>
    <dgm:pt modelId="{CB52E7CF-E97A-417F-95F7-3729E9BE02B5}" type="sibTrans" cxnId="{9BFE896D-216D-475B-86B5-BD74FF128432}">
      <dgm:prSet/>
      <dgm:spPr/>
      <dgm:t>
        <a:bodyPr/>
        <a:lstStyle/>
        <a:p>
          <a:endParaRPr lang="id-ID"/>
        </a:p>
      </dgm:t>
    </dgm:pt>
    <dgm:pt modelId="{26AF56E6-8441-4C7A-8DED-DA81D18B33D0}" type="pres">
      <dgm:prSet presAssocID="{AC8F4E49-C3D4-4149-AB95-81FEC777AE8D}" presName="linear" presStyleCnt="0">
        <dgm:presLayoutVars>
          <dgm:animLvl val="lvl"/>
          <dgm:resizeHandles val="exact"/>
        </dgm:presLayoutVars>
      </dgm:prSet>
      <dgm:spPr/>
    </dgm:pt>
    <dgm:pt modelId="{202D3DA3-A1AB-4F6B-A14B-F2E8AD7CB49D}" type="pres">
      <dgm:prSet presAssocID="{E19007B8-325D-4CA8-8478-3E28EA8805DE}" presName="parentText" presStyleLbl="node1" presStyleIdx="0" presStyleCnt="1">
        <dgm:presLayoutVars>
          <dgm:chMax val="0"/>
          <dgm:bulletEnabled val="1"/>
        </dgm:presLayoutVars>
      </dgm:prSet>
      <dgm:spPr/>
    </dgm:pt>
  </dgm:ptLst>
  <dgm:cxnLst>
    <dgm:cxn modelId="{9BFE896D-216D-475B-86B5-BD74FF128432}" srcId="{AC8F4E49-C3D4-4149-AB95-81FEC777AE8D}" destId="{E19007B8-325D-4CA8-8478-3E28EA8805DE}" srcOrd="0" destOrd="0" parTransId="{AA3EE4C4-6AE3-4B20-B31B-CD4891F87FE7}" sibTransId="{CB52E7CF-E97A-417F-95F7-3729E9BE02B5}"/>
    <dgm:cxn modelId="{3D685D7E-F968-4B9B-B7CD-B0DD194C4CCA}" type="presOf" srcId="{AC8F4E49-C3D4-4149-AB95-81FEC777AE8D}" destId="{26AF56E6-8441-4C7A-8DED-DA81D18B33D0}" srcOrd="0" destOrd="0" presId="urn:microsoft.com/office/officeart/2005/8/layout/vList2"/>
    <dgm:cxn modelId="{72DF79F3-E92E-4670-9D2F-2213A89BBCE9}" type="presOf" srcId="{E19007B8-325D-4CA8-8478-3E28EA8805DE}" destId="{202D3DA3-A1AB-4F6B-A14B-F2E8AD7CB49D}" srcOrd="0" destOrd="0" presId="urn:microsoft.com/office/officeart/2005/8/layout/vList2"/>
    <dgm:cxn modelId="{D6C0346C-6416-4C65-A804-AB1564E5DC0C}" type="presParOf" srcId="{26AF56E6-8441-4C7A-8DED-DA81D18B33D0}" destId="{202D3DA3-A1AB-4F6B-A14B-F2E8AD7CB4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BFE572-6776-4C6D-ABCD-A798AB4544BF}" type="doc">
      <dgm:prSet loTypeId="urn:microsoft.com/office/officeart/2005/8/layout/hList6" loCatId="list" qsTypeId="urn:microsoft.com/office/officeart/2005/8/quickstyle/3d2#5" qsCatId="3D" csTypeId="urn:microsoft.com/office/officeart/2005/8/colors/colorful3" csCatId="colorful" phldr="1"/>
      <dgm:spPr/>
      <dgm:t>
        <a:bodyPr/>
        <a:lstStyle/>
        <a:p>
          <a:endParaRPr lang="id-ID"/>
        </a:p>
      </dgm:t>
    </dgm:pt>
    <dgm:pt modelId="{6E3FA882-0425-4D57-A27D-546AC81CEAA8}">
      <dgm:prSet custT="1"/>
      <dgm:spPr/>
      <dgm:t>
        <a:bodyPr/>
        <a:lstStyle/>
        <a:p>
          <a:pPr rtl="0"/>
          <a:r>
            <a:rPr lang="id-ID" sz="2600" dirty="0"/>
            <a:t>Dalam masyarakat Indonesia yang majemuk, masalah pokok yang pertama-tama harus diatasi pada masa itu adalah bagaimana menggalang persatuan dan kekuatan bangsa yang sangat dibutuhkan untuk mengawali penyelenggaraan negara.</a:t>
          </a:r>
        </a:p>
      </dgm:t>
    </dgm:pt>
    <dgm:pt modelId="{2A209BC8-2107-4D46-91CD-B932096FD2B8}" type="parTrans" cxnId="{B50D4C77-14BA-42E6-9ACB-57ECFB7B7D9C}">
      <dgm:prSet/>
      <dgm:spPr/>
      <dgm:t>
        <a:bodyPr/>
        <a:lstStyle/>
        <a:p>
          <a:endParaRPr lang="id-ID" sz="2600"/>
        </a:p>
      </dgm:t>
    </dgm:pt>
    <dgm:pt modelId="{4994A499-32AC-4598-AE11-361E521B6D4D}" type="sibTrans" cxnId="{B50D4C77-14BA-42E6-9ACB-57ECFB7B7D9C}">
      <dgm:prSet/>
      <dgm:spPr/>
      <dgm:t>
        <a:bodyPr/>
        <a:lstStyle/>
        <a:p>
          <a:endParaRPr lang="id-ID" sz="2600"/>
        </a:p>
      </dgm:t>
    </dgm:pt>
    <dgm:pt modelId="{C9673E6B-0713-4384-8206-841B951A9D64}">
      <dgm:prSet custT="1"/>
      <dgm:spPr/>
      <dgm:t>
        <a:bodyPr/>
        <a:lstStyle/>
        <a:p>
          <a:pPr rtl="0"/>
          <a:r>
            <a:rPr lang="id-ID" sz="2600" i="1" dirty="0"/>
            <a:t>Nation and Character Building </a:t>
          </a:r>
          <a:r>
            <a:rPr lang="id-ID" sz="2600" dirty="0"/>
            <a:t>merupakan prasarat dan tugas utama yang harus dilaksanakan. Dalam konteks politik</a:t>
          </a:r>
          <a:r>
            <a:rPr lang="id-ID" sz="2600" i="1" dirty="0"/>
            <a:t> </a:t>
          </a:r>
          <a:r>
            <a:rPr lang="id-ID" sz="2600" dirty="0"/>
            <a:t>inilah Pancasila dipersepsikan sebagai Ideologi Persatuan. </a:t>
          </a:r>
        </a:p>
      </dgm:t>
    </dgm:pt>
    <dgm:pt modelId="{6E9D5143-8558-4FE2-BBF7-DB1E9142A3CB}" type="parTrans" cxnId="{61E0A46E-50F3-425D-B929-A7505DD4C14D}">
      <dgm:prSet/>
      <dgm:spPr/>
      <dgm:t>
        <a:bodyPr/>
        <a:lstStyle/>
        <a:p>
          <a:endParaRPr lang="id-ID" sz="2600"/>
        </a:p>
      </dgm:t>
    </dgm:pt>
    <dgm:pt modelId="{77C01394-47E0-4D7C-B172-C4B373EC9DE7}" type="sibTrans" cxnId="{61E0A46E-50F3-425D-B929-A7505DD4C14D}">
      <dgm:prSet/>
      <dgm:spPr/>
      <dgm:t>
        <a:bodyPr/>
        <a:lstStyle/>
        <a:p>
          <a:endParaRPr lang="id-ID" sz="2600"/>
        </a:p>
      </dgm:t>
    </dgm:pt>
    <dgm:pt modelId="{68A43220-FF78-477F-B814-AC9571DEF2D7}" type="pres">
      <dgm:prSet presAssocID="{A8BFE572-6776-4C6D-ABCD-A798AB4544BF}" presName="Name0" presStyleCnt="0">
        <dgm:presLayoutVars>
          <dgm:dir/>
          <dgm:resizeHandles val="exact"/>
        </dgm:presLayoutVars>
      </dgm:prSet>
      <dgm:spPr/>
    </dgm:pt>
    <dgm:pt modelId="{FB490B13-B1F5-4447-ABA2-1A8FF00CE249}" type="pres">
      <dgm:prSet presAssocID="{6E3FA882-0425-4D57-A27D-546AC81CEAA8}" presName="node" presStyleLbl="node1" presStyleIdx="0" presStyleCnt="2" custScaleX="107385">
        <dgm:presLayoutVars>
          <dgm:bulletEnabled val="1"/>
        </dgm:presLayoutVars>
      </dgm:prSet>
      <dgm:spPr/>
    </dgm:pt>
    <dgm:pt modelId="{31F90531-AC0A-425D-9C42-E218049E2103}" type="pres">
      <dgm:prSet presAssocID="{4994A499-32AC-4598-AE11-361E521B6D4D}" presName="sibTrans" presStyleCnt="0"/>
      <dgm:spPr/>
    </dgm:pt>
    <dgm:pt modelId="{CD5508B8-D2B4-44C0-8555-7D5453314453}" type="pres">
      <dgm:prSet presAssocID="{C9673E6B-0713-4384-8206-841B951A9D64}" presName="node" presStyleLbl="node1" presStyleIdx="1" presStyleCnt="2">
        <dgm:presLayoutVars>
          <dgm:bulletEnabled val="1"/>
        </dgm:presLayoutVars>
      </dgm:prSet>
      <dgm:spPr/>
    </dgm:pt>
  </dgm:ptLst>
  <dgm:cxnLst>
    <dgm:cxn modelId="{D296FF26-5F82-4299-8405-146CF559448F}" type="presOf" srcId="{A8BFE572-6776-4C6D-ABCD-A798AB4544BF}" destId="{68A43220-FF78-477F-B814-AC9571DEF2D7}" srcOrd="0" destOrd="0" presId="urn:microsoft.com/office/officeart/2005/8/layout/hList6"/>
    <dgm:cxn modelId="{94CF4B2B-6828-4EF9-A981-988141E291E3}" type="presOf" srcId="{C9673E6B-0713-4384-8206-841B951A9D64}" destId="{CD5508B8-D2B4-44C0-8555-7D5453314453}" srcOrd="0" destOrd="0" presId="urn:microsoft.com/office/officeart/2005/8/layout/hList6"/>
    <dgm:cxn modelId="{61E0A46E-50F3-425D-B929-A7505DD4C14D}" srcId="{A8BFE572-6776-4C6D-ABCD-A798AB4544BF}" destId="{C9673E6B-0713-4384-8206-841B951A9D64}" srcOrd="1" destOrd="0" parTransId="{6E9D5143-8558-4FE2-BBF7-DB1E9142A3CB}" sibTransId="{77C01394-47E0-4D7C-B172-C4B373EC9DE7}"/>
    <dgm:cxn modelId="{B50D4C77-14BA-42E6-9ACB-57ECFB7B7D9C}" srcId="{A8BFE572-6776-4C6D-ABCD-A798AB4544BF}" destId="{6E3FA882-0425-4D57-A27D-546AC81CEAA8}" srcOrd="0" destOrd="0" parTransId="{2A209BC8-2107-4D46-91CD-B932096FD2B8}" sibTransId="{4994A499-32AC-4598-AE11-361E521B6D4D}"/>
    <dgm:cxn modelId="{4D9980F4-997A-4513-BECA-4E6D13737D4A}" type="presOf" srcId="{6E3FA882-0425-4D57-A27D-546AC81CEAA8}" destId="{FB490B13-B1F5-4447-ABA2-1A8FF00CE249}" srcOrd="0" destOrd="0" presId="urn:microsoft.com/office/officeart/2005/8/layout/hList6"/>
    <dgm:cxn modelId="{9A7D44B5-DD58-4B3E-B750-8D8DCAE94135}" type="presParOf" srcId="{68A43220-FF78-477F-B814-AC9571DEF2D7}" destId="{FB490B13-B1F5-4447-ABA2-1A8FF00CE249}" srcOrd="0" destOrd="0" presId="urn:microsoft.com/office/officeart/2005/8/layout/hList6"/>
    <dgm:cxn modelId="{63A179C4-0D51-4676-A3A5-4EFDCE0E8E50}" type="presParOf" srcId="{68A43220-FF78-477F-B814-AC9571DEF2D7}" destId="{31F90531-AC0A-425D-9C42-E218049E2103}" srcOrd="1" destOrd="0" presId="urn:microsoft.com/office/officeart/2005/8/layout/hList6"/>
    <dgm:cxn modelId="{43D518EE-33BF-4892-85BA-D0F68212AC63}" type="presParOf" srcId="{68A43220-FF78-477F-B814-AC9571DEF2D7}" destId="{CD5508B8-D2B4-44C0-8555-7D5453314453}" srcOrd="2"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41225-8A85-45C6-B3EB-243E557D4C40}">
      <dsp:nvSpPr>
        <dsp:cNvPr id="0" name=""/>
        <dsp:cNvSpPr/>
      </dsp:nvSpPr>
      <dsp:spPr>
        <a:xfrm>
          <a:off x="0" y="272"/>
          <a:ext cx="7696373" cy="64578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al"/>
            </a:rPr>
            <a:t>Materi Yang Dibahas</a:t>
          </a:r>
          <a:endParaRPr lang="en-US" sz="3600" b="1" kern="1200" dirty="0">
            <a:latin typeface="Aral"/>
          </a:endParaRPr>
        </a:p>
      </dsp:txBody>
      <dsp:txXfrm>
        <a:off x="0" y="272"/>
        <a:ext cx="7696373" cy="6457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A8743-6D92-4BE9-9E6D-D195C87C821B}">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949E8-0526-4BC9-BBB5-3B963C7527FF}">
      <dsp:nvSpPr>
        <dsp:cNvPr id="0" name=""/>
        <dsp:cNvSpPr/>
      </dsp:nvSpPr>
      <dsp:spPr>
        <a:xfrm>
          <a:off x="0" y="0"/>
          <a:ext cx="10241984" cy="1620179"/>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id-ID" sz="2200" kern="1200" dirty="0"/>
            <a:t>Soekarno 1958 menyatakan bahwa Pancasila adalah Weltanschauung satu dasar Falsafah, Pancasila adalah alat pemersatu, yang saya yakin seyakin – yakinnya Bangsa Indonesia dari Sabang sampai Marauke hanyalah dapat bersatu padu di atas dasar Pancasila itu.</a:t>
          </a:r>
        </a:p>
      </dsp:txBody>
      <dsp:txXfrm>
        <a:off x="2210414" y="0"/>
        <a:ext cx="8031569" cy="1620179"/>
      </dsp:txXfrm>
    </dsp:sp>
    <dsp:sp modelId="{30196509-8EC1-4DC4-81B9-3CCDB361F7FF}">
      <dsp:nvSpPr>
        <dsp:cNvPr id="0" name=""/>
        <dsp:cNvSpPr/>
      </dsp:nvSpPr>
      <dsp:spPr>
        <a:xfrm>
          <a:off x="162018" y="162017"/>
          <a:ext cx="2048396" cy="1296143"/>
        </a:xfrm>
        <a:prstGeom prst="roundRect">
          <a:avLst>
            <a:gd name="adj" fmla="val 10000"/>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9BD97AD-2465-4647-9609-943A46E8B64F}">
      <dsp:nvSpPr>
        <dsp:cNvPr id="0" name=""/>
        <dsp:cNvSpPr/>
      </dsp:nvSpPr>
      <dsp:spPr>
        <a:xfrm>
          <a:off x="0" y="1782197"/>
          <a:ext cx="10241984" cy="1620179"/>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id-ID" sz="2200" kern="1200" dirty="0"/>
            <a:t>Ideologi Persatuan sebagaimana dimaksud dimana berangkat dari perjalanan panjang Bangsa Indonesia hingga hari ini bahwa secara nyata Pancasila berhasil menjadi jalan tengah atas berbagai persoalan bangsa yang mungkin muncul dari kemajemukan itu sendiri. </a:t>
          </a:r>
        </a:p>
      </dsp:txBody>
      <dsp:txXfrm>
        <a:off x="2210414" y="1782197"/>
        <a:ext cx="8031569" cy="1620179"/>
      </dsp:txXfrm>
    </dsp:sp>
    <dsp:sp modelId="{1E29FA09-B7CE-4F0E-A395-E2AC71756A27}">
      <dsp:nvSpPr>
        <dsp:cNvPr id="0" name=""/>
        <dsp:cNvSpPr/>
      </dsp:nvSpPr>
      <dsp:spPr>
        <a:xfrm>
          <a:off x="162018" y="1944215"/>
          <a:ext cx="2048396" cy="1296143"/>
        </a:xfrm>
        <a:prstGeom prst="roundRect">
          <a:avLst>
            <a:gd name="adj" fmla="val 10000"/>
          </a:avLst>
        </a:prstGeom>
        <a:solidFill>
          <a:schemeClr val="accent3">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7988FE1-F712-4415-A1AF-327B6B4397AF}">
      <dsp:nvSpPr>
        <dsp:cNvPr id="0" name=""/>
        <dsp:cNvSpPr/>
      </dsp:nvSpPr>
      <dsp:spPr>
        <a:xfrm>
          <a:off x="0" y="3564395"/>
          <a:ext cx="10241984" cy="1620179"/>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id-ID" sz="2200" kern="1200" dirty="0"/>
            <a:t>Meski kita harus akui bahwa perjalanan panjang Bangsa Indonesia tidak selalu berada dalam iklim teduh, pasang surut – badai gelombang tentunya mewarnai dinamika persatuan dan keutuhan bangsa..</a:t>
          </a:r>
        </a:p>
      </dsp:txBody>
      <dsp:txXfrm>
        <a:off x="2210414" y="3564395"/>
        <a:ext cx="8031569" cy="1620179"/>
      </dsp:txXfrm>
    </dsp:sp>
    <dsp:sp modelId="{330D8A2D-2EF5-49DE-952A-29F4206B25DD}">
      <dsp:nvSpPr>
        <dsp:cNvPr id="0" name=""/>
        <dsp:cNvSpPr/>
      </dsp:nvSpPr>
      <dsp:spPr>
        <a:xfrm>
          <a:off x="162018" y="3726413"/>
          <a:ext cx="2048396" cy="1296143"/>
        </a:xfrm>
        <a:prstGeom prst="roundRect">
          <a:avLst>
            <a:gd name="adj" fmla="val 10000"/>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64FB2-A8EE-4F38-8E64-B100E6E4C2CF}">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79DD8-7804-4BC6-8907-FB8B853EA344}">
      <dsp:nvSpPr>
        <dsp:cNvPr id="0" name=""/>
        <dsp:cNvSpPr/>
      </dsp:nvSpPr>
      <dsp:spPr>
        <a:xfrm>
          <a:off x="0" y="0"/>
          <a:ext cx="1512168" cy="1512168"/>
        </a:xfrm>
        <a:prstGeom prst="pie">
          <a:avLst>
            <a:gd name="adj1" fmla="val 5400000"/>
            <a:gd name="adj2" fmla="val 1620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D5E06-0F97-4B1B-AD4B-B9A376AD15C6}">
      <dsp:nvSpPr>
        <dsp:cNvPr id="0" name=""/>
        <dsp:cNvSpPr/>
      </dsp:nvSpPr>
      <dsp:spPr>
        <a:xfrm>
          <a:off x="756084" y="0"/>
          <a:ext cx="8563880" cy="1512168"/>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t>Pancasila sebagai ideologi bangsa memiliki kekuatan. Kekuatan yang dimaknai sebagai nilai-nilai fundamental yang mampu menghantarkan kepada cita–cita negara.</a:t>
          </a:r>
        </a:p>
      </dsp:txBody>
      <dsp:txXfrm>
        <a:off x="756084" y="0"/>
        <a:ext cx="8563880" cy="15121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BC1E1-5DD4-4DF9-B8A3-F761DB5D8EED}">
      <dsp:nvSpPr>
        <dsp:cNvPr id="0" name=""/>
        <dsp:cNvSpPr/>
      </dsp:nvSpPr>
      <dsp:spPr>
        <a:xfrm>
          <a:off x="0" y="161837"/>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1837"/>
        <a:ext cx="7704137" cy="8634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97028-205C-450A-AF3E-FD090C17E585}">
      <dsp:nvSpPr>
        <dsp:cNvPr id="0" name=""/>
        <dsp:cNvSpPr/>
      </dsp:nvSpPr>
      <dsp:spPr>
        <a:xfrm>
          <a:off x="0" y="12496"/>
          <a:ext cx="9070032" cy="1499671"/>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100000"/>
            </a:lnSpc>
            <a:spcBef>
              <a:spcPct val="0"/>
            </a:spcBef>
            <a:spcAft>
              <a:spcPts val="0"/>
            </a:spcAft>
            <a:buNone/>
          </a:pPr>
          <a:r>
            <a:rPr lang="id-ID" sz="2400" kern="1200" dirty="0">
              <a:latin typeface="Aral"/>
            </a:rPr>
            <a:t>Pancasila sebagai pemersatu bangsa bersama dengan nilai – nilai fundamental didalamnya menggambarkan kekuatan dari sebuah ideologi.</a:t>
          </a:r>
        </a:p>
      </dsp:txBody>
      <dsp:txXfrm>
        <a:off x="0" y="12496"/>
        <a:ext cx="9070032" cy="149967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FA540-1609-4874-AF9B-04E9A1ED46A8}">
      <dsp:nvSpPr>
        <dsp:cNvPr id="0" name=""/>
        <dsp:cNvSpPr/>
      </dsp:nvSpPr>
      <dsp:spPr>
        <a:xfrm>
          <a:off x="0" y="192615"/>
          <a:ext cx="9122608" cy="319176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id-ID" sz="3100" b="0" i="0" kern="1200" baseline="0" dirty="0"/>
            <a:t>Menurut Alfian</a:t>
          </a:r>
          <a:r>
            <a:rPr lang="id-ID" sz="3100" kern="1200" baseline="30000" dirty="0"/>
            <a:t>,</a:t>
          </a:r>
          <a:r>
            <a:rPr lang="id-ID" sz="3100" kern="1200" dirty="0"/>
            <a:t> </a:t>
          </a:r>
          <a:r>
            <a:rPr lang="id-ID" sz="3100" b="0" i="0" kern="1200" baseline="0" dirty="0"/>
            <a:t>seorang pakar ilmu politik bawa kekuatan suatu ideologi itu tergantung pada kualitas (tiga) dimensi yang ada pada ideologi itu sendiri dimana, Pancasila memenuhi ketiga dimensi tersebut,</a:t>
          </a:r>
          <a:r>
            <a:rPr lang="id-ID" sz="3100" b="0" i="0" kern="1200" dirty="0"/>
            <a:t> yaitu dimensi realita, dimensi idealisme, dan dimensi </a:t>
          </a:r>
          <a:r>
            <a:rPr lang="id-ID" sz="3100" i="1" kern="1200" dirty="0"/>
            <a:t>fleksibilitas/dimensi pengembangan.</a:t>
          </a:r>
          <a:endParaRPr lang="id-ID" sz="3100" b="0" i="0" kern="1200" baseline="0" dirty="0"/>
        </a:p>
      </dsp:txBody>
      <dsp:txXfrm>
        <a:off x="0" y="192615"/>
        <a:ext cx="9122608" cy="31917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1DBA1-EE8E-454F-9D9B-F1682A4F996C}">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9FAC7-EC2E-4DC9-B175-18CBA8EF6B90}">
      <dsp:nvSpPr>
        <dsp:cNvPr id="0" name=""/>
        <dsp:cNvSpPr/>
      </dsp:nvSpPr>
      <dsp:spPr>
        <a:xfrm rot="5400000">
          <a:off x="-409348" y="413628"/>
          <a:ext cx="2728990" cy="1910293"/>
        </a:xfrm>
        <a:prstGeom prst="chevron">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kern="1200" dirty="0">
            <a:latin typeface="Arial" pitchFamily="34" charset="0"/>
            <a:cs typeface="Arial" pitchFamily="34" charset="0"/>
          </a:endParaRPr>
        </a:p>
      </dsp:txBody>
      <dsp:txXfrm rot="-5400000">
        <a:off x="1" y="959427"/>
        <a:ext cx="1910293" cy="818697"/>
      </dsp:txXfrm>
    </dsp:sp>
    <dsp:sp modelId="{9D343783-3A19-47BC-9E98-835342B2FA7C}">
      <dsp:nvSpPr>
        <dsp:cNvPr id="0" name=""/>
        <dsp:cNvSpPr/>
      </dsp:nvSpPr>
      <dsp:spPr>
        <a:xfrm rot="5400000">
          <a:off x="4503044" y="-2592751"/>
          <a:ext cx="1773843" cy="6959346"/>
        </a:xfrm>
        <a:prstGeom prst="round2Same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a:latin typeface="Arial" pitchFamily="34" charset="0"/>
              <a:cs typeface="Arial" pitchFamily="34" charset="0"/>
            </a:rPr>
            <a:t>yaitu bahwa nilai-nilai dasar yang terkandung di dalam ideologi tersebut secara rill berakar dalam dan/atau hidup dalam masyarakat atau bangsanya, terutama karena nilai-nilai dasar tersebut bersumber dari budaya dan pengalaman sejarahnya (menjadi </a:t>
          </a:r>
          <a:r>
            <a:rPr lang="id-ID" sz="1600" b="0" i="1" kern="1200" baseline="0" dirty="0">
              <a:latin typeface="Arial" pitchFamily="34" charset="0"/>
              <a:cs typeface="Arial" pitchFamily="34" charset="0"/>
            </a:rPr>
            <a:t>volkgeist/</a:t>
          </a:r>
          <a:r>
            <a:rPr lang="id-ID" sz="1600" b="0" i="0" kern="1200" baseline="0" dirty="0">
              <a:latin typeface="Arial" pitchFamily="34" charset="0"/>
              <a:cs typeface="Arial" pitchFamily="34" charset="0"/>
            </a:rPr>
            <a:t>jiwa bangsa).</a:t>
          </a:r>
          <a:endParaRPr lang="id-ID" sz="1600" kern="1200" dirty="0">
            <a:latin typeface="Arial" pitchFamily="34" charset="0"/>
            <a:cs typeface="Arial" pitchFamily="34" charset="0"/>
          </a:endParaRPr>
        </a:p>
      </dsp:txBody>
      <dsp:txXfrm rot="-5400000">
        <a:off x="1910293" y="86592"/>
        <a:ext cx="6872754" cy="1600659"/>
      </dsp:txXfrm>
    </dsp:sp>
    <dsp:sp modelId="{EA4752F0-5E4B-444C-9B8F-307B4AD326F0}">
      <dsp:nvSpPr>
        <dsp:cNvPr id="0" name=""/>
        <dsp:cNvSpPr/>
      </dsp:nvSpPr>
      <dsp:spPr>
        <a:xfrm rot="5400000">
          <a:off x="-409348" y="2860654"/>
          <a:ext cx="2728990" cy="1910293"/>
        </a:xfrm>
        <a:prstGeom prst="chevron">
          <a:avLst/>
        </a:prstGeom>
        <a:solidFill>
          <a:schemeClr val="accent5">
            <a:hueOff val="-3715622"/>
            <a:satOff val="3658"/>
            <a:lumOff val="8236"/>
            <a:alphaOff val="0"/>
          </a:schemeClr>
        </a:solidFill>
        <a:ln w="15875" cap="rnd" cmpd="sng" algn="ctr">
          <a:solidFill>
            <a:schemeClr val="accent5">
              <a:hueOff val="-3715622"/>
              <a:satOff val="3658"/>
              <a:lumOff val="823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kern="1200" dirty="0">
            <a:latin typeface="Arial" pitchFamily="34" charset="0"/>
            <a:cs typeface="Arial" pitchFamily="34" charset="0"/>
          </a:endParaRPr>
        </a:p>
      </dsp:txBody>
      <dsp:txXfrm rot="-5400000">
        <a:off x="1" y="3406453"/>
        <a:ext cx="1910293" cy="818697"/>
      </dsp:txXfrm>
    </dsp:sp>
    <dsp:sp modelId="{8D9E7D78-F416-4BBC-93D1-E40A3E137AE3}">
      <dsp:nvSpPr>
        <dsp:cNvPr id="0" name=""/>
        <dsp:cNvSpPr/>
      </dsp:nvSpPr>
      <dsp:spPr>
        <a:xfrm rot="5400000">
          <a:off x="4503044" y="-141445"/>
          <a:ext cx="1773843" cy="6959346"/>
        </a:xfrm>
        <a:prstGeom prst="round2SameRect">
          <a:avLst/>
        </a:prstGeom>
        <a:solidFill>
          <a:schemeClr val="lt1">
            <a:alpha val="90000"/>
            <a:hueOff val="0"/>
            <a:satOff val="0"/>
            <a:lumOff val="0"/>
            <a:alphaOff val="0"/>
          </a:schemeClr>
        </a:solidFill>
        <a:ln w="15875" cap="rnd" cmpd="sng" algn="ctr">
          <a:solidFill>
            <a:schemeClr val="accent5">
              <a:hueOff val="-3715622"/>
              <a:satOff val="3658"/>
              <a:lumOff val="82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1" i="1" kern="1200" dirty="0">
              <a:latin typeface="Arial" pitchFamily="34" charset="0"/>
              <a:cs typeface="Arial" pitchFamily="34" charset="0"/>
            </a:rPr>
            <a:t>Dimensi realitas </a:t>
          </a:r>
          <a:r>
            <a:rPr lang="id-ID" sz="1600" kern="1200" dirty="0">
              <a:latin typeface="Arial" pitchFamily="34" charset="0"/>
              <a:cs typeface="Arial" pitchFamily="34" charset="0"/>
            </a:rPr>
            <a:t>terkait dengan 5 kata sebagaimana dimaksud di atas  tergambarkan jelas dalam sejarah panjang kehidupan Nusantara. Misal nilai ketuhanan, ditandai dengan terdistribusinya Agama Islam, Kristen Protestan, Katolik, Hindu, Budha dan Kong Hu Chu diseluruh pelosok negeri nyaris tidak menyediakan ruang untuk berkembangnya paham </a:t>
          </a:r>
          <a:r>
            <a:rPr lang="id-ID" sz="1600" i="1" kern="1200" dirty="0">
              <a:latin typeface="Arial" pitchFamily="34" charset="0"/>
              <a:cs typeface="Arial" pitchFamily="34" charset="0"/>
            </a:rPr>
            <a:t>atheis</a:t>
          </a:r>
          <a:r>
            <a:rPr lang="id-ID" sz="1600" kern="1200" dirty="0">
              <a:latin typeface="Arial" pitchFamily="34" charset="0"/>
              <a:cs typeface="Arial" pitchFamily="34" charset="0"/>
            </a:rPr>
            <a:t> ditengah masyarkat Indonesia</a:t>
          </a:r>
          <a:r>
            <a:rPr lang="id-ID" sz="1600" b="0" i="0" kern="1200" baseline="0" dirty="0">
              <a:latin typeface="Arial" pitchFamily="34" charset="0"/>
              <a:cs typeface="Arial" pitchFamily="34" charset="0"/>
            </a:rPr>
            <a:t> </a:t>
          </a:r>
          <a:endParaRPr lang="id-ID" sz="1600" kern="1200" dirty="0">
            <a:latin typeface="Arial" pitchFamily="34" charset="0"/>
            <a:cs typeface="Arial" pitchFamily="34" charset="0"/>
          </a:endParaRPr>
        </a:p>
      </dsp:txBody>
      <dsp:txXfrm rot="-5400000">
        <a:off x="1910293" y="2537898"/>
        <a:ext cx="6872754" cy="160065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1DBA1-EE8E-454F-9D9B-F1682A4F996C}">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8001A-48A7-4FBB-9946-A2FB7D9B2F09}">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5C7B0-DC94-4C45-BE29-C08D8DB37AC7}">
      <dsp:nvSpPr>
        <dsp:cNvPr id="0" name=""/>
        <dsp:cNvSpPr/>
      </dsp:nvSpPr>
      <dsp:spPr>
        <a:xfrm rot="5400000">
          <a:off x="-391262" y="392945"/>
          <a:ext cx="2608418" cy="1825892"/>
        </a:xfrm>
        <a:prstGeom prst="chevr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rtl="0">
            <a:lnSpc>
              <a:spcPct val="90000"/>
            </a:lnSpc>
            <a:spcBef>
              <a:spcPct val="0"/>
            </a:spcBef>
            <a:spcAft>
              <a:spcPct val="35000"/>
            </a:spcAft>
            <a:buNone/>
          </a:pPr>
          <a:endParaRPr lang="id-ID" sz="5100" kern="1200" dirty="0"/>
        </a:p>
      </dsp:txBody>
      <dsp:txXfrm rot="-5400000">
        <a:off x="1" y="914628"/>
        <a:ext cx="1825892" cy="782526"/>
      </dsp:txXfrm>
    </dsp:sp>
    <dsp:sp modelId="{77785DBE-D4B9-484E-A878-4836717D1E81}">
      <dsp:nvSpPr>
        <dsp:cNvPr id="0" name=""/>
        <dsp:cNvSpPr/>
      </dsp:nvSpPr>
      <dsp:spPr>
        <a:xfrm rot="5400000">
          <a:off x="4540226" y="-2712651"/>
          <a:ext cx="1695471" cy="7124139"/>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id-ID" sz="2100" b="0" i="0" kern="1200" baseline="0" dirty="0"/>
            <a:t>yaitu bahwa nilai-nilai dasar ideologi tersebut mengandung idealisme yang memberi harapan tentang masa depan yang lebih baik melalui pengalaman dalam praktik kehidupan bersama sehari-sehari dengan berbagai dimensinya</a:t>
          </a:r>
          <a:endParaRPr lang="id-ID" sz="2100" kern="1200" dirty="0"/>
        </a:p>
      </dsp:txBody>
      <dsp:txXfrm rot="-5400000">
        <a:off x="1825892" y="84449"/>
        <a:ext cx="7041373" cy="1529939"/>
      </dsp:txXfrm>
    </dsp:sp>
    <dsp:sp modelId="{5788D2CF-9DA3-4673-A094-8E2E788B149E}">
      <dsp:nvSpPr>
        <dsp:cNvPr id="0" name=""/>
        <dsp:cNvSpPr/>
      </dsp:nvSpPr>
      <dsp:spPr>
        <a:xfrm rot="5400000">
          <a:off x="-391262" y="2718352"/>
          <a:ext cx="2608418" cy="1825892"/>
        </a:xfrm>
        <a:prstGeom prst="chevr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2266950" rtl="0">
            <a:lnSpc>
              <a:spcPct val="90000"/>
            </a:lnSpc>
            <a:spcBef>
              <a:spcPct val="0"/>
            </a:spcBef>
            <a:spcAft>
              <a:spcPct val="35000"/>
            </a:spcAft>
            <a:buNone/>
          </a:pPr>
          <a:r>
            <a:rPr lang="id-ID" sz="5100" b="0" i="0" kern="1200" baseline="0" dirty="0"/>
            <a:t> </a:t>
          </a:r>
          <a:endParaRPr lang="id-ID" sz="5100" kern="1200" dirty="0"/>
        </a:p>
      </dsp:txBody>
      <dsp:txXfrm rot="-5400000">
        <a:off x="1" y="3240035"/>
        <a:ext cx="1825892" cy="782526"/>
      </dsp:txXfrm>
    </dsp:sp>
    <dsp:sp modelId="{A893D16A-0F7B-485C-B89D-590E8CEE4CB5}">
      <dsp:nvSpPr>
        <dsp:cNvPr id="0" name=""/>
        <dsp:cNvSpPr/>
      </dsp:nvSpPr>
      <dsp:spPr>
        <a:xfrm rot="5400000">
          <a:off x="4540226" y="-387243"/>
          <a:ext cx="1695471" cy="7124139"/>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id-ID" sz="2100" b="1" i="1" kern="1200" dirty="0"/>
            <a:t>Dimensi idealisme</a:t>
          </a:r>
          <a:r>
            <a:rPr lang="id-ID" sz="2100" kern="1200" dirty="0"/>
            <a:t>, Pancasila merupakan ideologi yang original bukan duplikasi dari ideologi lain yang secara bersamaan membawa harapan dan cita – cita berbangsa seperti keadilan untuk seluruh rakyat</a:t>
          </a:r>
        </a:p>
      </dsp:txBody>
      <dsp:txXfrm rot="-5400000">
        <a:off x="1825892" y="2409857"/>
        <a:ext cx="7041373" cy="15299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D70E4-B21F-4CEF-A339-E4F76C9A00F1}">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63427-1425-4019-BB77-7AA2FEF3F957}">
      <dsp:nvSpPr>
        <dsp:cNvPr id="0" name=""/>
        <dsp:cNvSpPr/>
      </dsp:nvSpPr>
      <dsp:spPr>
        <a:xfrm>
          <a:off x="0" y="759723"/>
          <a:ext cx="8980512" cy="1977300"/>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Yaitu ideologi tersebut memiliki keluwesan yang memungkinkan dan merangsang pengembangan pemikiran-pemikiran baru yang relevan dengan ideology bersangkutan tanpa menghilangkan atau mengingkari hakikat  atau jati diri yang terkandung dalam nilai-nilai dasarnya.</a:t>
          </a:r>
        </a:p>
      </dsp:txBody>
      <dsp:txXfrm>
        <a:off x="0" y="759723"/>
        <a:ext cx="8980512" cy="1977300"/>
      </dsp:txXfrm>
    </dsp:sp>
    <dsp:sp modelId="{F7D212B4-22C8-43B2-B184-35CA468DED08}">
      <dsp:nvSpPr>
        <dsp:cNvPr id="0" name=""/>
        <dsp:cNvSpPr/>
      </dsp:nvSpPr>
      <dsp:spPr>
        <a:xfrm>
          <a:off x="0" y="2924224"/>
          <a:ext cx="8980512" cy="1977300"/>
        </a:xfrm>
        <a:prstGeom prst="round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b="1" i="1" kern="1200" dirty="0">
              <a:latin typeface="Arial" pitchFamily="34" charset="0"/>
              <a:cs typeface="Arial" pitchFamily="34" charset="0"/>
            </a:rPr>
            <a:t>Dimensi Fleksibilitas</a:t>
          </a:r>
          <a:r>
            <a:rPr lang="id-ID" sz="2400" kern="1200" dirty="0">
              <a:latin typeface="Arial" pitchFamily="34" charset="0"/>
              <a:cs typeface="Arial" pitchFamily="34" charset="0"/>
            </a:rPr>
            <a:t>, Pancasila merupakan ideologi yang terbuka dengan pemahaman bahwa Pancasila dapat bertahan ditengah arus perubahan yang dalam bahasa lain dapat dikembangkan sesuai dengan perkembangan zaman. Sebagai ideologi Pancasila tidak tertutup, apalagi mengisolasi diri</a:t>
          </a:r>
        </a:p>
      </dsp:txBody>
      <dsp:txXfrm>
        <a:off x="0" y="2924224"/>
        <a:ext cx="8980512" cy="19773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77FC9-B47E-4604-9439-6662DFDB9602}">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26D9-5AAC-4B83-BFA0-EE28B8D64BA4}">
      <dsp:nvSpPr>
        <dsp:cNvPr id="0" name=""/>
        <dsp:cNvSpPr/>
      </dsp:nvSpPr>
      <dsp:spPr>
        <a:xfrm>
          <a:off x="351856" y="0"/>
          <a:ext cx="4691687" cy="5184576"/>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id-ID" sz="2200" b="1" i="1" kern="1200" dirty="0">
              <a:latin typeface="Arial" pitchFamily="34" charset="0"/>
              <a:cs typeface="Arial" pitchFamily="34" charset="0"/>
            </a:rPr>
            <a:t>Bung Karno</a:t>
          </a:r>
          <a:r>
            <a:rPr lang="id-ID" sz="2200" kern="1200" dirty="0">
              <a:latin typeface="Arial" pitchFamily="34" charset="0"/>
              <a:cs typeface="Arial" pitchFamily="34" charset="0"/>
            </a:rPr>
            <a:t>, mengemukakan ibarat </a:t>
          </a:r>
          <a:r>
            <a:rPr lang="id-ID" sz="2200" i="1" kern="1200" dirty="0">
              <a:latin typeface="Arial" pitchFamily="34" charset="0"/>
              <a:cs typeface="Arial" pitchFamily="34" charset="0"/>
            </a:rPr>
            <a:t>wadah dan isi </a:t>
          </a:r>
          <a:r>
            <a:rPr lang="id-ID" sz="2200" kern="1200" dirty="0">
              <a:latin typeface="Arial" pitchFamily="34" charset="0"/>
              <a:cs typeface="Arial" pitchFamily="34" charset="0"/>
            </a:rPr>
            <a:t>(1953). Negara adalah suatu wadah yang dapat diisi dengan apapun juga. Karena Negara RI disusun berdasarkan Pancasila, maka apapun isi yang dituangkan harus sesuai dengan nilai-nilai Pancasila.</a:t>
          </a:r>
        </a:p>
      </dsp:txBody>
      <dsp:txXfrm>
        <a:off x="351856" y="2073830"/>
        <a:ext cx="4691687" cy="2073830"/>
      </dsp:txXfrm>
    </dsp:sp>
    <dsp:sp modelId="{46A1B68B-D3D7-41C1-AF13-B35CA6B8EE7C}">
      <dsp:nvSpPr>
        <dsp:cNvPr id="0" name=""/>
        <dsp:cNvSpPr/>
      </dsp:nvSpPr>
      <dsp:spPr>
        <a:xfrm>
          <a:off x="1808381" y="72011"/>
          <a:ext cx="1726463" cy="1726463"/>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C820A39-8640-4C7B-92F7-4690EDEE5705}">
      <dsp:nvSpPr>
        <dsp:cNvPr id="0" name=""/>
        <dsp:cNvSpPr/>
      </dsp:nvSpPr>
      <dsp:spPr>
        <a:xfrm>
          <a:off x="5211600" y="0"/>
          <a:ext cx="5092670" cy="5184576"/>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id-ID" sz="2200" kern="1200" dirty="0">
              <a:latin typeface="Arial" pitchFamily="34" charset="0"/>
              <a:cs typeface="Arial" pitchFamily="34" charset="0"/>
            </a:rPr>
            <a:t>Pancasila merupakan ideologi nasional yang meliputi dan memayungi segenap orientasi didalamnya. Artinya, adanya pandangan hidup-pandangan hidup dalam masyarakat diakui dan dibenarkan untuk berkembang, baik dengan mengeksplisitkan potensi dan nilai-nilai yang terkandung di dalanya, maupun melalui akulturasi.</a:t>
          </a:r>
        </a:p>
      </dsp:txBody>
      <dsp:txXfrm>
        <a:off x="5211600" y="2073830"/>
        <a:ext cx="5092670" cy="2073830"/>
      </dsp:txXfrm>
    </dsp:sp>
    <dsp:sp modelId="{B7198FA7-1F2A-4190-9D7E-D451B20B62F6}">
      <dsp:nvSpPr>
        <dsp:cNvPr id="0" name=""/>
        <dsp:cNvSpPr/>
      </dsp:nvSpPr>
      <dsp:spPr>
        <a:xfrm>
          <a:off x="6775043" y="72011"/>
          <a:ext cx="1726463" cy="1726463"/>
        </a:xfrm>
        <a:prstGeom prst="ellipse">
          <a:avLst/>
        </a:prstGeom>
        <a:solidFill>
          <a:schemeClr val="accent2">
            <a:tint val="50000"/>
            <a:hueOff val="-4464560"/>
            <a:satOff val="25956"/>
            <a:lumOff val="216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930DBF4-3B2A-4E5B-9E83-BC7EF752F2CB}">
      <dsp:nvSpPr>
        <dsp:cNvPr id="0" name=""/>
        <dsp:cNvSpPr/>
      </dsp:nvSpPr>
      <dsp:spPr>
        <a:xfrm>
          <a:off x="749543" y="4391504"/>
          <a:ext cx="9157041" cy="777686"/>
        </a:xfrm>
        <a:prstGeom prst="leftRightArrow">
          <a:avLst/>
        </a:prstGeom>
        <a:solidFill>
          <a:schemeClr val="accent2">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91D-00A3-435B-898D-6C4EDAD105E6}">
      <dsp:nvSpPr>
        <dsp:cNvPr id="0" name=""/>
        <dsp:cNvSpPr/>
      </dsp:nvSpPr>
      <dsp:spPr>
        <a:xfrm>
          <a:off x="0" y="3464"/>
          <a:ext cx="7704137" cy="11934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kern="1200" dirty="0" err="1"/>
            <a:t>Kondisi</a:t>
          </a:r>
          <a:r>
            <a:rPr lang="en-US" sz="3000" b="1" kern="1200" dirty="0"/>
            <a:t> </a:t>
          </a:r>
          <a:r>
            <a:rPr lang="en-US" sz="3000" b="1" kern="1200" dirty="0" err="1"/>
            <a:t>Sosial</a:t>
          </a:r>
          <a:r>
            <a:rPr lang="en-US" sz="3000" b="1" kern="1200" dirty="0"/>
            <a:t> </a:t>
          </a:r>
          <a:r>
            <a:rPr lang="en-US" sz="3000" b="1" kern="1200" dirty="0" err="1"/>
            <a:t>Budaya</a:t>
          </a:r>
          <a:r>
            <a:rPr lang="en-US" sz="3000" b="1" kern="1200" dirty="0"/>
            <a:t>, </a:t>
          </a:r>
          <a:r>
            <a:rPr lang="en-US" sz="3000" b="1" kern="1200" dirty="0" err="1"/>
            <a:t>Geografis</a:t>
          </a:r>
          <a:r>
            <a:rPr lang="en-US" sz="3000" b="1" kern="1200" dirty="0"/>
            <a:t> Dan </a:t>
          </a:r>
          <a:r>
            <a:rPr lang="en-US" sz="3000" b="1" kern="1200" dirty="0" err="1"/>
            <a:t>Demografi</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31566-2C5E-48DC-B610-A07719C33514}">
      <dsp:nvSpPr>
        <dsp:cNvPr id="0" name=""/>
        <dsp:cNvSpPr/>
      </dsp:nvSpPr>
      <dsp:spPr>
        <a:xfrm>
          <a:off x="0" y="0"/>
          <a:ext cx="2736304" cy="2736304"/>
        </a:xfrm>
        <a:prstGeom prst="pie">
          <a:avLst>
            <a:gd name="adj1" fmla="val 5400000"/>
            <a:gd name="adj2" fmla="val 16200000"/>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8A13537-CC8F-4B94-8D4E-DAD8C110CD51}">
      <dsp:nvSpPr>
        <dsp:cNvPr id="0" name=""/>
        <dsp:cNvSpPr/>
      </dsp:nvSpPr>
      <dsp:spPr>
        <a:xfrm>
          <a:off x="1368152" y="0"/>
          <a:ext cx="9619888" cy="2736304"/>
        </a:xfrm>
        <a:prstGeom prst="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id-ID" sz="2700" kern="1200" dirty="0"/>
            <a:t>Secara georafis, Indonesia berada diantara 2 benua dan 2 samudra. Benua Asia disebelah utara, Benua Australia di sebelah selatan dan di sebelah barat Samudra Hindia sedangkan Samudra Pasifik berada di sebelah timur. Indonesia sangat strategis karena menjadi persimpangan lalu lintas dunia dengan potensi ekonomi yang luar biasa jika Indonesia mampu mengelolanya. </a:t>
          </a:r>
        </a:p>
      </dsp:txBody>
      <dsp:txXfrm>
        <a:off x="1368152" y="0"/>
        <a:ext cx="9619888" cy="273630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91D-00A3-435B-898D-6C4EDAD105E6}">
      <dsp:nvSpPr>
        <dsp:cNvPr id="0" name=""/>
        <dsp:cNvSpPr/>
      </dsp:nvSpPr>
      <dsp:spPr>
        <a:xfrm>
          <a:off x="0" y="3464"/>
          <a:ext cx="7704137" cy="11934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kern="1200" dirty="0" err="1"/>
            <a:t>Kondisi</a:t>
          </a:r>
          <a:r>
            <a:rPr lang="en-US" sz="3000" b="1" kern="1200" dirty="0"/>
            <a:t> </a:t>
          </a:r>
          <a:r>
            <a:rPr lang="en-US" sz="3000" b="1" kern="1200" dirty="0" err="1"/>
            <a:t>Sosial</a:t>
          </a:r>
          <a:r>
            <a:rPr lang="en-US" sz="3000" b="1" kern="1200" dirty="0"/>
            <a:t> </a:t>
          </a:r>
          <a:r>
            <a:rPr lang="en-US" sz="3000" b="1" kern="1200" dirty="0" err="1"/>
            <a:t>Budaya</a:t>
          </a:r>
          <a:r>
            <a:rPr lang="en-US" sz="3000" b="1" kern="1200" dirty="0"/>
            <a:t>, </a:t>
          </a:r>
          <a:r>
            <a:rPr lang="en-US" sz="3000" b="1" kern="1200" dirty="0" err="1"/>
            <a:t>Geografis</a:t>
          </a:r>
          <a:r>
            <a:rPr lang="en-US" sz="3000" b="1" kern="1200" dirty="0"/>
            <a:t> Dan </a:t>
          </a:r>
          <a:r>
            <a:rPr lang="en-US" sz="3000" b="1" kern="1200" dirty="0" err="1"/>
            <a:t>Demografi</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63C80-B035-45CD-BF76-135CB0E057FA}">
      <dsp:nvSpPr>
        <dsp:cNvPr id="0" name=""/>
        <dsp:cNvSpPr/>
      </dsp:nvSpPr>
      <dsp:spPr>
        <a:xfrm>
          <a:off x="0" y="1935"/>
          <a:ext cx="7994496" cy="2475752"/>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Luas wilayah Indonesia 1.904.569 Kilometer Persegi yang menguntai dalam 17.504 pulau dari Sabang sampai Marauke, dari Miangas sampai Pulau Rote menjadikan Indonesia sebagai negara kepulauan terbesar didunia dengan garis pantai nomor dua terpanjang di dunia (95.181). </a:t>
          </a:r>
        </a:p>
      </dsp:txBody>
      <dsp:txXfrm>
        <a:off x="0" y="1935"/>
        <a:ext cx="7994496" cy="2475752"/>
      </dsp:txXfrm>
    </dsp:sp>
    <dsp:sp modelId="{A0DD726B-2CE8-4CB4-AF15-5AFEE507C7CB}">
      <dsp:nvSpPr>
        <dsp:cNvPr id="0" name=""/>
        <dsp:cNvSpPr/>
      </dsp:nvSpPr>
      <dsp:spPr>
        <a:xfrm>
          <a:off x="0" y="2490864"/>
          <a:ext cx="7994496" cy="2475752"/>
        </a:xfrm>
        <a:prstGeom prst="round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Secara administratif wilayah Indonesia terdiri dari 34 Provinsi dan 514 Kabupaten/Kota, dengan 3 zona pembagian waktu yakni Waktu Indonesia Bagian Barat (WIB), Waktu Indonesia Bagian Tengah (WITA) dan Waktu Indonesia Bagian Timur (WIT) yang jika dikomparsikan dengan Eropa makan zona waktu Indonesia terbentang dari London sampai Afghanistan.</a:t>
          </a:r>
        </a:p>
      </dsp:txBody>
      <dsp:txXfrm>
        <a:off x="0" y="2490864"/>
        <a:ext cx="7994496" cy="247575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91D-00A3-435B-898D-6C4EDAD105E6}">
      <dsp:nvSpPr>
        <dsp:cNvPr id="0" name=""/>
        <dsp:cNvSpPr/>
      </dsp:nvSpPr>
      <dsp:spPr>
        <a:xfrm>
          <a:off x="0" y="3464"/>
          <a:ext cx="7704137" cy="11934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kern="1200" dirty="0" err="1"/>
            <a:t>Kondisi</a:t>
          </a:r>
          <a:r>
            <a:rPr lang="en-US" sz="3000" b="1" kern="1200" dirty="0"/>
            <a:t> </a:t>
          </a:r>
          <a:r>
            <a:rPr lang="en-US" sz="3000" b="1" kern="1200" dirty="0" err="1"/>
            <a:t>Sosial</a:t>
          </a:r>
          <a:r>
            <a:rPr lang="en-US" sz="3000" b="1" kern="1200" dirty="0"/>
            <a:t> </a:t>
          </a:r>
          <a:r>
            <a:rPr lang="en-US" sz="3000" b="1" kern="1200" dirty="0" err="1"/>
            <a:t>Budaya</a:t>
          </a:r>
          <a:r>
            <a:rPr lang="en-US" sz="3000" b="1" kern="1200" dirty="0"/>
            <a:t>, </a:t>
          </a:r>
          <a:r>
            <a:rPr lang="en-US" sz="3000" b="1" kern="1200" dirty="0" err="1"/>
            <a:t>Geografis</a:t>
          </a:r>
          <a:r>
            <a:rPr lang="en-US" sz="3000" b="1" kern="1200" dirty="0"/>
            <a:t> Dan </a:t>
          </a:r>
          <a:r>
            <a:rPr lang="en-US" sz="3000" b="1" kern="1200" dirty="0" err="1"/>
            <a:t>Demografi</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E9861-2E9F-4AF2-A7B4-3A33B91CFC58}">
      <dsp:nvSpPr>
        <dsp:cNvPr id="0" name=""/>
        <dsp:cNvSpPr/>
      </dsp:nvSpPr>
      <dsp:spPr>
        <a:xfrm>
          <a:off x="0" y="527450"/>
          <a:ext cx="10302944" cy="186322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kern="1200" dirty="0"/>
            <a:t>Indonesia sebagai negara terkaya di dunia dalam kemajemukan mampu disatukan oleh sebuah ideologi yang bernama Pancasila. Komunisme gagal mempertahankan kesatuan Uni Soviet, bubar dibulan Desember 1991 menjadi 15 negara.</a:t>
          </a:r>
        </a:p>
      </dsp:txBody>
      <dsp:txXfrm>
        <a:off x="0" y="527450"/>
        <a:ext cx="10302944" cy="1863225"/>
      </dsp:txXfrm>
    </dsp:sp>
    <dsp:sp modelId="{4E13D040-CDF0-4CF7-8019-4BF42824A22C}">
      <dsp:nvSpPr>
        <dsp:cNvPr id="0" name=""/>
        <dsp:cNvSpPr/>
      </dsp:nvSpPr>
      <dsp:spPr>
        <a:xfrm>
          <a:off x="0" y="2577875"/>
          <a:ext cx="10302944" cy="1863225"/>
        </a:xfrm>
        <a:prstGeom prst="roundRect">
          <a:avLst/>
        </a:prstGeom>
        <a:solidFill>
          <a:schemeClr val="accent3">
            <a:hueOff val="-1737030"/>
            <a:satOff val="-8474"/>
            <a:lumOff val="-2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kern="1200" dirty="0"/>
            <a:t>Di Eropa Tengah, pada November 1992 terjadi “Disolution” atau pemisahan menjadi dua negara di Republik Cekoslovakia, yaitu Ceko dan Slovakia.</a:t>
          </a:r>
        </a:p>
      </dsp:txBody>
      <dsp:txXfrm>
        <a:off x="0" y="2577875"/>
        <a:ext cx="10302944" cy="186322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0DAE3-5FAF-4D41-AFFD-9618F23EF70C}">
      <dsp:nvSpPr>
        <dsp:cNvPr id="0" name=""/>
        <dsp:cNvSpPr/>
      </dsp:nvSpPr>
      <dsp:spPr>
        <a:xfrm>
          <a:off x="0" y="2955175"/>
          <a:ext cx="7414200" cy="1938722"/>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kern="1200" dirty="0">
              <a:latin typeface="Arial" pitchFamily="34" charset="0"/>
              <a:cs typeface="Arial" pitchFamily="34" charset="0"/>
            </a:rPr>
            <a:t>Tiongkok sebagai negara dengan jumlah perduduk terbanyak didunia hanya memiliki 56 Suku bangsa, begitu juga dengan India sebagai negara dengan jumlah penduduk nomor dua terbesar didunia hanya memiliki 21 suku bangsa. Artinya bahwa nilai-nilai yang membentuk karakter Indonesia sejatinya lebih kaya dari </a:t>
          </a:r>
          <a:r>
            <a:rPr lang="en-US" sz="2000" kern="1200" dirty="0" err="1">
              <a:latin typeface="Arial" pitchFamily="34" charset="0"/>
              <a:cs typeface="Arial" pitchFamily="34" charset="0"/>
            </a:rPr>
            <a:t>berbagai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negarai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lainnya</a:t>
          </a:r>
          <a:r>
            <a:rPr lang="id-ID" sz="2000" kern="1200" dirty="0">
              <a:latin typeface="Arial" pitchFamily="34" charset="0"/>
              <a:cs typeface="Arial" pitchFamily="34" charset="0"/>
            </a:rPr>
            <a:t>.</a:t>
          </a:r>
        </a:p>
      </dsp:txBody>
      <dsp:txXfrm>
        <a:off x="0" y="2955175"/>
        <a:ext cx="7414200" cy="1938722"/>
      </dsp:txXfrm>
    </dsp:sp>
    <dsp:sp modelId="{EEEB3ED6-7299-4383-9399-3321882205F3}">
      <dsp:nvSpPr>
        <dsp:cNvPr id="0" name=""/>
        <dsp:cNvSpPr/>
      </dsp:nvSpPr>
      <dsp:spPr>
        <a:xfrm rot="10800000">
          <a:off x="0" y="1382227"/>
          <a:ext cx="7414200" cy="1592817"/>
        </a:xfrm>
        <a:prstGeom prst="upArrowCallou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kern="1200" dirty="0">
              <a:latin typeface="Arial" pitchFamily="34" charset="0"/>
              <a:cs typeface="Arial" pitchFamily="34" charset="0"/>
            </a:rPr>
            <a:t>Indonesia terdiri dari 714 Suku Bangsa, nilai – nilai </a:t>
          </a:r>
          <a:r>
            <a:rPr lang="id-ID" sz="2000" i="1" kern="1200" dirty="0">
              <a:latin typeface="Arial" pitchFamily="34" charset="0"/>
              <a:cs typeface="Arial" pitchFamily="34" charset="0"/>
            </a:rPr>
            <a:t>adilihung</a:t>
          </a:r>
          <a:r>
            <a:rPr lang="id-ID" sz="2000" kern="1200" dirty="0">
              <a:latin typeface="Arial" pitchFamily="34" charset="0"/>
              <a:cs typeface="Arial" pitchFamily="34" charset="0"/>
            </a:rPr>
            <a:t> dari setiap suku telah membetuk karakter Indonesia sebagai bangsa yang besar. </a:t>
          </a:r>
        </a:p>
      </dsp:txBody>
      <dsp:txXfrm rot="10800000">
        <a:off x="0" y="1382227"/>
        <a:ext cx="7414200" cy="1034965"/>
      </dsp:txXfrm>
    </dsp:sp>
    <dsp:sp modelId="{9751A77C-6982-4470-B4E1-43F8B21D89A3}">
      <dsp:nvSpPr>
        <dsp:cNvPr id="0" name=""/>
        <dsp:cNvSpPr/>
      </dsp:nvSpPr>
      <dsp:spPr>
        <a:xfrm rot="10800000">
          <a:off x="0" y="2645"/>
          <a:ext cx="7414200" cy="1399449"/>
        </a:xfrm>
        <a:prstGeom prst="upArrowCallou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kern="1200" dirty="0">
              <a:latin typeface="Arial" pitchFamily="34" charset="0"/>
              <a:cs typeface="Arial" pitchFamily="34" charset="0"/>
            </a:rPr>
            <a:t>Secara Sosial – Budaya, yaitu sikap mental/watak/ tata nilai yang tumbuh dan berkembang ditengah masyarakat luas. </a:t>
          </a:r>
        </a:p>
      </dsp:txBody>
      <dsp:txXfrm rot="10800000">
        <a:off x="0" y="2645"/>
        <a:ext cx="7414200" cy="90932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91D-00A3-435B-898D-6C4EDAD105E6}">
      <dsp:nvSpPr>
        <dsp:cNvPr id="0" name=""/>
        <dsp:cNvSpPr/>
      </dsp:nvSpPr>
      <dsp:spPr>
        <a:xfrm>
          <a:off x="0" y="3464"/>
          <a:ext cx="7704137" cy="11934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kern="1200" dirty="0" err="1"/>
            <a:t>Kondisi</a:t>
          </a:r>
          <a:r>
            <a:rPr lang="en-US" sz="3000" b="1" kern="1200" dirty="0"/>
            <a:t> </a:t>
          </a:r>
          <a:r>
            <a:rPr lang="en-US" sz="3000" b="1" kern="1200" dirty="0" err="1"/>
            <a:t>Sosial</a:t>
          </a:r>
          <a:r>
            <a:rPr lang="en-US" sz="3000" b="1" kern="1200" dirty="0"/>
            <a:t> </a:t>
          </a:r>
          <a:r>
            <a:rPr lang="en-US" sz="3000" b="1" kern="1200" dirty="0" err="1"/>
            <a:t>Budaya</a:t>
          </a:r>
          <a:r>
            <a:rPr lang="en-US" sz="3000" b="1" kern="1200" dirty="0"/>
            <a:t>, </a:t>
          </a:r>
          <a:r>
            <a:rPr lang="en-US" sz="3000" b="1" kern="1200" dirty="0" err="1"/>
            <a:t>Geografis</a:t>
          </a:r>
          <a:r>
            <a:rPr lang="en-US" sz="3000" b="1" kern="1200" dirty="0"/>
            <a:t> Dan </a:t>
          </a:r>
          <a:r>
            <a:rPr lang="en-US" sz="3000" b="1" kern="1200" dirty="0" err="1"/>
            <a:t>Demografi</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249C8-9551-4A0B-B623-A2C13A3BF234}">
      <dsp:nvSpPr>
        <dsp:cNvPr id="0" name=""/>
        <dsp:cNvSpPr/>
      </dsp:nvSpPr>
      <dsp:spPr>
        <a:xfrm rot="5400000">
          <a:off x="12368" y="166701"/>
          <a:ext cx="928785" cy="953522"/>
        </a:xfrm>
        <a:prstGeom prst="chevron">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w="9525" cap="rnd" cmpd="sng" algn="ctr">
          <a:solidFill>
            <a:schemeClr val="accent3">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0" y="179069"/>
        <a:ext cx="953522" cy="928785"/>
      </dsp:txXfrm>
    </dsp:sp>
    <dsp:sp modelId="{5D087BD7-CC2B-4542-8A2C-12F093618E7A}">
      <dsp:nvSpPr>
        <dsp:cNvPr id="0" name=""/>
        <dsp:cNvSpPr/>
      </dsp:nvSpPr>
      <dsp:spPr>
        <a:xfrm rot="5400000">
          <a:off x="4430774" y="-3298182"/>
          <a:ext cx="885413" cy="7839917"/>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id-ID" sz="1800" kern="1200" dirty="0">
              <a:latin typeface="Arial" pitchFamily="34" charset="0"/>
              <a:cs typeface="Arial" pitchFamily="34" charset="0"/>
            </a:rPr>
            <a:t>Religius</a:t>
          </a:r>
        </a:p>
      </dsp:txBody>
      <dsp:txXfrm rot="-5400000">
        <a:off x="953522" y="222292"/>
        <a:ext cx="7796695" cy="798969"/>
      </dsp:txXfrm>
    </dsp:sp>
    <dsp:sp modelId="{6E1CDDEA-8E38-4A85-9749-D430AAA76528}">
      <dsp:nvSpPr>
        <dsp:cNvPr id="0" name=""/>
        <dsp:cNvSpPr/>
      </dsp:nvSpPr>
      <dsp:spPr>
        <a:xfrm rot="5400000">
          <a:off x="-63967" y="1018285"/>
          <a:ext cx="1081457" cy="953522"/>
        </a:xfrm>
        <a:prstGeom prst="chevron">
          <a:avLst/>
        </a:prstGeom>
        <a:gradFill rotWithShape="0">
          <a:gsLst>
            <a:gs pos="0">
              <a:schemeClr val="accent3">
                <a:hueOff val="-579010"/>
                <a:satOff val="-2825"/>
                <a:lumOff val="-980"/>
                <a:alphaOff val="0"/>
                <a:tint val="96000"/>
                <a:lumMod val="102000"/>
              </a:schemeClr>
            </a:gs>
            <a:gs pos="100000">
              <a:schemeClr val="accent3">
                <a:hueOff val="-579010"/>
                <a:satOff val="-2825"/>
                <a:lumOff val="-980"/>
                <a:alphaOff val="0"/>
                <a:shade val="88000"/>
                <a:lumMod val="94000"/>
              </a:schemeClr>
            </a:gs>
          </a:gsLst>
          <a:path path="circle">
            <a:fillToRect l="50000" t="100000" r="100000" b="50000"/>
          </a:path>
        </a:gradFill>
        <a:ln w="9525" cap="rnd" cmpd="sng" algn="ctr">
          <a:solidFill>
            <a:schemeClr val="accent3">
              <a:hueOff val="-579010"/>
              <a:satOff val="-2825"/>
              <a:lumOff val="-98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1" y="1431078"/>
        <a:ext cx="953522" cy="127935"/>
      </dsp:txXfrm>
    </dsp:sp>
    <dsp:sp modelId="{7EDA0E0C-CB6E-4EAE-BCB6-ABFC3E042116}">
      <dsp:nvSpPr>
        <dsp:cNvPr id="0" name=""/>
        <dsp:cNvSpPr/>
      </dsp:nvSpPr>
      <dsp:spPr>
        <a:xfrm rot="5400000">
          <a:off x="4430774" y="-2522934"/>
          <a:ext cx="885413" cy="7839917"/>
        </a:xfrm>
        <a:prstGeom prst="round2SameRect">
          <a:avLst/>
        </a:prstGeom>
        <a:solidFill>
          <a:schemeClr val="lt1">
            <a:alpha val="90000"/>
            <a:hueOff val="0"/>
            <a:satOff val="0"/>
            <a:lumOff val="0"/>
            <a:alphaOff val="0"/>
          </a:schemeClr>
        </a:solidFill>
        <a:ln w="9525" cap="rnd" cmpd="sng" algn="ctr">
          <a:solidFill>
            <a:schemeClr val="accent3">
              <a:hueOff val="-579010"/>
              <a:satOff val="-2825"/>
              <a:lumOff val="-98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id-ID" sz="1800" kern="1200" dirty="0">
              <a:latin typeface="Arial" pitchFamily="34" charset="0"/>
              <a:cs typeface="Arial" pitchFamily="34" charset="0"/>
            </a:rPr>
            <a:t>Ulet dan Kreatif</a:t>
          </a:r>
        </a:p>
      </dsp:txBody>
      <dsp:txXfrm rot="-5400000">
        <a:off x="953522" y="997540"/>
        <a:ext cx="7796695" cy="798969"/>
      </dsp:txXfrm>
    </dsp:sp>
    <dsp:sp modelId="{478434C1-7EFC-48FC-8282-47948F7BBD45}">
      <dsp:nvSpPr>
        <dsp:cNvPr id="0" name=""/>
        <dsp:cNvSpPr/>
      </dsp:nvSpPr>
      <dsp:spPr>
        <a:xfrm rot="5400000">
          <a:off x="-204326" y="2206972"/>
          <a:ext cx="1362174" cy="953522"/>
        </a:xfrm>
        <a:prstGeom prst="chevron">
          <a:avLst/>
        </a:prstGeom>
        <a:gradFill rotWithShape="0">
          <a:gsLst>
            <a:gs pos="0">
              <a:schemeClr val="accent3">
                <a:hueOff val="-1158020"/>
                <a:satOff val="-5649"/>
                <a:lumOff val="-1960"/>
                <a:alphaOff val="0"/>
                <a:tint val="96000"/>
                <a:lumMod val="102000"/>
              </a:schemeClr>
            </a:gs>
            <a:gs pos="100000">
              <a:schemeClr val="accent3">
                <a:hueOff val="-1158020"/>
                <a:satOff val="-5649"/>
                <a:lumOff val="-1960"/>
                <a:alphaOff val="0"/>
                <a:shade val="88000"/>
                <a:lumMod val="94000"/>
              </a:schemeClr>
            </a:gs>
          </a:gsLst>
          <a:path path="circle">
            <a:fillToRect l="50000" t="100000" r="100000" b="50000"/>
          </a:path>
        </a:gradFill>
        <a:ln w="9525" cap="rnd" cmpd="sng" algn="ctr">
          <a:solidFill>
            <a:schemeClr val="accent3">
              <a:hueOff val="-1158020"/>
              <a:satOff val="-5649"/>
              <a:lumOff val="-196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0" y="2479407"/>
        <a:ext cx="953522" cy="408652"/>
      </dsp:txXfrm>
    </dsp:sp>
    <dsp:sp modelId="{F4B7744E-8E5B-490E-89D0-62FC8C6FA2B2}">
      <dsp:nvSpPr>
        <dsp:cNvPr id="0" name=""/>
        <dsp:cNvSpPr/>
      </dsp:nvSpPr>
      <dsp:spPr>
        <a:xfrm rot="5400000">
          <a:off x="4310366" y="-1474606"/>
          <a:ext cx="1126228" cy="7839917"/>
        </a:xfrm>
        <a:prstGeom prst="round2SameRect">
          <a:avLst/>
        </a:prstGeom>
        <a:solidFill>
          <a:schemeClr val="lt1">
            <a:alpha val="90000"/>
            <a:hueOff val="0"/>
            <a:satOff val="0"/>
            <a:lumOff val="0"/>
            <a:alphaOff val="0"/>
          </a:schemeClr>
        </a:solidFill>
        <a:ln w="9525" cap="rnd" cmpd="sng" algn="ctr">
          <a:solidFill>
            <a:schemeClr val="accent3">
              <a:hueOff val="-1158020"/>
              <a:satOff val="-5649"/>
              <a:lumOff val="-196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id-ID" sz="1800" kern="1200" dirty="0">
              <a:latin typeface="Arial" pitchFamily="34" charset="0"/>
              <a:cs typeface="Arial" pitchFamily="34" charset="0"/>
            </a:rPr>
            <a:t>Kooperatif, semangat kerjasama dari sikap mental Bangsa Indonesia ditunjukkkan dengan budaya gotong royang yang dapat ditemui diseluruh pelosok negeri</a:t>
          </a:r>
        </a:p>
      </dsp:txBody>
      <dsp:txXfrm rot="-5400000">
        <a:off x="953522" y="1937216"/>
        <a:ext cx="7784939" cy="1016272"/>
      </dsp:txXfrm>
    </dsp:sp>
    <dsp:sp modelId="{F90CF80E-9A11-4B9A-89E0-648B166501E8}">
      <dsp:nvSpPr>
        <dsp:cNvPr id="0" name=""/>
        <dsp:cNvSpPr/>
      </dsp:nvSpPr>
      <dsp:spPr>
        <a:xfrm rot="5400000">
          <a:off x="-204326" y="3415609"/>
          <a:ext cx="1362174" cy="953522"/>
        </a:xfrm>
        <a:prstGeom prst="chevron">
          <a:avLst/>
        </a:prstGeom>
        <a:gradFill rotWithShape="0">
          <a:gsLst>
            <a:gs pos="0">
              <a:schemeClr val="accent3">
                <a:hueOff val="-1737030"/>
                <a:satOff val="-8474"/>
                <a:lumOff val="-2940"/>
                <a:alphaOff val="0"/>
                <a:tint val="96000"/>
                <a:lumMod val="102000"/>
              </a:schemeClr>
            </a:gs>
            <a:gs pos="100000">
              <a:schemeClr val="accent3">
                <a:hueOff val="-1737030"/>
                <a:satOff val="-8474"/>
                <a:lumOff val="-2940"/>
                <a:alphaOff val="0"/>
                <a:shade val="88000"/>
                <a:lumMod val="94000"/>
              </a:schemeClr>
            </a:gs>
          </a:gsLst>
          <a:path path="circle">
            <a:fillToRect l="50000" t="100000" r="100000" b="50000"/>
          </a:path>
        </a:gradFill>
        <a:ln w="9525" cap="rnd" cmpd="sng" algn="ctr">
          <a:solidFill>
            <a:schemeClr val="accent3">
              <a:hueOff val="-1737030"/>
              <a:satOff val="-8474"/>
              <a:lumOff val="-294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0" y="3688044"/>
        <a:ext cx="953522" cy="408652"/>
      </dsp:txXfrm>
    </dsp:sp>
    <dsp:sp modelId="{DF4CFE34-B5F7-4695-A35E-8F22DCE32AC1}">
      <dsp:nvSpPr>
        <dsp:cNvPr id="0" name=""/>
        <dsp:cNvSpPr/>
      </dsp:nvSpPr>
      <dsp:spPr>
        <a:xfrm rot="5400000">
          <a:off x="4430774" y="-265968"/>
          <a:ext cx="885413" cy="7839917"/>
        </a:xfrm>
        <a:prstGeom prst="round2SameRect">
          <a:avLst/>
        </a:prstGeom>
        <a:solidFill>
          <a:schemeClr val="lt1">
            <a:alpha val="90000"/>
            <a:hueOff val="0"/>
            <a:satOff val="0"/>
            <a:lumOff val="0"/>
            <a:alphaOff val="0"/>
          </a:schemeClr>
        </a:solidFill>
        <a:ln w="9525" cap="rnd" cmpd="sng" algn="ctr">
          <a:solidFill>
            <a:schemeClr val="accent3">
              <a:hueOff val="-1737030"/>
              <a:satOff val="-8474"/>
              <a:lumOff val="-294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id-ID" sz="1800" kern="1200" dirty="0">
              <a:latin typeface="Arial" pitchFamily="34" charset="0"/>
              <a:cs typeface="Arial" pitchFamily="34" charset="0"/>
            </a:rPr>
            <a:t>Empati dan Tenggang Rasa, adalah memiliki rasa kepedulian dan toleransi yang tinggi</a:t>
          </a:r>
        </a:p>
      </dsp:txBody>
      <dsp:txXfrm rot="-5400000">
        <a:off x="953522" y="3254506"/>
        <a:ext cx="7796695" cy="7989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91D-00A3-435B-898D-6C4EDAD105E6}">
      <dsp:nvSpPr>
        <dsp:cNvPr id="0" name=""/>
        <dsp:cNvSpPr/>
      </dsp:nvSpPr>
      <dsp:spPr>
        <a:xfrm>
          <a:off x="0" y="3464"/>
          <a:ext cx="7704137" cy="11934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kern="1200" dirty="0" err="1"/>
            <a:t>Kondisi</a:t>
          </a:r>
          <a:r>
            <a:rPr lang="en-US" sz="3000" b="1" kern="1200" dirty="0"/>
            <a:t> </a:t>
          </a:r>
          <a:r>
            <a:rPr lang="en-US" sz="3000" b="1" kern="1200" dirty="0" err="1"/>
            <a:t>Sosial</a:t>
          </a:r>
          <a:r>
            <a:rPr lang="en-US" sz="3000" b="1" kern="1200" dirty="0"/>
            <a:t> </a:t>
          </a:r>
          <a:r>
            <a:rPr lang="en-US" sz="3000" b="1" kern="1200" dirty="0" err="1"/>
            <a:t>Budaya</a:t>
          </a:r>
          <a:r>
            <a:rPr lang="en-US" sz="3000" b="1" kern="1200" dirty="0"/>
            <a:t>, </a:t>
          </a:r>
          <a:r>
            <a:rPr lang="en-US" sz="3000" b="1" kern="1200" dirty="0" err="1"/>
            <a:t>Geografis</a:t>
          </a:r>
          <a:r>
            <a:rPr lang="en-US" sz="3000" b="1" kern="1200" dirty="0"/>
            <a:t> Dan </a:t>
          </a:r>
          <a:r>
            <a:rPr lang="en-US" sz="3000" b="1" kern="1200" dirty="0" err="1"/>
            <a:t>Demografi</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DD4FA-C2CF-4B98-B0FF-B720852F102F}">
      <dsp:nvSpPr>
        <dsp:cNvPr id="0" name=""/>
        <dsp:cNvSpPr/>
      </dsp:nvSpPr>
      <dsp:spPr>
        <a:xfrm>
          <a:off x="0" y="221312"/>
          <a:ext cx="7448872" cy="4642560"/>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id-ID" sz="3100" b="0" i="0" kern="1200" baseline="0" dirty="0"/>
            <a:t>Secara Demografi/Kependudukan, Indonesia adalah negara dengan jumlah penduduk terbesar ke - 4 didunia setelah Tiongkok, India dan Amerika Serikat. Berdasarkan data dari Badan Pusat Statistik</a:t>
          </a:r>
          <a:r>
            <a:rPr lang="id-ID" sz="3100" b="0" i="0" kern="1200" baseline="30000" dirty="0"/>
            <a:t>[1]</a:t>
          </a:r>
          <a:r>
            <a:rPr lang="id-ID" sz="3100" b="0" i="0" kern="1200" baseline="0" dirty="0"/>
            <a:t> penduduk Indonesia pada tahun 2015 lebih kurang berjumalah 255,46 juta jiwa dan diproyeksi menjadi 305,65 juta pada tahun 2035, </a:t>
          </a:r>
        </a:p>
      </dsp:txBody>
      <dsp:txXfrm>
        <a:off x="0" y="221312"/>
        <a:ext cx="7448872" cy="464256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91D-00A3-435B-898D-6C4EDAD105E6}">
      <dsp:nvSpPr>
        <dsp:cNvPr id="0" name=""/>
        <dsp:cNvSpPr/>
      </dsp:nvSpPr>
      <dsp:spPr>
        <a:xfrm>
          <a:off x="0" y="3464"/>
          <a:ext cx="7704137" cy="11934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kern="1200" dirty="0" err="1"/>
            <a:t>Kondisi</a:t>
          </a:r>
          <a:r>
            <a:rPr lang="en-US" sz="3000" b="1" kern="1200" dirty="0"/>
            <a:t> </a:t>
          </a:r>
          <a:r>
            <a:rPr lang="en-US" sz="3000" b="1" kern="1200" dirty="0" err="1"/>
            <a:t>Sosial</a:t>
          </a:r>
          <a:r>
            <a:rPr lang="en-US" sz="3000" b="1" kern="1200" dirty="0"/>
            <a:t> </a:t>
          </a:r>
          <a:r>
            <a:rPr lang="en-US" sz="3000" b="1" kern="1200" dirty="0" err="1"/>
            <a:t>Budaya</a:t>
          </a:r>
          <a:r>
            <a:rPr lang="en-US" sz="3000" b="1" kern="1200" dirty="0"/>
            <a:t>, </a:t>
          </a:r>
          <a:r>
            <a:rPr lang="en-US" sz="3000" b="1" kern="1200" dirty="0" err="1"/>
            <a:t>Geografis</a:t>
          </a:r>
          <a:r>
            <a:rPr lang="en-US" sz="3000" b="1" kern="1200" dirty="0"/>
            <a:t> Dan </a:t>
          </a:r>
          <a:r>
            <a:rPr lang="en-US" sz="3000" b="1" kern="1200" dirty="0" err="1"/>
            <a:t>Demografi</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91D-00A3-435B-898D-6C4EDAD105E6}">
      <dsp:nvSpPr>
        <dsp:cNvPr id="0" name=""/>
        <dsp:cNvSpPr/>
      </dsp:nvSpPr>
      <dsp:spPr>
        <a:xfrm>
          <a:off x="0" y="3464"/>
          <a:ext cx="7704137" cy="11934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kern="1200" dirty="0" err="1"/>
            <a:t>Kondisi</a:t>
          </a:r>
          <a:r>
            <a:rPr lang="en-US" sz="3000" b="1" kern="1200" dirty="0"/>
            <a:t> </a:t>
          </a:r>
          <a:r>
            <a:rPr lang="en-US" sz="3000" b="1" kern="1200" dirty="0" err="1"/>
            <a:t>Sosial</a:t>
          </a:r>
          <a:r>
            <a:rPr lang="en-US" sz="3000" b="1" kern="1200" dirty="0"/>
            <a:t> </a:t>
          </a:r>
          <a:r>
            <a:rPr lang="en-US" sz="3000" b="1" kern="1200" dirty="0" err="1"/>
            <a:t>Budaya</a:t>
          </a:r>
          <a:r>
            <a:rPr lang="en-US" sz="3000" b="1" kern="1200" dirty="0"/>
            <a:t>, </a:t>
          </a:r>
          <a:r>
            <a:rPr lang="en-US" sz="3000" b="1" kern="1200" dirty="0" err="1"/>
            <a:t>Geografis</a:t>
          </a:r>
          <a:r>
            <a:rPr lang="en-US" sz="3000" b="1" kern="1200" dirty="0"/>
            <a:t> Dan </a:t>
          </a:r>
          <a:r>
            <a:rPr lang="en-US" sz="3000" b="1" kern="1200" dirty="0" err="1"/>
            <a:t>Demografi</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B791D-00A3-435B-898D-6C4EDAD105E6}">
      <dsp:nvSpPr>
        <dsp:cNvPr id="0" name=""/>
        <dsp:cNvSpPr/>
      </dsp:nvSpPr>
      <dsp:spPr>
        <a:xfrm>
          <a:off x="0" y="3464"/>
          <a:ext cx="7704137" cy="11934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b="1" kern="1200" dirty="0" err="1"/>
            <a:t>Kondisi</a:t>
          </a:r>
          <a:r>
            <a:rPr lang="en-US" sz="3000" b="1" kern="1200" dirty="0"/>
            <a:t> </a:t>
          </a:r>
          <a:r>
            <a:rPr lang="en-US" sz="3000" b="1" kern="1200" dirty="0" err="1"/>
            <a:t>Sosial</a:t>
          </a:r>
          <a:r>
            <a:rPr lang="en-US" sz="3000" b="1" kern="1200" dirty="0"/>
            <a:t> </a:t>
          </a:r>
          <a:r>
            <a:rPr lang="en-US" sz="3000" b="1" kern="1200" dirty="0" err="1"/>
            <a:t>Budaya</a:t>
          </a:r>
          <a:r>
            <a:rPr lang="en-US" sz="3000" b="1" kern="1200" dirty="0"/>
            <a:t>, </a:t>
          </a:r>
          <a:r>
            <a:rPr lang="en-US" sz="3000" b="1" kern="1200" dirty="0" err="1"/>
            <a:t>Geografis</a:t>
          </a:r>
          <a:r>
            <a:rPr lang="en-US" sz="3000" b="1" kern="1200" dirty="0"/>
            <a:t> Dan </a:t>
          </a:r>
          <a:r>
            <a:rPr lang="en-US" sz="3000" b="1" kern="1200" dirty="0" err="1"/>
            <a:t>Demografi</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529A6-D6E0-4823-8A64-59F6AF97D1D5}">
      <dsp:nvSpPr>
        <dsp:cNvPr id="0" name=""/>
        <dsp:cNvSpPr/>
      </dsp:nvSpPr>
      <dsp:spPr>
        <a:xfrm rot="16200000">
          <a:off x="-1037261" y="1039881"/>
          <a:ext cx="5040560" cy="2960797"/>
        </a:xfrm>
        <a:prstGeom prst="flowChartManualOperation">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Kedudukan dan kekayaan alam bangsa Indonesia menjadi sebuah kekuatan juga merupakan ancaman bagi bangsa Indonesia, karena:</a:t>
          </a:r>
        </a:p>
      </dsp:txBody>
      <dsp:txXfrm rot="5400000">
        <a:off x="2620" y="1008112"/>
        <a:ext cx="2960797" cy="3024336"/>
      </dsp:txXfrm>
    </dsp:sp>
    <dsp:sp modelId="{A8964865-7E69-4FE4-86AA-82AAD9D7AB8B}">
      <dsp:nvSpPr>
        <dsp:cNvPr id="0" name=""/>
        <dsp:cNvSpPr/>
      </dsp:nvSpPr>
      <dsp:spPr>
        <a:xfrm rot="16200000">
          <a:off x="1252055" y="1816872"/>
          <a:ext cx="5040560" cy="1406815"/>
        </a:xfrm>
        <a:prstGeom prst="flowChartManualOperation">
          <a:avLst/>
        </a:prstGeom>
        <a:gradFill rotWithShape="0">
          <a:gsLst>
            <a:gs pos="0">
              <a:schemeClr val="accent3">
                <a:hueOff val="-579010"/>
                <a:satOff val="-2825"/>
                <a:lumOff val="-980"/>
                <a:alphaOff val="0"/>
                <a:tint val="96000"/>
                <a:lumMod val="102000"/>
              </a:schemeClr>
            </a:gs>
            <a:gs pos="100000">
              <a:schemeClr val="accent3">
                <a:hueOff val="-579010"/>
                <a:satOff val="-2825"/>
                <a:lumOff val="-98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Letak dan luas wilayah</a:t>
          </a:r>
        </a:p>
      </dsp:txBody>
      <dsp:txXfrm rot="5400000">
        <a:off x="3068927" y="1008112"/>
        <a:ext cx="1406815" cy="3024336"/>
      </dsp:txXfrm>
    </dsp:sp>
    <dsp:sp modelId="{59F7A600-67CA-417E-AEA4-1239B525E6CB}">
      <dsp:nvSpPr>
        <dsp:cNvPr id="0" name=""/>
        <dsp:cNvSpPr/>
      </dsp:nvSpPr>
      <dsp:spPr>
        <a:xfrm rot="16200000">
          <a:off x="2764382" y="1816872"/>
          <a:ext cx="5040560" cy="1406815"/>
        </a:xfrm>
        <a:prstGeom prst="flowChartManualOperation">
          <a:avLst/>
        </a:prstGeom>
        <a:gradFill rotWithShape="0">
          <a:gsLst>
            <a:gs pos="0">
              <a:schemeClr val="accent3">
                <a:hueOff val="-1158020"/>
                <a:satOff val="-5649"/>
                <a:lumOff val="-1960"/>
                <a:alphaOff val="0"/>
                <a:tint val="96000"/>
                <a:lumMod val="102000"/>
              </a:schemeClr>
            </a:gs>
            <a:gs pos="100000">
              <a:schemeClr val="accent3">
                <a:hueOff val="-1158020"/>
                <a:satOff val="-5649"/>
                <a:lumOff val="-196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Kekayaan alam</a:t>
          </a:r>
        </a:p>
      </dsp:txBody>
      <dsp:txXfrm rot="5400000">
        <a:off x="4581254" y="1008112"/>
        <a:ext cx="1406815" cy="3024336"/>
      </dsp:txXfrm>
    </dsp:sp>
    <dsp:sp modelId="{50C354A9-331B-49B1-81D0-83A5092C83A8}">
      <dsp:nvSpPr>
        <dsp:cNvPr id="0" name=""/>
        <dsp:cNvSpPr/>
      </dsp:nvSpPr>
      <dsp:spPr>
        <a:xfrm rot="16200000">
          <a:off x="4276709" y="1816872"/>
          <a:ext cx="5040560" cy="1406815"/>
        </a:xfrm>
        <a:prstGeom prst="flowChartManualOperation">
          <a:avLst/>
        </a:prstGeom>
        <a:gradFill rotWithShape="0">
          <a:gsLst>
            <a:gs pos="0">
              <a:schemeClr val="accent3">
                <a:hueOff val="-1737030"/>
                <a:satOff val="-8474"/>
                <a:lumOff val="-2940"/>
                <a:alphaOff val="0"/>
                <a:tint val="96000"/>
                <a:lumMod val="102000"/>
              </a:schemeClr>
            </a:gs>
            <a:gs pos="100000">
              <a:schemeClr val="accent3">
                <a:hueOff val="-1737030"/>
                <a:satOff val="-8474"/>
                <a:lumOff val="-294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Besarnya jumlah penduduk</a:t>
          </a:r>
        </a:p>
      </dsp:txBody>
      <dsp:txXfrm rot="5400000">
        <a:off x="6093581" y="1008112"/>
        <a:ext cx="1406815" cy="3024336"/>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DCE7F-E6F4-428B-88FE-68502D132279}">
      <dsp:nvSpPr>
        <dsp:cNvPr id="0" name=""/>
        <dsp:cNvSpPr/>
      </dsp:nvSpPr>
      <dsp:spPr>
        <a:xfrm>
          <a:off x="0" y="3464"/>
          <a:ext cx="7704137" cy="11934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kern="1200" dirty="0" err="1"/>
            <a:t>Pengalaman</a:t>
          </a:r>
          <a:r>
            <a:rPr lang="en-US" sz="3000" b="1" kern="1200" dirty="0"/>
            <a:t> </a:t>
          </a:r>
          <a:r>
            <a:rPr lang="en-US" sz="3000" b="1" kern="1200" dirty="0" err="1"/>
            <a:t>Sejarah</a:t>
          </a:r>
          <a:r>
            <a:rPr lang="en-US" sz="3000" b="1" kern="1200" dirty="0"/>
            <a:t> </a:t>
          </a:r>
          <a:r>
            <a:rPr lang="en-US" sz="3000" b="1" kern="1200" dirty="0" err="1"/>
            <a:t>Hidup</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A2336-D691-49F0-8BBA-98A7E9C9B346}">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AFCF0-7222-4BCC-97A3-250CEED73FC1}">
      <dsp:nvSpPr>
        <dsp:cNvPr id="0" name=""/>
        <dsp:cNvSpPr/>
      </dsp:nvSpPr>
      <dsp:spPr>
        <a:xfrm>
          <a:off x="828674" y="0"/>
          <a:ext cx="9391650" cy="5288280"/>
        </a:xfrm>
        <a:prstGeom prst="rightArrow">
          <a:avLst/>
        </a:prstGeom>
        <a:gradFill rotWithShape="0">
          <a:gsLst>
            <a:gs pos="0">
              <a:schemeClr val="accent3">
                <a:tint val="40000"/>
                <a:hueOff val="0"/>
                <a:satOff val="0"/>
                <a:lumOff val="0"/>
                <a:alphaOff val="0"/>
                <a:tint val="96000"/>
                <a:lumMod val="102000"/>
              </a:schemeClr>
            </a:gs>
            <a:gs pos="100000">
              <a:schemeClr val="accent3">
                <a:tint val="40000"/>
                <a:hueOff val="0"/>
                <a:satOff val="0"/>
                <a:lumOff val="0"/>
                <a:alphaOff val="0"/>
                <a:shade val="88000"/>
                <a:lumMod val="94000"/>
              </a:schemeClr>
            </a:gs>
          </a:gsLst>
          <a:path path="circle">
            <a:fillToRect l="50000" t="100000" r="100000" b="5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C6915AD-BAC9-42A7-9F2E-873087B85696}">
      <dsp:nvSpPr>
        <dsp:cNvPr id="0" name=""/>
        <dsp:cNvSpPr/>
      </dsp:nvSpPr>
      <dsp:spPr>
        <a:xfrm>
          <a:off x="125890" y="705350"/>
          <a:ext cx="3963201" cy="3877578"/>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latin typeface="Arial" pitchFamily="34" charset="0"/>
              <a:cs typeface="Arial" pitchFamily="34" charset="0"/>
            </a:rPr>
            <a:t>Pengalaman pahit ini terjadi di Nusantara sebelum bertransformasi menjadi Indonesia kini, tidak kepalang tanggung 350 tahun Bangsa Indonesia di jajah oleh </a:t>
          </a:r>
          <a:r>
            <a:rPr lang="id-ID" sz="2000" i="1" kern="1200" dirty="0">
              <a:latin typeface="Arial" pitchFamily="34" charset="0"/>
              <a:cs typeface="Arial" pitchFamily="34" charset="0"/>
            </a:rPr>
            <a:t>Vereenigde Oost-Indische Compagnie</a:t>
          </a:r>
          <a:r>
            <a:rPr lang="id-ID" sz="2000" kern="1200" dirty="0">
              <a:latin typeface="Arial" pitchFamily="34" charset="0"/>
              <a:cs typeface="Arial" pitchFamily="34" charset="0"/>
            </a:rPr>
            <a:t> (VOC) dan Pemerintah Kolonial Belanda dan dilanjutkan oleh Jepang selama 3,5 tahun sejak tahun 1595 sampai dengan Indonesia Merdeka.</a:t>
          </a:r>
        </a:p>
      </dsp:txBody>
      <dsp:txXfrm>
        <a:off x="125890" y="705350"/>
        <a:ext cx="3963201" cy="3877578"/>
      </dsp:txXfrm>
    </dsp:sp>
    <dsp:sp modelId="{EA1ECB6D-4CFA-4148-B036-70E49AB6B10A}">
      <dsp:nvSpPr>
        <dsp:cNvPr id="0" name=""/>
        <dsp:cNvSpPr/>
      </dsp:nvSpPr>
      <dsp:spPr>
        <a:xfrm>
          <a:off x="4460809" y="730607"/>
          <a:ext cx="3336173" cy="3827064"/>
        </a:xfrm>
        <a:prstGeom prst="roundRect">
          <a:avLst/>
        </a:prstGeom>
        <a:gradFill rotWithShape="0">
          <a:gsLst>
            <a:gs pos="0">
              <a:schemeClr val="accent3">
                <a:hueOff val="-868515"/>
                <a:satOff val="-4237"/>
                <a:lumOff val="-1470"/>
                <a:alphaOff val="0"/>
                <a:tint val="96000"/>
                <a:lumMod val="102000"/>
              </a:schemeClr>
            </a:gs>
            <a:gs pos="100000">
              <a:schemeClr val="accent3">
                <a:hueOff val="-868515"/>
                <a:satOff val="-4237"/>
                <a:lumOff val="-147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latin typeface="Arial" pitchFamily="34" charset="0"/>
              <a:cs typeface="Arial" pitchFamily="34" charset="0"/>
            </a:rPr>
            <a:t>Penderitaan demi penderitaan selama ratusan tahun kemudian memasuki babak baru semenjak Ratu Belanda Wilhelmina di 1901 memberikan pengakuan bahwa Pemerintah Belanda memiliki hutang budi kepada Nusantara yang dikenal dengan sebutan Politik Etis.</a:t>
          </a:r>
        </a:p>
      </dsp:txBody>
      <dsp:txXfrm>
        <a:off x="4460809" y="730607"/>
        <a:ext cx="3336173" cy="3827064"/>
      </dsp:txXfrm>
    </dsp:sp>
    <dsp:sp modelId="{975FEFCC-C678-40D6-BFDD-1692C14CDE63}">
      <dsp:nvSpPr>
        <dsp:cNvPr id="0" name=""/>
        <dsp:cNvSpPr/>
      </dsp:nvSpPr>
      <dsp:spPr>
        <a:xfrm>
          <a:off x="8186356" y="755864"/>
          <a:ext cx="2754409" cy="3827064"/>
        </a:xfrm>
        <a:prstGeom prst="roundRect">
          <a:avLst/>
        </a:prstGeom>
        <a:gradFill rotWithShape="0">
          <a:gsLst>
            <a:gs pos="0">
              <a:schemeClr val="accent3">
                <a:hueOff val="-1737030"/>
                <a:satOff val="-8474"/>
                <a:lumOff val="-2940"/>
                <a:alphaOff val="0"/>
                <a:tint val="96000"/>
                <a:lumMod val="102000"/>
              </a:schemeClr>
            </a:gs>
            <a:gs pos="100000">
              <a:schemeClr val="accent3">
                <a:hueOff val="-1737030"/>
                <a:satOff val="-8474"/>
                <a:lumOff val="-294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latin typeface="Arial" pitchFamily="34" charset="0"/>
              <a:cs typeface="Arial" pitchFamily="34" charset="0"/>
            </a:rPr>
            <a:t>kebijakan ini bertujuan untuk meningkatkan standar kehidupan pribumi., kebijakan ini meliputi Irigasi, Pendidikan, Emigrasi.</a:t>
          </a:r>
        </a:p>
      </dsp:txBody>
      <dsp:txXfrm>
        <a:off x="8186356" y="755864"/>
        <a:ext cx="2754409" cy="3827064"/>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DCE7F-E6F4-428B-88FE-68502D132279}">
      <dsp:nvSpPr>
        <dsp:cNvPr id="0" name=""/>
        <dsp:cNvSpPr/>
      </dsp:nvSpPr>
      <dsp:spPr>
        <a:xfrm>
          <a:off x="0" y="3464"/>
          <a:ext cx="7704137" cy="11934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kern="1200" dirty="0" err="1"/>
            <a:t>Pengalaman</a:t>
          </a:r>
          <a:r>
            <a:rPr lang="en-US" sz="3000" b="1" kern="1200" dirty="0"/>
            <a:t> </a:t>
          </a:r>
          <a:r>
            <a:rPr lang="en-US" sz="3000" b="1" kern="1200" dirty="0" err="1"/>
            <a:t>Sejarah</a:t>
          </a:r>
          <a:r>
            <a:rPr lang="en-US" sz="3000" b="1" kern="1200" dirty="0"/>
            <a:t> </a:t>
          </a:r>
          <a:r>
            <a:rPr lang="en-US" sz="3000" b="1" kern="1200" dirty="0" err="1"/>
            <a:t>Hidup</a:t>
          </a:r>
          <a:r>
            <a:rPr lang="en-US" sz="3000" b="1" kern="1200" dirty="0"/>
            <a:t> </a:t>
          </a:r>
          <a:r>
            <a:rPr lang="en-US" sz="3000" b="1" kern="1200" dirty="0" err="1"/>
            <a:t>Bangsa</a:t>
          </a:r>
          <a:r>
            <a:rPr lang="en-US" sz="3000" b="1" kern="1200" dirty="0"/>
            <a:t> Indonesia</a:t>
          </a:r>
        </a:p>
      </dsp:txBody>
      <dsp:txXfrm>
        <a:off x="0" y="3464"/>
        <a:ext cx="7704137" cy="119340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BDD33-06FE-4D2C-A72E-EC9BCFFA88CB}">
      <dsp:nvSpPr>
        <dsp:cNvPr id="0" name=""/>
        <dsp:cNvSpPr/>
      </dsp:nvSpPr>
      <dsp:spPr>
        <a:xfrm rot="5400000">
          <a:off x="-160776" y="373766"/>
          <a:ext cx="1071844" cy="750290"/>
        </a:xfrm>
        <a:prstGeom prst="chevron">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100000"/>
            </a:lnSpc>
            <a:spcBef>
              <a:spcPct val="0"/>
            </a:spcBef>
            <a:spcAft>
              <a:spcPts val="0"/>
            </a:spcAft>
            <a:buNone/>
          </a:pPr>
          <a:endParaRPr lang="id-ID" sz="1400" kern="1200" dirty="0">
            <a:latin typeface="Arial" pitchFamily="34" charset="0"/>
            <a:cs typeface="Arial" pitchFamily="34" charset="0"/>
          </a:endParaRPr>
        </a:p>
      </dsp:txBody>
      <dsp:txXfrm rot="-5400000">
        <a:off x="1" y="588134"/>
        <a:ext cx="750290" cy="321554"/>
      </dsp:txXfrm>
    </dsp:sp>
    <dsp:sp modelId="{8CB2D55A-C6DD-4125-81E8-EA7CB005BF5A}">
      <dsp:nvSpPr>
        <dsp:cNvPr id="0" name=""/>
        <dsp:cNvSpPr/>
      </dsp:nvSpPr>
      <dsp:spPr>
        <a:xfrm rot="5400000">
          <a:off x="5252067" y="-4501776"/>
          <a:ext cx="1115644" cy="10119197"/>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100000"/>
            </a:lnSpc>
            <a:spcBef>
              <a:spcPct val="0"/>
            </a:spcBef>
            <a:spcAft>
              <a:spcPts val="0"/>
            </a:spcAft>
            <a:buChar char="•"/>
          </a:pPr>
          <a:r>
            <a:rPr lang="id-ID" sz="1400" kern="1200" dirty="0">
              <a:latin typeface="Arial" pitchFamily="34" charset="0"/>
              <a:cs typeface="Arial" pitchFamily="34" charset="0"/>
            </a:rPr>
            <a:t>Kebijakan Politik Etis dirasakan tidak membawa pengaruh yang signifikan terhadap peningkatan kualitas hidup pribumi. Tapi, pada aspek pendidikan kebijakan ini menjadi tonggak kebangkitan nasional dengan melahirkan sekelompok kaum terdidik yang kemudian bergulirlah gerakan – gerakan nasional untuk mengusir penjajah dari bumi Nusantara yang diawali dengan berdirinya Budi Utomo di tahun 1908.</a:t>
          </a:r>
        </a:p>
      </dsp:txBody>
      <dsp:txXfrm rot="-5400000">
        <a:off x="750291" y="54461"/>
        <a:ext cx="10064736" cy="1006722"/>
      </dsp:txXfrm>
    </dsp:sp>
    <dsp:sp modelId="{390939FC-C509-4BE4-8DEB-A63DD841B8AE}">
      <dsp:nvSpPr>
        <dsp:cNvPr id="0" name=""/>
        <dsp:cNvSpPr/>
      </dsp:nvSpPr>
      <dsp:spPr>
        <a:xfrm rot="5400000">
          <a:off x="-160776" y="1333640"/>
          <a:ext cx="1071844" cy="750290"/>
        </a:xfrm>
        <a:prstGeom prst="chevron">
          <a:avLst/>
        </a:prstGeom>
        <a:gradFill rotWithShape="0">
          <a:gsLst>
            <a:gs pos="0">
              <a:schemeClr val="accent2">
                <a:hueOff val="-898490"/>
                <a:satOff val="6181"/>
                <a:lumOff val="686"/>
                <a:alphaOff val="0"/>
                <a:tint val="96000"/>
                <a:lumMod val="102000"/>
              </a:schemeClr>
            </a:gs>
            <a:gs pos="100000">
              <a:schemeClr val="accent2">
                <a:hueOff val="-898490"/>
                <a:satOff val="6181"/>
                <a:lumOff val="686"/>
                <a:alphaOff val="0"/>
                <a:shade val="88000"/>
                <a:lumMod val="94000"/>
              </a:schemeClr>
            </a:gs>
          </a:gsLst>
          <a:path path="circle">
            <a:fillToRect l="50000" t="100000" r="100000" b="50000"/>
          </a:path>
        </a:gradFill>
        <a:ln w="9525" cap="rnd" cmpd="sng" algn="ctr">
          <a:solidFill>
            <a:schemeClr val="accent2">
              <a:hueOff val="-898490"/>
              <a:satOff val="6181"/>
              <a:lumOff val="686"/>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100000"/>
            </a:lnSpc>
            <a:spcBef>
              <a:spcPct val="0"/>
            </a:spcBef>
            <a:spcAft>
              <a:spcPts val="0"/>
            </a:spcAft>
            <a:buNone/>
          </a:pPr>
          <a:r>
            <a:rPr lang="id-ID" sz="1400" kern="1200" dirty="0">
              <a:latin typeface="Arial" pitchFamily="34" charset="0"/>
              <a:cs typeface="Arial" pitchFamily="34" charset="0"/>
            </a:rPr>
            <a:t>.</a:t>
          </a:r>
        </a:p>
      </dsp:txBody>
      <dsp:txXfrm rot="-5400000">
        <a:off x="1" y="1548008"/>
        <a:ext cx="750290" cy="321554"/>
      </dsp:txXfrm>
    </dsp:sp>
    <dsp:sp modelId="{3A3A6F5D-3F98-4492-B960-E8C74B9196B6}">
      <dsp:nvSpPr>
        <dsp:cNvPr id="0" name=""/>
        <dsp:cNvSpPr/>
      </dsp:nvSpPr>
      <dsp:spPr>
        <a:xfrm rot="5400000">
          <a:off x="5461540" y="-3538384"/>
          <a:ext cx="696698" cy="10119197"/>
        </a:xfrm>
        <a:prstGeom prst="round2SameRect">
          <a:avLst/>
        </a:prstGeom>
        <a:solidFill>
          <a:schemeClr val="lt1">
            <a:alpha val="90000"/>
            <a:hueOff val="0"/>
            <a:satOff val="0"/>
            <a:lumOff val="0"/>
            <a:alphaOff val="0"/>
          </a:schemeClr>
        </a:solidFill>
        <a:ln w="9525" cap="rnd" cmpd="sng" algn="ctr">
          <a:solidFill>
            <a:schemeClr val="accent2">
              <a:hueOff val="-898490"/>
              <a:satOff val="6181"/>
              <a:lumOff val="686"/>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ts val="0"/>
            </a:spcAft>
            <a:buChar char="•"/>
          </a:pPr>
          <a:r>
            <a:rPr lang="id-ID" sz="1400" kern="1200" dirty="0">
              <a:latin typeface="Arial" pitchFamily="34" charset="0"/>
              <a:cs typeface="Arial" pitchFamily="34" charset="0"/>
            </a:rPr>
            <a:t>Tahun 1928 terbentuk gerakan merajut persatuan dan kesatuan bangsa dengan gerakan Sumpah Pemuda yang mampu mengkonsolidasikan kaum muda</a:t>
          </a:r>
        </a:p>
      </dsp:txBody>
      <dsp:txXfrm rot="-5400000">
        <a:off x="750291" y="1206875"/>
        <a:ext cx="10085187" cy="628678"/>
      </dsp:txXfrm>
    </dsp:sp>
    <dsp:sp modelId="{D07FC2FC-0ABF-4647-B5D4-B04C246D5563}">
      <dsp:nvSpPr>
        <dsp:cNvPr id="0" name=""/>
        <dsp:cNvSpPr/>
      </dsp:nvSpPr>
      <dsp:spPr>
        <a:xfrm rot="5400000">
          <a:off x="-160776" y="2293514"/>
          <a:ext cx="1071844" cy="750290"/>
        </a:xfrm>
        <a:prstGeom prst="chevron">
          <a:avLst/>
        </a:prstGeom>
        <a:gradFill rotWithShape="0">
          <a:gsLst>
            <a:gs pos="0">
              <a:schemeClr val="accent2">
                <a:hueOff val="-1796981"/>
                <a:satOff val="12361"/>
                <a:lumOff val="1372"/>
                <a:alphaOff val="0"/>
                <a:tint val="96000"/>
                <a:lumMod val="102000"/>
              </a:schemeClr>
            </a:gs>
            <a:gs pos="100000">
              <a:schemeClr val="accent2">
                <a:hueOff val="-1796981"/>
                <a:satOff val="12361"/>
                <a:lumOff val="1372"/>
                <a:alphaOff val="0"/>
                <a:shade val="88000"/>
                <a:lumMod val="94000"/>
              </a:schemeClr>
            </a:gs>
          </a:gsLst>
          <a:path path="circle">
            <a:fillToRect l="50000" t="100000" r="100000" b="50000"/>
          </a:path>
        </a:gradFill>
        <a:ln w="9525" cap="rnd" cmpd="sng" algn="ctr">
          <a:solidFill>
            <a:schemeClr val="accent2">
              <a:hueOff val="-1796981"/>
              <a:satOff val="12361"/>
              <a:lumOff val="1372"/>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100000"/>
            </a:lnSpc>
            <a:spcBef>
              <a:spcPct val="0"/>
            </a:spcBef>
            <a:spcAft>
              <a:spcPts val="0"/>
            </a:spcAft>
            <a:buNone/>
          </a:pPr>
          <a:endParaRPr lang="id-ID" sz="1400" kern="1200" dirty="0">
            <a:latin typeface="Arial" pitchFamily="34" charset="0"/>
            <a:cs typeface="Arial" pitchFamily="34" charset="0"/>
          </a:endParaRPr>
        </a:p>
      </dsp:txBody>
      <dsp:txXfrm rot="-5400000">
        <a:off x="1" y="2507882"/>
        <a:ext cx="750290" cy="321554"/>
      </dsp:txXfrm>
    </dsp:sp>
    <dsp:sp modelId="{27BA3BD7-9982-4A24-8087-1E53CC18ABF6}">
      <dsp:nvSpPr>
        <dsp:cNvPr id="0" name=""/>
        <dsp:cNvSpPr/>
      </dsp:nvSpPr>
      <dsp:spPr>
        <a:xfrm rot="5400000">
          <a:off x="5461540" y="-2578510"/>
          <a:ext cx="696698" cy="10119197"/>
        </a:xfrm>
        <a:prstGeom prst="round2SameRect">
          <a:avLst/>
        </a:prstGeom>
        <a:solidFill>
          <a:schemeClr val="lt1">
            <a:alpha val="90000"/>
            <a:hueOff val="0"/>
            <a:satOff val="0"/>
            <a:lumOff val="0"/>
            <a:alphaOff val="0"/>
          </a:schemeClr>
        </a:solidFill>
        <a:ln w="9525" cap="rnd" cmpd="sng" algn="ctr">
          <a:solidFill>
            <a:schemeClr val="accent2">
              <a:hueOff val="-1796981"/>
              <a:satOff val="12361"/>
              <a:lumOff val="1372"/>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100000"/>
            </a:lnSpc>
            <a:spcBef>
              <a:spcPct val="0"/>
            </a:spcBef>
            <a:spcAft>
              <a:spcPts val="0"/>
            </a:spcAft>
            <a:buChar char="•"/>
          </a:pPr>
          <a:r>
            <a:rPr lang="id-ID" sz="1400" kern="1200" dirty="0">
              <a:latin typeface="Arial" pitchFamily="34" charset="0"/>
              <a:cs typeface="Arial" pitchFamily="34" charset="0"/>
            </a:rPr>
            <a:t>Maret 1942, tentara Jepang masuk ke Nusantara setelah Belanda resmi menyerah pada tanggal 8 Maret 1942 dengan jargon 3A yang berbunyi: “Jepang Pemimpin Asia, Jepang Cahaya Asia, Jepang Pelindung Asia” sebagai bentuk propaganda untuk merebut merebut hati pribumi.</a:t>
          </a:r>
        </a:p>
      </dsp:txBody>
      <dsp:txXfrm rot="-5400000">
        <a:off x="750291" y="2166749"/>
        <a:ext cx="10085187" cy="628678"/>
      </dsp:txXfrm>
    </dsp:sp>
    <dsp:sp modelId="{09002C4A-4C57-4146-A9D0-086E30CC3EEF}">
      <dsp:nvSpPr>
        <dsp:cNvPr id="0" name=""/>
        <dsp:cNvSpPr/>
      </dsp:nvSpPr>
      <dsp:spPr>
        <a:xfrm rot="5400000">
          <a:off x="-160776" y="3253389"/>
          <a:ext cx="1071844" cy="750290"/>
        </a:xfrm>
        <a:prstGeom prst="chevron">
          <a:avLst/>
        </a:prstGeom>
        <a:gradFill rotWithShape="0">
          <a:gsLst>
            <a:gs pos="0">
              <a:schemeClr val="accent2">
                <a:hueOff val="-2695471"/>
                <a:satOff val="18542"/>
                <a:lumOff val="2058"/>
                <a:alphaOff val="0"/>
                <a:tint val="96000"/>
                <a:lumMod val="102000"/>
              </a:schemeClr>
            </a:gs>
            <a:gs pos="100000">
              <a:schemeClr val="accent2">
                <a:hueOff val="-2695471"/>
                <a:satOff val="18542"/>
                <a:lumOff val="2058"/>
                <a:alphaOff val="0"/>
                <a:shade val="88000"/>
                <a:lumMod val="94000"/>
              </a:schemeClr>
            </a:gs>
          </a:gsLst>
          <a:path path="circle">
            <a:fillToRect l="50000" t="100000" r="100000" b="50000"/>
          </a:path>
        </a:gradFill>
        <a:ln w="9525" cap="rnd" cmpd="sng" algn="ctr">
          <a:solidFill>
            <a:schemeClr val="accent2">
              <a:hueOff val="-2695471"/>
              <a:satOff val="18542"/>
              <a:lumOff val="2058"/>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100000"/>
            </a:lnSpc>
            <a:spcBef>
              <a:spcPct val="0"/>
            </a:spcBef>
            <a:spcAft>
              <a:spcPts val="0"/>
            </a:spcAft>
            <a:buNone/>
          </a:pPr>
          <a:endParaRPr lang="id-ID" sz="1400" kern="1200" dirty="0">
            <a:latin typeface="Arial" pitchFamily="34" charset="0"/>
            <a:cs typeface="Arial" pitchFamily="34" charset="0"/>
          </a:endParaRPr>
        </a:p>
      </dsp:txBody>
      <dsp:txXfrm rot="-5400000">
        <a:off x="1" y="3467757"/>
        <a:ext cx="750290" cy="321554"/>
      </dsp:txXfrm>
    </dsp:sp>
    <dsp:sp modelId="{45ECB266-F8BC-4EA5-90B2-A68C4271302C}">
      <dsp:nvSpPr>
        <dsp:cNvPr id="0" name=""/>
        <dsp:cNvSpPr/>
      </dsp:nvSpPr>
      <dsp:spPr>
        <a:xfrm rot="5400000">
          <a:off x="5461540" y="-1618636"/>
          <a:ext cx="696698" cy="10119197"/>
        </a:xfrm>
        <a:prstGeom prst="round2SameRect">
          <a:avLst/>
        </a:prstGeom>
        <a:solidFill>
          <a:schemeClr val="lt1">
            <a:alpha val="90000"/>
            <a:hueOff val="0"/>
            <a:satOff val="0"/>
            <a:lumOff val="0"/>
            <a:alphaOff val="0"/>
          </a:schemeClr>
        </a:solidFill>
        <a:ln w="9525" cap="rnd" cmpd="sng" algn="ctr">
          <a:solidFill>
            <a:schemeClr val="accent2">
              <a:hueOff val="-2695471"/>
              <a:satOff val="18542"/>
              <a:lumOff val="2058"/>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100000"/>
            </a:lnSpc>
            <a:spcBef>
              <a:spcPct val="0"/>
            </a:spcBef>
            <a:spcAft>
              <a:spcPts val="0"/>
            </a:spcAft>
            <a:buChar char="•"/>
          </a:pPr>
          <a:r>
            <a:rPr lang="id-ID" sz="1400" kern="1200" dirty="0">
              <a:latin typeface="Arial" pitchFamily="34" charset="0"/>
              <a:cs typeface="Arial" pitchFamily="34" charset="0"/>
            </a:rPr>
            <a:t>Dibawah pendudukan Jepang kondisi pribumi tidak lebih baik dari, penjajahan sebelumnya.</a:t>
          </a:r>
        </a:p>
      </dsp:txBody>
      <dsp:txXfrm rot="-5400000">
        <a:off x="750291" y="3126623"/>
        <a:ext cx="10085187" cy="628678"/>
      </dsp:txXfrm>
    </dsp:sp>
    <dsp:sp modelId="{E7F1073B-6DB6-41B8-869C-C0B7BC10BB32}">
      <dsp:nvSpPr>
        <dsp:cNvPr id="0" name=""/>
        <dsp:cNvSpPr/>
      </dsp:nvSpPr>
      <dsp:spPr>
        <a:xfrm rot="5400000">
          <a:off x="-160776" y="4213263"/>
          <a:ext cx="1071844" cy="750290"/>
        </a:xfrm>
        <a:prstGeom prst="chevron">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w="9525" cap="rnd" cmpd="sng" algn="ctr">
          <a:solidFill>
            <a:schemeClr val="accent2">
              <a:hueOff val="-3593961"/>
              <a:satOff val="24722"/>
              <a:lumOff val="2744"/>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100000"/>
            </a:lnSpc>
            <a:spcBef>
              <a:spcPct val="0"/>
            </a:spcBef>
            <a:spcAft>
              <a:spcPts val="0"/>
            </a:spcAft>
            <a:buNone/>
          </a:pPr>
          <a:endParaRPr lang="id-ID" sz="1400" kern="1200" dirty="0">
            <a:latin typeface="Arial" pitchFamily="34" charset="0"/>
            <a:cs typeface="Arial" pitchFamily="34" charset="0"/>
          </a:endParaRPr>
        </a:p>
      </dsp:txBody>
      <dsp:txXfrm rot="-5400000">
        <a:off x="1" y="4427631"/>
        <a:ext cx="750290" cy="321554"/>
      </dsp:txXfrm>
    </dsp:sp>
    <dsp:sp modelId="{FA504A37-BDE3-460A-A269-AA2EDFAD6F83}">
      <dsp:nvSpPr>
        <dsp:cNvPr id="0" name=""/>
        <dsp:cNvSpPr/>
      </dsp:nvSpPr>
      <dsp:spPr>
        <a:xfrm rot="5400000">
          <a:off x="5461540" y="-658762"/>
          <a:ext cx="696698" cy="10119197"/>
        </a:xfrm>
        <a:prstGeom prst="round2SameRect">
          <a:avLst/>
        </a:prstGeom>
        <a:solidFill>
          <a:schemeClr val="lt1">
            <a:alpha val="90000"/>
            <a:hueOff val="0"/>
            <a:satOff val="0"/>
            <a:lumOff val="0"/>
            <a:alphaOff val="0"/>
          </a:schemeClr>
        </a:solidFill>
        <a:ln w="9525" cap="rnd" cmpd="sng" algn="ctr">
          <a:solidFill>
            <a:schemeClr val="accent2">
              <a:hueOff val="-3593961"/>
              <a:satOff val="24722"/>
              <a:lumOff val="2744"/>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100000"/>
            </a:lnSpc>
            <a:spcBef>
              <a:spcPct val="0"/>
            </a:spcBef>
            <a:spcAft>
              <a:spcPts val="0"/>
            </a:spcAft>
            <a:buChar char="•"/>
          </a:pPr>
          <a:r>
            <a:rPr lang="id-ID" sz="1400" kern="1200" dirty="0">
              <a:latin typeface="Arial" pitchFamily="34" charset="0"/>
              <a:cs typeface="Arial" pitchFamily="34" charset="0"/>
            </a:rPr>
            <a:t>Setelah melewati dinamika internal akhirnya pada tanggal 17 Agustus 1945 Soekarno dan Hatta memproklamasikan kemerdekaan Indonesia.</a:t>
          </a:r>
        </a:p>
      </dsp:txBody>
      <dsp:txXfrm rot="-5400000">
        <a:off x="750291" y="4086497"/>
        <a:ext cx="10085187" cy="628678"/>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349DF-0E11-46A1-B197-81E6612A2D3D}">
      <dsp:nvSpPr>
        <dsp:cNvPr id="0" name=""/>
        <dsp:cNvSpPr/>
      </dsp:nvSpPr>
      <dsp:spPr>
        <a:xfrm>
          <a:off x="0" y="4925"/>
          <a:ext cx="7704137" cy="63648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err="1">
              <a:latin typeface="Arial" pitchFamily="34" charset="0"/>
              <a:cs typeface="Arial" pitchFamily="34" charset="0"/>
            </a:rPr>
            <a:t>Perlunya</a:t>
          </a:r>
          <a:r>
            <a:rPr lang="en-US" sz="2600" b="1" kern="1200" dirty="0">
              <a:latin typeface="Arial" pitchFamily="34" charset="0"/>
              <a:cs typeface="Arial" pitchFamily="34" charset="0"/>
            </a:rPr>
            <a:t> </a:t>
          </a:r>
          <a:r>
            <a:rPr lang="en-US" sz="2600" b="1" kern="1200" dirty="0" err="1">
              <a:latin typeface="Arial" pitchFamily="34" charset="0"/>
              <a:cs typeface="Arial" pitchFamily="34" charset="0"/>
            </a:rPr>
            <a:t>Kesatuan</a:t>
          </a:r>
          <a:r>
            <a:rPr lang="en-US" sz="2600" b="1" kern="1200" dirty="0">
              <a:latin typeface="Arial" pitchFamily="34" charset="0"/>
              <a:cs typeface="Arial" pitchFamily="34" charset="0"/>
            </a:rPr>
            <a:t> Dan </a:t>
          </a:r>
          <a:r>
            <a:rPr lang="en-US" sz="2600" b="1" kern="1200" dirty="0" err="1">
              <a:latin typeface="Arial" pitchFamily="34" charset="0"/>
              <a:cs typeface="Arial" pitchFamily="34" charset="0"/>
            </a:rPr>
            <a:t>Persatuan</a:t>
          </a:r>
          <a:endParaRPr lang="en-US" sz="2600" b="1" kern="1200" dirty="0">
            <a:latin typeface="Arial" pitchFamily="34" charset="0"/>
            <a:cs typeface="Arial" pitchFamily="34" charset="0"/>
          </a:endParaRPr>
        </a:p>
      </dsp:txBody>
      <dsp:txXfrm>
        <a:off x="0" y="4925"/>
        <a:ext cx="7704137" cy="63648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37C59-C652-4193-ACD8-FF8F22A9C3CB}">
      <dsp:nvSpPr>
        <dsp:cNvPr id="0" name=""/>
        <dsp:cNvSpPr/>
      </dsp:nvSpPr>
      <dsp:spPr>
        <a:xfrm>
          <a:off x="472081" y="0"/>
          <a:ext cx="3344755" cy="2448272"/>
        </a:xfrm>
        <a:prstGeom prst="triangle">
          <a:avLst/>
        </a:prstGeom>
        <a:gradFill rotWithShape="0">
          <a:gsLst>
            <a:gs pos="0">
              <a:schemeClr val="accent3">
                <a:alpha val="90000"/>
                <a:hueOff val="0"/>
                <a:satOff val="0"/>
                <a:lumOff val="0"/>
                <a:alphaOff val="0"/>
                <a:tint val="96000"/>
                <a:lumMod val="102000"/>
              </a:schemeClr>
            </a:gs>
            <a:gs pos="100000">
              <a:schemeClr val="accent3">
                <a:alpha val="9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32545AA-5B4A-4889-A3C6-2BC4C772E47D}">
      <dsp:nvSpPr>
        <dsp:cNvPr id="0" name=""/>
        <dsp:cNvSpPr/>
      </dsp:nvSpPr>
      <dsp:spPr>
        <a:xfrm>
          <a:off x="2632333" y="144017"/>
          <a:ext cx="6048679" cy="1740568"/>
        </a:xfrm>
        <a:prstGeom prst="roundRect">
          <a:avLst/>
        </a:prstGeom>
        <a:solidFill>
          <a:schemeClr val="lt1">
            <a:alpha val="90000"/>
            <a:hueOff val="0"/>
            <a:satOff val="0"/>
            <a:lumOff val="0"/>
            <a:alphaOff val="0"/>
          </a:schemeClr>
        </a:solidFill>
        <a:ln w="9525" cap="rnd" cmpd="sng" algn="ctr">
          <a:solidFill>
            <a:schemeClr val="accent3">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id-ID" sz="2200" kern="1200" dirty="0">
              <a:latin typeface="Arial" pitchFamily="34" charset="0"/>
              <a:cs typeface="Arial" pitchFamily="34" charset="0"/>
            </a:rPr>
            <a:t>Sekurangnya dua kondisi inilah yang membidani lahirnya persatuan dan kesatuan bangsa dalam dialek senasib sepenanggungan, malang sama diderita – mujur sama dirasa.</a:t>
          </a:r>
        </a:p>
      </dsp:txBody>
      <dsp:txXfrm>
        <a:off x="2632333" y="144017"/>
        <a:ext cx="6048679" cy="1740568"/>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60B8-B0DB-4BA9-8778-BC899AE83B63}">
      <dsp:nvSpPr>
        <dsp:cNvPr id="0" name=""/>
        <dsp:cNvSpPr/>
      </dsp:nvSpPr>
      <dsp:spPr>
        <a:xfrm>
          <a:off x="551207" y="1727"/>
          <a:ext cx="2772351" cy="2948872"/>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ts val="0"/>
            </a:spcAft>
            <a:buNone/>
          </a:pPr>
          <a:r>
            <a:rPr lang="id-ID" sz="2000" b="0" i="0" kern="1200" baseline="0" dirty="0">
              <a:latin typeface="Arial" pitchFamily="34" charset="0"/>
              <a:cs typeface="Arial" pitchFamily="34" charset="0"/>
            </a:rPr>
            <a:t>Perlunya (urgensi) persatuan dan kesatuan Bangsa Indonesia kemudian dapat dikelompokan  ke dalam 3 fase, yakni:</a:t>
          </a:r>
        </a:p>
      </dsp:txBody>
      <dsp:txXfrm>
        <a:off x="632406" y="82926"/>
        <a:ext cx="2609953" cy="2786474"/>
      </dsp:txXfrm>
    </dsp:sp>
    <dsp:sp modelId="{887FDE6F-472F-4A66-B9C7-EF602B75E9E0}">
      <dsp:nvSpPr>
        <dsp:cNvPr id="0" name=""/>
        <dsp:cNvSpPr/>
      </dsp:nvSpPr>
      <dsp:spPr>
        <a:xfrm>
          <a:off x="3466514" y="1274726"/>
          <a:ext cx="344393" cy="402875"/>
        </a:xfrm>
        <a:prstGeom prst="rightArrow">
          <a:avLst>
            <a:gd name="adj1" fmla="val 60000"/>
            <a:gd name="adj2" fmla="val 50000"/>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ts val="0"/>
            </a:spcAft>
            <a:buNone/>
          </a:pPr>
          <a:endParaRPr lang="id-ID" sz="2000" kern="1200">
            <a:latin typeface="Arial" pitchFamily="34" charset="0"/>
            <a:cs typeface="Arial" pitchFamily="34" charset="0"/>
          </a:endParaRPr>
        </a:p>
      </dsp:txBody>
      <dsp:txXfrm>
        <a:off x="3466514" y="1355301"/>
        <a:ext cx="241075" cy="241725"/>
      </dsp:txXfrm>
    </dsp:sp>
    <dsp:sp modelId="{4BED6A52-EC08-4C58-A278-EE95AB38B9AF}">
      <dsp:nvSpPr>
        <dsp:cNvPr id="0" name=""/>
        <dsp:cNvSpPr/>
      </dsp:nvSpPr>
      <dsp:spPr>
        <a:xfrm>
          <a:off x="3973357" y="228569"/>
          <a:ext cx="1624497" cy="2495189"/>
        </a:xfrm>
        <a:prstGeom prst="roundRect">
          <a:avLst>
            <a:gd name="adj" fmla="val 10000"/>
          </a:avLst>
        </a:prstGeom>
        <a:gradFill rotWithShape="0">
          <a:gsLst>
            <a:gs pos="0">
              <a:schemeClr val="accent3">
                <a:hueOff val="-579010"/>
                <a:satOff val="-2825"/>
                <a:lumOff val="-980"/>
                <a:alphaOff val="0"/>
                <a:tint val="96000"/>
                <a:lumMod val="102000"/>
              </a:schemeClr>
            </a:gs>
            <a:gs pos="100000">
              <a:schemeClr val="accent3">
                <a:hueOff val="-579010"/>
                <a:satOff val="-2825"/>
                <a:lumOff val="-98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ts val="0"/>
            </a:spcAft>
            <a:buNone/>
          </a:pPr>
          <a:r>
            <a:rPr lang="id-ID" sz="2000" b="0" i="0" kern="1200" baseline="0" dirty="0">
              <a:latin typeface="Arial" pitchFamily="34" charset="0"/>
              <a:cs typeface="Arial" pitchFamily="34" charset="0"/>
            </a:rPr>
            <a:t>Fase Perjuangan Kemerdekaan (Pra 1945);</a:t>
          </a:r>
        </a:p>
      </dsp:txBody>
      <dsp:txXfrm>
        <a:off x="4020937" y="276149"/>
        <a:ext cx="1529337" cy="2400029"/>
      </dsp:txXfrm>
    </dsp:sp>
    <dsp:sp modelId="{FB3D727A-3648-4B24-A87C-FD4247FC6632}">
      <dsp:nvSpPr>
        <dsp:cNvPr id="0" name=""/>
        <dsp:cNvSpPr/>
      </dsp:nvSpPr>
      <dsp:spPr>
        <a:xfrm rot="113818">
          <a:off x="5742588" y="1312202"/>
          <a:ext cx="349096" cy="402875"/>
        </a:xfrm>
        <a:prstGeom prst="rightArrow">
          <a:avLst>
            <a:gd name="adj1" fmla="val 60000"/>
            <a:gd name="adj2" fmla="val 50000"/>
          </a:avLst>
        </a:prstGeom>
        <a:solidFill>
          <a:schemeClr val="accent3">
            <a:hueOff val="-868515"/>
            <a:satOff val="-4237"/>
            <a:lumOff val="-147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ts val="0"/>
            </a:spcAft>
            <a:buNone/>
          </a:pPr>
          <a:endParaRPr lang="id-ID" sz="2000" kern="1200">
            <a:latin typeface="Arial" pitchFamily="34" charset="0"/>
            <a:cs typeface="Arial" pitchFamily="34" charset="0"/>
          </a:endParaRPr>
        </a:p>
      </dsp:txBody>
      <dsp:txXfrm>
        <a:off x="5742617" y="1391044"/>
        <a:ext cx="244367" cy="241725"/>
      </dsp:txXfrm>
    </dsp:sp>
    <dsp:sp modelId="{FD8A7505-CAFF-44DC-98CC-A85EF00B84C1}">
      <dsp:nvSpPr>
        <dsp:cNvPr id="0" name=""/>
        <dsp:cNvSpPr/>
      </dsp:nvSpPr>
      <dsp:spPr>
        <a:xfrm>
          <a:off x="6256166" y="379788"/>
          <a:ext cx="1624497" cy="2343964"/>
        </a:xfrm>
        <a:prstGeom prst="roundRect">
          <a:avLst>
            <a:gd name="adj" fmla="val 10000"/>
          </a:avLst>
        </a:prstGeom>
        <a:gradFill rotWithShape="0">
          <a:gsLst>
            <a:gs pos="0">
              <a:schemeClr val="accent3">
                <a:hueOff val="-1158020"/>
                <a:satOff val="-5649"/>
                <a:lumOff val="-1960"/>
                <a:alphaOff val="0"/>
                <a:tint val="96000"/>
                <a:lumMod val="102000"/>
              </a:schemeClr>
            </a:gs>
            <a:gs pos="100000">
              <a:schemeClr val="accent3">
                <a:hueOff val="-1158020"/>
                <a:satOff val="-5649"/>
                <a:lumOff val="-196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ts val="0"/>
            </a:spcAft>
            <a:buNone/>
          </a:pPr>
          <a:r>
            <a:rPr lang="id-ID" sz="2000" b="0" i="0" kern="1200" baseline="0" dirty="0">
              <a:latin typeface="Arial" pitchFamily="34" charset="0"/>
              <a:cs typeface="Arial" pitchFamily="34" charset="0"/>
            </a:rPr>
            <a:t>Fase Mempertahankan Kemerdekaan (Tahun 1945 – 1949); dan</a:t>
          </a:r>
          <a:endParaRPr lang="id-ID" sz="2000" kern="1200" dirty="0">
            <a:latin typeface="Arial" pitchFamily="34" charset="0"/>
            <a:cs typeface="Arial" pitchFamily="34" charset="0"/>
          </a:endParaRPr>
        </a:p>
      </dsp:txBody>
      <dsp:txXfrm>
        <a:off x="6303746" y="427368"/>
        <a:ext cx="1529337" cy="2248804"/>
      </dsp:txXfrm>
    </dsp:sp>
    <dsp:sp modelId="{A2D0D881-7F52-4E45-B7E4-5F22D9297404}">
      <dsp:nvSpPr>
        <dsp:cNvPr id="0" name=""/>
        <dsp:cNvSpPr/>
      </dsp:nvSpPr>
      <dsp:spPr>
        <a:xfrm rot="21491744">
          <a:off x="8022366" y="1314900"/>
          <a:ext cx="341747" cy="402875"/>
        </a:xfrm>
        <a:prstGeom prst="rightArrow">
          <a:avLst>
            <a:gd name="adj1" fmla="val 60000"/>
            <a:gd name="adj2" fmla="val 50000"/>
          </a:avLst>
        </a:prstGeom>
        <a:solidFill>
          <a:schemeClr val="accent3">
            <a:hueOff val="-1737030"/>
            <a:satOff val="-8474"/>
            <a:lumOff val="-294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ts val="0"/>
            </a:spcAft>
            <a:buNone/>
          </a:pPr>
          <a:endParaRPr lang="id-ID" sz="2000" kern="1200">
            <a:latin typeface="Arial" pitchFamily="34" charset="0"/>
            <a:cs typeface="Arial" pitchFamily="34" charset="0"/>
          </a:endParaRPr>
        </a:p>
      </dsp:txBody>
      <dsp:txXfrm>
        <a:off x="8022391" y="1397089"/>
        <a:ext cx="239223" cy="241725"/>
      </dsp:txXfrm>
    </dsp:sp>
    <dsp:sp modelId="{84039A78-FBFE-4EFF-A90F-6623E75B5F8C}">
      <dsp:nvSpPr>
        <dsp:cNvPr id="0" name=""/>
        <dsp:cNvSpPr/>
      </dsp:nvSpPr>
      <dsp:spPr>
        <a:xfrm>
          <a:off x="8525151" y="757855"/>
          <a:ext cx="1624497" cy="1444883"/>
        </a:xfrm>
        <a:prstGeom prst="roundRect">
          <a:avLst>
            <a:gd name="adj" fmla="val 10000"/>
          </a:avLst>
        </a:prstGeom>
        <a:gradFill rotWithShape="0">
          <a:gsLst>
            <a:gs pos="0">
              <a:schemeClr val="accent3">
                <a:hueOff val="-1737030"/>
                <a:satOff val="-8474"/>
                <a:lumOff val="-2940"/>
                <a:alphaOff val="0"/>
                <a:tint val="96000"/>
                <a:lumMod val="102000"/>
              </a:schemeClr>
            </a:gs>
            <a:gs pos="100000">
              <a:schemeClr val="accent3">
                <a:hueOff val="-1737030"/>
                <a:satOff val="-8474"/>
                <a:lumOff val="-294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ts val="0"/>
            </a:spcAft>
            <a:buNone/>
          </a:pPr>
          <a:r>
            <a:rPr lang="id-ID" sz="2000" b="0" i="0" kern="1200" baseline="0" dirty="0">
              <a:latin typeface="Arial" pitchFamily="34" charset="0"/>
              <a:cs typeface="Arial" pitchFamily="34" charset="0"/>
            </a:rPr>
            <a:t>Fase Mengisi Kemerdekaan (Pasca 1945) </a:t>
          </a:r>
        </a:p>
      </dsp:txBody>
      <dsp:txXfrm>
        <a:off x="8567470" y="800174"/>
        <a:ext cx="1539859" cy="136024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349DF-0E11-46A1-B197-81E6612A2D3D}">
      <dsp:nvSpPr>
        <dsp:cNvPr id="0" name=""/>
        <dsp:cNvSpPr/>
      </dsp:nvSpPr>
      <dsp:spPr>
        <a:xfrm>
          <a:off x="0" y="4925"/>
          <a:ext cx="7704137" cy="63648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err="1">
              <a:latin typeface="Arial" pitchFamily="34" charset="0"/>
              <a:cs typeface="Arial" pitchFamily="34" charset="0"/>
            </a:rPr>
            <a:t>Perlunya</a:t>
          </a:r>
          <a:r>
            <a:rPr lang="en-US" sz="2600" b="1" kern="1200" dirty="0">
              <a:latin typeface="Arial" pitchFamily="34" charset="0"/>
              <a:cs typeface="Arial" pitchFamily="34" charset="0"/>
            </a:rPr>
            <a:t> </a:t>
          </a:r>
          <a:r>
            <a:rPr lang="en-US" sz="2600" b="1" kern="1200" dirty="0" err="1">
              <a:latin typeface="Arial" pitchFamily="34" charset="0"/>
              <a:cs typeface="Arial" pitchFamily="34" charset="0"/>
            </a:rPr>
            <a:t>Kesatuan</a:t>
          </a:r>
          <a:r>
            <a:rPr lang="en-US" sz="2600" b="1" kern="1200" dirty="0">
              <a:latin typeface="Arial" pitchFamily="34" charset="0"/>
              <a:cs typeface="Arial" pitchFamily="34" charset="0"/>
            </a:rPr>
            <a:t> Dan </a:t>
          </a:r>
          <a:r>
            <a:rPr lang="en-US" sz="2600" b="1" kern="1200" dirty="0" err="1">
              <a:latin typeface="Arial" pitchFamily="34" charset="0"/>
              <a:cs typeface="Arial" pitchFamily="34" charset="0"/>
            </a:rPr>
            <a:t>Persatuan</a:t>
          </a:r>
          <a:endParaRPr lang="en-US" sz="2600" b="1" kern="1200" dirty="0">
            <a:latin typeface="Arial" pitchFamily="34" charset="0"/>
            <a:cs typeface="Arial" pitchFamily="34" charset="0"/>
          </a:endParaRPr>
        </a:p>
      </dsp:txBody>
      <dsp:txXfrm>
        <a:off x="0" y="4925"/>
        <a:ext cx="7704137" cy="63648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63761-FE8A-4676-B493-6289B59E847C}">
      <dsp:nvSpPr>
        <dsp:cNvPr id="0" name=""/>
        <dsp:cNvSpPr/>
      </dsp:nvSpPr>
      <dsp:spPr>
        <a:xfrm>
          <a:off x="0" y="2835"/>
          <a:ext cx="6848048" cy="2194562"/>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id-ID" sz="2300" kern="1200" dirty="0">
              <a:latin typeface="Arial" pitchFamily="34" charset="0"/>
              <a:cs typeface="Arial" pitchFamily="34" charset="0"/>
            </a:rPr>
            <a:t>Panjangnya proses perjuangan dalam merebut kemerdekaan dikarenakan oleh perjuangan yang bersifat parsial, setiap dari anak bangsa berjuang dengan cara, motif dan berdasarkan wilayahnya masing-masing/kedaerahan.</a:t>
          </a:r>
        </a:p>
      </dsp:txBody>
      <dsp:txXfrm>
        <a:off x="0" y="2835"/>
        <a:ext cx="6848048" cy="2194562"/>
      </dsp:txXfrm>
    </dsp:sp>
    <dsp:sp modelId="{EC1E5CB8-F3DE-4502-90AC-1C9C0431CCE6}">
      <dsp:nvSpPr>
        <dsp:cNvPr id="0" name=""/>
        <dsp:cNvSpPr/>
      </dsp:nvSpPr>
      <dsp:spPr>
        <a:xfrm>
          <a:off x="0" y="2208787"/>
          <a:ext cx="6848048" cy="1480781"/>
        </a:xfrm>
        <a:prstGeom prst="round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id-ID" sz="2300" kern="1200" dirty="0">
              <a:latin typeface="Arial" pitchFamily="34" charset="0"/>
              <a:cs typeface="Arial" pitchFamily="34" charset="0"/>
            </a:rPr>
            <a:t>Sejarah mencatat bagaimana perjuangan  parsial seperti Tuanku Imam Bonjol, Sultan Agung, Pangeran Diponegoro dan lain semisalnya dapat dipatahkan oleh Kolonial Belanda.</a:t>
          </a:r>
        </a:p>
      </dsp:txBody>
      <dsp:txXfrm>
        <a:off x="0" y="2208787"/>
        <a:ext cx="6848048" cy="1480781"/>
      </dsp:txXfrm>
    </dsp:sp>
    <dsp:sp modelId="{71247984-265A-4719-A3FD-EC65CB520A69}">
      <dsp:nvSpPr>
        <dsp:cNvPr id="0" name=""/>
        <dsp:cNvSpPr/>
      </dsp:nvSpPr>
      <dsp:spPr>
        <a:xfrm>
          <a:off x="0" y="3700959"/>
          <a:ext cx="6848048" cy="1480781"/>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id-ID" sz="2300" kern="1200" dirty="0">
              <a:latin typeface="Arial" pitchFamily="34" charset="0"/>
              <a:cs typeface="Arial" pitchFamily="34" charset="0"/>
            </a:rPr>
            <a:t>Pada fase ini, persatuan dan kesatuan bangsa diperlukan untuk keluar dari cengkaraman kolonialisame dan imprealisme menjadi sebuah negara yang merdeka dan berdaulat.</a:t>
          </a:r>
        </a:p>
      </dsp:txBody>
      <dsp:txXfrm>
        <a:off x="0" y="3700959"/>
        <a:ext cx="6848048" cy="1480781"/>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349DF-0E11-46A1-B197-81E6612A2D3D}">
      <dsp:nvSpPr>
        <dsp:cNvPr id="0" name=""/>
        <dsp:cNvSpPr/>
      </dsp:nvSpPr>
      <dsp:spPr>
        <a:xfrm>
          <a:off x="0" y="4925"/>
          <a:ext cx="7704137" cy="63648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err="1">
              <a:latin typeface="Arial" pitchFamily="34" charset="0"/>
              <a:cs typeface="Arial" pitchFamily="34" charset="0"/>
            </a:rPr>
            <a:t>Perlunya</a:t>
          </a:r>
          <a:r>
            <a:rPr lang="en-US" sz="2600" b="1" kern="1200" dirty="0">
              <a:latin typeface="Arial" pitchFamily="34" charset="0"/>
              <a:cs typeface="Arial" pitchFamily="34" charset="0"/>
            </a:rPr>
            <a:t> </a:t>
          </a:r>
          <a:r>
            <a:rPr lang="en-US" sz="2600" b="1" kern="1200" dirty="0" err="1">
              <a:latin typeface="Arial" pitchFamily="34" charset="0"/>
              <a:cs typeface="Arial" pitchFamily="34" charset="0"/>
            </a:rPr>
            <a:t>Kesatuan</a:t>
          </a:r>
          <a:r>
            <a:rPr lang="en-US" sz="2600" b="1" kern="1200" dirty="0">
              <a:latin typeface="Arial" pitchFamily="34" charset="0"/>
              <a:cs typeface="Arial" pitchFamily="34" charset="0"/>
            </a:rPr>
            <a:t> Dan </a:t>
          </a:r>
          <a:r>
            <a:rPr lang="en-US" sz="2600" b="1" kern="1200" dirty="0" err="1">
              <a:latin typeface="Arial" pitchFamily="34" charset="0"/>
              <a:cs typeface="Arial" pitchFamily="34" charset="0"/>
            </a:rPr>
            <a:t>Persatuan</a:t>
          </a:r>
          <a:endParaRPr lang="en-US" sz="2600" b="1" kern="1200" dirty="0">
            <a:latin typeface="Arial" pitchFamily="34" charset="0"/>
            <a:cs typeface="Arial" pitchFamily="34" charset="0"/>
          </a:endParaRPr>
        </a:p>
      </dsp:txBody>
      <dsp:txXfrm>
        <a:off x="0" y="4925"/>
        <a:ext cx="7704137" cy="63648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63761-FE8A-4676-B493-6289B59E847C}">
      <dsp:nvSpPr>
        <dsp:cNvPr id="0" name=""/>
        <dsp:cNvSpPr/>
      </dsp:nvSpPr>
      <dsp:spPr>
        <a:xfrm>
          <a:off x="0" y="408"/>
          <a:ext cx="6813416" cy="2195239"/>
        </a:xfrm>
        <a:prstGeom prst="roundRect">
          <a:avLst/>
        </a:prstGeom>
        <a:solidFill>
          <a:schemeClr val="accent5">
            <a:shade val="50000"/>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latin typeface="Arial" pitchFamily="34" charset="0"/>
              <a:cs typeface="Arial" pitchFamily="34" charset="0"/>
            </a:rPr>
            <a:t>Fase ini sejalan sebangun dengan fase sebelumnya dimana persatuan dan kesatuan bangsa diperlukan sebagai usaha mempertahankan kemerdekan Republik Indonesia, karena setelah proklamasi kemerdekaan tidak serta merta Belanda menerima kemerdekaan Indonesia.</a:t>
          </a:r>
        </a:p>
      </dsp:txBody>
      <dsp:txXfrm>
        <a:off x="0" y="408"/>
        <a:ext cx="6813416" cy="2195239"/>
      </dsp:txXfrm>
    </dsp:sp>
    <dsp:sp modelId="{EC1E5CB8-F3DE-4502-90AC-1C9C0431CCE6}">
      <dsp:nvSpPr>
        <dsp:cNvPr id="0" name=""/>
        <dsp:cNvSpPr/>
      </dsp:nvSpPr>
      <dsp:spPr>
        <a:xfrm>
          <a:off x="0" y="2208669"/>
          <a:ext cx="6813416" cy="1481238"/>
        </a:xfrm>
        <a:prstGeom prst="roundRect">
          <a:avLst/>
        </a:prstGeom>
        <a:solidFill>
          <a:schemeClr val="accent5">
            <a:shade val="50000"/>
            <a:hueOff val="288027"/>
            <a:satOff val="918"/>
            <a:lumOff val="27723"/>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ts val="0"/>
            </a:spcAft>
            <a:buNone/>
          </a:pPr>
          <a:r>
            <a:rPr lang="id-ID" sz="1800" kern="1200" dirty="0">
              <a:latin typeface="Arial" pitchFamily="34" charset="0"/>
              <a:cs typeface="Arial" pitchFamily="34" charset="0"/>
            </a:rPr>
            <a:t>Sejarah mencatat bagaimana terjadi konfrontasi pasca kemerdekaan Indonesia dalam menghadapi Belanda dengan sekutunya baik dalam bentuk perjuangan bersenjata maupun melalui jalur diplomasi.</a:t>
          </a:r>
        </a:p>
      </dsp:txBody>
      <dsp:txXfrm>
        <a:off x="0" y="2208669"/>
        <a:ext cx="6813416" cy="1481238"/>
      </dsp:txXfrm>
    </dsp:sp>
    <dsp:sp modelId="{71247984-265A-4719-A3FD-EC65CB520A69}">
      <dsp:nvSpPr>
        <dsp:cNvPr id="0" name=""/>
        <dsp:cNvSpPr/>
      </dsp:nvSpPr>
      <dsp:spPr>
        <a:xfrm>
          <a:off x="0" y="3702929"/>
          <a:ext cx="6813416" cy="1481238"/>
        </a:xfrm>
        <a:prstGeom prst="roundRect">
          <a:avLst/>
        </a:prstGeom>
        <a:solidFill>
          <a:schemeClr val="accent5">
            <a:shade val="50000"/>
            <a:hueOff val="288027"/>
            <a:satOff val="918"/>
            <a:lumOff val="27723"/>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latin typeface="Arial" pitchFamily="34" charset="0"/>
              <a:cs typeface="Arial" pitchFamily="34" charset="0"/>
            </a:rPr>
            <a:t>Jika ketika itu Bangsa Indonesia tidak bersatu padu dalam mempertahankan kemerdekaan pastilah kita tidak dapat merasakan kemerdekaan sebagai sebuah bangsa seperti hari ini</a:t>
          </a:r>
        </a:p>
      </dsp:txBody>
      <dsp:txXfrm>
        <a:off x="0" y="3702929"/>
        <a:ext cx="6813416" cy="14812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A9ADE-0F9D-4BE6-AD21-5F8E8CEB01D9}">
      <dsp:nvSpPr>
        <dsp:cNvPr id="0" name=""/>
        <dsp:cNvSpPr/>
      </dsp:nvSpPr>
      <dsp:spPr>
        <a:xfrm>
          <a:off x="0" y="0"/>
          <a:ext cx="9958144" cy="497012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id-ID" sz="2600" kern="1200" dirty="0"/>
            <a:t>Nilai integral dalam Pancasila sesungguhnya jauh mengungguli ideologi lain dengan tegak berdirinya Negara Kesatuan Republik Indonesia sampai hari ini. </a:t>
          </a:r>
        </a:p>
        <a:p>
          <a:pPr marL="0" lvl="0" indent="0" algn="ctr" defTabSz="1155700" rtl="0">
            <a:lnSpc>
              <a:spcPct val="90000"/>
            </a:lnSpc>
            <a:spcBef>
              <a:spcPct val="0"/>
            </a:spcBef>
            <a:spcAft>
              <a:spcPct val="35000"/>
            </a:spcAft>
            <a:buNone/>
          </a:pPr>
          <a:r>
            <a:rPr lang="id-ID" sz="2600" kern="1200" dirty="0"/>
            <a:t>Padahal Soviet dan Cekoslovakia tidak semajemuk Indonesia yang memiliki 714 Suku Bangsa dengan kompleksitas nilai didalamnya.</a:t>
          </a:r>
        </a:p>
      </dsp:txBody>
      <dsp:txXfrm>
        <a:off x="0" y="1988048"/>
        <a:ext cx="9958144" cy="1988048"/>
      </dsp:txXfrm>
    </dsp:sp>
    <dsp:sp modelId="{5D93450C-6A73-4683-AD7F-16B9DC295104}">
      <dsp:nvSpPr>
        <dsp:cNvPr id="0" name=""/>
        <dsp:cNvSpPr/>
      </dsp:nvSpPr>
      <dsp:spPr>
        <a:xfrm>
          <a:off x="4137975" y="152926"/>
          <a:ext cx="1655049" cy="1655049"/>
        </a:xfrm>
        <a:prstGeom prst="ellipse">
          <a:avLst/>
        </a:prstGeom>
        <a:solidFill>
          <a:schemeClr val="accent3">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8A62C3-453C-46F9-9698-F771250D1EF8}">
      <dsp:nvSpPr>
        <dsp:cNvPr id="0" name=""/>
        <dsp:cNvSpPr/>
      </dsp:nvSpPr>
      <dsp:spPr>
        <a:xfrm>
          <a:off x="398325" y="3976096"/>
          <a:ext cx="9161492" cy="745518"/>
        </a:xfrm>
        <a:prstGeom prst="leftRightArrow">
          <a:avLst/>
        </a:prstGeom>
        <a:solidFill>
          <a:schemeClr val="accent3">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349DF-0E11-46A1-B197-81E6612A2D3D}">
      <dsp:nvSpPr>
        <dsp:cNvPr id="0" name=""/>
        <dsp:cNvSpPr/>
      </dsp:nvSpPr>
      <dsp:spPr>
        <a:xfrm>
          <a:off x="0" y="4925"/>
          <a:ext cx="7704137" cy="63648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err="1">
              <a:latin typeface="Arial" pitchFamily="34" charset="0"/>
              <a:cs typeface="Arial" pitchFamily="34" charset="0"/>
            </a:rPr>
            <a:t>Perlunya</a:t>
          </a:r>
          <a:r>
            <a:rPr lang="en-US" sz="2600" b="1" kern="1200" dirty="0">
              <a:latin typeface="Arial" pitchFamily="34" charset="0"/>
              <a:cs typeface="Arial" pitchFamily="34" charset="0"/>
            </a:rPr>
            <a:t> </a:t>
          </a:r>
          <a:r>
            <a:rPr lang="en-US" sz="2600" b="1" kern="1200" dirty="0" err="1">
              <a:latin typeface="Arial" pitchFamily="34" charset="0"/>
              <a:cs typeface="Arial" pitchFamily="34" charset="0"/>
            </a:rPr>
            <a:t>Kesatuan</a:t>
          </a:r>
          <a:r>
            <a:rPr lang="en-US" sz="2600" b="1" kern="1200" dirty="0">
              <a:latin typeface="Arial" pitchFamily="34" charset="0"/>
              <a:cs typeface="Arial" pitchFamily="34" charset="0"/>
            </a:rPr>
            <a:t> Dan </a:t>
          </a:r>
          <a:r>
            <a:rPr lang="en-US" sz="2600" b="1" kern="1200" dirty="0" err="1">
              <a:latin typeface="Arial" pitchFamily="34" charset="0"/>
              <a:cs typeface="Arial" pitchFamily="34" charset="0"/>
            </a:rPr>
            <a:t>Persatuan</a:t>
          </a:r>
          <a:endParaRPr lang="en-US" sz="2600" b="1" kern="1200" dirty="0">
            <a:latin typeface="Arial" pitchFamily="34" charset="0"/>
            <a:cs typeface="Arial" pitchFamily="34" charset="0"/>
          </a:endParaRPr>
        </a:p>
      </dsp:txBody>
      <dsp:txXfrm>
        <a:off x="0" y="4925"/>
        <a:ext cx="7704137" cy="63648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461A6-B7F3-4158-935F-A5779DFA4781}">
      <dsp:nvSpPr>
        <dsp:cNvPr id="0" name=""/>
        <dsp:cNvSpPr/>
      </dsp:nvSpPr>
      <dsp:spPr>
        <a:xfrm rot="5400000">
          <a:off x="-197504" y="202276"/>
          <a:ext cx="1316696" cy="921687"/>
        </a:xfrm>
        <a:prstGeom prst="chevron">
          <a:avLst/>
        </a:prstGeom>
        <a:solidFill>
          <a:schemeClr val="accent3"/>
        </a:solidFill>
        <a:ln w="22225" cap="rnd" cmpd="sng" algn="ctr">
          <a:solidFill>
            <a:schemeClr val="lt1"/>
          </a:solidFill>
          <a:prstDash val="solid"/>
        </a:ln>
        <a:effectLst/>
        <a:scene3d>
          <a:camera prst="orthographicFront"/>
          <a:lightRig rig="threePt" dir="t">
            <a:rot lat="0" lon="0" rev="7500000"/>
          </a:lightRig>
        </a:scene3d>
        <a:sp3d/>
      </dsp:spPr>
      <dsp:style>
        <a:lnRef idx="3">
          <a:schemeClr val="lt1"/>
        </a:lnRef>
        <a:fillRef idx="1">
          <a:schemeClr val="accent3"/>
        </a:fillRef>
        <a:effectRef idx="1">
          <a:schemeClr val="accent3"/>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100000"/>
            </a:lnSpc>
            <a:spcBef>
              <a:spcPct val="0"/>
            </a:spcBef>
            <a:spcAft>
              <a:spcPts val="0"/>
            </a:spcAft>
            <a:buNone/>
          </a:pPr>
          <a:endParaRPr lang="id-ID" sz="1800" kern="1200" dirty="0">
            <a:latin typeface="Arial" pitchFamily="34" charset="0"/>
            <a:cs typeface="Arial" pitchFamily="34" charset="0"/>
          </a:endParaRPr>
        </a:p>
      </dsp:txBody>
      <dsp:txXfrm rot="-5400000">
        <a:off x="1" y="465616"/>
        <a:ext cx="921687" cy="395009"/>
      </dsp:txXfrm>
    </dsp:sp>
    <dsp:sp modelId="{8709B07E-FA0E-495A-9F29-394DCB6F2F72}">
      <dsp:nvSpPr>
        <dsp:cNvPr id="0" name=""/>
        <dsp:cNvSpPr/>
      </dsp:nvSpPr>
      <dsp:spPr>
        <a:xfrm rot="5400000">
          <a:off x="4739197" y="-3812737"/>
          <a:ext cx="855853" cy="8490872"/>
        </a:xfrm>
        <a:prstGeom prst="round2SameRect">
          <a:avLst/>
        </a:prstGeom>
        <a:solidFill>
          <a:schemeClr val="accent3"/>
        </a:solidFill>
        <a:ln w="22225" cap="rnd" cmpd="sng" algn="ctr">
          <a:solidFill>
            <a:schemeClr val="lt1"/>
          </a:solidFill>
          <a:prstDash val="solid"/>
        </a:ln>
        <a:effectLst/>
        <a:scene3d>
          <a:camera prst="orthographicFront"/>
          <a:lightRig rig="threePt" dir="t">
            <a:rot lat="0" lon="0" rev="7500000"/>
          </a:lightRig>
        </a:scene3d>
        <a:sp3d extrusionH="190500"/>
      </dsp:spPr>
      <dsp:style>
        <a:lnRef idx="3">
          <a:schemeClr val="lt1"/>
        </a:lnRef>
        <a:fillRef idx="1">
          <a:schemeClr val="accent3"/>
        </a:fillRef>
        <a:effectRef idx="1">
          <a:schemeClr val="accent3"/>
        </a:effectRef>
        <a:fontRef idx="minor">
          <a:schemeClr val="lt1"/>
        </a:fontRef>
      </dsp:style>
      <dsp:txBody>
        <a:bodyPr spcFirstLastPara="0" vert="horz" wrap="square" lIns="128016" tIns="11430" rIns="11430" bIns="11430" numCol="1" spcCol="1270" anchor="ctr" anchorCtr="0">
          <a:noAutofit/>
        </a:bodyPr>
        <a:lstStyle/>
        <a:p>
          <a:pPr marL="171450" lvl="1" indent="-171450" algn="l" defTabSz="800100">
            <a:lnSpc>
              <a:spcPct val="100000"/>
            </a:lnSpc>
            <a:spcBef>
              <a:spcPct val="0"/>
            </a:spcBef>
            <a:spcAft>
              <a:spcPts val="0"/>
            </a:spcAft>
            <a:buChar char="•"/>
          </a:pPr>
          <a:r>
            <a:rPr lang="id-ID" sz="1800" kern="1200" dirty="0">
              <a:latin typeface="Arial" pitchFamily="34" charset="0"/>
              <a:cs typeface="Arial" pitchFamily="34" charset="0"/>
            </a:rPr>
            <a:t>Perlunya persatuan dan kesatuan dalam mengisi kemerdekaan merupakan modal utama pembangunan</a:t>
          </a:r>
        </a:p>
      </dsp:txBody>
      <dsp:txXfrm rot="-5400000">
        <a:off x="921688" y="46551"/>
        <a:ext cx="8449093" cy="772295"/>
      </dsp:txXfrm>
    </dsp:sp>
    <dsp:sp modelId="{4E8B69E5-4859-49BA-A2CC-DEE06444CFD5}">
      <dsp:nvSpPr>
        <dsp:cNvPr id="0" name=""/>
        <dsp:cNvSpPr/>
      </dsp:nvSpPr>
      <dsp:spPr>
        <a:xfrm rot="5400000">
          <a:off x="-197504" y="1379697"/>
          <a:ext cx="1316696" cy="921687"/>
        </a:xfrm>
        <a:prstGeom prst="chevron">
          <a:avLst/>
        </a:prstGeom>
        <a:solidFill>
          <a:srgbClr val="00B050"/>
        </a:soli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100000"/>
            </a:lnSpc>
            <a:spcBef>
              <a:spcPct val="0"/>
            </a:spcBef>
            <a:spcAft>
              <a:spcPts val="0"/>
            </a:spcAft>
            <a:buNone/>
          </a:pPr>
          <a:endParaRPr lang="id-ID" sz="1800" kern="1200" dirty="0">
            <a:latin typeface="Arial" pitchFamily="34" charset="0"/>
            <a:cs typeface="Arial" pitchFamily="34" charset="0"/>
          </a:endParaRPr>
        </a:p>
      </dsp:txBody>
      <dsp:txXfrm rot="-5400000">
        <a:off x="1" y="1643037"/>
        <a:ext cx="921687" cy="395009"/>
      </dsp:txXfrm>
    </dsp:sp>
    <dsp:sp modelId="{F9053A41-9892-4F86-A1E0-F0287BB46056}">
      <dsp:nvSpPr>
        <dsp:cNvPr id="0" name=""/>
        <dsp:cNvSpPr/>
      </dsp:nvSpPr>
      <dsp:spPr>
        <a:xfrm rot="5400000">
          <a:off x="4739197" y="-2635316"/>
          <a:ext cx="855853" cy="8490872"/>
        </a:xfrm>
        <a:prstGeom prst="round2SameRect">
          <a:avLst/>
        </a:prstGeom>
        <a:solidFill>
          <a:srgbClr val="00B050">
            <a:alpha val="90000"/>
          </a:srgbClr>
        </a:solidFill>
        <a:ln w="9525" cap="rnd" cmpd="sng" algn="ctr">
          <a:solidFill>
            <a:schemeClr val="accent3">
              <a:hueOff val="-579010"/>
              <a:satOff val="-2825"/>
              <a:lumOff val="-98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100000"/>
            </a:lnSpc>
            <a:spcBef>
              <a:spcPct val="0"/>
            </a:spcBef>
            <a:spcAft>
              <a:spcPts val="0"/>
            </a:spcAft>
            <a:buChar char="•"/>
          </a:pPr>
          <a:r>
            <a:rPr lang="id-ID" sz="1800" kern="1200" dirty="0">
              <a:latin typeface="Arial" pitchFamily="34" charset="0"/>
              <a:cs typeface="Arial" pitchFamily="34" charset="0"/>
            </a:rPr>
            <a:t>Ir. Soekarno mengatakan bahwa: “Perjuanganku lebih mudah karena mengusir penjajah, tapi perjuanganmu lebih sulit karena melawan bangsamu sendiri”.</a:t>
          </a:r>
        </a:p>
      </dsp:txBody>
      <dsp:txXfrm rot="-5400000">
        <a:off x="921688" y="1223972"/>
        <a:ext cx="8449093" cy="772295"/>
      </dsp:txXfrm>
    </dsp:sp>
    <dsp:sp modelId="{A1EF7E55-B04F-4293-80E9-663AE7EDDB42}">
      <dsp:nvSpPr>
        <dsp:cNvPr id="0" name=""/>
        <dsp:cNvSpPr/>
      </dsp:nvSpPr>
      <dsp:spPr>
        <a:xfrm rot="5400000">
          <a:off x="-197504" y="2762838"/>
          <a:ext cx="1316696" cy="921687"/>
        </a:xfrm>
        <a:prstGeom prst="chevron">
          <a:avLst/>
        </a:prstGeom>
        <a:solidFill>
          <a:schemeClr val="accent4">
            <a:lumMod val="60000"/>
            <a:lumOff val="40000"/>
          </a:schemeClr>
        </a:soli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100000"/>
            </a:lnSpc>
            <a:spcBef>
              <a:spcPct val="0"/>
            </a:spcBef>
            <a:spcAft>
              <a:spcPts val="0"/>
            </a:spcAft>
            <a:buNone/>
          </a:pPr>
          <a:endParaRPr lang="id-ID" sz="1800" kern="1200" dirty="0">
            <a:latin typeface="Arial" pitchFamily="34" charset="0"/>
            <a:cs typeface="Arial" pitchFamily="34" charset="0"/>
          </a:endParaRPr>
        </a:p>
      </dsp:txBody>
      <dsp:txXfrm rot="-5400000">
        <a:off x="1" y="3026178"/>
        <a:ext cx="921687" cy="395009"/>
      </dsp:txXfrm>
    </dsp:sp>
    <dsp:sp modelId="{46163AA0-2A0E-4FDD-8A71-0CD6FCA49FEB}">
      <dsp:nvSpPr>
        <dsp:cNvPr id="0" name=""/>
        <dsp:cNvSpPr/>
      </dsp:nvSpPr>
      <dsp:spPr>
        <a:xfrm rot="5400000">
          <a:off x="4533476" y="-1252175"/>
          <a:ext cx="1267295" cy="8490872"/>
        </a:xfrm>
        <a:prstGeom prst="round2SameRect">
          <a:avLst/>
        </a:prstGeom>
        <a:solidFill>
          <a:schemeClr val="accent4">
            <a:lumMod val="60000"/>
            <a:lumOff val="40000"/>
            <a:alpha val="90000"/>
          </a:schemeClr>
        </a:solidFill>
        <a:ln w="9525" cap="rnd" cmpd="sng" algn="ctr">
          <a:solidFill>
            <a:schemeClr val="accent3">
              <a:hueOff val="-1158020"/>
              <a:satOff val="-5649"/>
              <a:lumOff val="-196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100000"/>
            </a:lnSpc>
            <a:spcBef>
              <a:spcPct val="0"/>
            </a:spcBef>
            <a:spcAft>
              <a:spcPts val="0"/>
            </a:spcAft>
            <a:buChar char="•"/>
          </a:pPr>
          <a:r>
            <a:rPr lang="id-ID" sz="1800" kern="1200" dirty="0">
              <a:latin typeface="Arial" pitchFamily="34" charset="0"/>
              <a:cs typeface="Arial" pitchFamily="34" charset="0"/>
            </a:rPr>
            <a:t>Bapak Pembangunan Republik Indonesia Presiden Suharto mengatakan bahwa “Kesatuan Nasional bukanlah menjadi tujuan akhir, tetapi sebagai salah satu sarana untuk mempertahankan Negara Kesatuan RI dengan dasar negara Pancasila dan UUD 1945.</a:t>
          </a:r>
        </a:p>
      </dsp:txBody>
      <dsp:txXfrm rot="-5400000">
        <a:off x="921688" y="2421477"/>
        <a:ext cx="8429008" cy="1143567"/>
      </dsp:txXfrm>
    </dsp:sp>
    <dsp:sp modelId="{DBE6672B-C346-43FC-83C7-5AA1A372E5B0}">
      <dsp:nvSpPr>
        <dsp:cNvPr id="0" name=""/>
        <dsp:cNvSpPr/>
      </dsp:nvSpPr>
      <dsp:spPr>
        <a:xfrm rot="5400000">
          <a:off x="-197504" y="3940259"/>
          <a:ext cx="1316696" cy="921687"/>
        </a:xfrm>
        <a:prstGeom prst="chevron">
          <a:avLst/>
        </a:prstGeom>
        <a:solidFill>
          <a:srgbClr val="0070C0"/>
        </a:soli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100000"/>
            </a:lnSpc>
            <a:spcBef>
              <a:spcPct val="0"/>
            </a:spcBef>
            <a:spcAft>
              <a:spcPts val="0"/>
            </a:spcAft>
            <a:buNone/>
          </a:pPr>
          <a:endParaRPr lang="id-ID" sz="1800" kern="1200" dirty="0">
            <a:latin typeface="Arial" pitchFamily="34" charset="0"/>
            <a:cs typeface="Arial" pitchFamily="34" charset="0"/>
          </a:endParaRPr>
        </a:p>
      </dsp:txBody>
      <dsp:txXfrm rot="-5400000">
        <a:off x="1" y="4203599"/>
        <a:ext cx="921687" cy="395009"/>
      </dsp:txXfrm>
    </dsp:sp>
    <dsp:sp modelId="{7C0B1233-2DB7-4AFB-BE6A-B2F4CA138A63}">
      <dsp:nvSpPr>
        <dsp:cNvPr id="0" name=""/>
        <dsp:cNvSpPr/>
      </dsp:nvSpPr>
      <dsp:spPr>
        <a:xfrm rot="5400000">
          <a:off x="4739197" y="-74754"/>
          <a:ext cx="855853" cy="8490872"/>
        </a:xfrm>
        <a:prstGeom prst="round2SameRect">
          <a:avLst/>
        </a:prstGeom>
        <a:solidFill>
          <a:srgbClr val="0070C0">
            <a:alpha val="90000"/>
          </a:srgbClr>
        </a:solidFill>
        <a:ln w="9525" cap="rnd" cmpd="sng" algn="ctr">
          <a:solidFill>
            <a:schemeClr val="accent3">
              <a:hueOff val="-1737030"/>
              <a:satOff val="-8474"/>
              <a:lumOff val="-294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100000"/>
            </a:lnSpc>
            <a:spcBef>
              <a:spcPct val="0"/>
            </a:spcBef>
            <a:spcAft>
              <a:spcPts val="0"/>
            </a:spcAft>
            <a:buChar char="•"/>
          </a:pPr>
          <a:r>
            <a:rPr lang="id-ID" sz="1800" kern="1200" dirty="0">
              <a:latin typeface="Arial" pitchFamily="34" charset="0"/>
              <a:cs typeface="Arial" pitchFamily="34" charset="0"/>
            </a:rPr>
            <a:t>Azian Tamin dkk menekankan urgensi persatuan dan kesatuan bangsa untuk menumbuh kembangkan cita – cita persahabatan dan persaudaraan segala bangsa.</a:t>
          </a:r>
        </a:p>
      </dsp:txBody>
      <dsp:txXfrm rot="-5400000">
        <a:off x="921688" y="3784534"/>
        <a:ext cx="8449093" cy="77229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349DF-0E11-46A1-B197-81E6612A2D3D}">
      <dsp:nvSpPr>
        <dsp:cNvPr id="0" name=""/>
        <dsp:cNvSpPr/>
      </dsp:nvSpPr>
      <dsp:spPr>
        <a:xfrm>
          <a:off x="0" y="204"/>
          <a:ext cx="7704137" cy="645922"/>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d-ID" sz="2600" b="1" kern="1200" dirty="0">
              <a:latin typeface="Arial" pitchFamily="34" charset="0"/>
              <a:cs typeface="Arial" pitchFamily="34" charset="0"/>
            </a:rPr>
            <a:t>Makna Penting Pancasila Sebagai Perjanjian Pemersatu Bangsa</a:t>
          </a:r>
          <a:endParaRPr lang="en-US" sz="2600" b="1" kern="1200" dirty="0">
            <a:latin typeface="Arial" pitchFamily="34" charset="0"/>
            <a:cs typeface="Arial" pitchFamily="34" charset="0"/>
          </a:endParaRPr>
        </a:p>
      </dsp:txBody>
      <dsp:txXfrm>
        <a:off x="0" y="204"/>
        <a:ext cx="7704137" cy="64592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027C1-79E0-4374-80B0-AF2720A8D4D5}">
      <dsp:nvSpPr>
        <dsp:cNvPr id="0" name=""/>
        <dsp:cNvSpPr/>
      </dsp:nvSpPr>
      <dsp:spPr>
        <a:xfrm>
          <a:off x="5659" y="0"/>
          <a:ext cx="1779651" cy="5328591"/>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dirty="0">
              <a:latin typeface="Arial" pitchFamily="34" charset="0"/>
              <a:cs typeface="Arial" pitchFamily="34" charset="0"/>
            </a:rPr>
            <a:t>Makna penting Pancasila sebagai perjanjian pemersatu Bangsa Indonesia sebagai berikut:</a:t>
          </a:r>
        </a:p>
      </dsp:txBody>
      <dsp:txXfrm>
        <a:off x="5659" y="2131436"/>
        <a:ext cx="1779651" cy="2131436"/>
      </dsp:txXfrm>
    </dsp:sp>
    <dsp:sp modelId="{DF4F3C4A-DA8B-4F01-AC23-55BA40F2486C}">
      <dsp:nvSpPr>
        <dsp:cNvPr id="0" name=""/>
        <dsp:cNvSpPr/>
      </dsp:nvSpPr>
      <dsp:spPr>
        <a:xfrm>
          <a:off x="33550" y="144021"/>
          <a:ext cx="1610624" cy="1261737"/>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1E97F24-AE35-4A14-8DDF-BA5B6F81CA4C}">
      <dsp:nvSpPr>
        <dsp:cNvPr id="0" name=""/>
        <dsp:cNvSpPr/>
      </dsp:nvSpPr>
      <dsp:spPr>
        <a:xfrm>
          <a:off x="1850347" y="0"/>
          <a:ext cx="2167900" cy="5328591"/>
        </a:xfrm>
        <a:prstGeom prst="roundRect">
          <a:avLst>
            <a:gd name="adj" fmla="val 10000"/>
          </a:avLst>
        </a:prstGeom>
        <a:gradFill rotWithShape="0">
          <a:gsLst>
            <a:gs pos="0">
              <a:schemeClr val="accent4">
                <a:hueOff val="4910119"/>
                <a:satOff val="-461"/>
                <a:lumOff val="588"/>
                <a:alphaOff val="0"/>
                <a:tint val="96000"/>
                <a:lumMod val="102000"/>
              </a:schemeClr>
            </a:gs>
            <a:gs pos="100000">
              <a:schemeClr val="accent4">
                <a:hueOff val="4910119"/>
                <a:satOff val="-461"/>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dirty="0">
              <a:latin typeface="Arial" pitchFamily="34" charset="0"/>
              <a:cs typeface="Arial" pitchFamily="34" charset="0"/>
            </a:rPr>
            <a:t>Setiap elemen bangsa seyogiaya memahami bahwa Pancasila berhasil merekatkan Indonesia dalam bingkai kesatuan dari kemajemukan dan kompleksitas nilai didalamnya, karena itu Pancasila merupakan ideologi integral.</a:t>
          </a:r>
        </a:p>
      </dsp:txBody>
      <dsp:txXfrm>
        <a:off x="1850347" y="2131436"/>
        <a:ext cx="2167900" cy="2131436"/>
      </dsp:txXfrm>
    </dsp:sp>
    <dsp:sp modelId="{25B5131D-7E4C-4182-8BD4-49F77053BB46}">
      <dsp:nvSpPr>
        <dsp:cNvPr id="0" name=""/>
        <dsp:cNvSpPr/>
      </dsp:nvSpPr>
      <dsp:spPr>
        <a:xfrm>
          <a:off x="2093798" y="144021"/>
          <a:ext cx="1610624" cy="1249919"/>
        </a:xfrm>
        <a:prstGeom prst="ellipse">
          <a:avLst/>
        </a:prstGeom>
        <a:solidFill>
          <a:schemeClr val="accent4">
            <a:tint val="50000"/>
            <a:hueOff val="5068790"/>
            <a:satOff val="-224"/>
            <a:lumOff val="7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066805D-7461-4DA6-AD07-C15600A84DB2}">
      <dsp:nvSpPr>
        <dsp:cNvPr id="0" name=""/>
        <dsp:cNvSpPr/>
      </dsp:nvSpPr>
      <dsp:spPr>
        <a:xfrm>
          <a:off x="4083284" y="0"/>
          <a:ext cx="2167900" cy="5328591"/>
        </a:xfrm>
        <a:prstGeom prst="roundRect">
          <a:avLst>
            <a:gd name="adj" fmla="val 10000"/>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dirty="0">
              <a:latin typeface="Arial" pitchFamily="34" charset="0"/>
              <a:cs typeface="Arial" pitchFamily="34" charset="0"/>
            </a:rPr>
            <a:t>Setiap elemen bangsa seyogianya mampu menjaga persatuan dan kesatuan yang telah terbangun dalam bingkai Negara Kesatuan Republik Indonesia, NKRI merupakan harga mati.</a:t>
          </a:r>
        </a:p>
      </dsp:txBody>
      <dsp:txXfrm>
        <a:off x="4083284" y="2131436"/>
        <a:ext cx="2167900" cy="2131436"/>
      </dsp:txXfrm>
    </dsp:sp>
    <dsp:sp modelId="{9C9EE740-ECD1-4A81-8352-4C1D5331458F}">
      <dsp:nvSpPr>
        <dsp:cNvPr id="0" name=""/>
        <dsp:cNvSpPr/>
      </dsp:nvSpPr>
      <dsp:spPr>
        <a:xfrm>
          <a:off x="4348170" y="144012"/>
          <a:ext cx="1638127" cy="1186555"/>
        </a:xfrm>
        <a:prstGeom prst="ellipse">
          <a:avLst/>
        </a:prstGeom>
        <a:solidFill>
          <a:schemeClr val="accent4">
            <a:tint val="50000"/>
            <a:hueOff val="10137579"/>
            <a:satOff val="-447"/>
            <a:lumOff val="15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67A9AEE-033C-4100-95C2-CC57D5EC9A28}">
      <dsp:nvSpPr>
        <dsp:cNvPr id="0" name=""/>
        <dsp:cNvSpPr/>
      </dsp:nvSpPr>
      <dsp:spPr>
        <a:xfrm>
          <a:off x="6316221" y="0"/>
          <a:ext cx="1876512" cy="5328591"/>
        </a:xfrm>
        <a:prstGeom prst="roundRect">
          <a:avLst>
            <a:gd name="adj" fmla="val 10000"/>
          </a:avLst>
        </a:prstGeom>
        <a:gradFill rotWithShape="0">
          <a:gsLst>
            <a:gs pos="0">
              <a:schemeClr val="accent4">
                <a:hueOff val="14730356"/>
                <a:satOff val="-1384"/>
                <a:lumOff val="1764"/>
                <a:alphaOff val="0"/>
                <a:tint val="96000"/>
                <a:lumMod val="102000"/>
              </a:schemeClr>
            </a:gs>
            <a:gs pos="100000">
              <a:schemeClr val="accent4">
                <a:hueOff val="14730356"/>
                <a:satOff val="-1384"/>
                <a:lumOff val="176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dirty="0">
              <a:latin typeface="Arial" pitchFamily="34" charset="0"/>
              <a:cs typeface="Arial" pitchFamily="34" charset="0"/>
            </a:rPr>
            <a:t>Setiap elemen bangsa seyogiaya siap untuk mempertahankan NKRI dari berbagai rongrongan yang mengancam integritas bangsa.</a:t>
          </a:r>
        </a:p>
      </dsp:txBody>
      <dsp:txXfrm>
        <a:off x="6316221" y="2131436"/>
        <a:ext cx="1876512" cy="2131436"/>
      </dsp:txXfrm>
    </dsp:sp>
    <dsp:sp modelId="{C33523D7-D9B2-4A76-AD14-BF5A75BBBB59}">
      <dsp:nvSpPr>
        <dsp:cNvPr id="0" name=""/>
        <dsp:cNvSpPr/>
      </dsp:nvSpPr>
      <dsp:spPr>
        <a:xfrm>
          <a:off x="6456849" y="144012"/>
          <a:ext cx="1595257" cy="1261719"/>
        </a:xfrm>
        <a:prstGeom prst="ellipse">
          <a:avLst/>
        </a:prstGeom>
        <a:solidFill>
          <a:schemeClr val="accent4">
            <a:tint val="50000"/>
            <a:hueOff val="15206369"/>
            <a:satOff val="-671"/>
            <a:lumOff val="23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906E1E13-992C-47D7-9F9A-46F251F4EB34}">
      <dsp:nvSpPr>
        <dsp:cNvPr id="0" name=""/>
        <dsp:cNvSpPr/>
      </dsp:nvSpPr>
      <dsp:spPr>
        <a:xfrm>
          <a:off x="8257771" y="0"/>
          <a:ext cx="2712737" cy="5328591"/>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dirty="0">
              <a:latin typeface="Arial" pitchFamily="34" charset="0"/>
              <a:cs typeface="Arial" pitchFamily="34" charset="0"/>
            </a:rPr>
            <a:t>Setiap elemen bangsa seyogianya mengetahui bahwa persatuan dan kesatuan bangsa yang termaktub dalam Sila Persatuan Indonesia sesungguhnya dijiwai oleh Ketuhanan Yang Maha Esa dan Sila Kemanusiaan yang adil dan beradab.</a:t>
          </a:r>
        </a:p>
      </dsp:txBody>
      <dsp:txXfrm>
        <a:off x="8257771" y="2131436"/>
        <a:ext cx="2712737" cy="2131436"/>
      </dsp:txXfrm>
    </dsp:sp>
    <dsp:sp modelId="{FB7B658B-9D9B-4BDD-895C-6C23374142BF}">
      <dsp:nvSpPr>
        <dsp:cNvPr id="0" name=""/>
        <dsp:cNvSpPr/>
      </dsp:nvSpPr>
      <dsp:spPr>
        <a:xfrm>
          <a:off x="8837955" y="144012"/>
          <a:ext cx="1552370" cy="1186555"/>
        </a:xfrm>
        <a:prstGeom prst="ellipse">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9D47B5A-5AA4-4B8F-AE7F-3E26193E4785}">
      <dsp:nvSpPr>
        <dsp:cNvPr id="0" name=""/>
        <dsp:cNvSpPr/>
      </dsp:nvSpPr>
      <dsp:spPr>
        <a:xfrm>
          <a:off x="416528" y="4529303"/>
          <a:ext cx="10098074" cy="799288"/>
        </a:xfrm>
        <a:prstGeom prst="leftRightArrow">
          <a:avLst/>
        </a:prstGeom>
        <a:solidFill>
          <a:schemeClr val="accent4">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D3DA3-A1AB-4F6B-A14B-F2E8AD7CB49D}">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4E9AA-2F04-43E3-A636-47D518D61FEF}">
      <dsp:nvSpPr>
        <dsp:cNvPr id="0" name=""/>
        <dsp:cNvSpPr/>
      </dsp:nvSpPr>
      <dsp:spPr>
        <a:xfrm>
          <a:off x="0" y="0"/>
          <a:ext cx="5074176" cy="5074176"/>
        </a:xfrm>
        <a:prstGeom prst="pie">
          <a:avLst>
            <a:gd name="adj1" fmla="val 5400000"/>
            <a:gd name="adj2" fmla="val 16200000"/>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71515C0-A230-4FBC-B18B-2F565092674B}">
      <dsp:nvSpPr>
        <dsp:cNvPr id="0" name=""/>
        <dsp:cNvSpPr/>
      </dsp:nvSpPr>
      <dsp:spPr>
        <a:xfrm>
          <a:off x="2537088" y="0"/>
          <a:ext cx="7857296" cy="5074176"/>
        </a:xfrm>
        <a:prstGeom prst="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d-ID" sz="2600" kern="1200" dirty="0"/>
            <a:t>Menurut Oetojo Oesman (1991: 51), Salah satu peranan Pancasila yang menonjol sejak permulaan penyelenggaraan negara Republik Indonesia adalah fungsinya dalam mempersatukan seluruh rakyat Indonesia menjadi Bangsa yang berkepribadian dan percaya pada diri sendiri.</a:t>
          </a:r>
        </a:p>
      </dsp:txBody>
      <dsp:txXfrm>
        <a:off x="2537088" y="0"/>
        <a:ext cx="7857296" cy="2410233"/>
      </dsp:txXfrm>
    </dsp:sp>
    <dsp:sp modelId="{9B48567A-8F56-404D-9A52-A243BCC80029}">
      <dsp:nvSpPr>
        <dsp:cNvPr id="0" name=""/>
        <dsp:cNvSpPr/>
      </dsp:nvSpPr>
      <dsp:spPr>
        <a:xfrm>
          <a:off x="1331971" y="2410233"/>
          <a:ext cx="2410233" cy="2410233"/>
        </a:xfrm>
        <a:prstGeom prst="pie">
          <a:avLst>
            <a:gd name="adj1" fmla="val 5400000"/>
            <a:gd name="adj2" fmla="val 16200000"/>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1E725B9-0F86-431E-A93C-F3EFC70C2CEB}">
      <dsp:nvSpPr>
        <dsp:cNvPr id="0" name=""/>
        <dsp:cNvSpPr/>
      </dsp:nvSpPr>
      <dsp:spPr>
        <a:xfrm>
          <a:off x="2537088" y="2410233"/>
          <a:ext cx="7857296" cy="2410233"/>
        </a:xfrm>
        <a:prstGeom prst="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d-ID" sz="2600" kern="1200" dirty="0"/>
            <a:t>Kondisi masyarakat sejak permulaan hidup kenegaraan adalah </a:t>
          </a:r>
          <a:r>
            <a:rPr lang="id-ID" sz="2600" i="1" kern="1200" dirty="0"/>
            <a:t>serba majemuk. </a:t>
          </a:r>
          <a:r>
            <a:rPr lang="id-ID" sz="2600" kern="1200" dirty="0"/>
            <a:t> Masyarakat Indonesia bersifat multi etnis, multi religius dan multi ideologis. Kemajemukan tersebut menunjukkan adanya berbagai unsur yang saling berinteraksi.</a:t>
          </a:r>
        </a:p>
      </dsp:txBody>
      <dsp:txXfrm>
        <a:off x="2537088" y="2410233"/>
        <a:ext cx="7857296" cy="24102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D3DA3-A1AB-4F6B-A14B-F2E8AD7CB49D}">
      <dsp:nvSpPr>
        <dsp:cNvPr id="0" name=""/>
        <dsp:cNvSpPr/>
      </dsp:nvSpPr>
      <dsp:spPr>
        <a:xfrm>
          <a:off x="0" y="168434"/>
          <a:ext cx="7704137" cy="86346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err="1"/>
            <a:t>Pancasila</a:t>
          </a:r>
          <a:r>
            <a:rPr lang="en-US" sz="3600" b="1" kern="1200" dirty="0"/>
            <a:t> </a:t>
          </a:r>
          <a:r>
            <a:rPr lang="id-ID" sz="3600" b="1" kern="1200" dirty="0"/>
            <a:t>S</a:t>
          </a:r>
          <a:r>
            <a:rPr lang="en-US" sz="3600" b="1" kern="1200" dirty="0" err="1"/>
            <a:t>ebagai</a:t>
          </a:r>
          <a:r>
            <a:rPr lang="en-US" sz="3600" b="1" kern="1200" dirty="0"/>
            <a:t> </a:t>
          </a:r>
          <a:r>
            <a:rPr lang="id-ID" sz="3600" b="1" kern="1200" dirty="0"/>
            <a:t>P</a:t>
          </a:r>
          <a:r>
            <a:rPr lang="en-US" sz="3600" b="1" kern="1200" dirty="0" err="1"/>
            <a:t>emersatu</a:t>
          </a:r>
          <a:r>
            <a:rPr lang="en-US" sz="3600" b="1" kern="1200" dirty="0"/>
            <a:t> </a:t>
          </a:r>
          <a:r>
            <a:rPr lang="id-ID" sz="3600" b="1" kern="1200" dirty="0"/>
            <a:t>B</a:t>
          </a:r>
          <a:r>
            <a:rPr lang="en-US" sz="3600" b="1" kern="1200" dirty="0" err="1"/>
            <a:t>angsa</a:t>
          </a:r>
          <a:endParaRPr lang="en-US" sz="3600" b="1" kern="1200" dirty="0"/>
        </a:p>
      </dsp:txBody>
      <dsp:txXfrm>
        <a:off x="0" y="168434"/>
        <a:ext cx="7704137" cy="8634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90B13-B1F5-4447-ABA2-1A8FF00CE249}">
      <dsp:nvSpPr>
        <dsp:cNvPr id="0" name=""/>
        <dsp:cNvSpPr/>
      </dsp:nvSpPr>
      <dsp:spPr>
        <a:xfrm rot="16200000">
          <a:off x="-64638" y="65006"/>
          <a:ext cx="5301208" cy="5171194"/>
        </a:xfrm>
        <a:prstGeom prst="flowChartManualOperation">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5100" bIns="0" numCol="1" spcCol="1270" anchor="ctr" anchorCtr="0">
          <a:noAutofit/>
        </a:bodyPr>
        <a:lstStyle/>
        <a:p>
          <a:pPr marL="0" lvl="0" indent="0" algn="ctr" defTabSz="1155700" rtl="0">
            <a:lnSpc>
              <a:spcPct val="90000"/>
            </a:lnSpc>
            <a:spcBef>
              <a:spcPct val="0"/>
            </a:spcBef>
            <a:spcAft>
              <a:spcPct val="35000"/>
            </a:spcAft>
            <a:buNone/>
          </a:pPr>
          <a:r>
            <a:rPr lang="id-ID" sz="2600" kern="1200" dirty="0"/>
            <a:t>Dalam masyarakat Indonesia yang majemuk, masalah pokok yang pertama-tama harus diatasi pada masa itu adalah bagaimana menggalang persatuan dan kekuatan bangsa yang sangat dibutuhkan untuk mengawali penyelenggaraan negara.</a:t>
          </a:r>
        </a:p>
      </dsp:txBody>
      <dsp:txXfrm rot="5400000">
        <a:off x="369" y="1060241"/>
        <a:ext cx="5171194" cy="3180724"/>
      </dsp:txXfrm>
    </dsp:sp>
    <dsp:sp modelId="{CD5508B8-D2B4-44C0-8555-7D5453314453}">
      <dsp:nvSpPr>
        <dsp:cNvPr id="0" name=""/>
        <dsp:cNvSpPr/>
      </dsp:nvSpPr>
      <dsp:spPr>
        <a:xfrm rot="16200000">
          <a:off x="5289908" y="242821"/>
          <a:ext cx="5301208" cy="4815564"/>
        </a:xfrm>
        <a:prstGeom prst="flowChartManualOperation">
          <a:avLst/>
        </a:prstGeom>
        <a:gradFill rotWithShape="0">
          <a:gsLst>
            <a:gs pos="0">
              <a:schemeClr val="accent3">
                <a:hueOff val="-1737030"/>
                <a:satOff val="-8474"/>
                <a:lumOff val="-2940"/>
                <a:alphaOff val="0"/>
                <a:tint val="96000"/>
                <a:lumMod val="102000"/>
              </a:schemeClr>
            </a:gs>
            <a:gs pos="100000">
              <a:schemeClr val="accent3">
                <a:hueOff val="-1737030"/>
                <a:satOff val="-8474"/>
                <a:lumOff val="-294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5100" bIns="0" numCol="1" spcCol="1270" anchor="ctr" anchorCtr="0">
          <a:noAutofit/>
        </a:bodyPr>
        <a:lstStyle/>
        <a:p>
          <a:pPr marL="0" lvl="0" indent="0" algn="ctr" defTabSz="1155700" rtl="0">
            <a:lnSpc>
              <a:spcPct val="90000"/>
            </a:lnSpc>
            <a:spcBef>
              <a:spcPct val="0"/>
            </a:spcBef>
            <a:spcAft>
              <a:spcPct val="35000"/>
            </a:spcAft>
            <a:buNone/>
          </a:pPr>
          <a:r>
            <a:rPr lang="id-ID" sz="2600" i="1" kern="1200" dirty="0"/>
            <a:t>Nation and Character Building </a:t>
          </a:r>
          <a:r>
            <a:rPr lang="id-ID" sz="2600" kern="1200" dirty="0"/>
            <a:t>merupakan prasarat dan tugas utama yang harus dilaksanakan. Dalam konteks politik</a:t>
          </a:r>
          <a:r>
            <a:rPr lang="id-ID" sz="2600" i="1" kern="1200" dirty="0"/>
            <a:t> </a:t>
          </a:r>
          <a:r>
            <a:rPr lang="id-ID" sz="2600" kern="1200" dirty="0"/>
            <a:t>inilah Pancasila dipersepsikan sebagai Ideologi Persatuan. </a:t>
          </a:r>
        </a:p>
      </dsp:txBody>
      <dsp:txXfrm rot="5400000">
        <a:off x="5532730" y="1060241"/>
        <a:ext cx="4815564" cy="31807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7">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8">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2#9">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10">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2#1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2#1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2#1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1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2#1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2#1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2#17">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2#18">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2#19">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2#20">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2#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2#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2#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3d2#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2#2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23/04/2022</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12" Type="http://schemas.openxmlformats.org/officeDocument/2006/relationships/image" Target="../media/image4.jpe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6.jpeg"/><Relationship Id="rId3" Type="http://schemas.openxmlformats.org/officeDocument/2006/relationships/diagramLayout" Target="../diagrams/layout27.xml"/><Relationship Id="rId7" Type="http://schemas.openxmlformats.org/officeDocument/2006/relationships/diagramData" Target="../diagrams/data28.xml"/><Relationship Id="rId12" Type="http://schemas.openxmlformats.org/officeDocument/2006/relationships/image" Target="../media/image5.gif"/><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8.jpeg"/><Relationship Id="rId3" Type="http://schemas.openxmlformats.org/officeDocument/2006/relationships/diagramLayout" Target="../diagrams/layout29.xml"/><Relationship Id="rId7" Type="http://schemas.openxmlformats.org/officeDocument/2006/relationships/diagramData" Target="../diagrams/data30.xml"/><Relationship Id="rId12" Type="http://schemas.openxmlformats.org/officeDocument/2006/relationships/image" Target="../media/image7.jpe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image" Target="../media/image10.jpeg"/><Relationship Id="rId3" Type="http://schemas.openxmlformats.org/officeDocument/2006/relationships/diagramLayout" Target="../diagrams/layout33.xml"/><Relationship Id="rId7" Type="http://schemas.openxmlformats.org/officeDocument/2006/relationships/diagramData" Target="../diagrams/data34.xml"/><Relationship Id="rId12" Type="http://schemas.openxmlformats.org/officeDocument/2006/relationships/image" Target="../media/image9.jpe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8.xml"/><Relationship Id="rId13" Type="http://schemas.openxmlformats.org/officeDocument/2006/relationships/image" Target="../media/image12.jpeg"/><Relationship Id="rId3" Type="http://schemas.openxmlformats.org/officeDocument/2006/relationships/diagramLayout" Target="../diagrams/layout37.xml"/><Relationship Id="rId7" Type="http://schemas.openxmlformats.org/officeDocument/2006/relationships/diagramData" Target="../diagrams/data38.xml"/><Relationship Id="rId12" Type="http://schemas.openxmlformats.org/officeDocument/2006/relationships/image" Target="../media/image11.jpe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2.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image" Target="../media/image14.jpeg"/><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image" Target="../media/image13.jpeg"/><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49.xml"/><Relationship Id="rId13" Type="http://schemas.openxmlformats.org/officeDocument/2006/relationships/image" Target="../media/image16.jpeg"/><Relationship Id="rId3" Type="http://schemas.openxmlformats.org/officeDocument/2006/relationships/diagramLayout" Target="../diagrams/layout48.xml"/><Relationship Id="rId7" Type="http://schemas.openxmlformats.org/officeDocument/2006/relationships/diagramData" Target="../diagrams/data49.xml"/><Relationship Id="rId12" Type="http://schemas.openxmlformats.org/officeDocument/2006/relationships/image" Target="../media/image15.jpeg"/><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1.xml"/><Relationship Id="rId3" Type="http://schemas.openxmlformats.org/officeDocument/2006/relationships/diagramLayout" Target="../diagrams/layout50.xml"/><Relationship Id="rId7" Type="http://schemas.openxmlformats.org/officeDocument/2006/relationships/diagramData" Target="../diagrams/data51.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53.xml"/><Relationship Id="rId3" Type="http://schemas.openxmlformats.org/officeDocument/2006/relationships/diagramLayout" Target="../diagrams/layout52.xml"/><Relationship Id="rId7" Type="http://schemas.openxmlformats.org/officeDocument/2006/relationships/diagramData" Target="../diagrams/data53.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323439"/>
          </a:xfrm>
          <a:prstGeom prst="rect">
            <a:avLst/>
          </a:prstGeom>
          <a:noFill/>
          <a:ln w="9525">
            <a:noFill/>
            <a:miter lim="800000"/>
            <a:headEnd/>
            <a:tailEnd/>
          </a:ln>
        </p:spPr>
        <p:txBody>
          <a:bodyPr wrap="square">
            <a:spAutoFit/>
          </a:bodyPr>
          <a:lstStyle/>
          <a:p>
            <a:pPr marL="342900" indent="-342900" algn="ctr">
              <a:spcBef>
                <a:spcPct val="50000"/>
              </a:spcBef>
            </a:pPr>
            <a:r>
              <a:rPr lang="en-US" sz="4000" b="1" dirty="0"/>
              <a:t>PANCASILA</a:t>
            </a:r>
            <a:r>
              <a:rPr lang="id-ID" sz="4000" b="1" dirty="0"/>
              <a:t> SEBAGAI PEMERSATU BANGSA</a:t>
            </a:r>
            <a:endParaRPr lang="en-US" sz="4000" b="1" dirty="0"/>
          </a:p>
        </p:txBody>
      </p:sp>
      <p:sp>
        <p:nvSpPr>
          <p:cNvPr id="7" name="Text Box 6"/>
          <p:cNvSpPr txBox="1">
            <a:spLocks noChangeArrowheads="1"/>
          </p:cNvSpPr>
          <p:nvPr/>
        </p:nvSpPr>
        <p:spPr bwMode="auto">
          <a:xfrm>
            <a:off x="1308266" y="36774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a:t>KULIAH MINGGU KESEMBILAN</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a:t>TIM DOSEN</a:t>
            </a:r>
          </a:p>
          <a:p>
            <a:pPr algn="ctr" eaLnBrk="1" hangingPunct="1">
              <a:spcBef>
                <a:spcPts val="0"/>
              </a:spcBef>
            </a:pPr>
            <a:r>
              <a:rPr lang="id-ID" sz="3200" b="1" i="1" dirty="0"/>
              <a:t>PENDIDIKAN PANCASILA</a:t>
            </a:r>
          </a:p>
          <a:p>
            <a:pPr algn="ctr" eaLnBrk="1" hangingPunct="1">
              <a:spcBef>
                <a:spcPts val="0"/>
              </a:spcBef>
            </a:pPr>
            <a:r>
              <a:rPr lang="id-ID" sz="3200" b="1" i="1" dirty="0"/>
              <a:t>ASIA CYBER UNIVERSITY</a:t>
            </a:r>
          </a:p>
        </p:txBody>
      </p:sp>
    </p:spTree>
    <p:extLst>
      <p:ext uri="{BB962C8B-B14F-4D97-AF65-F5344CB8AC3E}">
        <p14:creationId xmlns:p14="http://schemas.microsoft.com/office/powerpoint/2010/main" val="4081767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63296" y="203880"/>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375208" y="1382296"/>
          <a:ext cx="9070032" cy="1512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nvGraphicFramePr>
        <p:xfrm>
          <a:off x="1271072" y="2905512"/>
          <a:ext cx="9122608" cy="33843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02160" y="0"/>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682280" y="1296144"/>
          <a:ext cx="8869640" cy="51845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p:cNvGrpSpPr/>
          <p:nvPr/>
        </p:nvGrpSpPr>
        <p:grpSpPr>
          <a:xfrm>
            <a:off x="1170112" y="1178416"/>
            <a:ext cx="1368152" cy="5107575"/>
            <a:chOff x="0" y="2496"/>
            <a:chExt cx="1368152" cy="5107575"/>
          </a:xfrm>
        </p:grpSpPr>
        <p:sp>
          <p:nvSpPr>
            <p:cNvPr id="7" name="Rounded Rectangle 6"/>
            <p:cNvSpPr/>
            <p:nvPr/>
          </p:nvSpPr>
          <p:spPr>
            <a:xfrm>
              <a:off x="0" y="2496"/>
              <a:ext cx="1368152" cy="510757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p:nvPr/>
          </p:nvSpPr>
          <p:spPr>
            <a:xfrm>
              <a:off x="66788" y="69284"/>
              <a:ext cx="1234576" cy="4973999"/>
            </a:xfrm>
            <a:prstGeom prst="rect">
              <a:avLst/>
            </a:prstGeom>
          </p:spPr>
          <p:style>
            <a:lnRef idx="0">
              <a:scrgbClr r="0" g="0" b="0"/>
            </a:lnRef>
            <a:fillRef idx="0">
              <a:scrgbClr r="0" g="0" b="0"/>
            </a:fillRef>
            <a:effectRef idx="0">
              <a:scrgbClr r="0" g="0" b="0"/>
            </a:effectRef>
            <a:fontRef idx="minor">
              <a:schemeClr val="lt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3800" b="1" kern="1200" dirty="0"/>
                <a:t>Dimensi Realita</a:t>
              </a:r>
            </a:p>
          </p:txBody>
        </p:sp>
      </p:grpSp>
    </p:spTree>
    <p:extLst>
      <p:ext uri="{BB962C8B-B14F-4D97-AF65-F5344CB8AC3E}">
        <p14:creationId xmlns:p14="http://schemas.microsoft.com/office/powerpoint/2010/main" val="1710939857"/>
      </p:ext>
    </p:extLst>
  </p:cSld>
  <p:clrMapOvr>
    <a:masterClrMapping/>
  </p:clrMapOvr>
  <p:transition>
    <p:wheel spokes="3"/>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25960" y="23016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678088" y="1557673"/>
          <a:ext cx="8950032" cy="49371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p:cNvGrpSpPr/>
          <p:nvPr/>
        </p:nvGrpSpPr>
        <p:grpSpPr>
          <a:xfrm>
            <a:off x="1093912" y="1454304"/>
            <a:ext cx="1368152" cy="5107575"/>
            <a:chOff x="0" y="2496"/>
            <a:chExt cx="1368152" cy="5107575"/>
          </a:xfrm>
        </p:grpSpPr>
        <p:sp>
          <p:nvSpPr>
            <p:cNvPr id="7" name="Rounded Rectangle 6"/>
            <p:cNvSpPr/>
            <p:nvPr/>
          </p:nvSpPr>
          <p:spPr>
            <a:xfrm>
              <a:off x="0" y="2496"/>
              <a:ext cx="1368152" cy="5107575"/>
            </a:xfrm>
            <a:prstGeom prst="roundRect">
              <a:avLst/>
            </a:prstGeom>
          </p:spPr>
          <p:style>
            <a:lnRef idx="1">
              <a:schemeClr val="accent3"/>
            </a:lnRef>
            <a:fillRef idx="2">
              <a:schemeClr val="accent3"/>
            </a:fillRef>
            <a:effectRef idx="1">
              <a:schemeClr val="accent3"/>
            </a:effectRef>
            <a:fontRef idx="minor">
              <a:schemeClr val="dk1"/>
            </a:fontRef>
          </p:style>
        </p:sp>
        <p:sp>
          <p:nvSpPr>
            <p:cNvPr id="8" name="Rounded Rectangle 4"/>
            <p:cNvSpPr/>
            <p:nvPr/>
          </p:nvSpPr>
          <p:spPr>
            <a:xfrm>
              <a:off x="66788" y="69284"/>
              <a:ext cx="1234576" cy="4973999"/>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3800" b="1" kern="1200" dirty="0"/>
                <a:t>Dimensi Idealisme</a:t>
              </a:r>
            </a:p>
          </p:txBody>
        </p:sp>
      </p:grpSp>
    </p:spTree>
    <p:extLst>
      <p:ext uri="{BB962C8B-B14F-4D97-AF65-F5344CB8AC3E}">
        <p14:creationId xmlns:p14="http://schemas.microsoft.com/office/powerpoint/2010/main" val="1710939857"/>
      </p:ext>
    </p:extLst>
  </p:cSld>
  <p:clrMapOvr>
    <a:masterClrMapping/>
  </p:clrMapOvr>
  <p:transition>
    <p:wheel spokes="3"/>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93776" y="26064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1017712" y="1484784"/>
            <a:ext cx="1368152" cy="5107575"/>
            <a:chOff x="0" y="2496"/>
            <a:chExt cx="1368152" cy="5107575"/>
          </a:xfrm>
        </p:grpSpPr>
        <p:sp>
          <p:nvSpPr>
            <p:cNvPr id="6" name="Rounded Rectangle 5"/>
            <p:cNvSpPr/>
            <p:nvPr/>
          </p:nvSpPr>
          <p:spPr>
            <a:xfrm>
              <a:off x="0" y="2496"/>
              <a:ext cx="1368152" cy="5107575"/>
            </a:xfrm>
            <a:prstGeom prst="roundRect">
              <a:avLst/>
            </a:prstGeom>
          </p:spPr>
          <p:style>
            <a:lnRef idx="1">
              <a:schemeClr val="accent3"/>
            </a:lnRef>
            <a:fillRef idx="2">
              <a:schemeClr val="accent3"/>
            </a:fillRef>
            <a:effectRef idx="1">
              <a:schemeClr val="accent3"/>
            </a:effectRef>
            <a:fontRef idx="minor">
              <a:schemeClr val="dk1"/>
            </a:fontRef>
          </p:style>
        </p:sp>
        <p:sp>
          <p:nvSpPr>
            <p:cNvPr id="7" name="Rounded Rectangle 4"/>
            <p:cNvSpPr/>
            <p:nvPr/>
          </p:nvSpPr>
          <p:spPr>
            <a:xfrm>
              <a:off x="66788" y="69284"/>
              <a:ext cx="1234576" cy="4973999"/>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vert" wrap="square" lIns="76200" tIns="76200" rIns="76200" bIns="76200" numCol="1" spcCol="1270" anchor="ctr" anchorCtr="0">
              <a:noAutofit/>
            </a:bodyPr>
            <a:lstStyle/>
            <a:p>
              <a:pPr lvl="0" algn="ctr"/>
              <a:r>
                <a:rPr lang="id-ID" sz="2800" b="1" i="1" dirty="0"/>
                <a:t>Dimensi fleksibilitas/dimensi pengembangan</a:t>
              </a:r>
              <a:endParaRPr lang="id-ID" sz="2800" dirty="0"/>
            </a:p>
          </p:txBody>
        </p:sp>
      </p:grpSp>
      <p:graphicFrame>
        <p:nvGraphicFramePr>
          <p:cNvPr id="8" name="Diagram 7"/>
          <p:cNvGraphicFramePr/>
          <p:nvPr/>
        </p:nvGraphicFramePr>
        <p:xfrm>
          <a:off x="2601888" y="1196752"/>
          <a:ext cx="8980512" cy="5661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63296" y="24540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87232" y="1469545"/>
          <a:ext cx="10656128" cy="51845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86920" y="377280"/>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75360" y="1745432"/>
          <a:ext cx="10988040" cy="27363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2" descr="Image result for posisi indonesia"/>
          <p:cNvPicPr>
            <a:picLocks noChangeAspect="1" noChangeArrowheads="1"/>
          </p:cNvPicPr>
          <p:nvPr/>
        </p:nvPicPr>
        <p:blipFill>
          <a:blip r:embed="rId12" cstate="print"/>
          <a:srcRect/>
          <a:stretch>
            <a:fillRect/>
          </a:stretch>
        </p:blipFill>
        <p:spPr bwMode="auto">
          <a:xfrm>
            <a:off x="975359" y="4576564"/>
            <a:ext cx="11030861" cy="2281436"/>
          </a:xfrm>
          <a:prstGeom prst="rect">
            <a:avLst/>
          </a:prstGeom>
          <a:noFill/>
        </p:spPr>
      </p:pic>
    </p:spTree>
    <p:extLst>
      <p:ext uri="{BB962C8B-B14F-4D97-AF65-F5344CB8AC3E}">
        <p14:creationId xmlns:p14="http://schemas.microsoft.com/office/powerpoint/2010/main" val="1710939857"/>
      </p:ext>
    </p:extLst>
  </p:cSld>
  <p:clrMapOvr>
    <a:masterClrMapping/>
  </p:clrMapOvr>
  <p:transition>
    <p:wheel spokes="3"/>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56440" y="18444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3572664" y="1624608"/>
          <a:ext cx="7994496" cy="49685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2" descr="Image result for wilayah indonesia"/>
          <p:cNvPicPr>
            <a:picLocks noChangeAspect="1" noChangeArrowheads="1"/>
          </p:cNvPicPr>
          <p:nvPr/>
        </p:nvPicPr>
        <p:blipFill>
          <a:blip r:embed="rId12" cstate="print"/>
          <a:srcRect/>
          <a:stretch>
            <a:fillRect/>
          </a:stretch>
        </p:blipFill>
        <p:spPr bwMode="auto">
          <a:xfrm>
            <a:off x="888936" y="1711857"/>
            <a:ext cx="2592288" cy="2232248"/>
          </a:xfrm>
          <a:prstGeom prst="rect">
            <a:avLst/>
          </a:prstGeom>
          <a:noFill/>
        </p:spPr>
      </p:pic>
      <p:pic>
        <p:nvPicPr>
          <p:cNvPr id="7" name="Picture 8" descr="Image result for pulau, gunung indonesia"/>
          <p:cNvPicPr>
            <a:picLocks noChangeAspect="1" noChangeArrowheads="1"/>
          </p:cNvPicPr>
          <p:nvPr/>
        </p:nvPicPr>
        <p:blipFill>
          <a:blip r:embed="rId13" cstate="print"/>
          <a:srcRect/>
          <a:stretch>
            <a:fillRect/>
          </a:stretch>
        </p:blipFill>
        <p:spPr bwMode="auto">
          <a:xfrm>
            <a:off x="868680" y="4000872"/>
            <a:ext cx="2627784" cy="2592288"/>
          </a:xfrm>
          <a:prstGeom prst="rect">
            <a:avLst/>
          </a:prstGeom>
          <a:noFill/>
        </p:spPr>
      </p:pic>
    </p:spTree>
    <p:extLst>
      <p:ext uri="{BB962C8B-B14F-4D97-AF65-F5344CB8AC3E}">
        <p14:creationId xmlns:p14="http://schemas.microsoft.com/office/powerpoint/2010/main" val="1710939857"/>
      </p:ext>
    </p:extLst>
  </p:cSld>
  <p:clrMapOvr>
    <a:masterClrMapping/>
  </p:clrMapOvr>
  <p:transition>
    <p:wheel spokes="3"/>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41200" y="213360"/>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181160" y="1653520"/>
          <a:ext cx="7414200" cy="4896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4" descr="Image result for suku bangsa indonesia"/>
          <p:cNvPicPr>
            <a:picLocks noChangeAspect="1" noChangeArrowheads="1"/>
          </p:cNvPicPr>
          <p:nvPr/>
        </p:nvPicPr>
        <p:blipFill>
          <a:blip r:embed="rId12" cstate="print"/>
          <a:srcRect/>
          <a:stretch>
            <a:fillRect/>
          </a:stretch>
        </p:blipFill>
        <p:spPr bwMode="auto">
          <a:xfrm>
            <a:off x="8834224" y="1623040"/>
            <a:ext cx="2843808" cy="1944216"/>
          </a:xfrm>
          <a:prstGeom prst="rect">
            <a:avLst/>
          </a:prstGeom>
          <a:noFill/>
        </p:spPr>
      </p:pic>
      <p:pic>
        <p:nvPicPr>
          <p:cNvPr id="7" name="Picture 6" descr="Image result for suku bangsa indonesia"/>
          <p:cNvPicPr>
            <a:picLocks noChangeAspect="1" noChangeArrowheads="1"/>
          </p:cNvPicPr>
          <p:nvPr/>
        </p:nvPicPr>
        <p:blipFill>
          <a:blip r:embed="rId13" cstate="print"/>
          <a:srcRect/>
          <a:stretch>
            <a:fillRect/>
          </a:stretch>
        </p:blipFill>
        <p:spPr bwMode="auto">
          <a:xfrm>
            <a:off x="8879944" y="3726512"/>
            <a:ext cx="2808312" cy="2808312"/>
          </a:xfrm>
          <a:prstGeom prst="rect">
            <a:avLst/>
          </a:prstGeom>
          <a:noFill/>
        </p:spPr>
      </p:pic>
    </p:spTree>
    <p:extLst>
      <p:ext uri="{BB962C8B-B14F-4D97-AF65-F5344CB8AC3E}">
        <p14:creationId xmlns:p14="http://schemas.microsoft.com/office/powerpoint/2010/main" val="1710939857"/>
      </p:ext>
    </p:extLst>
  </p:cSld>
  <p:clrMapOvr>
    <a:masterClrMapping/>
  </p:clrMapOvr>
  <p:transition>
    <p:wheel spokes="3"/>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86920" y="377280"/>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1154872" y="1750425"/>
            <a:ext cx="1368152" cy="4802775"/>
            <a:chOff x="0" y="2496"/>
            <a:chExt cx="1368152" cy="5107575"/>
          </a:xfrm>
        </p:grpSpPr>
        <p:sp>
          <p:nvSpPr>
            <p:cNvPr id="6" name="Rounded Rectangle 5"/>
            <p:cNvSpPr/>
            <p:nvPr/>
          </p:nvSpPr>
          <p:spPr>
            <a:xfrm>
              <a:off x="0" y="2496"/>
              <a:ext cx="1368152" cy="5107575"/>
            </a:xfrm>
            <a:prstGeom prst="roundRect">
              <a:avLst/>
            </a:prstGeom>
          </p:spPr>
          <p:style>
            <a:lnRef idx="1">
              <a:schemeClr val="accent3"/>
            </a:lnRef>
            <a:fillRef idx="2">
              <a:schemeClr val="accent3"/>
            </a:fillRef>
            <a:effectRef idx="1">
              <a:schemeClr val="accent3"/>
            </a:effectRef>
            <a:fontRef idx="minor">
              <a:schemeClr val="dk1"/>
            </a:fontRef>
          </p:style>
        </p:sp>
        <p:sp>
          <p:nvSpPr>
            <p:cNvPr id="7" name="Rounded Rectangle 4"/>
            <p:cNvSpPr/>
            <p:nvPr/>
          </p:nvSpPr>
          <p:spPr>
            <a:xfrm>
              <a:off x="66788" y="69284"/>
              <a:ext cx="1234576" cy="4973999"/>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vert" wrap="square" lIns="76200" tIns="76200" rIns="76200" bIns="76200" numCol="1" spcCol="1270" anchor="ctr" anchorCtr="0">
              <a:noAutofit/>
            </a:bodyPr>
            <a:lstStyle/>
            <a:p>
              <a:pPr lvl="0" algn="ctr"/>
              <a:r>
                <a:rPr lang="id-ID" sz="2400" b="1" dirty="0">
                  <a:latin typeface="Arial" pitchFamily="34" charset="0"/>
                  <a:cs typeface="Arial" pitchFamily="34" charset="0"/>
                </a:rPr>
                <a:t>sikap mental/ karakter khas sosial – budaya Indonesia:</a:t>
              </a:r>
            </a:p>
          </p:txBody>
        </p:sp>
      </p:grpSp>
      <p:graphicFrame>
        <p:nvGraphicFramePr>
          <p:cNvPr id="8" name="Diagram 7"/>
          <p:cNvGraphicFramePr/>
          <p:nvPr/>
        </p:nvGraphicFramePr>
        <p:xfrm>
          <a:off x="2667040" y="1961456"/>
          <a:ext cx="8793440" cy="47525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56440" y="26064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268408" y="1772816"/>
          <a:ext cx="7448872" cy="5085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descr="Image result for penduduk indonesia"/>
          <p:cNvPicPr>
            <a:picLocks noChangeAspect="1" noChangeArrowheads="1"/>
          </p:cNvPicPr>
          <p:nvPr/>
        </p:nvPicPr>
        <p:blipFill>
          <a:blip r:embed="rId12" cstate="print"/>
          <a:srcRect/>
          <a:stretch>
            <a:fillRect/>
          </a:stretch>
        </p:blipFill>
        <p:spPr bwMode="auto">
          <a:xfrm>
            <a:off x="8898552" y="1790720"/>
            <a:ext cx="3059832" cy="2232248"/>
          </a:xfrm>
          <a:prstGeom prst="rect">
            <a:avLst/>
          </a:prstGeom>
          <a:noFill/>
        </p:spPr>
      </p:pic>
      <p:pic>
        <p:nvPicPr>
          <p:cNvPr id="7" name="Picture 7" descr="Image result for penduduk indonesia"/>
          <p:cNvPicPr>
            <a:picLocks noChangeAspect="1" noChangeArrowheads="1"/>
          </p:cNvPicPr>
          <p:nvPr/>
        </p:nvPicPr>
        <p:blipFill>
          <a:blip r:embed="rId13" cstate="print"/>
          <a:srcRect/>
          <a:stretch>
            <a:fillRect/>
          </a:stretch>
        </p:blipFill>
        <p:spPr bwMode="auto">
          <a:xfrm>
            <a:off x="8892520" y="4262616"/>
            <a:ext cx="3059832" cy="2376264"/>
          </a:xfrm>
          <a:prstGeom prst="rect">
            <a:avLst/>
          </a:prstGeom>
          <a:noFill/>
        </p:spPr>
      </p:pic>
    </p:spTree>
    <p:extLst>
      <p:ext uri="{BB962C8B-B14F-4D97-AF65-F5344CB8AC3E}">
        <p14:creationId xmlns:p14="http://schemas.microsoft.com/office/powerpoint/2010/main" val="1710939857"/>
      </p:ext>
    </p:extLst>
  </p:cSld>
  <p:clrMapOvr>
    <a:masterClrMapping/>
  </p:clrMapOvr>
  <p:transition>
    <p:wheel spokes="3"/>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84300" y="1352318"/>
            <a:ext cx="10289540" cy="470898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Halo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para</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Mahasiswa</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yang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saya</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banggakan</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 dimanapun Anda berada</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selamat</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berjumpa</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pada</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kuliah </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P</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endidikan Pancasila, semoga pada Minggu ke-9</a:t>
            </a:r>
            <a:r>
              <a:rPr kumimoji="0" lang="id-ID" sz="2000" u="none" strike="noStrike" cap="none" normalizeH="0" dirty="0">
                <a:ln>
                  <a:noFill/>
                </a:ln>
                <a:solidFill>
                  <a:schemeClr val="bg1"/>
                </a:solidFill>
                <a:latin typeface="Arial" pitchFamily="34" charset="0"/>
                <a:ea typeface="Times New Roman" pitchFamily="18" charset="0"/>
                <a:cs typeface="Arial" pitchFamily="34" charset="0"/>
              </a:rPr>
              <a:t> </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ini anda semuanya dalam keadaan sehat dan tetap penuh semangat.</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endPar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P</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ada</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Minggu ke-9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ini</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kita</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akan</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membahas </a:t>
            </a:r>
            <a:r>
              <a:rPr kumimoji="0" lang="en-US" sz="2000" u="none" strike="noStrike" cap="none" normalizeH="0" baseline="0" dirty="0" err="1">
                <a:ln>
                  <a:noFill/>
                </a:ln>
                <a:solidFill>
                  <a:schemeClr val="bg1"/>
                </a:solidFill>
                <a:latin typeface="Arial" pitchFamily="34" charset="0"/>
                <a:ea typeface="Times New Roman" pitchFamily="18" charset="0"/>
                <a:cs typeface="Arial" pitchFamily="34" charset="0"/>
              </a:rPr>
              <a:t>tentang</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lang="en-US" sz="2000" dirty="0" err="1">
                <a:solidFill>
                  <a:schemeClr val="bg1"/>
                </a:solidFill>
                <a:latin typeface="Arial" pitchFamily="34" charset="0"/>
                <a:cs typeface="Arial" pitchFamily="34" charset="0"/>
              </a:rPr>
              <a:t>Pancasila</a:t>
            </a:r>
            <a:r>
              <a:rPr lang="id-ID" sz="2000" dirty="0">
                <a:solidFill>
                  <a:schemeClr val="bg1"/>
                </a:solidFill>
                <a:latin typeface="Arial" pitchFamily="34" charset="0"/>
                <a:cs typeface="Arial" pitchFamily="34" charset="0"/>
              </a:rPr>
              <a:t> sebagai Pemersatu Bangsa</a:t>
            </a:r>
            <a:r>
              <a:rPr kumimoji="0" lang="en-US" sz="20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Diharapkan setelah mempelajari materi ini para mahasiswa dapat memahami dan menjelaskan tentang </a:t>
            </a:r>
            <a:r>
              <a:rPr lang="en-US" sz="2000" dirty="0" err="1">
                <a:solidFill>
                  <a:schemeClr val="bg1"/>
                </a:solidFill>
                <a:latin typeface="Arial" pitchFamily="34" charset="0"/>
                <a:cs typeface="Arial" pitchFamily="34" charset="0"/>
              </a:rPr>
              <a:t>Pancasila</a:t>
            </a:r>
            <a:r>
              <a:rPr lang="id-ID" sz="2000" dirty="0">
                <a:solidFill>
                  <a:schemeClr val="bg1"/>
                </a:solidFill>
                <a:latin typeface="Arial" pitchFamily="34" charset="0"/>
                <a:cs typeface="Arial" pitchFamily="34" charset="0"/>
              </a:rPr>
              <a:t> sebagai Pemersatu Bangsa</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 Silahkan membaca materi ppt ini sebagai bahan kajian pada minggu </a:t>
            </a:r>
            <a:r>
              <a:rPr kumimoji="0" lang="id-ID" sz="2000" u="none" strike="noStrike" cap="none" normalizeH="0" dirty="0">
                <a:ln>
                  <a:noFill/>
                </a:ln>
                <a:solidFill>
                  <a:schemeClr val="bg1"/>
                </a:solidFill>
                <a:latin typeface="Arial" pitchFamily="34" charset="0"/>
                <a:ea typeface="Times New Roman" pitchFamily="18" charset="0"/>
                <a:cs typeface="Arial" pitchFamily="34" charset="0"/>
              </a:rPr>
              <a:t> ke-9 </a:t>
            </a:r>
            <a:r>
              <a:rPr kumimoji="0" lang="id-ID" sz="2000" u="none" strike="noStrike" cap="none" normalizeH="0" baseline="0" dirty="0">
                <a:ln>
                  <a:noFill/>
                </a:ln>
                <a:solidFill>
                  <a:schemeClr val="bg1"/>
                </a:solidFill>
                <a:latin typeface="Arial" pitchFamily="34" charset="0"/>
                <a:ea typeface="Times New Roman" pitchFamily="18" charset="0"/>
                <a:cs typeface="Arial" pitchFamily="34" charset="0"/>
              </a:rPr>
              <a:t>ini.</a:t>
            </a:r>
            <a:endParaRPr kumimoji="0" lang="id-ID" sz="2000" u="none" strike="noStrike" cap="none" normalizeH="0" baseline="0" dirty="0">
              <a:ln>
                <a:noFill/>
              </a:ln>
              <a:solidFill>
                <a:schemeClr val="bg1"/>
              </a:solidFill>
              <a:latin typeface="Arial" pitchFamily="34" charset="0"/>
              <a:ea typeface="Calibri" pitchFamily="34" charset="0"/>
              <a:cs typeface="Arial" pitchFamily="34" charset="0"/>
            </a:endParaRPr>
          </a:p>
          <a:p>
            <a:pPr lvl="0" defTabSz="914400" eaLnBrk="0" fontAlgn="base" hangingPunct="0">
              <a:spcBef>
                <a:spcPct val="0"/>
              </a:spcBef>
              <a:spcAft>
                <a:spcPct val="0"/>
              </a:spcAft>
            </a:pPr>
            <a:r>
              <a:rPr kumimoji="0" lang="id-ID" sz="2000" u="none" strike="noStrike" cap="none" normalizeH="0" baseline="0" dirty="0">
                <a:ln>
                  <a:noFill/>
                </a:ln>
                <a:solidFill>
                  <a:schemeClr val="bg1"/>
                </a:solidFill>
                <a:latin typeface="Arial" pitchFamily="34" charset="0"/>
                <a:ea typeface="Calibri" pitchFamily="34" charset="0"/>
                <a:cs typeface="Arial" pitchFamily="34" charset="0"/>
              </a:rPr>
              <a:t>Pada minggu </a:t>
            </a:r>
            <a:r>
              <a:rPr lang="id-ID" sz="2000" dirty="0">
                <a:solidFill>
                  <a:schemeClr val="bg1"/>
                </a:solidFill>
                <a:latin typeface="Arial" pitchFamily="34" charset="0"/>
                <a:ea typeface="Times New Roman" pitchFamily="18" charset="0"/>
                <a:cs typeface="Arial" pitchFamily="34" charset="0"/>
              </a:rPr>
              <a:t>ke-9</a:t>
            </a:r>
            <a:r>
              <a:rPr kumimoji="0" lang="id-ID" sz="2000" u="none" strike="noStrike" cap="none" normalizeH="0" baseline="0" dirty="0">
                <a:ln>
                  <a:noFill/>
                </a:ln>
                <a:solidFill>
                  <a:schemeClr val="bg1"/>
                </a:solidFill>
                <a:latin typeface="Arial" pitchFamily="34" charset="0"/>
                <a:ea typeface="Calibri" pitchFamily="34" charset="0"/>
                <a:cs typeface="Arial" pitchFamily="34" charset="0"/>
              </a:rPr>
              <a:t> ini akan dijelaskan materi tentang </a:t>
            </a:r>
            <a:r>
              <a:rPr lang="en-US" sz="2000" dirty="0" err="1">
                <a:solidFill>
                  <a:schemeClr val="bg1"/>
                </a:solidFill>
                <a:latin typeface="Arial" pitchFamily="34" charset="0"/>
                <a:ea typeface="Malgun Gothic"/>
                <a:cs typeface="Arial" pitchFamily="34" charset="0"/>
              </a:rPr>
              <a:t>Pancasila</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sebagai</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pemersatu</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bangsa</a:t>
            </a:r>
            <a:r>
              <a:rPr lang="id-ID"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Kondisi</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sosial</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budaya</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geografis</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dan</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demografi</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bangsa</a:t>
            </a:r>
            <a:r>
              <a:rPr lang="en-US" sz="2000" dirty="0">
                <a:solidFill>
                  <a:schemeClr val="bg1"/>
                </a:solidFill>
                <a:latin typeface="Arial" pitchFamily="34" charset="0"/>
                <a:ea typeface="Malgun Gothic"/>
                <a:cs typeface="Arial" pitchFamily="34" charset="0"/>
              </a:rPr>
              <a:t> Indonesia</a:t>
            </a:r>
            <a:r>
              <a:rPr lang="id-ID"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Pengalaman</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sejarah</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hidup</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bangsa</a:t>
            </a:r>
            <a:r>
              <a:rPr lang="en-US" sz="2000" dirty="0">
                <a:solidFill>
                  <a:schemeClr val="bg1"/>
                </a:solidFill>
                <a:latin typeface="Arial" pitchFamily="34" charset="0"/>
                <a:ea typeface="Malgun Gothic"/>
                <a:cs typeface="Arial" pitchFamily="34" charset="0"/>
              </a:rPr>
              <a:t> Indonesia</a:t>
            </a:r>
            <a:r>
              <a:rPr lang="id-ID" sz="2000" dirty="0">
                <a:solidFill>
                  <a:schemeClr val="bg1"/>
                </a:solidFill>
                <a:latin typeface="Arial" pitchFamily="34" charset="0"/>
                <a:cs typeface="Arial" pitchFamily="34" charset="0"/>
              </a:rPr>
              <a:t>, </a:t>
            </a:r>
            <a:r>
              <a:rPr lang="en-US" sz="2000" dirty="0" err="1">
                <a:solidFill>
                  <a:schemeClr val="bg1"/>
                </a:solidFill>
                <a:latin typeface="Arial" pitchFamily="34" charset="0"/>
                <a:ea typeface="Malgun Gothic"/>
                <a:cs typeface="Arial" pitchFamily="34" charset="0"/>
              </a:rPr>
              <a:t>Perlunya</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kesatuan</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dan</a:t>
            </a:r>
            <a:r>
              <a:rPr lang="en-US" sz="2000" dirty="0">
                <a:solidFill>
                  <a:schemeClr val="bg1"/>
                </a:solidFill>
                <a:latin typeface="Arial" pitchFamily="34" charset="0"/>
                <a:ea typeface="Malgun Gothic"/>
                <a:cs typeface="Arial" pitchFamily="34" charset="0"/>
              </a:rPr>
              <a:t> </a:t>
            </a:r>
            <a:r>
              <a:rPr lang="en-US" sz="2000" dirty="0" err="1">
                <a:solidFill>
                  <a:schemeClr val="bg1"/>
                </a:solidFill>
                <a:latin typeface="Arial" pitchFamily="34" charset="0"/>
                <a:ea typeface="Malgun Gothic"/>
                <a:cs typeface="Arial" pitchFamily="34" charset="0"/>
              </a:rPr>
              <a:t>persatuan</a:t>
            </a:r>
            <a:r>
              <a:rPr lang="id-ID" sz="2000" dirty="0">
                <a:solidFill>
                  <a:schemeClr val="bg1"/>
                </a:solidFill>
                <a:latin typeface="Arial" pitchFamily="34" charset="0"/>
                <a:ea typeface="Malgun Gothic"/>
                <a:cs typeface="Arial" pitchFamily="34" charset="0"/>
              </a:rPr>
              <a:t> dan </a:t>
            </a:r>
            <a:r>
              <a:rPr lang="id-ID" sz="2000" dirty="0">
                <a:solidFill>
                  <a:schemeClr val="bg1"/>
                </a:solidFill>
                <a:latin typeface="Arial" pitchFamily="34" charset="0"/>
                <a:cs typeface="Arial" pitchFamily="34" charset="0"/>
              </a:rPr>
              <a:t>Makna Penting Pancasila Sebagai Perjanjian Pemersatu Bangsa. </a:t>
            </a:r>
            <a:r>
              <a:rPr kumimoji="0" lang="id-ID" sz="2000" u="none" strike="noStrike" cap="none" normalizeH="0" baseline="0" dirty="0">
                <a:ln>
                  <a:noFill/>
                </a:ln>
                <a:solidFill>
                  <a:schemeClr val="bg1"/>
                </a:solidFill>
                <a:latin typeface="Arial" pitchFamily="34" charset="0"/>
                <a:ea typeface="Calibri" pitchFamily="34" charset="0"/>
                <a:cs typeface="Arial" pitchFamily="34" charset="0"/>
              </a:rPr>
              <a:t>Adapun materi pembelajaran akan disajikan dalam bentuk ppt.</a:t>
            </a:r>
            <a:r>
              <a:rPr kumimoji="0" lang="id-ID" sz="2000" u="none" strike="noStrike" cap="none" normalizeH="0" dirty="0">
                <a:ln>
                  <a:noFill/>
                </a:ln>
                <a:solidFill>
                  <a:schemeClr val="bg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a:solidFill>
                  <a:schemeClr val="bg1"/>
                </a:solidFill>
                <a:latin typeface="Arial" pitchFamily="34" charset="0"/>
                <a:cs typeface="Arial" pitchFamily="34" charset="0"/>
              </a:rPr>
              <a:t>Silahkan</a:t>
            </a:r>
            <a:r>
              <a:rPr lang="id-ID" sz="2000" dirty="0">
                <a:solidFill>
                  <a:schemeClr val="bg1"/>
                </a:solidFill>
                <a:latin typeface="Arial" pitchFamily="34" charset="0"/>
                <a:cs typeface="Arial" pitchFamily="34" charset="0"/>
              </a:rPr>
              <a:t> anda pelajari materi Minggu ke-9 ini untuk dapat memahami </a:t>
            </a:r>
            <a:r>
              <a:rPr lang="en-US" sz="2000" dirty="0" err="1">
                <a:solidFill>
                  <a:schemeClr val="bg1"/>
                </a:solidFill>
                <a:latin typeface="Arial" pitchFamily="34" charset="0"/>
                <a:cs typeface="Arial" pitchFamily="34" charset="0"/>
              </a:rPr>
              <a:t>Pancasila</a:t>
            </a:r>
            <a:r>
              <a:rPr lang="id-ID" sz="2000" dirty="0">
                <a:solidFill>
                  <a:schemeClr val="bg1"/>
                </a:solidFill>
                <a:latin typeface="Arial" pitchFamily="34" charset="0"/>
                <a:cs typeface="Arial" pitchFamily="34" charset="0"/>
              </a:rPr>
              <a:t> sebagai Pemersatu Bangsa</a:t>
            </a:r>
            <a:r>
              <a:rPr lang="id-ID" sz="2000" dirty="0">
                <a:solidFill>
                  <a:schemeClr val="bg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sz="2000" u="none" strike="noStrike" cap="none" normalizeH="0" baseline="0" dirty="0">
                <a:ln>
                  <a:noFill/>
                </a:ln>
                <a:solidFill>
                  <a:schemeClr val="bg1"/>
                </a:solidFill>
                <a:latin typeface="Arial" pitchFamily="34" charset="0"/>
                <a:cs typeface="Arial" pitchFamily="34" charset="0"/>
              </a:rPr>
              <a:t>Selamat Belajar semoga</a:t>
            </a:r>
            <a:r>
              <a:rPr kumimoji="0" lang="id-ID" sz="2000" u="none" strike="noStrike" cap="none" normalizeH="0" dirty="0">
                <a:ln>
                  <a:noFill/>
                </a:ln>
                <a:solidFill>
                  <a:schemeClr val="bg1"/>
                </a:solidFill>
                <a:latin typeface="Arial" pitchFamily="34" charset="0"/>
                <a:cs typeface="Arial" pitchFamily="34" charset="0"/>
              </a:rPr>
              <a:t> sukses menyertai anda semua.......</a:t>
            </a:r>
            <a:endParaRPr kumimoji="0" lang="id-ID" sz="2000" u="none" strike="noStrike" cap="none" normalizeH="0" baseline="0" dirty="0">
              <a:ln>
                <a:noFill/>
              </a:ln>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56440" y="18444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1124395" y="1977793"/>
          <a:ext cx="10701843" cy="4752532"/>
        </p:xfrm>
        <a:graphic>
          <a:graphicData uri="http://schemas.openxmlformats.org/drawingml/2006/table">
            <a:tbl>
              <a:tblPr/>
              <a:tblGrid>
                <a:gridCol w="2101156">
                  <a:extLst>
                    <a:ext uri="{9D8B030D-6E8A-4147-A177-3AD203B41FA5}">
                      <a16:colId xmlns:a16="http://schemas.microsoft.com/office/drawing/2014/main" val="20000"/>
                    </a:ext>
                  </a:extLst>
                </a:gridCol>
                <a:gridCol w="1446395">
                  <a:extLst>
                    <a:ext uri="{9D8B030D-6E8A-4147-A177-3AD203B41FA5}">
                      <a16:colId xmlns:a16="http://schemas.microsoft.com/office/drawing/2014/main" val="20001"/>
                    </a:ext>
                  </a:extLst>
                </a:gridCol>
                <a:gridCol w="1446395">
                  <a:extLst>
                    <a:ext uri="{9D8B030D-6E8A-4147-A177-3AD203B41FA5}">
                      <a16:colId xmlns:a16="http://schemas.microsoft.com/office/drawing/2014/main" val="20002"/>
                    </a:ext>
                  </a:extLst>
                </a:gridCol>
                <a:gridCol w="1446395">
                  <a:extLst>
                    <a:ext uri="{9D8B030D-6E8A-4147-A177-3AD203B41FA5}">
                      <a16:colId xmlns:a16="http://schemas.microsoft.com/office/drawing/2014/main" val="20003"/>
                    </a:ext>
                  </a:extLst>
                </a:gridCol>
                <a:gridCol w="1446395">
                  <a:extLst>
                    <a:ext uri="{9D8B030D-6E8A-4147-A177-3AD203B41FA5}">
                      <a16:colId xmlns:a16="http://schemas.microsoft.com/office/drawing/2014/main" val="20004"/>
                    </a:ext>
                  </a:extLst>
                </a:gridCol>
                <a:gridCol w="1446395">
                  <a:extLst>
                    <a:ext uri="{9D8B030D-6E8A-4147-A177-3AD203B41FA5}">
                      <a16:colId xmlns:a16="http://schemas.microsoft.com/office/drawing/2014/main" val="20005"/>
                    </a:ext>
                  </a:extLst>
                </a:gridCol>
                <a:gridCol w="1368712">
                  <a:extLst>
                    <a:ext uri="{9D8B030D-6E8A-4147-A177-3AD203B41FA5}">
                      <a16:colId xmlns:a16="http://schemas.microsoft.com/office/drawing/2014/main" val="20006"/>
                    </a:ext>
                  </a:extLst>
                </a:gridCol>
              </a:tblGrid>
              <a:tr h="289258">
                <a:tc rowSpan="2">
                  <a:txBody>
                    <a:bodyPr/>
                    <a:lstStyle/>
                    <a:p>
                      <a:pPr algn="ctr">
                        <a:lnSpc>
                          <a:spcPct val="115000"/>
                        </a:lnSpc>
                        <a:spcAft>
                          <a:spcPts val="0"/>
                        </a:spcAft>
                      </a:pPr>
                      <a:r>
                        <a:rPr lang="id-ID" sz="1200" b="1" dirty="0">
                          <a:solidFill>
                            <a:srgbClr val="FFFFFF"/>
                          </a:solidFill>
                          <a:latin typeface="Arial" pitchFamily="34" charset="0"/>
                          <a:ea typeface="Times New Roman"/>
                          <a:cs typeface="Arial" pitchFamily="34" charset="0"/>
                        </a:rPr>
                        <a:t>Provinsi</a:t>
                      </a:r>
                      <a:endParaRPr lang="id-ID" sz="1200" dirty="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142"/>
                    </a:solidFill>
                  </a:tcPr>
                </a:tc>
                <a:tc gridSpan="6">
                  <a:txBody>
                    <a:bodyPr/>
                    <a:lstStyle/>
                    <a:p>
                      <a:pPr algn="ctr">
                        <a:lnSpc>
                          <a:spcPct val="115000"/>
                        </a:lnSpc>
                        <a:spcAft>
                          <a:spcPts val="0"/>
                        </a:spcAft>
                      </a:pPr>
                      <a:r>
                        <a:rPr lang="id-ID" sz="800" b="1">
                          <a:solidFill>
                            <a:srgbClr val="FFFFFF"/>
                          </a:solidFill>
                          <a:latin typeface="Cambria"/>
                          <a:ea typeface="Times New Roman"/>
                          <a:cs typeface="Calibri"/>
                        </a:rPr>
                        <a:t>Tahun</a:t>
                      </a:r>
                      <a:endParaRPr lang="id-ID" sz="1100">
                        <a:latin typeface="Cambria"/>
                        <a:ea typeface="Calibri"/>
                        <a:cs typeface="Arial"/>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142"/>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10000"/>
                  </a:ext>
                </a:extLst>
              </a:tr>
              <a:tr h="289258">
                <a:tc vMerge="1">
                  <a:txBody>
                    <a:bodyPr/>
                    <a:lstStyle/>
                    <a:p>
                      <a:endParaRPr lang="id-ID"/>
                    </a:p>
                  </a:txBody>
                  <a:tcPr/>
                </a:tc>
                <a:tc>
                  <a:txBody>
                    <a:bodyPr/>
                    <a:lstStyle/>
                    <a:p>
                      <a:pPr algn="ctr">
                        <a:lnSpc>
                          <a:spcPct val="115000"/>
                        </a:lnSpc>
                        <a:spcAft>
                          <a:spcPts val="0"/>
                        </a:spcAft>
                      </a:pPr>
                      <a:r>
                        <a:rPr lang="id-ID" sz="1200" b="1">
                          <a:solidFill>
                            <a:srgbClr val="FFFFFF"/>
                          </a:solidFill>
                          <a:latin typeface="Arial" pitchFamily="34" charset="0"/>
                          <a:ea typeface="Times New Roman"/>
                          <a:cs typeface="Arial" pitchFamily="34" charset="0"/>
                        </a:rPr>
                        <a:t>2010</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142"/>
                    </a:solidFill>
                  </a:tcPr>
                </a:tc>
                <a:tc>
                  <a:txBody>
                    <a:bodyPr/>
                    <a:lstStyle/>
                    <a:p>
                      <a:pPr algn="ctr">
                        <a:lnSpc>
                          <a:spcPct val="115000"/>
                        </a:lnSpc>
                        <a:spcAft>
                          <a:spcPts val="0"/>
                        </a:spcAft>
                      </a:pPr>
                      <a:r>
                        <a:rPr lang="id-ID" sz="1200" b="1">
                          <a:solidFill>
                            <a:srgbClr val="FFFFFF"/>
                          </a:solidFill>
                          <a:latin typeface="Arial" pitchFamily="34" charset="0"/>
                          <a:ea typeface="Times New Roman"/>
                          <a:cs typeface="Arial" pitchFamily="34" charset="0"/>
                        </a:rPr>
                        <a:t>2015</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142"/>
                    </a:solidFill>
                  </a:tcPr>
                </a:tc>
                <a:tc>
                  <a:txBody>
                    <a:bodyPr/>
                    <a:lstStyle/>
                    <a:p>
                      <a:pPr algn="ctr">
                        <a:lnSpc>
                          <a:spcPct val="115000"/>
                        </a:lnSpc>
                        <a:spcAft>
                          <a:spcPts val="0"/>
                        </a:spcAft>
                      </a:pPr>
                      <a:r>
                        <a:rPr lang="id-ID" sz="1200" b="1">
                          <a:solidFill>
                            <a:srgbClr val="FFFFFF"/>
                          </a:solidFill>
                          <a:latin typeface="Arial" pitchFamily="34" charset="0"/>
                          <a:ea typeface="Times New Roman"/>
                          <a:cs typeface="Arial" pitchFamily="34" charset="0"/>
                        </a:rPr>
                        <a:t>2020</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142"/>
                    </a:solidFill>
                  </a:tcPr>
                </a:tc>
                <a:tc>
                  <a:txBody>
                    <a:bodyPr/>
                    <a:lstStyle/>
                    <a:p>
                      <a:pPr algn="ctr">
                        <a:lnSpc>
                          <a:spcPct val="115000"/>
                        </a:lnSpc>
                        <a:spcAft>
                          <a:spcPts val="0"/>
                        </a:spcAft>
                      </a:pPr>
                      <a:r>
                        <a:rPr lang="id-ID" sz="1200" b="1">
                          <a:solidFill>
                            <a:srgbClr val="FFFFFF"/>
                          </a:solidFill>
                          <a:latin typeface="Arial" pitchFamily="34" charset="0"/>
                          <a:ea typeface="Times New Roman"/>
                          <a:cs typeface="Arial" pitchFamily="34" charset="0"/>
                        </a:rPr>
                        <a:t>2025</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142"/>
                    </a:solidFill>
                  </a:tcPr>
                </a:tc>
                <a:tc>
                  <a:txBody>
                    <a:bodyPr/>
                    <a:lstStyle/>
                    <a:p>
                      <a:pPr algn="ctr">
                        <a:lnSpc>
                          <a:spcPct val="115000"/>
                        </a:lnSpc>
                        <a:spcAft>
                          <a:spcPts val="0"/>
                        </a:spcAft>
                      </a:pPr>
                      <a:r>
                        <a:rPr lang="id-ID" sz="1200" b="1">
                          <a:solidFill>
                            <a:srgbClr val="FFFFFF"/>
                          </a:solidFill>
                          <a:latin typeface="Arial" pitchFamily="34" charset="0"/>
                          <a:ea typeface="Times New Roman"/>
                          <a:cs typeface="Arial" pitchFamily="34" charset="0"/>
                        </a:rPr>
                        <a:t>2030</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142"/>
                    </a:solidFill>
                  </a:tcPr>
                </a:tc>
                <a:tc>
                  <a:txBody>
                    <a:bodyPr/>
                    <a:lstStyle/>
                    <a:p>
                      <a:pPr algn="ctr">
                        <a:lnSpc>
                          <a:spcPct val="115000"/>
                        </a:lnSpc>
                        <a:spcAft>
                          <a:spcPts val="0"/>
                        </a:spcAft>
                      </a:pPr>
                      <a:r>
                        <a:rPr lang="id-ID" sz="1200" b="1">
                          <a:solidFill>
                            <a:srgbClr val="FFFFFF"/>
                          </a:solidFill>
                          <a:latin typeface="Arial" pitchFamily="34" charset="0"/>
                          <a:ea typeface="Times New Roman"/>
                          <a:cs typeface="Arial" pitchFamily="34" charset="0"/>
                        </a:rPr>
                        <a:t>2035</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142"/>
                    </a:solidFill>
                  </a:tcPr>
                </a:tc>
                <a:extLst>
                  <a:ext uri="{0D108BD9-81ED-4DB2-BD59-A6C34878D82A}">
                    <a16:rowId xmlns:a16="http://schemas.microsoft.com/office/drawing/2014/main" val="10001"/>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Aceh</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4523,10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5002,00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5459,90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5870,00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6227,60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6541,40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Sumatera Utara</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13028,70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13937,80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14703,50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15311,20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15763,70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16073,40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Sumatera Barat</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4865,30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5196,30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5498,80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5757,80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5968,30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6130,40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Riau</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5574,90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6344,40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7128,30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7898,50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8643,30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9363,00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Jambi</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3107,60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3402,10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3677,90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3926,60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4142,30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4322,90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Sumatera Selatan</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7481,60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8052,30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8567,90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9000,40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9345,20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9610,70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Bengkulu</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1722,10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1874,90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2019,80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2150,50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2264,30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2360,60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Lampung</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7634,00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8117,30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8521,20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8824,60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9026,20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9136,10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98094">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Kepulauan Bangka Belitung</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1230,20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1372,80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1517,60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1657,50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1788,90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1911,00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Kepulauan Riau</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1692,80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1973,00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2242,20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2501,50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2768,50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3050,50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5865">
                <a:tc>
                  <a:txBody>
                    <a:bodyPr/>
                    <a:lstStyle/>
                    <a:p>
                      <a:pPr indent="102235">
                        <a:lnSpc>
                          <a:spcPct val="115000"/>
                        </a:lnSpc>
                        <a:spcAft>
                          <a:spcPts val="0"/>
                        </a:spcAft>
                      </a:pPr>
                      <a:r>
                        <a:rPr lang="id-ID" sz="1200" b="1">
                          <a:solidFill>
                            <a:srgbClr val="000000"/>
                          </a:solidFill>
                          <a:latin typeface="Arial" pitchFamily="34" charset="0"/>
                          <a:ea typeface="Times New Roman"/>
                          <a:cs typeface="Arial" pitchFamily="34" charset="0"/>
                        </a:rPr>
                        <a:t>Pulau Sumatera</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50860,30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55272,90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59337,10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dirty="0">
                          <a:solidFill>
                            <a:srgbClr val="000000"/>
                          </a:solidFill>
                          <a:latin typeface="Arial" pitchFamily="34" charset="0"/>
                          <a:ea typeface="Times New Roman"/>
                          <a:cs typeface="Arial" pitchFamily="34" charset="0"/>
                        </a:rPr>
                        <a:t>62898,60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65938,30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68500,00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DKI Jakarta</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9640,40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10177,90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10645,00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11034,00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11310,00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11459,60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Jawa Barat</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43227,10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46709,60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49935,70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52785,70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55193,80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57137,30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Banten</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10688,60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11955,20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13160,50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14249,00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15201,80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16033,10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Jawa Tengah</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32443,90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33774,10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34940,10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35958,60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36751,70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37219,40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DI Yogyakarta</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3467,50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3679,20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3882,30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4064,60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4220,20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4348,50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15865">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Jawa Timur</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37565,80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38847,60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39886,30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40646,10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41077,30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dirty="0">
                          <a:solidFill>
                            <a:srgbClr val="000000"/>
                          </a:solidFill>
                          <a:latin typeface="Arial" pitchFamily="34" charset="0"/>
                          <a:ea typeface="Times New Roman"/>
                          <a:cs typeface="Arial" pitchFamily="34" charset="0"/>
                        </a:rPr>
                        <a:t>41127,70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322082">
                <a:tc>
                  <a:txBody>
                    <a:bodyPr/>
                    <a:lstStyle/>
                    <a:p>
                      <a:pPr indent="102235">
                        <a:lnSpc>
                          <a:spcPct val="115000"/>
                        </a:lnSpc>
                        <a:spcAft>
                          <a:spcPts val="0"/>
                        </a:spcAft>
                      </a:pPr>
                      <a:r>
                        <a:rPr lang="id-ID" sz="1200" b="1">
                          <a:solidFill>
                            <a:srgbClr val="000000"/>
                          </a:solidFill>
                          <a:latin typeface="Arial" pitchFamily="34" charset="0"/>
                          <a:ea typeface="Times New Roman"/>
                          <a:cs typeface="Arial" pitchFamily="34" charset="0"/>
                        </a:rPr>
                        <a:t>Pulau Jawa</a:t>
                      </a:r>
                      <a:endParaRPr lang="id-ID" sz="1200">
                        <a:latin typeface="Arial" pitchFamily="34" charset="0"/>
                        <a:ea typeface="Calibri"/>
                        <a:cs typeface="Arial" pitchFamily="34" charset="0"/>
                      </a:endParaRPr>
                    </a:p>
                  </a:txBody>
                  <a:tcPr marL="67658" marR="67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137033,30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145143,60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152449,90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158738,00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163754,80</a:t>
                      </a:r>
                      <a:endParaRPr lang="id-ID" sz="120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dirty="0">
                          <a:solidFill>
                            <a:srgbClr val="000000"/>
                          </a:solidFill>
                          <a:latin typeface="Arial" pitchFamily="34" charset="0"/>
                          <a:ea typeface="Times New Roman"/>
                          <a:cs typeface="Arial" pitchFamily="34" charset="0"/>
                        </a:rPr>
                        <a:t>167325,60</a:t>
                      </a:r>
                      <a:endParaRPr lang="id-ID" sz="1200" dirty="0">
                        <a:latin typeface="Arial" pitchFamily="34" charset="0"/>
                        <a:ea typeface="Calibri"/>
                        <a:cs typeface="Arial" pitchFamily="34" charset="0"/>
                      </a:endParaRPr>
                    </a:p>
                  </a:txBody>
                  <a:tcPr marL="67658" marR="6765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sp>
        <p:nvSpPr>
          <p:cNvPr id="6" name="Rectangle 1"/>
          <p:cNvSpPr>
            <a:spLocks noChangeArrowheads="1"/>
          </p:cNvSpPr>
          <p:nvPr/>
        </p:nvSpPr>
        <p:spPr bwMode="auto">
          <a:xfrm>
            <a:off x="1160904" y="1405107"/>
            <a:ext cx="10573896" cy="52322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101600" algn="ctr" defTabSz="914400" rtl="0" eaLnBrk="1" fontAlgn="base" latinLnBrk="0" hangingPunct="1">
              <a:lnSpc>
                <a:spcPct val="100000"/>
              </a:lnSpc>
              <a:spcBef>
                <a:spcPct val="0"/>
              </a:spcBef>
              <a:spcAft>
                <a:spcPct val="0"/>
              </a:spcAft>
              <a:buClrTx/>
              <a:buSzTx/>
              <a:buFontTx/>
              <a:buNone/>
              <a:tabLst/>
            </a:pPr>
            <a:r>
              <a:rPr kumimoji="0" lang="id-ID"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Tabel 1.1</a:t>
            </a:r>
            <a:endParaRPr kumimoji="0" lang="id-ID" sz="1400" b="1" i="0" u="none" strike="noStrike" cap="none" normalizeH="0" baseline="0" dirty="0">
              <a:ln>
                <a:noFill/>
              </a:ln>
              <a:solidFill>
                <a:schemeClr val="tx1"/>
              </a:solidFill>
              <a:effectLst/>
              <a:latin typeface="Arial" pitchFamily="34" charset="0"/>
              <a:cs typeface="Arial" pitchFamily="34" charset="0"/>
            </a:endParaRPr>
          </a:p>
          <a:p>
            <a:pPr marL="0" marR="0" lvl="0" indent="101600" algn="ctr" defTabSz="914400" rtl="0" eaLnBrk="0" fontAlgn="base" latinLnBrk="0" hangingPunct="0">
              <a:lnSpc>
                <a:spcPct val="100000"/>
              </a:lnSpc>
              <a:spcBef>
                <a:spcPct val="0"/>
              </a:spcBef>
              <a:spcAft>
                <a:spcPct val="0"/>
              </a:spcAft>
              <a:buClrTx/>
              <a:buSzTx/>
              <a:buFontTx/>
              <a:buNone/>
              <a:tabLst/>
            </a:pPr>
            <a:r>
              <a:rPr kumimoji="0" lang="id-ID"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Proyeksi Penduduk Menurut Provinsi, 2010 – 2035 (Dalam Ribuan).</a:t>
            </a:r>
            <a:endParaRPr kumimoji="0" lang="id-ID" sz="1400" b="1"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heel spokes="3"/>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25960" y="185755"/>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1058414" y="1523428"/>
          <a:ext cx="10783066" cy="5315709"/>
        </p:xfrm>
        <a:graphic>
          <a:graphicData uri="http://schemas.openxmlformats.org/drawingml/2006/table">
            <a:tbl>
              <a:tblPr/>
              <a:tblGrid>
                <a:gridCol w="2117103">
                  <a:extLst>
                    <a:ext uri="{9D8B030D-6E8A-4147-A177-3AD203B41FA5}">
                      <a16:colId xmlns:a16="http://schemas.microsoft.com/office/drawing/2014/main" val="20000"/>
                    </a:ext>
                  </a:extLst>
                </a:gridCol>
                <a:gridCol w="1457373">
                  <a:extLst>
                    <a:ext uri="{9D8B030D-6E8A-4147-A177-3AD203B41FA5}">
                      <a16:colId xmlns:a16="http://schemas.microsoft.com/office/drawing/2014/main" val="20001"/>
                    </a:ext>
                  </a:extLst>
                </a:gridCol>
                <a:gridCol w="1457373">
                  <a:extLst>
                    <a:ext uri="{9D8B030D-6E8A-4147-A177-3AD203B41FA5}">
                      <a16:colId xmlns:a16="http://schemas.microsoft.com/office/drawing/2014/main" val="20002"/>
                    </a:ext>
                  </a:extLst>
                </a:gridCol>
                <a:gridCol w="1457373">
                  <a:extLst>
                    <a:ext uri="{9D8B030D-6E8A-4147-A177-3AD203B41FA5}">
                      <a16:colId xmlns:a16="http://schemas.microsoft.com/office/drawing/2014/main" val="20003"/>
                    </a:ext>
                  </a:extLst>
                </a:gridCol>
                <a:gridCol w="1457373">
                  <a:extLst>
                    <a:ext uri="{9D8B030D-6E8A-4147-A177-3AD203B41FA5}">
                      <a16:colId xmlns:a16="http://schemas.microsoft.com/office/drawing/2014/main" val="20004"/>
                    </a:ext>
                  </a:extLst>
                </a:gridCol>
                <a:gridCol w="1457373">
                  <a:extLst>
                    <a:ext uri="{9D8B030D-6E8A-4147-A177-3AD203B41FA5}">
                      <a16:colId xmlns:a16="http://schemas.microsoft.com/office/drawing/2014/main" val="20005"/>
                    </a:ext>
                  </a:extLst>
                </a:gridCol>
                <a:gridCol w="1379098">
                  <a:extLst>
                    <a:ext uri="{9D8B030D-6E8A-4147-A177-3AD203B41FA5}">
                      <a16:colId xmlns:a16="http://schemas.microsoft.com/office/drawing/2014/main" val="20006"/>
                    </a:ext>
                  </a:extLst>
                </a:gridCol>
              </a:tblGrid>
              <a:tr h="268221">
                <a:tc>
                  <a:txBody>
                    <a:bodyPr/>
                    <a:lstStyle/>
                    <a:p>
                      <a:pPr indent="102235">
                        <a:lnSpc>
                          <a:spcPct val="115000"/>
                        </a:lnSpc>
                        <a:spcAft>
                          <a:spcPts val="0"/>
                        </a:spcAft>
                      </a:pPr>
                      <a:r>
                        <a:rPr lang="id-ID" sz="1200" b="1">
                          <a:solidFill>
                            <a:srgbClr val="000000"/>
                          </a:solidFill>
                          <a:latin typeface="Arial" pitchFamily="34" charset="0"/>
                          <a:ea typeface="Times New Roman"/>
                          <a:cs typeface="Arial" pitchFamily="34" charset="0"/>
                        </a:rPr>
                        <a:t>Pulau Jawa</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137033,30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145143,60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152449,90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158738,00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163754,80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167325,60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Bali</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3907,40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4152,80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4380,80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4586,00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4765,40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4912,40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Nusa Tenggara Barat</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4516,10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4835,60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5125,60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5375,60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5583,80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5754,20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Nusa Tenggara Timur</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4706,20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5120,10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5541,40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5970,80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6402,20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6829,10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2986">
                <a:tc>
                  <a:txBody>
                    <a:bodyPr/>
                    <a:lstStyle/>
                    <a:p>
                      <a:pPr indent="102235">
                        <a:lnSpc>
                          <a:spcPct val="115000"/>
                        </a:lnSpc>
                        <a:spcAft>
                          <a:spcPts val="0"/>
                        </a:spcAft>
                      </a:pPr>
                      <a:r>
                        <a:rPr lang="id-ID" sz="1200" b="1">
                          <a:solidFill>
                            <a:srgbClr val="000000"/>
                          </a:solidFill>
                          <a:latin typeface="Arial" pitchFamily="34" charset="0"/>
                          <a:ea typeface="Times New Roman"/>
                          <a:cs typeface="Arial" pitchFamily="34" charset="0"/>
                        </a:rPr>
                        <a:t>Bali dan Kep. Nusa Tenggara</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13129,70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14108,50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15047,80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15932,40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16751,40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17495,70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Kalimantan Barat</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4411,40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4789,60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5134,80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5432,60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5679,20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5878,10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Kalimantan Tengah</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2220,80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2495,00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2769,20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3031,00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3273,60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3494,50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Kalimantan Selatan</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3642,60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3989,80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4304,00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4578,30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4814,20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5016,30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Kalimantan Timur</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3576,10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4068,60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4561,70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5040,70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5497,00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5929,20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6493">
                <a:tc>
                  <a:txBody>
                    <a:bodyPr/>
                    <a:lstStyle/>
                    <a:p>
                      <a:pPr indent="102235">
                        <a:lnSpc>
                          <a:spcPct val="115000"/>
                        </a:lnSpc>
                        <a:spcAft>
                          <a:spcPts val="0"/>
                        </a:spcAft>
                      </a:pPr>
                      <a:r>
                        <a:rPr lang="id-ID" sz="1200" b="1">
                          <a:solidFill>
                            <a:srgbClr val="000000"/>
                          </a:solidFill>
                          <a:latin typeface="Arial" pitchFamily="34" charset="0"/>
                          <a:ea typeface="Times New Roman"/>
                          <a:cs typeface="Arial" pitchFamily="34" charset="0"/>
                        </a:rPr>
                        <a:t>Pulau Kalimantan</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13850,90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15343,00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16769,70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18082,60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19264,00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20318,10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Sulawesi Utara</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2277,70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2412,10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2528,80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2624,30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2696,10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2743,70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Sulawesi Tengah</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2646,00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2876,70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3097,00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3299,50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3480,60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3640,80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Sulawesi Selatan</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8060,40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8520,30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8928,00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9265,50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9521,70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9696,00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Sulawesi Tenggara</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2243,60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2499,50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2755,60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3003,00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3237,70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3458,10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Gorontalo</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1044,80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1133,20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1219,60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1299,70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1370,20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1430,10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Sulawesi Barat</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1164,60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1282,20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1405,00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1527,80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1647,20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1763,30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6493">
                <a:tc>
                  <a:txBody>
                    <a:bodyPr/>
                    <a:lstStyle/>
                    <a:p>
                      <a:pPr indent="102235">
                        <a:lnSpc>
                          <a:spcPct val="115000"/>
                        </a:lnSpc>
                        <a:spcAft>
                          <a:spcPts val="0"/>
                        </a:spcAft>
                      </a:pPr>
                      <a:r>
                        <a:rPr lang="id-ID" sz="1200" b="1">
                          <a:solidFill>
                            <a:srgbClr val="000000"/>
                          </a:solidFill>
                          <a:latin typeface="Arial" pitchFamily="34" charset="0"/>
                          <a:ea typeface="Times New Roman"/>
                          <a:cs typeface="Arial" pitchFamily="34" charset="0"/>
                        </a:rPr>
                        <a:t>Pulau Sulawesi</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17437,10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18724,00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19934,00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21019,80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21953,50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22732,00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Maluku</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1541,90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1686,50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1831,90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1972,70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2104,20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2227,80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Maluku Utara</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1043,30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1162,30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1278,80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1391,00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1499,40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1603,60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6493">
                <a:tc>
                  <a:txBody>
                    <a:bodyPr/>
                    <a:lstStyle/>
                    <a:p>
                      <a:pPr indent="102235">
                        <a:lnSpc>
                          <a:spcPct val="115000"/>
                        </a:lnSpc>
                        <a:spcAft>
                          <a:spcPts val="0"/>
                        </a:spcAft>
                      </a:pPr>
                      <a:r>
                        <a:rPr lang="id-ID" sz="1200" b="1">
                          <a:solidFill>
                            <a:srgbClr val="000000"/>
                          </a:solidFill>
                          <a:latin typeface="Arial" pitchFamily="34" charset="0"/>
                          <a:ea typeface="Times New Roman"/>
                          <a:cs typeface="Arial" pitchFamily="34" charset="0"/>
                        </a:rPr>
                        <a:t>Kep. Maluku</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2585,20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2848,80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3110,70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3363,70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3603,60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3831,40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Papua Barat</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765,30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871,50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981,80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1092,20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1200,10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1305,00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6493">
                <a:tc>
                  <a:txBody>
                    <a:bodyPr/>
                    <a:lstStyle/>
                    <a:p>
                      <a:pPr>
                        <a:lnSpc>
                          <a:spcPct val="115000"/>
                        </a:lnSpc>
                        <a:spcAft>
                          <a:spcPts val="0"/>
                        </a:spcAft>
                      </a:pPr>
                      <a:r>
                        <a:rPr lang="id-ID" sz="1200">
                          <a:solidFill>
                            <a:srgbClr val="000000"/>
                          </a:solidFill>
                          <a:latin typeface="Arial" pitchFamily="34" charset="0"/>
                          <a:ea typeface="Times New Roman"/>
                          <a:cs typeface="Arial" pitchFamily="34" charset="0"/>
                        </a:rPr>
                        <a:t>Papua</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2857,00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3149,40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3435,40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3701,70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3939,40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1600" algn="r">
                        <a:lnSpc>
                          <a:spcPct val="115000"/>
                        </a:lnSpc>
                        <a:spcAft>
                          <a:spcPts val="0"/>
                        </a:spcAft>
                      </a:pPr>
                      <a:r>
                        <a:rPr lang="id-ID" sz="1200">
                          <a:solidFill>
                            <a:srgbClr val="000000"/>
                          </a:solidFill>
                          <a:latin typeface="Arial" pitchFamily="34" charset="0"/>
                          <a:ea typeface="Times New Roman"/>
                          <a:cs typeface="Arial" pitchFamily="34" charset="0"/>
                        </a:rPr>
                        <a:t>4144,60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96493">
                <a:tc>
                  <a:txBody>
                    <a:bodyPr/>
                    <a:lstStyle/>
                    <a:p>
                      <a:pPr indent="102235">
                        <a:lnSpc>
                          <a:spcPct val="115000"/>
                        </a:lnSpc>
                        <a:spcAft>
                          <a:spcPts val="0"/>
                        </a:spcAft>
                      </a:pPr>
                      <a:r>
                        <a:rPr lang="id-ID" sz="1200" b="1">
                          <a:solidFill>
                            <a:srgbClr val="000000"/>
                          </a:solidFill>
                          <a:latin typeface="Arial" pitchFamily="34" charset="0"/>
                          <a:ea typeface="Times New Roman"/>
                          <a:cs typeface="Arial" pitchFamily="34" charset="0"/>
                        </a:rPr>
                        <a:t>Pulau Papua</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3622,30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4020,90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4417,20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4793,90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5139,50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2235" algn="r">
                        <a:lnSpc>
                          <a:spcPct val="115000"/>
                        </a:lnSpc>
                        <a:spcAft>
                          <a:spcPts val="0"/>
                        </a:spcAft>
                      </a:pPr>
                      <a:r>
                        <a:rPr lang="id-ID" sz="1200" b="1">
                          <a:solidFill>
                            <a:srgbClr val="000000"/>
                          </a:solidFill>
                          <a:latin typeface="Arial" pitchFamily="34" charset="0"/>
                          <a:ea typeface="Times New Roman"/>
                          <a:cs typeface="Arial" pitchFamily="34" charset="0"/>
                        </a:rPr>
                        <a:t>5449,60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96493">
                <a:tc>
                  <a:txBody>
                    <a:bodyPr/>
                    <a:lstStyle/>
                    <a:p>
                      <a:pPr>
                        <a:lnSpc>
                          <a:spcPct val="115000"/>
                        </a:lnSpc>
                        <a:spcAft>
                          <a:spcPts val="0"/>
                        </a:spcAft>
                      </a:pPr>
                      <a:r>
                        <a:rPr lang="id-ID" sz="1200" b="1">
                          <a:solidFill>
                            <a:srgbClr val="000000"/>
                          </a:solidFill>
                          <a:latin typeface="Arial" pitchFamily="34" charset="0"/>
                          <a:ea typeface="Times New Roman"/>
                          <a:cs typeface="Arial" pitchFamily="34" charset="0"/>
                        </a:rPr>
                        <a:t>INDONESIA</a:t>
                      </a:r>
                      <a:endParaRPr lang="id-ID" sz="1200">
                        <a:latin typeface="Arial" pitchFamily="34" charset="0"/>
                        <a:ea typeface="Calibri"/>
                        <a:cs typeface="Arial" pitchFamily="34" charset="0"/>
                      </a:endParaRPr>
                    </a:p>
                  </a:txBody>
                  <a:tcPr marL="58653" marR="586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EEE"/>
                    </a:solidFill>
                  </a:tcPr>
                </a:tc>
                <a:tc>
                  <a:txBody>
                    <a:bodyPr/>
                    <a:lstStyle/>
                    <a:p>
                      <a:pPr indent="89535" algn="r">
                        <a:lnSpc>
                          <a:spcPct val="115000"/>
                        </a:lnSpc>
                        <a:spcAft>
                          <a:spcPts val="0"/>
                        </a:spcAft>
                      </a:pPr>
                      <a:r>
                        <a:rPr lang="id-ID" sz="1200" b="1">
                          <a:solidFill>
                            <a:srgbClr val="000000"/>
                          </a:solidFill>
                          <a:latin typeface="Arial" pitchFamily="34" charset="0"/>
                          <a:ea typeface="Times New Roman"/>
                          <a:cs typeface="Arial" pitchFamily="34" charset="0"/>
                        </a:rPr>
                        <a:t>238518,80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9535" algn="r">
                        <a:lnSpc>
                          <a:spcPct val="115000"/>
                        </a:lnSpc>
                        <a:spcAft>
                          <a:spcPts val="0"/>
                        </a:spcAft>
                      </a:pPr>
                      <a:r>
                        <a:rPr lang="id-ID" sz="1200" b="1">
                          <a:solidFill>
                            <a:srgbClr val="000000"/>
                          </a:solidFill>
                          <a:latin typeface="Arial" pitchFamily="34" charset="0"/>
                          <a:ea typeface="Times New Roman"/>
                          <a:cs typeface="Arial" pitchFamily="34" charset="0"/>
                        </a:rPr>
                        <a:t>255461,70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9535" algn="r">
                        <a:lnSpc>
                          <a:spcPct val="115000"/>
                        </a:lnSpc>
                        <a:spcAft>
                          <a:spcPts val="0"/>
                        </a:spcAft>
                      </a:pPr>
                      <a:r>
                        <a:rPr lang="id-ID" sz="1200" b="1" dirty="0">
                          <a:solidFill>
                            <a:srgbClr val="000000"/>
                          </a:solidFill>
                          <a:latin typeface="Arial" pitchFamily="34" charset="0"/>
                          <a:ea typeface="Times New Roman"/>
                          <a:cs typeface="Arial" pitchFamily="34" charset="0"/>
                        </a:rPr>
                        <a:t>271066,40</a:t>
                      </a:r>
                      <a:endParaRPr lang="id-ID" sz="1200" dirty="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9535" algn="r">
                        <a:lnSpc>
                          <a:spcPct val="115000"/>
                        </a:lnSpc>
                        <a:spcAft>
                          <a:spcPts val="0"/>
                        </a:spcAft>
                      </a:pPr>
                      <a:r>
                        <a:rPr lang="id-ID" sz="1200" b="1">
                          <a:solidFill>
                            <a:srgbClr val="000000"/>
                          </a:solidFill>
                          <a:latin typeface="Arial" pitchFamily="34" charset="0"/>
                          <a:ea typeface="Times New Roman"/>
                          <a:cs typeface="Arial" pitchFamily="34" charset="0"/>
                        </a:rPr>
                        <a:t>284829,00</a:t>
                      </a:r>
                      <a:endParaRPr lang="id-ID" sz="120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9535" algn="r">
                        <a:lnSpc>
                          <a:spcPct val="115000"/>
                        </a:lnSpc>
                        <a:spcAft>
                          <a:spcPts val="0"/>
                        </a:spcAft>
                      </a:pPr>
                      <a:r>
                        <a:rPr lang="id-ID" sz="1200" b="1" dirty="0">
                          <a:solidFill>
                            <a:srgbClr val="000000"/>
                          </a:solidFill>
                          <a:latin typeface="Arial" pitchFamily="34" charset="0"/>
                          <a:ea typeface="Times New Roman"/>
                          <a:cs typeface="Arial" pitchFamily="34" charset="0"/>
                        </a:rPr>
                        <a:t>296405,10</a:t>
                      </a:r>
                      <a:endParaRPr lang="id-ID" sz="1200" dirty="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9535" algn="r">
                        <a:lnSpc>
                          <a:spcPct val="115000"/>
                        </a:lnSpc>
                        <a:spcAft>
                          <a:spcPts val="0"/>
                        </a:spcAft>
                      </a:pPr>
                      <a:r>
                        <a:rPr lang="id-ID" sz="1200" b="1" dirty="0">
                          <a:solidFill>
                            <a:srgbClr val="000000"/>
                          </a:solidFill>
                          <a:latin typeface="Arial" pitchFamily="34" charset="0"/>
                          <a:ea typeface="Times New Roman"/>
                          <a:cs typeface="Arial" pitchFamily="34" charset="0"/>
                        </a:rPr>
                        <a:t>305652,40</a:t>
                      </a:r>
                      <a:endParaRPr lang="id-ID" sz="1200" dirty="0">
                        <a:latin typeface="Arial" pitchFamily="34" charset="0"/>
                        <a:ea typeface="Calibri"/>
                        <a:cs typeface="Arial" pitchFamily="34" charset="0"/>
                      </a:endParaRPr>
                    </a:p>
                  </a:txBody>
                  <a:tcPr marL="58653" marR="586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86920" y="23016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399424" y="1495832"/>
          <a:ext cx="7503016" cy="50405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2" descr="Image result for ancaman invasi bangsa indonesia"/>
          <p:cNvPicPr>
            <a:picLocks noChangeAspect="1" noChangeArrowheads="1"/>
          </p:cNvPicPr>
          <p:nvPr/>
        </p:nvPicPr>
        <p:blipFill>
          <a:blip r:embed="rId12" cstate="print"/>
          <a:srcRect/>
          <a:stretch>
            <a:fillRect/>
          </a:stretch>
        </p:blipFill>
        <p:spPr bwMode="auto">
          <a:xfrm>
            <a:off x="975360" y="1670328"/>
            <a:ext cx="3275856" cy="1440160"/>
          </a:xfrm>
          <a:prstGeom prst="rect">
            <a:avLst/>
          </a:prstGeom>
          <a:noFill/>
        </p:spPr>
      </p:pic>
      <p:pic>
        <p:nvPicPr>
          <p:cNvPr id="7" name="Picture 4" descr="Image result for ancaman invasi bangsa indonesia"/>
          <p:cNvPicPr>
            <a:picLocks noChangeAspect="1" noChangeArrowheads="1"/>
          </p:cNvPicPr>
          <p:nvPr/>
        </p:nvPicPr>
        <p:blipFill>
          <a:blip r:embed="rId12" cstate="print"/>
          <a:srcRect/>
          <a:stretch>
            <a:fillRect/>
          </a:stretch>
        </p:blipFill>
        <p:spPr bwMode="auto">
          <a:xfrm>
            <a:off x="975360" y="3182496"/>
            <a:ext cx="3275856" cy="1512168"/>
          </a:xfrm>
          <a:prstGeom prst="rect">
            <a:avLst/>
          </a:prstGeom>
          <a:noFill/>
        </p:spPr>
      </p:pic>
      <p:pic>
        <p:nvPicPr>
          <p:cNvPr id="8" name="Picture 8" descr="Image result for konflik sosial"/>
          <p:cNvPicPr>
            <a:picLocks noChangeAspect="1" noChangeArrowheads="1"/>
          </p:cNvPicPr>
          <p:nvPr/>
        </p:nvPicPr>
        <p:blipFill>
          <a:blip r:embed="rId13" cstate="print"/>
          <a:srcRect/>
          <a:stretch>
            <a:fillRect/>
          </a:stretch>
        </p:blipFill>
        <p:spPr bwMode="auto">
          <a:xfrm>
            <a:off x="975360" y="4766672"/>
            <a:ext cx="3275856" cy="1800199"/>
          </a:xfrm>
          <a:prstGeom prst="rect">
            <a:avLst/>
          </a:prstGeom>
          <a:noFill/>
        </p:spPr>
      </p:pic>
    </p:spTree>
    <p:extLst>
      <p:ext uri="{BB962C8B-B14F-4D97-AF65-F5344CB8AC3E}">
        <p14:creationId xmlns:p14="http://schemas.microsoft.com/office/powerpoint/2010/main" val="1710939857"/>
      </p:ext>
    </p:extLst>
  </p:cSld>
  <p:clrMapOvr>
    <a:masterClrMapping/>
  </p:clrMapOvr>
  <p:transition>
    <p:wheel spokes="3"/>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33535" y="44624"/>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777240" y="1569720"/>
          <a:ext cx="11049000" cy="52882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48775" y="227504"/>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139632" y="1592992"/>
          <a:ext cx="10869488" cy="51278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59823" y="230168"/>
          <a:ext cx="770413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51896" y="1117888"/>
          <a:ext cx="9297104" cy="2448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nvGraphicFramePr>
        <p:xfrm>
          <a:off x="793304" y="3766944"/>
          <a:ext cx="10697656" cy="29523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44583" y="275888"/>
          <a:ext cx="770413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975912" y="1356008"/>
          <a:ext cx="6848048" cy="51845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p:cNvGrpSpPr/>
          <p:nvPr/>
        </p:nvGrpSpPr>
        <p:grpSpPr>
          <a:xfrm>
            <a:off x="895792" y="1382296"/>
            <a:ext cx="1008112" cy="5107575"/>
            <a:chOff x="0" y="2496"/>
            <a:chExt cx="1368152" cy="5107575"/>
          </a:xfrm>
        </p:grpSpPr>
        <p:sp>
          <p:nvSpPr>
            <p:cNvPr id="7" name="Rounded Rectangle 6"/>
            <p:cNvSpPr/>
            <p:nvPr/>
          </p:nvSpPr>
          <p:spPr>
            <a:xfrm>
              <a:off x="0" y="2496"/>
              <a:ext cx="1368152" cy="5107575"/>
            </a:xfrm>
            <a:prstGeom prst="roundRect">
              <a:avLst/>
            </a:prstGeom>
          </p:spPr>
          <p:style>
            <a:lnRef idx="1">
              <a:schemeClr val="accent3"/>
            </a:lnRef>
            <a:fillRef idx="2">
              <a:schemeClr val="accent3"/>
            </a:fillRef>
            <a:effectRef idx="1">
              <a:schemeClr val="accent3"/>
            </a:effectRef>
            <a:fontRef idx="minor">
              <a:schemeClr val="dk1"/>
            </a:fontRef>
          </p:style>
        </p:sp>
        <p:sp>
          <p:nvSpPr>
            <p:cNvPr id="8" name="Rounded Rectangle 4"/>
            <p:cNvSpPr/>
            <p:nvPr/>
          </p:nvSpPr>
          <p:spPr>
            <a:xfrm>
              <a:off x="66788" y="69284"/>
              <a:ext cx="1234576" cy="4973999"/>
            </a:xfrm>
            <a:prstGeom prst="rect">
              <a:avLst/>
            </a:prstGeom>
          </p:spPr>
          <p:style>
            <a:lnRef idx="1">
              <a:schemeClr val="accent5"/>
            </a:lnRef>
            <a:fillRef idx="2">
              <a:schemeClr val="accent5"/>
            </a:fillRef>
            <a:effectRef idx="1">
              <a:schemeClr val="accent5"/>
            </a:effectRef>
            <a:fontRef idx="minor">
              <a:schemeClr val="dk1"/>
            </a:fontRef>
          </p:style>
          <p:txBody>
            <a:bodyPr spcFirstLastPara="0" vert="vert" wrap="square" lIns="76200" tIns="76200" rIns="76200" bIns="76200" numCol="1" spcCol="1270" anchor="ctr" anchorCtr="0">
              <a:noAutofit/>
            </a:bodyPr>
            <a:lstStyle/>
            <a:p>
              <a:pPr lvl="0" algn="ctr"/>
              <a:r>
                <a:rPr lang="id-ID" sz="2600" b="1" i="1" dirty="0">
                  <a:latin typeface="Arial" pitchFamily="34" charset="0"/>
                  <a:cs typeface="Arial" pitchFamily="34" charset="0"/>
                </a:rPr>
                <a:t>Fase perjuangan kemerdekaan</a:t>
              </a:r>
              <a:endParaRPr lang="id-ID" sz="2600" b="1" dirty="0"/>
            </a:p>
          </p:txBody>
        </p:sp>
      </p:grpSp>
      <p:pic>
        <p:nvPicPr>
          <p:cNvPr id="9" name="Picture 2" descr="Image result for perjuangan melawan penjajah"/>
          <p:cNvPicPr>
            <a:picLocks noChangeAspect="1" noChangeArrowheads="1"/>
          </p:cNvPicPr>
          <p:nvPr/>
        </p:nvPicPr>
        <p:blipFill>
          <a:blip r:embed="rId12" cstate="print"/>
          <a:srcRect/>
          <a:stretch>
            <a:fillRect/>
          </a:stretch>
        </p:blipFill>
        <p:spPr bwMode="auto">
          <a:xfrm>
            <a:off x="9012088" y="1541552"/>
            <a:ext cx="2915816" cy="2143125"/>
          </a:xfrm>
          <a:prstGeom prst="rect">
            <a:avLst/>
          </a:prstGeom>
          <a:noFill/>
        </p:spPr>
      </p:pic>
      <p:pic>
        <p:nvPicPr>
          <p:cNvPr id="10" name="Picture 4" descr="Image result for perjuangan melawan penjajah"/>
          <p:cNvPicPr>
            <a:picLocks noChangeAspect="1" noChangeArrowheads="1"/>
          </p:cNvPicPr>
          <p:nvPr/>
        </p:nvPicPr>
        <p:blipFill>
          <a:blip r:embed="rId13" cstate="print"/>
          <a:srcRect/>
          <a:stretch>
            <a:fillRect/>
          </a:stretch>
        </p:blipFill>
        <p:spPr bwMode="auto">
          <a:xfrm>
            <a:off x="9006056" y="3743320"/>
            <a:ext cx="2987824" cy="2448272"/>
          </a:xfrm>
          <a:prstGeom prst="rect">
            <a:avLst/>
          </a:prstGeom>
          <a:noFill/>
        </p:spPr>
      </p:pic>
    </p:spTree>
    <p:extLst>
      <p:ext uri="{BB962C8B-B14F-4D97-AF65-F5344CB8AC3E}">
        <p14:creationId xmlns:p14="http://schemas.microsoft.com/office/powerpoint/2010/main" val="1710939857"/>
      </p:ext>
    </p:extLst>
  </p:cSld>
  <p:clrMapOvr>
    <a:masterClrMapping/>
  </p:clrMapOvr>
  <p:transition>
    <p:wheel spokes="3"/>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20783" y="230168"/>
          <a:ext cx="770413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967104" y="1166272"/>
          <a:ext cx="6813416" cy="51845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p:cNvGrpSpPr/>
          <p:nvPr/>
        </p:nvGrpSpPr>
        <p:grpSpPr>
          <a:xfrm>
            <a:off x="3810784" y="1157888"/>
            <a:ext cx="1008112" cy="5107575"/>
            <a:chOff x="0" y="2496"/>
            <a:chExt cx="1368152" cy="5107575"/>
          </a:xfrm>
        </p:grpSpPr>
        <p:sp>
          <p:nvSpPr>
            <p:cNvPr id="7" name="Rounded Rectangle 6"/>
            <p:cNvSpPr/>
            <p:nvPr/>
          </p:nvSpPr>
          <p:spPr>
            <a:xfrm>
              <a:off x="0" y="2496"/>
              <a:ext cx="1368152" cy="5107575"/>
            </a:xfrm>
            <a:prstGeom prst="roundRect">
              <a:avLst/>
            </a:prstGeom>
          </p:spPr>
          <p:style>
            <a:lnRef idx="1">
              <a:schemeClr val="accent3"/>
            </a:lnRef>
            <a:fillRef idx="2">
              <a:schemeClr val="accent3"/>
            </a:fillRef>
            <a:effectRef idx="1">
              <a:schemeClr val="accent3"/>
            </a:effectRef>
            <a:fontRef idx="minor">
              <a:schemeClr val="dk1"/>
            </a:fontRef>
          </p:style>
        </p:sp>
        <p:sp>
          <p:nvSpPr>
            <p:cNvPr id="8" name="Rounded Rectangle 4"/>
            <p:cNvSpPr/>
            <p:nvPr/>
          </p:nvSpPr>
          <p:spPr>
            <a:xfrm>
              <a:off x="66788" y="69284"/>
              <a:ext cx="1234576" cy="4973999"/>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vert" wrap="square" lIns="76200" tIns="76200" rIns="76200" bIns="76200" numCol="1" spcCol="1270" anchor="ctr" anchorCtr="0">
              <a:noAutofit/>
            </a:bodyPr>
            <a:lstStyle/>
            <a:p>
              <a:pPr lvl="0" algn="ctr"/>
              <a:r>
                <a:rPr lang="id-ID" sz="2400" b="1" i="1" dirty="0">
                  <a:latin typeface="Arial" pitchFamily="34" charset="0"/>
                  <a:cs typeface="Arial" pitchFamily="34" charset="0"/>
                </a:rPr>
                <a:t>Fase mempertahankan kemerdekaan</a:t>
              </a:r>
              <a:endParaRPr lang="id-ID" sz="2400" dirty="0">
                <a:latin typeface="Arial" pitchFamily="34" charset="0"/>
                <a:cs typeface="Arial" pitchFamily="34" charset="0"/>
              </a:endParaRPr>
            </a:p>
          </p:txBody>
        </p:sp>
      </p:grpSp>
      <p:pic>
        <p:nvPicPr>
          <p:cNvPr id="9" name="Picture 2" descr="Image result for perjuanganmempertahankan kemerdekaan"/>
          <p:cNvPicPr>
            <a:picLocks noChangeAspect="1" noChangeArrowheads="1"/>
          </p:cNvPicPr>
          <p:nvPr/>
        </p:nvPicPr>
        <p:blipFill>
          <a:blip r:embed="rId12" cstate="print"/>
          <a:srcRect/>
          <a:stretch>
            <a:fillRect/>
          </a:stretch>
        </p:blipFill>
        <p:spPr bwMode="auto">
          <a:xfrm>
            <a:off x="777240" y="1279808"/>
            <a:ext cx="2915816" cy="2448273"/>
          </a:xfrm>
          <a:prstGeom prst="rect">
            <a:avLst/>
          </a:prstGeom>
          <a:noFill/>
        </p:spPr>
      </p:pic>
      <p:pic>
        <p:nvPicPr>
          <p:cNvPr id="10" name="Picture 4" descr="Image result for perjuanganmempertahankan kemerdekaan"/>
          <p:cNvPicPr>
            <a:picLocks noChangeAspect="1" noChangeArrowheads="1"/>
          </p:cNvPicPr>
          <p:nvPr/>
        </p:nvPicPr>
        <p:blipFill>
          <a:blip r:embed="rId13" cstate="print"/>
          <a:srcRect/>
          <a:stretch>
            <a:fillRect/>
          </a:stretch>
        </p:blipFill>
        <p:spPr bwMode="auto">
          <a:xfrm>
            <a:off x="746760" y="3830568"/>
            <a:ext cx="2984074" cy="2448272"/>
          </a:xfrm>
          <a:prstGeom prst="rect">
            <a:avLst/>
          </a:prstGeom>
          <a:noFill/>
        </p:spPr>
      </p:pic>
    </p:spTree>
    <p:extLst>
      <p:ext uri="{BB962C8B-B14F-4D97-AF65-F5344CB8AC3E}">
        <p14:creationId xmlns:p14="http://schemas.microsoft.com/office/powerpoint/2010/main" val="1710939857"/>
      </p:ext>
    </p:extLst>
  </p:cSld>
  <p:clrMapOvr>
    <a:masterClrMapping/>
  </p:clrMapOvr>
  <p:transition>
    <p:wheel spokes="3"/>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05543" y="306368"/>
          <a:ext cx="770413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956752" y="1314480"/>
            <a:ext cx="1008112" cy="5107575"/>
            <a:chOff x="0" y="2496"/>
            <a:chExt cx="1368152" cy="5107575"/>
          </a:xfrm>
        </p:grpSpPr>
        <p:sp>
          <p:nvSpPr>
            <p:cNvPr id="6" name="Rounded Rectangle 5"/>
            <p:cNvSpPr/>
            <p:nvPr/>
          </p:nvSpPr>
          <p:spPr>
            <a:xfrm>
              <a:off x="0" y="2496"/>
              <a:ext cx="1368152" cy="5107575"/>
            </a:xfrm>
            <a:prstGeom prst="roundRect">
              <a:avLst/>
            </a:prstGeom>
          </p:spPr>
          <p:style>
            <a:lnRef idx="1">
              <a:schemeClr val="accent3"/>
            </a:lnRef>
            <a:fillRef idx="2">
              <a:schemeClr val="accent3"/>
            </a:fillRef>
            <a:effectRef idx="1">
              <a:schemeClr val="accent3"/>
            </a:effectRef>
            <a:fontRef idx="minor">
              <a:schemeClr val="dk1"/>
            </a:fontRef>
          </p:style>
        </p:sp>
        <p:sp>
          <p:nvSpPr>
            <p:cNvPr id="7" name="Rounded Rectangle 4"/>
            <p:cNvSpPr/>
            <p:nvPr/>
          </p:nvSpPr>
          <p:spPr>
            <a:xfrm>
              <a:off x="66788" y="69284"/>
              <a:ext cx="1234576" cy="4973999"/>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vert" wrap="square" lIns="76200" tIns="76200" rIns="76200" bIns="76200" numCol="1" spcCol="1270" anchor="ctr" anchorCtr="0">
              <a:noAutofit/>
            </a:bodyPr>
            <a:lstStyle/>
            <a:p>
              <a:pPr lvl="0" algn="ctr"/>
              <a:r>
                <a:rPr lang="id-ID" sz="2400" b="1" dirty="0">
                  <a:latin typeface="Arial" pitchFamily="34" charset="0"/>
                  <a:cs typeface="Arial" pitchFamily="34" charset="0"/>
                </a:rPr>
                <a:t>Fase mengisi kemerdekaan</a:t>
              </a:r>
            </a:p>
          </p:txBody>
        </p:sp>
      </p:grpSp>
      <p:graphicFrame>
        <p:nvGraphicFramePr>
          <p:cNvPr id="8" name="Diagram 7"/>
          <p:cNvGraphicFramePr/>
          <p:nvPr/>
        </p:nvGraphicFramePr>
        <p:xfrm>
          <a:off x="2169840" y="1458496"/>
          <a:ext cx="9412560" cy="50642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59823" y="291128"/>
          <a:ext cx="770413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880552" y="1338104"/>
          <a:ext cx="10976168" cy="5328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551360" y="222548"/>
          <a:ext cx="7696373"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p:cNvGraphicFramePr>
            <a:graphicFrameLocks noGrp="1"/>
          </p:cNvGraphicFramePr>
          <p:nvPr/>
        </p:nvGraphicFramePr>
        <p:xfrm>
          <a:off x="1335336" y="1230660"/>
          <a:ext cx="10018464" cy="4416552"/>
        </p:xfrm>
        <a:graphic>
          <a:graphicData uri="http://schemas.openxmlformats.org/drawingml/2006/table">
            <a:tbl>
              <a:tblPr/>
              <a:tblGrid>
                <a:gridCol w="10018464">
                  <a:extLst>
                    <a:ext uri="{9D8B030D-6E8A-4147-A177-3AD203B41FA5}">
                      <a16:colId xmlns:a16="http://schemas.microsoft.com/office/drawing/2014/main" val="20000"/>
                    </a:ext>
                  </a:extLst>
                </a:gridCol>
              </a:tblGrid>
              <a:tr h="2808312">
                <a:tc>
                  <a:txBody>
                    <a:bodyPr/>
                    <a:lstStyle/>
                    <a:p>
                      <a:pPr marL="342900" lvl="0" indent="-342900" algn="l">
                        <a:lnSpc>
                          <a:spcPct val="115000"/>
                        </a:lnSpc>
                        <a:spcAft>
                          <a:spcPts val="0"/>
                        </a:spcAft>
                        <a:buFont typeface="Wingdings"/>
                        <a:buChar char=""/>
                      </a:pPr>
                      <a:r>
                        <a:rPr lang="en-US" sz="3600" b="0" dirty="0" err="1">
                          <a:latin typeface="Arial" pitchFamily="34" charset="0"/>
                          <a:ea typeface="Malgun Gothic"/>
                          <a:cs typeface="Arial" pitchFamily="34" charset="0"/>
                        </a:rPr>
                        <a:t>Pancasila</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sebagai</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pemersatu</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bangsa</a:t>
                      </a:r>
                      <a:endParaRPr lang="id-ID" sz="3600" b="0" dirty="0">
                        <a:latin typeface="Arial" pitchFamily="34" charset="0"/>
                        <a:ea typeface="Malgun Gothic"/>
                        <a:cs typeface="Arial" pitchFamily="34" charset="0"/>
                      </a:endParaRPr>
                    </a:p>
                    <a:p>
                      <a:pPr marL="342900" lvl="0" indent="-342900" algn="l">
                        <a:lnSpc>
                          <a:spcPct val="115000"/>
                        </a:lnSpc>
                        <a:spcAft>
                          <a:spcPts val="0"/>
                        </a:spcAft>
                        <a:buFont typeface="Wingdings"/>
                        <a:buChar char=""/>
                      </a:pPr>
                      <a:r>
                        <a:rPr lang="en-US" sz="3600" b="0" dirty="0" err="1">
                          <a:latin typeface="Arial" pitchFamily="34" charset="0"/>
                          <a:ea typeface="Malgun Gothic"/>
                          <a:cs typeface="Arial" pitchFamily="34" charset="0"/>
                        </a:rPr>
                        <a:t>Kondisi</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sosial</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budaya</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geografis</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dan</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demografi</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bangsa</a:t>
                      </a:r>
                      <a:r>
                        <a:rPr lang="en-US" sz="3600" b="0" dirty="0">
                          <a:latin typeface="Arial" pitchFamily="34" charset="0"/>
                          <a:ea typeface="Malgun Gothic"/>
                          <a:cs typeface="Arial" pitchFamily="34" charset="0"/>
                        </a:rPr>
                        <a:t> Indonesia</a:t>
                      </a:r>
                      <a:endParaRPr lang="id-ID" sz="3600" b="0" dirty="0">
                        <a:latin typeface="Arial" pitchFamily="34" charset="0"/>
                        <a:ea typeface="Malgun Gothic"/>
                        <a:cs typeface="Arial" pitchFamily="34" charset="0"/>
                      </a:endParaRPr>
                    </a:p>
                    <a:p>
                      <a:pPr marL="342900" lvl="0" indent="-342900" algn="l">
                        <a:lnSpc>
                          <a:spcPct val="115000"/>
                        </a:lnSpc>
                        <a:spcAft>
                          <a:spcPts val="0"/>
                        </a:spcAft>
                        <a:buFont typeface="Wingdings"/>
                        <a:buChar char=""/>
                      </a:pPr>
                      <a:r>
                        <a:rPr lang="en-US" sz="3600" b="0" dirty="0" err="1">
                          <a:latin typeface="Arial" pitchFamily="34" charset="0"/>
                          <a:ea typeface="Malgun Gothic"/>
                          <a:cs typeface="Arial" pitchFamily="34" charset="0"/>
                        </a:rPr>
                        <a:t>Pengalaman</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sejarah</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hidup</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bangsa</a:t>
                      </a:r>
                      <a:r>
                        <a:rPr lang="en-US" sz="3600" b="0" dirty="0">
                          <a:latin typeface="Arial" pitchFamily="34" charset="0"/>
                          <a:ea typeface="Malgun Gothic"/>
                          <a:cs typeface="Arial" pitchFamily="34" charset="0"/>
                        </a:rPr>
                        <a:t> Indonesia</a:t>
                      </a:r>
                      <a:endParaRPr lang="id-ID" sz="3600" b="0" dirty="0">
                        <a:latin typeface="Arial" pitchFamily="34" charset="0"/>
                        <a:ea typeface="Malgun Gothic"/>
                        <a:cs typeface="Arial" pitchFamily="34" charset="0"/>
                      </a:endParaRPr>
                    </a:p>
                    <a:p>
                      <a:pPr marL="342900" lvl="0" indent="-342900" algn="l">
                        <a:lnSpc>
                          <a:spcPct val="115000"/>
                        </a:lnSpc>
                        <a:spcAft>
                          <a:spcPts val="0"/>
                        </a:spcAft>
                        <a:buFont typeface="Wingdings"/>
                        <a:buChar char=""/>
                      </a:pPr>
                      <a:r>
                        <a:rPr lang="en-US" sz="3600" b="0" dirty="0" err="1">
                          <a:latin typeface="Arial" pitchFamily="34" charset="0"/>
                          <a:ea typeface="Malgun Gothic"/>
                          <a:cs typeface="Arial" pitchFamily="34" charset="0"/>
                        </a:rPr>
                        <a:t>Perlunya</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kesatuan</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dan</a:t>
                      </a:r>
                      <a:r>
                        <a:rPr lang="en-US" sz="3600" b="0" dirty="0">
                          <a:latin typeface="Arial" pitchFamily="34" charset="0"/>
                          <a:ea typeface="Malgun Gothic"/>
                          <a:cs typeface="Arial" pitchFamily="34" charset="0"/>
                        </a:rPr>
                        <a:t> </a:t>
                      </a:r>
                      <a:r>
                        <a:rPr lang="en-US" sz="3600" b="0" dirty="0" err="1">
                          <a:latin typeface="Arial" pitchFamily="34" charset="0"/>
                          <a:ea typeface="Malgun Gothic"/>
                          <a:cs typeface="Arial" pitchFamily="34" charset="0"/>
                        </a:rPr>
                        <a:t>persatuan</a:t>
                      </a:r>
                      <a:endParaRPr lang="id-ID" sz="3600" b="0" dirty="0">
                        <a:latin typeface="Arial" pitchFamily="34" charset="0"/>
                        <a:ea typeface="Malgun Gothic"/>
                        <a:cs typeface="Arial" pitchFamily="34" charset="0"/>
                      </a:endParaRPr>
                    </a:p>
                    <a:p>
                      <a:pPr marL="342900" lvl="0" indent="-342900" algn="l">
                        <a:lnSpc>
                          <a:spcPct val="115000"/>
                        </a:lnSpc>
                        <a:spcAft>
                          <a:spcPts val="0"/>
                        </a:spcAft>
                        <a:buFont typeface="Wingdings"/>
                        <a:buChar char=""/>
                      </a:pPr>
                      <a:r>
                        <a:rPr kumimoji="0" lang="id-ID" sz="3600" b="0" kern="1200" dirty="0">
                          <a:solidFill>
                            <a:schemeClr val="tx1"/>
                          </a:solidFill>
                          <a:latin typeface="Arial" pitchFamily="34" charset="0"/>
                          <a:ea typeface="+mn-ea"/>
                          <a:cs typeface="Arial" pitchFamily="34" charset="0"/>
                        </a:rPr>
                        <a:t>Makna Penting Pancasila Sebagai Perjanjian Pemersatu Bangsa</a:t>
                      </a:r>
                      <a:endParaRPr lang="id-ID" sz="3600" b="0" dirty="0">
                        <a:latin typeface="Arial" pitchFamily="34" charset="0"/>
                        <a:ea typeface="Malgun Gothic"/>
                        <a:cs typeface="Arial" pitchFamily="34" charset="0"/>
                      </a:endParaRPr>
                    </a:p>
                  </a:txBody>
                  <a:tcPr marL="114300" marR="114300" marT="0" marB="0">
                    <a:lnL>
                      <a:noFill/>
                    </a:lnL>
                    <a:lnR>
                      <a:noFill/>
                    </a:lnR>
                    <a:lnT>
                      <a:noFill/>
                    </a:lnT>
                    <a:lnB>
                      <a:noFill/>
                    </a:lnB>
                    <a:solidFill>
                      <a:srgbClr val="FFC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708840" y="1083608"/>
            <a:ext cx="7704137" cy="53860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eaLnBrk="1" hangingPunct="1">
              <a:spcBef>
                <a:spcPct val="50000"/>
              </a:spcBef>
            </a:pPr>
            <a:r>
              <a:rPr lang="id-ID" sz="2900" b="1" dirty="0"/>
              <a:t>Daftar Pustaka</a:t>
            </a:r>
            <a:endParaRPr lang="en-US" sz="2900" b="1" dirty="0"/>
          </a:p>
        </p:txBody>
      </p:sp>
      <p:sp>
        <p:nvSpPr>
          <p:cNvPr id="5" name="Rectangle 4"/>
          <p:cNvSpPr/>
          <p:nvPr/>
        </p:nvSpPr>
        <p:spPr>
          <a:xfrm>
            <a:off x="1780848" y="1947704"/>
            <a:ext cx="9511992"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buAutoNum type="arabicPeriod"/>
            </a:pPr>
            <a:r>
              <a:rPr lang="id-ID" sz="2800" dirty="0"/>
              <a:t>Zulmasyhur, dkk , Pendidikan Pancasila, Buku Ajar, Universitas Nasional, Jakarta, 2019</a:t>
            </a:r>
          </a:p>
          <a:p>
            <a:pPr marL="457200" indent="-457200">
              <a:buAutoNum type="arabicPeriod"/>
            </a:pPr>
            <a:r>
              <a:rPr lang="id-ID" sz="2800" dirty="0"/>
              <a:t>Kaelan, Pendidikan Pancasila, Edisi Reformasi, Paradigma, Yogyakarta, 2016</a:t>
            </a:r>
          </a:p>
          <a:p>
            <a:pPr marL="457200" indent="-457200">
              <a:buAutoNum type="arabicPeriod"/>
            </a:pPr>
            <a:r>
              <a:rPr lang="id-ID" sz="2800" dirty="0"/>
              <a:t>Pendidikan Pancasila untuk Perguruan Tinggi, Kementerian Ristek Dikti, Ditjen Belmawa, Cetakan I, 2016</a:t>
            </a:r>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3632800967"/>
      </p:ext>
    </p:extLst>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56440" y="19968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340416" y="1495832"/>
          <a:ext cx="10302944" cy="49685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47880" y="21492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91896" y="1583080"/>
          <a:ext cx="9958144" cy="4970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86920" y="0"/>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233736" y="1296144"/>
          <a:ext cx="10394384" cy="5074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89584" y="18444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157536" y="1363960"/>
          <a:ext cx="10348664" cy="5301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37008" y="182880"/>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248976" y="1379632"/>
          <a:ext cx="10241984" cy="51845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64060" y="241598"/>
          <a:ext cx="7704137"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367086" y="1637184"/>
          <a:ext cx="9319964" cy="1512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1"/>
          <p:cNvSpPr>
            <a:spLocks noChangeArrowheads="1"/>
          </p:cNvSpPr>
          <p:nvPr/>
        </p:nvSpPr>
        <p:spPr bwMode="auto">
          <a:xfrm>
            <a:off x="2800350" y="3367822"/>
            <a:ext cx="9144322" cy="329320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lang="id-ID" sz="2600" dirty="0">
                <a:solidFill>
                  <a:schemeClr val="tx1"/>
                </a:solidFill>
                <a:latin typeface="Aral"/>
                <a:ea typeface="Calibri" pitchFamily="34" charset="0"/>
                <a:cs typeface="Arial" pitchFamily="34" charset="0"/>
              </a:rPr>
              <a:t>N</a:t>
            </a:r>
            <a:r>
              <a:rPr kumimoji="0" lang="id-ID" sz="2600" b="0" i="0" u="none" strike="noStrike" cap="none" normalizeH="0" baseline="0" dirty="0">
                <a:ln>
                  <a:noFill/>
                </a:ln>
                <a:solidFill>
                  <a:schemeClr val="tx1"/>
                </a:solidFill>
                <a:effectLst/>
                <a:latin typeface="Aral"/>
                <a:ea typeface="Calibri" pitchFamily="34" charset="0"/>
                <a:cs typeface="Arial" pitchFamily="34" charset="0"/>
              </a:rPr>
              <a:t>ilai fundamental dari Pancasila dapat di simplifikasi kedalam 5 Kata yang mengikuti untaian dari setiap Sila dalam Pancasila itu sendiri, yakni:</a:t>
            </a:r>
            <a:endParaRPr kumimoji="0" lang="id-ID" sz="2600" b="0" i="0" u="none" strike="noStrike" cap="none" normalizeH="0" baseline="0" dirty="0">
              <a:ln>
                <a:noFill/>
              </a:ln>
              <a:solidFill>
                <a:schemeClr val="tx1"/>
              </a:solidFill>
              <a:effectLst/>
              <a:latin typeface="Aral"/>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600" b="0" i="0" u="none" strike="noStrike" cap="none" normalizeH="0" baseline="0" dirty="0">
                <a:ln>
                  <a:noFill/>
                </a:ln>
                <a:solidFill>
                  <a:schemeClr val="tx1"/>
                </a:solidFill>
                <a:effectLst/>
                <a:latin typeface="Aral"/>
                <a:ea typeface="Calibri" pitchFamily="34" charset="0"/>
                <a:cs typeface="Arial" pitchFamily="34" charset="0"/>
              </a:rPr>
              <a:t>Ketuhanan;</a:t>
            </a:r>
            <a:endParaRPr kumimoji="0" lang="id-ID" sz="2600" b="0" i="0" u="none" strike="noStrike" cap="none" normalizeH="0" baseline="0" dirty="0">
              <a:ln>
                <a:noFill/>
              </a:ln>
              <a:solidFill>
                <a:schemeClr val="tx1"/>
              </a:solidFill>
              <a:effectLst/>
              <a:latin typeface="Aral"/>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600" b="0" i="0" u="none" strike="noStrike" cap="none" normalizeH="0" baseline="0" dirty="0">
                <a:ln>
                  <a:noFill/>
                </a:ln>
                <a:solidFill>
                  <a:schemeClr val="tx1"/>
                </a:solidFill>
                <a:effectLst/>
                <a:latin typeface="Aral"/>
                <a:ea typeface="Calibri" pitchFamily="34" charset="0"/>
                <a:cs typeface="Arial" pitchFamily="34" charset="0"/>
              </a:rPr>
              <a:t>Kemanusiaan;</a:t>
            </a:r>
            <a:endParaRPr kumimoji="0" lang="id-ID" sz="2600" b="0" i="0" u="none" strike="noStrike" cap="none" normalizeH="0" baseline="0" dirty="0">
              <a:ln>
                <a:noFill/>
              </a:ln>
              <a:solidFill>
                <a:schemeClr val="tx1"/>
              </a:solidFill>
              <a:effectLst/>
              <a:latin typeface="Aral"/>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600" b="0" i="0" u="none" strike="noStrike" cap="none" normalizeH="0" baseline="0" dirty="0">
                <a:ln>
                  <a:noFill/>
                </a:ln>
                <a:solidFill>
                  <a:schemeClr val="tx1"/>
                </a:solidFill>
                <a:effectLst/>
                <a:latin typeface="Aral"/>
                <a:ea typeface="Calibri" pitchFamily="34" charset="0"/>
                <a:cs typeface="Arial" pitchFamily="34" charset="0"/>
              </a:rPr>
              <a:t>Persatuan;</a:t>
            </a:r>
            <a:endParaRPr kumimoji="0" lang="id-ID" sz="2600" b="0" i="0" u="none" strike="noStrike" cap="none" normalizeH="0" baseline="0" dirty="0">
              <a:ln>
                <a:noFill/>
              </a:ln>
              <a:solidFill>
                <a:schemeClr val="tx1"/>
              </a:solidFill>
              <a:effectLst/>
              <a:latin typeface="Aral"/>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600" b="0" i="0" u="none" strike="noStrike" cap="none" normalizeH="0" baseline="0" dirty="0">
                <a:ln>
                  <a:noFill/>
                </a:ln>
                <a:solidFill>
                  <a:schemeClr val="tx1"/>
                </a:solidFill>
                <a:effectLst/>
                <a:latin typeface="Aral"/>
                <a:ea typeface="Calibri" pitchFamily="34" charset="0"/>
                <a:cs typeface="Arial" pitchFamily="34" charset="0"/>
              </a:rPr>
              <a:t>Kerakyatan; dan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id-ID" sz="2600" b="0" i="0" u="none" strike="noStrike" cap="none" normalizeH="0" baseline="0" dirty="0">
                <a:ln>
                  <a:noFill/>
                </a:ln>
                <a:solidFill>
                  <a:schemeClr val="tx1"/>
                </a:solidFill>
                <a:effectLst/>
                <a:latin typeface="Aral"/>
                <a:ea typeface="Calibri" pitchFamily="34" charset="0"/>
                <a:cs typeface="Arial" pitchFamily="34" charset="0"/>
              </a:rPr>
              <a:t>Keadilan.</a:t>
            </a:r>
            <a:r>
              <a:rPr kumimoji="0" lang="id-ID" sz="2600" b="0" i="0" u="none" strike="noStrike" cap="none" normalizeH="0" baseline="0" dirty="0">
                <a:ln>
                  <a:noFill/>
                </a:ln>
                <a:solidFill>
                  <a:schemeClr val="tx1"/>
                </a:solidFill>
                <a:effectLst/>
                <a:latin typeface="Aral"/>
                <a:cs typeface="Arial" pitchFamily="34" charset="0"/>
              </a:rPr>
              <a:t> </a:t>
            </a:r>
          </a:p>
        </p:txBody>
      </p:sp>
    </p:spTree>
    <p:extLst>
      <p:ext uri="{BB962C8B-B14F-4D97-AF65-F5344CB8AC3E}">
        <p14:creationId xmlns:p14="http://schemas.microsoft.com/office/powerpoint/2010/main" val="1710939857"/>
      </p:ext>
    </p:extLst>
  </p:cSld>
  <p:clrMapOvr>
    <a:masterClrMapping/>
  </p:clrMapOvr>
  <p:transition>
    <p:wheel spokes="3"/>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336</TotalTime>
  <Words>2575</Words>
  <Application>Microsoft Office PowerPoint</Application>
  <PresentationFormat>Widescreen</PresentationFormat>
  <Paragraphs>431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Aral</vt:lpstr>
      <vt:lpstr>Arial</vt:lpstr>
      <vt:lpstr>Cambria</vt:lpstr>
      <vt:lpstr>Corbel</vt:lpstr>
      <vt:lpstr>Lucida Bright</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AMBIA B BOESTAM</cp:lastModifiedBy>
  <cp:revision>109</cp:revision>
  <dcterms:created xsi:type="dcterms:W3CDTF">2019-10-30T03:03:28Z</dcterms:created>
  <dcterms:modified xsi:type="dcterms:W3CDTF">2022-04-22T22:56:28Z</dcterms:modified>
</cp:coreProperties>
</file>