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256" r:id="rId2"/>
    <p:sldId id="257" r:id="rId3"/>
    <p:sldId id="269" r:id="rId4"/>
    <p:sldId id="265" r:id="rId5"/>
    <p:sldId id="266" r:id="rId6"/>
    <p:sldId id="267" r:id="rId7"/>
    <p:sldId id="268" r:id="rId8"/>
    <p:sldId id="270" r:id="rId9"/>
    <p:sldId id="262" r:id="rId10"/>
    <p:sldId id="263" r:id="rId11"/>
    <p:sldId id="264" r:id="rId12"/>
    <p:sldId id="259" r:id="rId13"/>
    <p:sldId id="260" r:id="rId14"/>
    <p:sldId id="261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5" autoAdjust="0"/>
  </p:normalViewPr>
  <p:slideViewPr>
    <p:cSldViewPr>
      <p:cViewPr varScale="1">
        <p:scale>
          <a:sx n="60" d="100"/>
          <a:sy n="60" d="100"/>
        </p:scale>
        <p:origin x="9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5.xml"/><Relationship Id="rId5" Type="http://schemas.openxmlformats.org/officeDocument/2006/relationships/slide" Target="slides/slide6.xml"/><Relationship Id="rId10" Type="http://schemas.openxmlformats.org/officeDocument/2006/relationships/slide" Target="slides/slide14.xml"/><Relationship Id="rId4" Type="http://schemas.openxmlformats.org/officeDocument/2006/relationships/slide" Target="slides/slide5.xml"/><Relationship Id="rId9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63D8B62-2E72-0A51-0C91-C4B9AA2CA2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4CC80E3-433F-EFFC-82B4-359BEB1C761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61253655-C577-C8B0-CB18-45355E71D28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760C1627-78B8-48FA-F00C-908D751FAC6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42404511-916C-CC35-049A-5A79797AE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888240A6-7B71-1E00-8022-9EDDABE06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4C4102C-F3F5-4377-B1C1-E796047CE939}" type="slidenum">
              <a:rPr lang="en-US" altLang="id-ID"/>
              <a:pPr/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D06E59E-666B-07C1-B4A3-06F18D156D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515920-3CFC-4214-B0EB-2AE172555CDB}" type="slidenum">
              <a:rPr lang="en-US" altLang="id-ID"/>
              <a:pPr/>
              <a:t>1</a:t>
            </a:fld>
            <a:endParaRPr lang="en-US" altLang="id-ID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9741F2D-6FEF-A1D1-6E6A-0FDE0D2B89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B7F00FA-A075-2D87-22D1-86A8CAA33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DEA5382-272E-15C6-2BDB-27F8DDC7A0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A3105D-DF52-442A-AE79-534ECCE97FF3}" type="slidenum">
              <a:rPr lang="en-US" altLang="id-ID"/>
              <a:pPr/>
              <a:t>10</a:t>
            </a:fld>
            <a:endParaRPr lang="en-US" altLang="id-ID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722A34B-C0D7-6D50-2B68-30A884E863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B9365C1-8220-8588-DBB5-A21928154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2219919-58A4-D451-2661-9AABF6FEE5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490EFF-A376-4AE3-A657-00A5F1BEFC3C}" type="slidenum">
              <a:rPr lang="en-US" altLang="id-ID"/>
              <a:pPr/>
              <a:t>11</a:t>
            </a:fld>
            <a:endParaRPr lang="en-US" altLang="id-ID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C8A13D0-D5CF-296F-0EDD-683F151A30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A7EE202-E187-2D9F-81A2-44B3F8D5B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A4A9632-CA2A-BED3-077D-039BF37C9E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79F770-B63D-4C75-96D0-2E38F3CEBEDF}" type="slidenum">
              <a:rPr lang="en-US" altLang="id-ID"/>
              <a:pPr/>
              <a:t>12</a:t>
            </a:fld>
            <a:endParaRPr lang="en-US" altLang="id-ID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665201E-595B-0363-B9CA-140CB998319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1CA2ECF-5772-85CD-7B24-FDF9B970F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7A7485C-0751-B3C6-0F1C-446ECBCE30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645C87-9A44-4D95-9A1F-8A7885E1AC0C}" type="slidenum">
              <a:rPr lang="en-US" altLang="id-ID"/>
              <a:pPr/>
              <a:t>13</a:t>
            </a:fld>
            <a:endParaRPr lang="en-US" altLang="id-ID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5891009-4762-CDAA-2C36-3598DE7BC5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88691FD-2B70-94FE-B012-D356B9ED2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5366B58-56DE-FE28-354A-4383CFE3A7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32E25-0064-4B9E-82FC-1034DC6FAE7E}" type="slidenum">
              <a:rPr lang="en-US" altLang="id-ID"/>
              <a:pPr/>
              <a:t>14</a:t>
            </a:fld>
            <a:endParaRPr lang="en-US" altLang="id-ID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990E664-545E-0442-60C8-E83E172FD2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A08ECF6-42AF-4DB6-5915-B72710037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CD91085-8210-B029-58B5-EE3B10CEAC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EC066F-537F-49DE-BD51-6859E946CAE0}" type="slidenum">
              <a:rPr lang="en-US" altLang="id-ID"/>
              <a:pPr/>
              <a:t>15</a:t>
            </a:fld>
            <a:endParaRPr lang="en-US" altLang="id-ID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2A68B8D-2C0D-C412-B396-F7A0379430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C4911E8-A816-F08F-7BED-B2F598A0C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C9976AF-E5CC-AAFE-1CCF-5DCD441034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8BBB2D-A106-44B7-AC75-C8F7B78BAA31}" type="slidenum">
              <a:rPr lang="en-US" altLang="id-ID"/>
              <a:pPr/>
              <a:t>2</a:t>
            </a:fld>
            <a:endParaRPr lang="en-US" altLang="id-ID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2572434-6F17-8B8C-84FA-57E4C687209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8D23919-BD4D-E58D-7295-77E06E009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0FD8FCD-717A-AE3D-9CB4-F60FE275F0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196464-0A65-4CF9-8E5C-2EDBCF8EC36C}" type="slidenum">
              <a:rPr lang="en-US" altLang="id-ID"/>
              <a:pPr/>
              <a:t>3</a:t>
            </a:fld>
            <a:endParaRPr lang="en-US" altLang="id-ID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94D586F-6C1D-ED42-3C76-424C637D6F3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69F123D-C506-419A-6F0D-B36C0A48D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8919C1F9-BB51-A4EC-A62E-6818ECBEEF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7E86DC-A9BF-486C-8A15-83056D345B63}" type="slidenum">
              <a:rPr lang="en-US" altLang="id-ID"/>
              <a:pPr/>
              <a:t>4</a:t>
            </a:fld>
            <a:endParaRPr lang="en-US" altLang="id-ID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E138787-C407-3174-70AA-65495ABDCD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F48A4D2-FAE8-3CFC-089A-3A654F0DD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2CC5ED1-BBF5-912E-3CA8-2C3DAEC242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D18C52-35F6-41FF-B355-FB0713A1ED66}" type="slidenum">
              <a:rPr lang="en-US" altLang="id-ID"/>
              <a:pPr/>
              <a:t>5</a:t>
            </a:fld>
            <a:endParaRPr lang="en-US" altLang="id-ID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90B39EF-E133-F09E-B279-FEE1F30766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8142BAE-E89E-D830-33FC-9195EBB36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CB9C374F-3B03-76CA-AC25-E93E9A24B9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12073D-AC61-460A-98C1-05F497C1984C}" type="slidenum">
              <a:rPr lang="en-US" altLang="id-ID"/>
              <a:pPr/>
              <a:t>6</a:t>
            </a:fld>
            <a:endParaRPr lang="en-US" altLang="id-ID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10525AC-4477-99AB-5813-2F1558255D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BA8DDA8-E701-9328-1B2D-5913B1008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F6D61750-84F3-9477-39D7-962994B7AB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4B3E03-B148-4E15-A55E-CF9ADFB39130}" type="slidenum">
              <a:rPr lang="en-US" altLang="id-ID"/>
              <a:pPr/>
              <a:t>7</a:t>
            </a:fld>
            <a:endParaRPr lang="en-US" altLang="id-ID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054179C-51DA-1E53-E1C3-F3708CC7E9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7F79E8E-9602-1854-A940-176EBA06F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B4C218E-5BEF-9431-074E-51CB48CFE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56BCBF-8C2B-47DD-9AB1-466107338223}" type="slidenum">
              <a:rPr lang="en-US" altLang="id-ID"/>
              <a:pPr/>
              <a:t>8</a:t>
            </a:fld>
            <a:endParaRPr lang="en-US" altLang="id-ID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18EB81A-54D2-D97C-413A-2E70646C91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E121FB1-493D-66AA-49DF-4450B2D83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2E1954B-9E8C-CDE4-C3F2-82117D44E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121E1E-103D-41C3-8FB3-38CD70F71B84}" type="slidenum">
              <a:rPr lang="en-US" altLang="id-ID"/>
              <a:pPr/>
              <a:t>9</a:t>
            </a:fld>
            <a:endParaRPr lang="en-US" altLang="id-ID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45AE1C8-6FC5-098F-0AE7-27CCEA25AFF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A7EDCEA-AA0C-3239-E7C1-421A1444B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C7A574B-FD32-1DE8-8EC3-2B3DF080AB9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E6DDF0BA-28D5-484D-93BD-8F7DB73E63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849F231B-E2D6-0827-8304-0ADA6F9C1E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DA2C60F9-6543-AACD-5E9D-F702C9E98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C10D1D27-F15C-7463-1038-DA074B9FB85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89935716-B4E0-D5CA-E4FE-20E906C476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978E5C6A-1E5A-52C9-C442-ECAC65A9444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E310F7DA-1B7B-A9C6-7A8E-1B752E4F18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C76A312B-40EE-84DB-AD30-1BA4965763D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F801E3AF-17C7-C66A-F762-4DD5C375DBC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72738990-F15F-56FB-094E-D8916EF845B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382ABDED-A61F-A294-067B-EBC60F15F8E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095B7F58-7BAE-C6C2-DA1A-DA75EDC89B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AE090DDE-C5E3-3CD7-5A19-CBFD4EF9267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430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0B80A70-D03A-2F94-824A-0C43983FFC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08C70147-BF5E-4B5B-0877-E9F55F61DE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C71B10B2-17B0-002E-474A-56D27CC5B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06F9F-7BD4-4D69-B2B9-1508BE72280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5374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C986A05-21D4-E32A-7AA0-93B6CB97F2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C7EC5B-5D19-B4FD-06AC-AE287CDC4A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44127-5B1F-4033-A788-E430AB064B2C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90F5A07-A581-2417-710F-D3B423CB5B0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A5448D-A3C5-6DAE-9ED8-342DCF10EC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B8ED0F-0F19-6B17-C729-2C09906B63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1DDB2-F0D5-4BB5-B021-12F949A14DF9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91709C8-A579-CE69-3ED5-7C4EA4D550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6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5C5EBE-5077-07A0-3441-A0A5B4925C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D2F2987-9243-D7C4-CA4C-F552434C54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39773-9225-4F7F-8C90-7FD598A78021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B3DF2FF-404D-1B8C-7F88-1F85BF39FAB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3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5A5CC8-D39D-9B61-5207-7B128278B7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960C3B-A7D3-CC33-C165-5CD9D54C5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47FCC8-C7AE-4853-B87F-536BC8735E8F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3427936-12BA-011F-77F4-05436779D3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1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79F37B-F19F-D0D1-5E15-976DF57C82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6E3CA5-DB98-55C2-6130-937E9159D2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5E48F-E6DD-4491-B2F9-42081C32BC29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142957B-D9F0-C834-6D71-D8F2A0F8323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B49B5A3-9981-5316-4F51-06D3924B9F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07F7C15-B08D-05AA-FA5F-151C2C4368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B48948-D461-41EE-8339-E2DFAC34F2DD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9E8C38FE-A8B5-AAB7-4878-494E8951D68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6D9A24-B353-F065-57EC-BF8DE5D7500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C568DB-C98A-0B6C-60CE-BAB6A142B0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BF1EB1-107C-4C64-A0A0-C41EBAC66C7E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745FF22C-3E0B-350C-9138-3F6ABBE6210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8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B4439ED-2BA2-F5C7-9EE7-A316958D83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04AEA20-FC16-95A3-73AA-2CE6412A7C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A8D03-9DFD-48D7-B880-01C0DFD84B62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55513A7-5605-8EE3-80F3-E03305E1972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8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1118228-CA55-88C4-667E-9AB62F788A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4D745D2-A1A5-4C50-5B5F-3C380BB4BF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58ABE6-B43F-4E44-ADB4-8291D262EC98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C68C256-2F00-8E36-A195-6CB81964B0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6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F45781-CB49-7440-EA5B-211973C6D9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8D2EFA-D1D0-A65B-73AF-BC4DC9872F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DFF8B-11E7-44D5-AD8B-88BA6F36F0DC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04000E8-6E54-6E98-0F6A-08FA7BF942C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5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76A4564-4671-4812-C2DA-CDF3DB63E6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0DD573A-91AB-D680-2372-B226F94634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7CF2BD8-A39A-403F-B0A9-06E043B596DA}" type="slidenum">
              <a:rPr lang="en-US" altLang="id-ID"/>
              <a:pPr/>
              <a:t>‹#›</a:t>
            </a:fld>
            <a:endParaRPr lang="en-US" altLang="id-ID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81E5F806-1D9B-0734-0699-7FDF9CCA4C8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41989" name="Rectangle 5">
              <a:extLst>
                <a:ext uri="{FF2B5EF4-FFF2-40B4-BE49-F238E27FC236}">
                  <a16:creationId xmlns:a16="http://schemas.microsoft.com/office/drawing/2014/main" id="{DCE2CB1C-4FAE-CA4B-31A7-07DAF6CC9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990" name="Rectangle 6">
              <a:extLst>
                <a:ext uri="{FF2B5EF4-FFF2-40B4-BE49-F238E27FC236}">
                  <a16:creationId xmlns:a16="http://schemas.microsoft.com/office/drawing/2014/main" id="{2A80571F-A420-5209-13A4-2D12026A9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991" name="Rectangle 7">
              <a:extLst>
                <a:ext uri="{FF2B5EF4-FFF2-40B4-BE49-F238E27FC236}">
                  <a16:creationId xmlns:a16="http://schemas.microsoft.com/office/drawing/2014/main" id="{BEA8F071-8C70-71A2-DCA2-069BA06D2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41992" name="Rectangle 8">
              <a:extLst>
                <a:ext uri="{FF2B5EF4-FFF2-40B4-BE49-F238E27FC236}">
                  <a16:creationId xmlns:a16="http://schemas.microsoft.com/office/drawing/2014/main" id="{E49D8F3D-6BCD-6639-26CF-4616A4333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41993" name="Rectangle 9">
              <a:extLst>
                <a:ext uri="{FF2B5EF4-FFF2-40B4-BE49-F238E27FC236}">
                  <a16:creationId xmlns:a16="http://schemas.microsoft.com/office/drawing/2014/main" id="{FABDB185-8AF5-05D3-560E-5CCE80A09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41994" name="Rectangle 10">
              <a:extLst>
                <a:ext uri="{FF2B5EF4-FFF2-40B4-BE49-F238E27FC236}">
                  <a16:creationId xmlns:a16="http://schemas.microsoft.com/office/drawing/2014/main" id="{515AC3AB-9A24-BC9D-80CF-B9E17D217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41995" name="Rectangle 11">
              <a:extLst>
                <a:ext uri="{FF2B5EF4-FFF2-40B4-BE49-F238E27FC236}">
                  <a16:creationId xmlns:a16="http://schemas.microsoft.com/office/drawing/2014/main" id="{642A0D9D-8D5C-E553-56A0-1267F002C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996" name="Rectangle 12">
              <a:extLst>
                <a:ext uri="{FF2B5EF4-FFF2-40B4-BE49-F238E27FC236}">
                  <a16:creationId xmlns:a16="http://schemas.microsoft.com/office/drawing/2014/main" id="{F0FC7A22-6F07-FC0D-1A3A-2C864F649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41997" name="Rectangle 13">
              <a:extLst>
                <a:ext uri="{FF2B5EF4-FFF2-40B4-BE49-F238E27FC236}">
                  <a16:creationId xmlns:a16="http://schemas.microsoft.com/office/drawing/2014/main" id="{067E58F2-8F25-C412-F530-CDE145C31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C15ABBD0-3CCD-923C-F3EB-850E59C6E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DFCB1405-0C63-D5DA-6840-561645037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text styles</a:t>
            </a:r>
          </a:p>
          <a:p>
            <a:pPr lvl="1"/>
            <a:r>
              <a:rPr lang="en-US" altLang="id-ID"/>
              <a:t>Second level</a:t>
            </a:r>
          </a:p>
          <a:p>
            <a:pPr lvl="2"/>
            <a:r>
              <a:rPr lang="en-US" altLang="id-ID"/>
              <a:t>Third level</a:t>
            </a:r>
          </a:p>
          <a:p>
            <a:pPr lvl="3"/>
            <a:r>
              <a:rPr lang="en-US" altLang="id-ID"/>
              <a:t>Fourth level</a:t>
            </a:r>
          </a:p>
          <a:p>
            <a:pPr lvl="4"/>
            <a:r>
              <a:rPr lang="en-US" altLang="id-ID"/>
              <a:t>Fifth level</a:t>
            </a:r>
          </a:p>
        </p:txBody>
      </p:sp>
      <p:sp>
        <p:nvSpPr>
          <p:cNvPr id="42000" name="Rectangle 16">
            <a:extLst>
              <a:ext uri="{FF2B5EF4-FFF2-40B4-BE49-F238E27FC236}">
                <a16:creationId xmlns:a16="http://schemas.microsoft.com/office/drawing/2014/main" id="{DB5A360D-ABFB-E205-4564-E3CC353415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0.xml"/><Relationship Id="rId18" Type="http://schemas.openxmlformats.org/officeDocument/2006/relationships/slide" Target="slide16.xml"/><Relationship Id="rId3" Type="http://schemas.openxmlformats.org/officeDocument/2006/relationships/image" Target="../media/image2.jpg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5.xml"/><Relationship Id="rId2" Type="http://schemas.openxmlformats.org/officeDocument/2006/relationships/notesSlide" Target="../notesSlides/notesSlide10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8.xml"/><Relationship Id="rId5" Type="http://schemas.openxmlformats.org/officeDocument/2006/relationships/slide" Target="slide1.xml"/><Relationship Id="rId15" Type="http://schemas.openxmlformats.org/officeDocument/2006/relationships/slide" Target="slide12.xml"/><Relationship Id="rId10" Type="http://schemas.openxmlformats.org/officeDocument/2006/relationships/slide" Target="slide7.xml"/><Relationship Id="rId4" Type="http://schemas.openxmlformats.org/officeDocument/2006/relationships/image" Target="../media/image4.wmf"/><Relationship Id="rId9" Type="http://schemas.openxmlformats.org/officeDocument/2006/relationships/slide" Target="slide5.xml"/><Relationship Id="rId1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0.xml"/><Relationship Id="rId18" Type="http://schemas.openxmlformats.org/officeDocument/2006/relationships/slide" Target="slide16.xml"/><Relationship Id="rId3" Type="http://schemas.openxmlformats.org/officeDocument/2006/relationships/image" Target="../media/image2.jpg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5.xml"/><Relationship Id="rId2" Type="http://schemas.openxmlformats.org/officeDocument/2006/relationships/notesSlide" Target="../notesSlides/notesSlide11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8.xml"/><Relationship Id="rId5" Type="http://schemas.openxmlformats.org/officeDocument/2006/relationships/slide" Target="slide1.xml"/><Relationship Id="rId15" Type="http://schemas.openxmlformats.org/officeDocument/2006/relationships/slide" Target="slide12.xml"/><Relationship Id="rId10" Type="http://schemas.openxmlformats.org/officeDocument/2006/relationships/slide" Target="slide7.xml"/><Relationship Id="rId4" Type="http://schemas.openxmlformats.org/officeDocument/2006/relationships/image" Target="../media/image5.wmf"/><Relationship Id="rId9" Type="http://schemas.openxmlformats.org/officeDocument/2006/relationships/slide" Target="slide5.xml"/><Relationship Id="rId1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3" Type="http://schemas.openxmlformats.org/officeDocument/2006/relationships/image" Target="../media/image2.jpg"/><Relationship Id="rId7" Type="http://schemas.openxmlformats.org/officeDocument/2006/relationships/slide" Target="slide4.xml"/><Relationship Id="rId12" Type="http://schemas.openxmlformats.org/officeDocument/2006/relationships/slide" Target="slide10.xml"/><Relationship Id="rId17" Type="http://schemas.openxmlformats.org/officeDocument/2006/relationships/slide" Target="slide16.xml"/><Relationship Id="rId2" Type="http://schemas.openxmlformats.org/officeDocument/2006/relationships/notesSlide" Target="../notesSlides/notesSlide1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9.xml"/><Relationship Id="rId5" Type="http://schemas.openxmlformats.org/officeDocument/2006/relationships/slide" Target="slide2.xml"/><Relationship Id="rId1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3" Type="http://schemas.openxmlformats.org/officeDocument/2006/relationships/image" Target="../media/image2.jpg"/><Relationship Id="rId7" Type="http://schemas.openxmlformats.org/officeDocument/2006/relationships/slide" Target="slide4.xml"/><Relationship Id="rId12" Type="http://schemas.openxmlformats.org/officeDocument/2006/relationships/slide" Target="slide10.xml"/><Relationship Id="rId17" Type="http://schemas.openxmlformats.org/officeDocument/2006/relationships/slide" Target="slide16.xml"/><Relationship Id="rId2" Type="http://schemas.openxmlformats.org/officeDocument/2006/relationships/notesSlide" Target="../notesSlides/notesSlide13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9.xml"/><Relationship Id="rId5" Type="http://schemas.openxmlformats.org/officeDocument/2006/relationships/slide" Target="slide2.xml"/><Relationship Id="rId1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3" Type="http://schemas.openxmlformats.org/officeDocument/2006/relationships/image" Target="../media/image2.jpg"/><Relationship Id="rId7" Type="http://schemas.openxmlformats.org/officeDocument/2006/relationships/slide" Target="slide4.xml"/><Relationship Id="rId12" Type="http://schemas.openxmlformats.org/officeDocument/2006/relationships/slide" Target="slide10.xml"/><Relationship Id="rId17" Type="http://schemas.openxmlformats.org/officeDocument/2006/relationships/slide" Target="slide16.xml"/><Relationship Id="rId2" Type="http://schemas.openxmlformats.org/officeDocument/2006/relationships/notesSlide" Target="../notesSlides/notesSlide14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9.xml"/><Relationship Id="rId5" Type="http://schemas.openxmlformats.org/officeDocument/2006/relationships/slide" Target="slide2.xml"/><Relationship Id="rId1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0.xml"/><Relationship Id="rId18" Type="http://schemas.openxmlformats.org/officeDocument/2006/relationships/slide" Target="slide16.xml"/><Relationship Id="rId3" Type="http://schemas.openxmlformats.org/officeDocument/2006/relationships/image" Target="../media/image2.jpg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5.xml"/><Relationship Id="rId2" Type="http://schemas.openxmlformats.org/officeDocument/2006/relationships/notesSlide" Target="../notesSlides/notesSlide15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8.xml"/><Relationship Id="rId5" Type="http://schemas.openxmlformats.org/officeDocument/2006/relationships/slide" Target="slide1.xml"/><Relationship Id="rId15" Type="http://schemas.openxmlformats.org/officeDocument/2006/relationships/slide" Target="slide12.xml"/><Relationship Id="rId10" Type="http://schemas.openxmlformats.org/officeDocument/2006/relationships/slide" Target="slide7.xml"/><Relationship Id="rId4" Type="http://schemas.openxmlformats.org/officeDocument/2006/relationships/hyperlink" Target="http://www.grisoft.com/" TargetMode="External"/><Relationship Id="rId9" Type="http://schemas.openxmlformats.org/officeDocument/2006/relationships/slide" Target="slide5.xml"/><Relationship Id="rId1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3" Type="http://schemas.openxmlformats.org/officeDocument/2006/relationships/image" Target="../media/image2.jpg"/><Relationship Id="rId7" Type="http://schemas.openxmlformats.org/officeDocument/2006/relationships/slide" Target="slide4.xml"/><Relationship Id="rId12" Type="http://schemas.openxmlformats.org/officeDocument/2006/relationships/slide" Target="slide10.xml"/><Relationship Id="rId17" Type="http://schemas.openxmlformats.org/officeDocument/2006/relationships/slide" Target="slide16.xml"/><Relationship Id="rId2" Type="http://schemas.openxmlformats.org/officeDocument/2006/relationships/notesSlide" Target="../notesSlides/notesSlide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11" Type="http://schemas.openxmlformats.org/officeDocument/2006/relationships/slide" Target="slide9.xml"/><Relationship Id="rId5" Type="http://schemas.openxmlformats.org/officeDocument/2006/relationships/slide" Target="slide2.xml"/><Relationship Id="rId1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3" Type="http://schemas.openxmlformats.org/officeDocument/2006/relationships/image" Target="../media/image2.jpg"/><Relationship Id="rId7" Type="http://schemas.openxmlformats.org/officeDocument/2006/relationships/slide" Target="slide4.xml"/><Relationship Id="rId12" Type="http://schemas.openxmlformats.org/officeDocument/2006/relationships/slide" Target="slide10.xml"/><Relationship Id="rId17" Type="http://schemas.openxmlformats.org/officeDocument/2006/relationships/slide" Target="slide16.xml"/><Relationship Id="rId2" Type="http://schemas.openxmlformats.org/officeDocument/2006/relationships/notesSlide" Target="../notesSlides/notesSlide3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9.xml"/><Relationship Id="rId5" Type="http://schemas.openxmlformats.org/officeDocument/2006/relationships/slide" Target="slide2.xml"/><Relationship Id="rId1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3" Type="http://schemas.openxmlformats.org/officeDocument/2006/relationships/image" Target="../media/image2.jpg"/><Relationship Id="rId7" Type="http://schemas.openxmlformats.org/officeDocument/2006/relationships/slide" Target="slide4.xml"/><Relationship Id="rId12" Type="http://schemas.openxmlformats.org/officeDocument/2006/relationships/slide" Target="slide10.xml"/><Relationship Id="rId17" Type="http://schemas.openxmlformats.org/officeDocument/2006/relationships/slide" Target="slide16.xml"/><Relationship Id="rId2" Type="http://schemas.openxmlformats.org/officeDocument/2006/relationships/notesSlide" Target="../notesSlides/notesSlide4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9.xml"/><Relationship Id="rId5" Type="http://schemas.openxmlformats.org/officeDocument/2006/relationships/slide" Target="slide2.xml"/><Relationship Id="rId1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3" Type="http://schemas.openxmlformats.org/officeDocument/2006/relationships/image" Target="../media/image2.jpg"/><Relationship Id="rId7" Type="http://schemas.openxmlformats.org/officeDocument/2006/relationships/slide" Target="slide4.xml"/><Relationship Id="rId12" Type="http://schemas.openxmlformats.org/officeDocument/2006/relationships/slide" Target="slide10.xml"/><Relationship Id="rId17" Type="http://schemas.openxmlformats.org/officeDocument/2006/relationships/slide" Target="slide16.xml"/><Relationship Id="rId2" Type="http://schemas.openxmlformats.org/officeDocument/2006/relationships/notesSlide" Target="../notesSlides/notesSlide5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9.xml"/><Relationship Id="rId5" Type="http://schemas.openxmlformats.org/officeDocument/2006/relationships/slide" Target="slide2.xml"/><Relationship Id="rId1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3" Type="http://schemas.openxmlformats.org/officeDocument/2006/relationships/image" Target="../media/image2.jpg"/><Relationship Id="rId7" Type="http://schemas.openxmlformats.org/officeDocument/2006/relationships/slide" Target="slide4.xml"/><Relationship Id="rId12" Type="http://schemas.openxmlformats.org/officeDocument/2006/relationships/slide" Target="slide10.xml"/><Relationship Id="rId17" Type="http://schemas.openxmlformats.org/officeDocument/2006/relationships/slide" Target="slide16.xml"/><Relationship Id="rId2" Type="http://schemas.openxmlformats.org/officeDocument/2006/relationships/notesSlide" Target="../notesSlides/notesSlide6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9.xml"/><Relationship Id="rId5" Type="http://schemas.openxmlformats.org/officeDocument/2006/relationships/slide" Target="slide2.xml"/><Relationship Id="rId1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3" Type="http://schemas.openxmlformats.org/officeDocument/2006/relationships/image" Target="../media/image2.jpg"/><Relationship Id="rId7" Type="http://schemas.openxmlformats.org/officeDocument/2006/relationships/slide" Target="slide4.xml"/><Relationship Id="rId12" Type="http://schemas.openxmlformats.org/officeDocument/2006/relationships/slide" Target="slide10.xml"/><Relationship Id="rId17" Type="http://schemas.openxmlformats.org/officeDocument/2006/relationships/slide" Target="slide16.xml"/><Relationship Id="rId2" Type="http://schemas.openxmlformats.org/officeDocument/2006/relationships/notesSlide" Target="../notesSlides/notesSlide7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9.xml"/><Relationship Id="rId5" Type="http://schemas.openxmlformats.org/officeDocument/2006/relationships/slide" Target="slide2.xml"/><Relationship Id="rId1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3" Type="http://schemas.openxmlformats.org/officeDocument/2006/relationships/image" Target="../media/image2.jpg"/><Relationship Id="rId7" Type="http://schemas.openxmlformats.org/officeDocument/2006/relationships/slide" Target="slide4.xml"/><Relationship Id="rId12" Type="http://schemas.openxmlformats.org/officeDocument/2006/relationships/slide" Target="slide10.xml"/><Relationship Id="rId17" Type="http://schemas.openxmlformats.org/officeDocument/2006/relationships/slide" Target="slide16.xml"/><Relationship Id="rId2" Type="http://schemas.openxmlformats.org/officeDocument/2006/relationships/notesSlide" Target="../notesSlides/notesSlide8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9.xml"/><Relationship Id="rId5" Type="http://schemas.openxmlformats.org/officeDocument/2006/relationships/slide" Target="slide2.xml"/><Relationship Id="rId15" Type="http://schemas.openxmlformats.org/officeDocument/2006/relationships/slide" Target="slide14.xml"/><Relationship Id="rId10" Type="http://schemas.openxmlformats.org/officeDocument/2006/relationships/slide" Target="slide8.xml"/><Relationship Id="rId4" Type="http://schemas.openxmlformats.org/officeDocument/2006/relationships/slide" Target="slide1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10.xml"/><Relationship Id="rId18" Type="http://schemas.openxmlformats.org/officeDocument/2006/relationships/slide" Target="slide16.xml"/><Relationship Id="rId3" Type="http://schemas.openxmlformats.org/officeDocument/2006/relationships/image" Target="../media/image2.jpg"/><Relationship Id="rId7" Type="http://schemas.openxmlformats.org/officeDocument/2006/relationships/slide" Target="slide3.xml"/><Relationship Id="rId12" Type="http://schemas.openxmlformats.org/officeDocument/2006/relationships/slide" Target="slide9.xml"/><Relationship Id="rId17" Type="http://schemas.openxmlformats.org/officeDocument/2006/relationships/slide" Target="slide15.xml"/><Relationship Id="rId2" Type="http://schemas.openxmlformats.org/officeDocument/2006/relationships/notesSlide" Target="../notesSlides/notesSlide9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slide" Target="slide8.xml"/><Relationship Id="rId5" Type="http://schemas.openxmlformats.org/officeDocument/2006/relationships/slide" Target="slide1.xml"/><Relationship Id="rId15" Type="http://schemas.openxmlformats.org/officeDocument/2006/relationships/slide" Target="slide12.xml"/><Relationship Id="rId10" Type="http://schemas.openxmlformats.org/officeDocument/2006/relationships/slide" Target="slide7.xml"/><Relationship Id="rId4" Type="http://schemas.openxmlformats.org/officeDocument/2006/relationships/image" Target="../media/image3.png"/><Relationship Id="rId9" Type="http://schemas.openxmlformats.org/officeDocument/2006/relationships/slide" Target="slide5.xml"/><Relationship Id="rId1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9AF5C9-EFC6-E6A2-8009-35BBB2357DAF}"/>
              </a:ext>
            </a:extLst>
          </p:cNvPr>
          <p:cNvSpPr txBox="1"/>
          <p:nvPr/>
        </p:nvSpPr>
        <p:spPr>
          <a:xfrm>
            <a:off x="838200" y="3048000"/>
            <a:ext cx="60977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3200" b="1">
                <a:latin typeface="Century Gothic" panose="020B0502020202020204" pitchFamily="34" charset="0"/>
              </a:rPr>
              <a:t>Pengantar Teknologi Komunikasi dan Informatika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3C9678C-EFCA-0A46-28B9-CE62D5F8F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id-ID" sz="3600"/>
              <a:t>Viruses Timeline</a:t>
            </a:r>
          </a:p>
        </p:txBody>
      </p:sp>
      <p:pic>
        <p:nvPicPr>
          <p:cNvPr id="12291" name="Picture 4">
            <a:extLst>
              <a:ext uri="{FF2B5EF4-FFF2-40B4-BE49-F238E27FC236}">
                <a16:creationId xmlns:a16="http://schemas.microsoft.com/office/drawing/2014/main" id="{6E551AAE-FED8-1089-7448-28DFF8F494A8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219201"/>
            <a:ext cx="7772400" cy="5230813"/>
          </a:xfrm>
          <a:noFill/>
        </p:spPr>
      </p:pic>
      <p:sp>
        <p:nvSpPr>
          <p:cNvPr id="12292" name="Rectangle 5">
            <a:extLst>
              <a:ext uri="{FF2B5EF4-FFF2-40B4-BE49-F238E27FC236}">
                <a16:creationId xmlns:a16="http://schemas.microsoft.com/office/drawing/2014/main" id="{7C167111-7BAD-895E-65BB-1F0C04D4A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88114"/>
            <a:ext cx="502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hlinkClick r:id="rId5" action="ppaction://hlinksldjump"/>
              </a:rPr>
              <a:t>1 </a:t>
            </a:r>
            <a:r>
              <a:rPr lang="en-US" altLang="id-ID"/>
              <a:t> </a:t>
            </a:r>
            <a:r>
              <a:rPr lang="en-US" altLang="id-ID">
                <a:hlinkClick r:id="rId6" action="ppaction://hlinksldjump"/>
              </a:rPr>
              <a:t>2 </a:t>
            </a:r>
            <a:r>
              <a:rPr lang="en-US" altLang="id-ID"/>
              <a:t> </a:t>
            </a:r>
            <a:r>
              <a:rPr lang="en-US" altLang="id-ID">
                <a:hlinkClick r:id="rId7" action="ppaction://hlinksldjump"/>
              </a:rPr>
              <a:t>3 </a:t>
            </a:r>
            <a:r>
              <a:rPr lang="en-US" altLang="id-ID"/>
              <a:t> </a:t>
            </a:r>
            <a:r>
              <a:rPr lang="en-US" altLang="id-ID">
                <a:hlinkClick r:id="rId8" action="ppaction://hlinksldjump"/>
              </a:rPr>
              <a:t>4 </a:t>
            </a:r>
            <a:r>
              <a:rPr lang="en-US" altLang="id-ID"/>
              <a:t> </a:t>
            </a:r>
            <a:r>
              <a:rPr lang="en-US" altLang="id-ID">
                <a:hlinkClick r:id="rId9" action="ppaction://hlinksldjump"/>
              </a:rPr>
              <a:t>5</a:t>
            </a:r>
            <a:r>
              <a:rPr lang="en-US" altLang="id-ID"/>
              <a:t>  </a:t>
            </a:r>
            <a:r>
              <a:rPr lang="en-US" altLang="id-ID">
                <a:hlinkClick r:id="rId9" action="ppaction://hlinksldjump"/>
              </a:rPr>
              <a:t>6</a:t>
            </a:r>
            <a:r>
              <a:rPr lang="en-US" altLang="id-ID"/>
              <a:t>  </a:t>
            </a:r>
            <a:r>
              <a:rPr lang="en-US" altLang="id-ID">
                <a:hlinkClick r:id="rId10" action="ppaction://hlinksldjump"/>
              </a:rPr>
              <a:t>7</a:t>
            </a:r>
            <a:r>
              <a:rPr lang="en-US" altLang="id-ID"/>
              <a:t>  </a:t>
            </a:r>
            <a:r>
              <a:rPr lang="en-US" altLang="id-ID">
                <a:hlinkClick r:id="rId11" action="ppaction://hlinksldjump"/>
              </a:rPr>
              <a:t>8</a:t>
            </a:r>
            <a:r>
              <a:rPr lang="en-US" altLang="id-ID"/>
              <a:t>  </a:t>
            </a:r>
            <a:r>
              <a:rPr lang="en-US" altLang="id-ID">
                <a:hlinkClick r:id="rId12" action="ppaction://hlinksldjump"/>
              </a:rPr>
              <a:t>9</a:t>
            </a:r>
            <a:r>
              <a:rPr lang="en-US" altLang="id-ID"/>
              <a:t>  </a:t>
            </a:r>
            <a:r>
              <a:rPr lang="en-US" altLang="id-ID">
                <a:hlinkClick r:id="rId13" action="ppaction://hlinksldjump"/>
              </a:rPr>
              <a:t>10</a:t>
            </a:r>
            <a:r>
              <a:rPr lang="en-US" altLang="id-ID"/>
              <a:t>  </a:t>
            </a:r>
            <a:r>
              <a:rPr lang="en-US" altLang="id-ID">
                <a:hlinkClick r:id="rId14" action="ppaction://hlinksldjump"/>
              </a:rPr>
              <a:t>11</a:t>
            </a:r>
            <a:r>
              <a:rPr lang="en-US" altLang="id-ID"/>
              <a:t>  </a:t>
            </a:r>
            <a:r>
              <a:rPr lang="en-US" altLang="id-ID">
                <a:hlinkClick r:id="rId15" action="ppaction://hlinksldjump"/>
              </a:rPr>
              <a:t>12</a:t>
            </a:r>
            <a:r>
              <a:rPr lang="en-US" altLang="id-ID"/>
              <a:t>  </a:t>
            </a:r>
            <a:r>
              <a:rPr lang="en-US" altLang="id-ID">
                <a:hlinkClick r:id="rId5" action="ppaction://hlinksldjump"/>
              </a:rPr>
              <a:t>13</a:t>
            </a:r>
            <a:r>
              <a:rPr lang="en-US" altLang="id-ID"/>
              <a:t>  </a:t>
            </a:r>
            <a:r>
              <a:rPr lang="en-US" altLang="id-ID">
                <a:hlinkClick r:id="rId16" action="ppaction://hlinksldjump"/>
              </a:rPr>
              <a:t>14</a:t>
            </a:r>
            <a:r>
              <a:rPr lang="en-US" altLang="id-ID"/>
              <a:t>  </a:t>
            </a:r>
            <a:r>
              <a:rPr lang="en-US" altLang="id-ID">
                <a:hlinkClick r:id="rId17" action="ppaction://hlinksldjump"/>
              </a:rPr>
              <a:t>15</a:t>
            </a:r>
            <a:r>
              <a:rPr lang="en-US" altLang="id-ID"/>
              <a:t> </a:t>
            </a:r>
            <a:r>
              <a:rPr lang="en-US" altLang="id-ID">
                <a:hlinkClick r:id="rId18" action="ppaction://hlinksldjump"/>
              </a:rPr>
              <a:t>16</a:t>
            </a:r>
            <a:r>
              <a:rPr lang="en-US" altLang="id-ID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D045781-6B39-8546-EC15-C5ED93BC4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id-ID" sz="4000"/>
              <a:t>Viruses Timeline</a:t>
            </a: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B3542619-43DF-46ED-CCB9-94E5B38924F2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219201"/>
            <a:ext cx="8001000" cy="5286375"/>
          </a:xfrm>
          <a:noFill/>
        </p:spPr>
      </p:pic>
      <p:sp>
        <p:nvSpPr>
          <p:cNvPr id="13316" name="Rectangle 5">
            <a:extLst>
              <a:ext uri="{FF2B5EF4-FFF2-40B4-BE49-F238E27FC236}">
                <a16:creationId xmlns:a16="http://schemas.microsoft.com/office/drawing/2014/main" id="{9C73A03D-88B0-570B-EB44-9A8B60FC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88114"/>
            <a:ext cx="502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hlinkClick r:id="rId5" action="ppaction://hlinksldjump"/>
              </a:rPr>
              <a:t>1 </a:t>
            </a:r>
            <a:r>
              <a:rPr lang="en-US" altLang="id-ID"/>
              <a:t> </a:t>
            </a:r>
            <a:r>
              <a:rPr lang="en-US" altLang="id-ID">
                <a:hlinkClick r:id="rId6" action="ppaction://hlinksldjump"/>
              </a:rPr>
              <a:t>2 </a:t>
            </a:r>
            <a:r>
              <a:rPr lang="en-US" altLang="id-ID"/>
              <a:t> </a:t>
            </a:r>
            <a:r>
              <a:rPr lang="en-US" altLang="id-ID">
                <a:hlinkClick r:id="rId7" action="ppaction://hlinksldjump"/>
              </a:rPr>
              <a:t>3 </a:t>
            </a:r>
            <a:r>
              <a:rPr lang="en-US" altLang="id-ID"/>
              <a:t> </a:t>
            </a:r>
            <a:r>
              <a:rPr lang="en-US" altLang="id-ID">
                <a:hlinkClick r:id="rId8" action="ppaction://hlinksldjump"/>
              </a:rPr>
              <a:t>4 </a:t>
            </a:r>
            <a:r>
              <a:rPr lang="en-US" altLang="id-ID"/>
              <a:t> </a:t>
            </a:r>
            <a:r>
              <a:rPr lang="en-US" altLang="id-ID">
                <a:hlinkClick r:id="rId9" action="ppaction://hlinksldjump"/>
              </a:rPr>
              <a:t>5</a:t>
            </a:r>
            <a:r>
              <a:rPr lang="en-US" altLang="id-ID"/>
              <a:t>  </a:t>
            </a:r>
            <a:r>
              <a:rPr lang="en-US" altLang="id-ID">
                <a:hlinkClick r:id="rId9" action="ppaction://hlinksldjump"/>
              </a:rPr>
              <a:t>6</a:t>
            </a:r>
            <a:r>
              <a:rPr lang="en-US" altLang="id-ID"/>
              <a:t>  </a:t>
            </a:r>
            <a:r>
              <a:rPr lang="en-US" altLang="id-ID">
                <a:hlinkClick r:id="rId10" action="ppaction://hlinksldjump"/>
              </a:rPr>
              <a:t>7</a:t>
            </a:r>
            <a:r>
              <a:rPr lang="en-US" altLang="id-ID"/>
              <a:t>  </a:t>
            </a:r>
            <a:r>
              <a:rPr lang="en-US" altLang="id-ID">
                <a:hlinkClick r:id="rId11" action="ppaction://hlinksldjump"/>
              </a:rPr>
              <a:t>8</a:t>
            </a:r>
            <a:r>
              <a:rPr lang="en-US" altLang="id-ID"/>
              <a:t>  </a:t>
            </a:r>
            <a:r>
              <a:rPr lang="en-US" altLang="id-ID">
                <a:hlinkClick r:id="rId12" action="ppaction://hlinksldjump"/>
              </a:rPr>
              <a:t>9</a:t>
            </a:r>
            <a:r>
              <a:rPr lang="en-US" altLang="id-ID"/>
              <a:t>  </a:t>
            </a:r>
            <a:r>
              <a:rPr lang="en-US" altLang="id-ID">
                <a:hlinkClick r:id="rId13" action="ppaction://hlinksldjump"/>
              </a:rPr>
              <a:t>10</a:t>
            </a:r>
            <a:r>
              <a:rPr lang="en-US" altLang="id-ID"/>
              <a:t>  </a:t>
            </a:r>
            <a:r>
              <a:rPr lang="en-US" altLang="id-ID">
                <a:hlinkClick r:id="rId14" action="ppaction://hlinksldjump"/>
              </a:rPr>
              <a:t>11</a:t>
            </a:r>
            <a:r>
              <a:rPr lang="en-US" altLang="id-ID"/>
              <a:t>  </a:t>
            </a:r>
            <a:r>
              <a:rPr lang="en-US" altLang="id-ID">
                <a:hlinkClick r:id="rId15" action="ppaction://hlinksldjump"/>
              </a:rPr>
              <a:t>12</a:t>
            </a:r>
            <a:r>
              <a:rPr lang="en-US" altLang="id-ID"/>
              <a:t>  </a:t>
            </a:r>
            <a:r>
              <a:rPr lang="en-US" altLang="id-ID">
                <a:hlinkClick r:id="rId5" action="ppaction://hlinksldjump"/>
              </a:rPr>
              <a:t>13</a:t>
            </a:r>
            <a:r>
              <a:rPr lang="en-US" altLang="id-ID"/>
              <a:t>  </a:t>
            </a:r>
            <a:r>
              <a:rPr lang="en-US" altLang="id-ID">
                <a:hlinkClick r:id="rId16" action="ppaction://hlinksldjump"/>
              </a:rPr>
              <a:t>14</a:t>
            </a:r>
            <a:r>
              <a:rPr lang="en-US" altLang="id-ID"/>
              <a:t>  </a:t>
            </a:r>
            <a:r>
              <a:rPr lang="en-US" altLang="id-ID">
                <a:hlinkClick r:id="rId17" action="ppaction://hlinksldjump"/>
              </a:rPr>
              <a:t>15</a:t>
            </a:r>
            <a:r>
              <a:rPr lang="en-US" altLang="id-ID"/>
              <a:t> </a:t>
            </a:r>
            <a:r>
              <a:rPr lang="en-US" altLang="id-ID">
                <a:hlinkClick r:id="rId18" action="ppaction://hlinksldjump"/>
              </a:rPr>
              <a:t>16</a:t>
            </a:r>
            <a:r>
              <a:rPr lang="en-US" altLang="id-ID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9B27675-5940-B98C-CC6E-36A27BC30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Software Keamanan Sistem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FE4C745-47F4-38B4-5B96-44C208316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Anti Virus Software</a:t>
            </a:r>
          </a:p>
          <a:p>
            <a:pPr eaLnBrk="1" hangingPunct="1"/>
            <a:r>
              <a:rPr lang="en-US" altLang="id-ID"/>
              <a:t>Anti Spam Software</a:t>
            </a:r>
          </a:p>
          <a:p>
            <a:pPr eaLnBrk="1" hangingPunct="1"/>
            <a:r>
              <a:rPr lang="en-US" altLang="id-ID"/>
              <a:t>Firewall</a:t>
            </a:r>
          </a:p>
          <a:p>
            <a:pPr eaLnBrk="1" hangingPunct="1"/>
            <a:r>
              <a:rPr lang="en-US" altLang="id-ID"/>
              <a:t>Backup Resource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18CB5ED0-FBDF-244D-DBC7-67021EB21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248400"/>
            <a:ext cx="502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hlinkClick r:id="rId4" action="ppaction://hlinksldjump"/>
              </a:rPr>
              <a:t>1 </a:t>
            </a:r>
            <a:r>
              <a:rPr lang="en-US" altLang="id-ID"/>
              <a:t> </a:t>
            </a:r>
            <a:r>
              <a:rPr lang="en-US" altLang="id-ID">
                <a:hlinkClick r:id="rId5" action="ppaction://hlinksldjump"/>
              </a:rPr>
              <a:t>2 </a:t>
            </a:r>
            <a:r>
              <a:rPr lang="en-US" altLang="id-ID"/>
              <a:t> </a:t>
            </a:r>
            <a:r>
              <a:rPr lang="en-US" altLang="id-ID">
                <a:hlinkClick r:id="rId6" action="ppaction://hlinksldjump"/>
              </a:rPr>
              <a:t>3 </a:t>
            </a:r>
            <a:r>
              <a:rPr lang="en-US" altLang="id-ID"/>
              <a:t> </a:t>
            </a:r>
            <a:r>
              <a:rPr lang="en-US" altLang="id-ID">
                <a:hlinkClick r:id="rId7" action="ppaction://hlinksldjump"/>
              </a:rPr>
              <a:t>4 </a:t>
            </a:r>
            <a:r>
              <a:rPr lang="en-US" altLang="id-ID"/>
              <a:t> </a:t>
            </a:r>
            <a:r>
              <a:rPr lang="en-US" altLang="id-ID">
                <a:hlinkClick r:id="rId8" action="ppaction://hlinksldjump"/>
              </a:rPr>
              <a:t>5</a:t>
            </a:r>
            <a:r>
              <a:rPr lang="en-US" altLang="id-ID"/>
              <a:t>  </a:t>
            </a:r>
            <a:r>
              <a:rPr lang="en-US" altLang="id-ID">
                <a:hlinkClick r:id="rId8" action="ppaction://hlinksldjump"/>
              </a:rPr>
              <a:t>6</a:t>
            </a:r>
            <a:r>
              <a:rPr lang="en-US" altLang="id-ID"/>
              <a:t>  </a:t>
            </a:r>
            <a:r>
              <a:rPr lang="en-US" altLang="id-ID">
                <a:hlinkClick r:id="rId9" action="ppaction://hlinksldjump"/>
              </a:rPr>
              <a:t>7</a:t>
            </a:r>
            <a:r>
              <a:rPr lang="en-US" altLang="id-ID"/>
              <a:t>  </a:t>
            </a:r>
            <a:r>
              <a:rPr lang="en-US" altLang="id-ID">
                <a:hlinkClick r:id="rId10" action="ppaction://hlinksldjump"/>
              </a:rPr>
              <a:t>8</a:t>
            </a:r>
            <a:r>
              <a:rPr lang="en-US" altLang="id-ID"/>
              <a:t>  </a:t>
            </a:r>
            <a:r>
              <a:rPr lang="en-US" altLang="id-ID">
                <a:hlinkClick r:id="rId11" action="ppaction://hlinksldjump"/>
              </a:rPr>
              <a:t>9</a:t>
            </a:r>
            <a:r>
              <a:rPr lang="en-US" altLang="id-ID"/>
              <a:t>  </a:t>
            </a:r>
            <a:r>
              <a:rPr lang="en-US" altLang="id-ID">
                <a:hlinkClick r:id="rId12" action="ppaction://hlinksldjump"/>
              </a:rPr>
              <a:t>10</a:t>
            </a:r>
            <a:r>
              <a:rPr lang="en-US" altLang="id-ID"/>
              <a:t>  </a:t>
            </a:r>
            <a:r>
              <a:rPr lang="en-US" altLang="id-ID">
                <a:hlinkClick r:id="rId13" action="ppaction://hlinksldjump"/>
              </a:rPr>
              <a:t>11</a:t>
            </a:r>
            <a:r>
              <a:rPr lang="en-US" altLang="id-ID"/>
              <a:t>  </a:t>
            </a:r>
            <a:r>
              <a:rPr lang="en-US" altLang="id-ID">
                <a:hlinkClick r:id="rId14" action="ppaction://hlinksldjump"/>
              </a:rPr>
              <a:t>12</a:t>
            </a:r>
            <a:r>
              <a:rPr lang="en-US" altLang="id-ID"/>
              <a:t>  </a:t>
            </a:r>
            <a:r>
              <a:rPr lang="en-US" altLang="id-ID">
                <a:hlinkClick r:id="rId4" action="ppaction://hlinksldjump"/>
              </a:rPr>
              <a:t>13</a:t>
            </a:r>
            <a:r>
              <a:rPr lang="en-US" altLang="id-ID"/>
              <a:t>  </a:t>
            </a:r>
            <a:r>
              <a:rPr lang="en-US" altLang="id-ID">
                <a:hlinkClick r:id="rId15" action="ppaction://hlinksldjump"/>
              </a:rPr>
              <a:t>14</a:t>
            </a:r>
            <a:r>
              <a:rPr lang="en-US" altLang="id-ID"/>
              <a:t>  </a:t>
            </a:r>
            <a:r>
              <a:rPr lang="en-US" altLang="id-ID">
                <a:hlinkClick r:id="rId16" action="ppaction://hlinksldjump"/>
              </a:rPr>
              <a:t>15</a:t>
            </a:r>
            <a:r>
              <a:rPr lang="en-US" altLang="id-ID"/>
              <a:t>  </a:t>
            </a:r>
            <a:r>
              <a:rPr lang="en-US" altLang="id-ID">
                <a:hlinkClick r:id="rId17" action="ppaction://hlinksldjump"/>
              </a:rPr>
              <a:t>16</a:t>
            </a:r>
            <a:r>
              <a:rPr lang="en-US" altLang="id-ID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D27DB0A-05D0-33AC-BA63-2DEFCD1F0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3600"/>
              <a:t>Tips Keamanan Sistem </a:t>
            </a:r>
            <a:br>
              <a:rPr lang="en-US" altLang="id-ID" sz="3600"/>
            </a:br>
            <a:r>
              <a:rPr lang="en-US" altLang="id-ID" sz="3600"/>
              <a:t>(terhadap virus, trojan, worm,spyware)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A421413-17DD-9B39-94F5-A43E45D4A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1800" b="1"/>
              <a:t>Gunakan Software Anti Virus</a:t>
            </a:r>
          </a:p>
          <a:p>
            <a:pPr eaLnBrk="1" hangingPunct="1">
              <a:lnSpc>
                <a:spcPct val="80000"/>
              </a:lnSpc>
            </a:pPr>
            <a:endParaRPr lang="en-US" altLang="id-ID" sz="1800" b="1"/>
          </a:p>
          <a:p>
            <a:pPr eaLnBrk="1" hangingPunct="1">
              <a:lnSpc>
                <a:spcPct val="80000"/>
              </a:lnSpc>
            </a:pPr>
            <a:r>
              <a:rPr lang="en-US" altLang="id-ID" sz="1800" b="1"/>
              <a:t>Blok file yang sering mengandung virus</a:t>
            </a:r>
          </a:p>
          <a:p>
            <a:pPr eaLnBrk="1" hangingPunct="1">
              <a:lnSpc>
                <a:spcPct val="80000"/>
              </a:lnSpc>
            </a:pPr>
            <a:endParaRPr lang="en-US" altLang="id-ID" sz="1800" b="1"/>
          </a:p>
          <a:p>
            <a:pPr eaLnBrk="1" hangingPunct="1">
              <a:lnSpc>
                <a:spcPct val="80000"/>
              </a:lnSpc>
            </a:pPr>
            <a:r>
              <a:rPr lang="en-US" altLang="id-ID" sz="1800" b="1"/>
              <a:t>Blok file yang menggunakan lebih dari 1 file extension</a:t>
            </a:r>
          </a:p>
          <a:p>
            <a:pPr eaLnBrk="1" hangingPunct="1">
              <a:lnSpc>
                <a:spcPct val="80000"/>
              </a:lnSpc>
            </a:pPr>
            <a:endParaRPr lang="en-US" altLang="id-ID" sz="1800" b="1"/>
          </a:p>
          <a:p>
            <a:pPr eaLnBrk="1" hangingPunct="1">
              <a:lnSpc>
                <a:spcPct val="80000"/>
              </a:lnSpc>
            </a:pPr>
            <a:r>
              <a:rPr lang="en-US" altLang="id-ID" sz="1800" b="1"/>
              <a:t>Gunakan firewall untuk koneksi ke Internet</a:t>
            </a:r>
          </a:p>
          <a:p>
            <a:pPr eaLnBrk="1" hangingPunct="1">
              <a:lnSpc>
                <a:spcPct val="80000"/>
              </a:lnSpc>
            </a:pPr>
            <a:endParaRPr lang="en-US" altLang="id-ID" sz="1800" b="1"/>
          </a:p>
          <a:p>
            <a:pPr eaLnBrk="1" hangingPunct="1">
              <a:lnSpc>
                <a:spcPct val="80000"/>
              </a:lnSpc>
            </a:pPr>
            <a:r>
              <a:rPr lang="en-US" altLang="id-ID" sz="1800" b="1"/>
              <a:t>Autoupdate dengan software patch</a:t>
            </a:r>
          </a:p>
          <a:p>
            <a:pPr eaLnBrk="1" hangingPunct="1">
              <a:lnSpc>
                <a:spcPct val="80000"/>
              </a:lnSpc>
            </a:pPr>
            <a:endParaRPr lang="en-US" altLang="id-ID" sz="1800" b="1"/>
          </a:p>
          <a:p>
            <a:pPr eaLnBrk="1" hangingPunct="1">
              <a:lnSpc>
                <a:spcPct val="80000"/>
              </a:lnSpc>
            </a:pPr>
            <a:r>
              <a:rPr lang="en-US" altLang="id-ID" sz="1800" b="1"/>
              <a:t>Backup data secara reguler</a:t>
            </a:r>
          </a:p>
          <a:p>
            <a:pPr eaLnBrk="1" hangingPunct="1">
              <a:lnSpc>
                <a:spcPct val="80000"/>
              </a:lnSpc>
            </a:pPr>
            <a:endParaRPr lang="en-US" altLang="id-ID" sz="1800" b="1"/>
          </a:p>
          <a:p>
            <a:pPr eaLnBrk="1" hangingPunct="1">
              <a:lnSpc>
                <a:spcPct val="80000"/>
              </a:lnSpc>
            </a:pPr>
            <a:r>
              <a:rPr lang="en-US" altLang="id-ID" sz="1800" b="1"/>
              <a:t>Hindari booting dari floopy disk USB disk</a:t>
            </a:r>
          </a:p>
          <a:p>
            <a:pPr eaLnBrk="1" hangingPunct="1">
              <a:lnSpc>
                <a:spcPct val="80000"/>
              </a:lnSpc>
            </a:pPr>
            <a:endParaRPr lang="en-US" altLang="id-ID" sz="1800" b="1"/>
          </a:p>
          <a:p>
            <a:pPr eaLnBrk="1" hangingPunct="1">
              <a:lnSpc>
                <a:spcPct val="80000"/>
              </a:lnSpc>
            </a:pPr>
            <a:r>
              <a:rPr lang="en-US" altLang="id-ID" sz="1800" b="1" u="sng"/>
              <a:t>Terapkan kebijakan Sistem Keamanan Komputer Pengguna</a:t>
            </a:r>
          </a:p>
          <a:p>
            <a:pPr eaLnBrk="1" hangingPunct="1">
              <a:lnSpc>
                <a:spcPct val="80000"/>
              </a:lnSpc>
            </a:pPr>
            <a:endParaRPr lang="en-US" altLang="id-ID" sz="1800" b="1" u="sng"/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F6F6BB6D-1C52-9537-2997-D96D82C31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248400"/>
            <a:ext cx="502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hlinkClick r:id="rId4" action="ppaction://hlinksldjump"/>
              </a:rPr>
              <a:t>1 </a:t>
            </a:r>
            <a:r>
              <a:rPr lang="en-US" altLang="id-ID"/>
              <a:t> </a:t>
            </a:r>
            <a:r>
              <a:rPr lang="en-US" altLang="id-ID">
                <a:hlinkClick r:id="rId5" action="ppaction://hlinksldjump"/>
              </a:rPr>
              <a:t>2 </a:t>
            </a:r>
            <a:r>
              <a:rPr lang="en-US" altLang="id-ID"/>
              <a:t> </a:t>
            </a:r>
            <a:r>
              <a:rPr lang="en-US" altLang="id-ID">
                <a:hlinkClick r:id="rId6" action="ppaction://hlinksldjump"/>
              </a:rPr>
              <a:t>3 </a:t>
            </a:r>
            <a:r>
              <a:rPr lang="en-US" altLang="id-ID"/>
              <a:t> </a:t>
            </a:r>
            <a:r>
              <a:rPr lang="en-US" altLang="id-ID">
                <a:hlinkClick r:id="rId7" action="ppaction://hlinksldjump"/>
              </a:rPr>
              <a:t>4 </a:t>
            </a:r>
            <a:r>
              <a:rPr lang="en-US" altLang="id-ID"/>
              <a:t> </a:t>
            </a:r>
            <a:r>
              <a:rPr lang="en-US" altLang="id-ID">
                <a:hlinkClick r:id="rId8" action="ppaction://hlinksldjump"/>
              </a:rPr>
              <a:t>5</a:t>
            </a:r>
            <a:r>
              <a:rPr lang="en-US" altLang="id-ID"/>
              <a:t>  </a:t>
            </a:r>
            <a:r>
              <a:rPr lang="en-US" altLang="id-ID">
                <a:hlinkClick r:id="rId8" action="ppaction://hlinksldjump"/>
              </a:rPr>
              <a:t>6</a:t>
            </a:r>
            <a:r>
              <a:rPr lang="en-US" altLang="id-ID"/>
              <a:t>  </a:t>
            </a:r>
            <a:r>
              <a:rPr lang="en-US" altLang="id-ID">
                <a:hlinkClick r:id="rId9" action="ppaction://hlinksldjump"/>
              </a:rPr>
              <a:t>7</a:t>
            </a:r>
            <a:r>
              <a:rPr lang="en-US" altLang="id-ID"/>
              <a:t>  </a:t>
            </a:r>
            <a:r>
              <a:rPr lang="en-US" altLang="id-ID">
                <a:hlinkClick r:id="rId10" action="ppaction://hlinksldjump"/>
              </a:rPr>
              <a:t>8</a:t>
            </a:r>
            <a:r>
              <a:rPr lang="en-US" altLang="id-ID"/>
              <a:t>  </a:t>
            </a:r>
            <a:r>
              <a:rPr lang="en-US" altLang="id-ID">
                <a:hlinkClick r:id="rId11" action="ppaction://hlinksldjump"/>
              </a:rPr>
              <a:t>9</a:t>
            </a:r>
            <a:r>
              <a:rPr lang="en-US" altLang="id-ID"/>
              <a:t>  </a:t>
            </a:r>
            <a:r>
              <a:rPr lang="en-US" altLang="id-ID">
                <a:hlinkClick r:id="rId12" action="ppaction://hlinksldjump"/>
              </a:rPr>
              <a:t>10</a:t>
            </a:r>
            <a:r>
              <a:rPr lang="en-US" altLang="id-ID"/>
              <a:t>  </a:t>
            </a:r>
            <a:r>
              <a:rPr lang="en-US" altLang="id-ID">
                <a:hlinkClick r:id="rId13" action="ppaction://hlinksldjump"/>
              </a:rPr>
              <a:t>11</a:t>
            </a:r>
            <a:r>
              <a:rPr lang="en-US" altLang="id-ID"/>
              <a:t>  </a:t>
            </a:r>
            <a:r>
              <a:rPr lang="en-US" altLang="id-ID">
                <a:hlinkClick r:id="rId14" action="ppaction://hlinksldjump"/>
              </a:rPr>
              <a:t>12</a:t>
            </a:r>
            <a:r>
              <a:rPr lang="en-US" altLang="id-ID"/>
              <a:t>  </a:t>
            </a:r>
            <a:r>
              <a:rPr lang="en-US" altLang="id-ID">
                <a:hlinkClick r:id="rId4" action="ppaction://hlinksldjump"/>
              </a:rPr>
              <a:t>13</a:t>
            </a:r>
            <a:r>
              <a:rPr lang="en-US" altLang="id-ID"/>
              <a:t>  </a:t>
            </a:r>
            <a:r>
              <a:rPr lang="en-US" altLang="id-ID">
                <a:hlinkClick r:id="rId15" action="ppaction://hlinksldjump"/>
              </a:rPr>
              <a:t>14</a:t>
            </a:r>
            <a:r>
              <a:rPr lang="en-US" altLang="id-ID"/>
              <a:t>  </a:t>
            </a:r>
            <a:r>
              <a:rPr lang="en-US" altLang="id-ID">
                <a:hlinkClick r:id="rId16" action="ppaction://hlinksldjump"/>
              </a:rPr>
              <a:t>15</a:t>
            </a:r>
            <a:r>
              <a:rPr lang="en-US" altLang="id-ID"/>
              <a:t> </a:t>
            </a:r>
            <a:r>
              <a:rPr lang="en-US" altLang="id-ID">
                <a:hlinkClick r:id="rId17" action="ppaction://hlinksldjump"/>
              </a:rPr>
              <a:t>16</a:t>
            </a:r>
            <a:r>
              <a:rPr lang="en-US" altLang="id-ID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E67D5F4-9BE1-1D21-DD9D-E0DF5F4C4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1225550"/>
          </a:xfrm>
        </p:spPr>
        <p:txBody>
          <a:bodyPr/>
          <a:lstStyle/>
          <a:p>
            <a:pPr eaLnBrk="1" hangingPunct="1"/>
            <a:r>
              <a:rPr lang="en-US" altLang="id-ID" sz="3200" b="1"/>
              <a:t>Kebijakan Sistem Keamanan Komputer Pengguna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E613B50-A90A-CCFF-D9D4-F2070BD39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1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000" b="1"/>
              <a:t>Jangan download executables file atau dokumen secara langsung dari Internet apabila anda ragu-ragu asal sumbernya.</a:t>
            </a:r>
          </a:p>
          <a:p>
            <a:pPr eaLnBrk="1" hangingPunct="1">
              <a:lnSpc>
                <a:spcPct val="80000"/>
              </a:lnSpc>
            </a:pPr>
            <a:endParaRPr lang="en-US" altLang="id-ID" sz="2000" b="1"/>
          </a:p>
          <a:p>
            <a:pPr eaLnBrk="1" hangingPunct="1">
              <a:lnSpc>
                <a:spcPct val="80000"/>
              </a:lnSpc>
            </a:pPr>
            <a:r>
              <a:rPr lang="en-US" altLang="id-ID" sz="2000" b="1"/>
              <a:t>Jangan membuka semua jenis file yang mencurigakan dari Internet.</a:t>
            </a:r>
          </a:p>
          <a:p>
            <a:pPr eaLnBrk="1" hangingPunct="1">
              <a:lnSpc>
                <a:spcPct val="80000"/>
              </a:lnSpc>
            </a:pPr>
            <a:endParaRPr lang="en-US" altLang="id-ID" sz="2000" b="1"/>
          </a:p>
          <a:p>
            <a:pPr eaLnBrk="1" hangingPunct="1">
              <a:lnSpc>
                <a:spcPct val="80000"/>
              </a:lnSpc>
            </a:pPr>
            <a:r>
              <a:rPr lang="en-US" altLang="id-ID" sz="2000" b="1"/>
              <a:t>Jangan install game atau screen saver yang bukan asli dari OS.</a:t>
            </a:r>
          </a:p>
          <a:p>
            <a:pPr eaLnBrk="1" hangingPunct="1">
              <a:lnSpc>
                <a:spcPct val="80000"/>
              </a:lnSpc>
            </a:pPr>
            <a:endParaRPr lang="en-US" altLang="id-ID" sz="2000" b="1"/>
          </a:p>
          <a:p>
            <a:pPr eaLnBrk="1" hangingPunct="1">
              <a:lnSpc>
                <a:spcPct val="80000"/>
              </a:lnSpc>
            </a:pPr>
            <a:r>
              <a:rPr lang="en-US" altLang="id-ID" sz="2000" b="1"/>
              <a:t>Kirim file mencurigakan via emai lke developer Antivirus untuk dicek.</a:t>
            </a:r>
          </a:p>
          <a:p>
            <a:pPr eaLnBrk="1" hangingPunct="1">
              <a:lnSpc>
                <a:spcPct val="80000"/>
              </a:lnSpc>
            </a:pPr>
            <a:endParaRPr lang="en-US" altLang="id-ID" sz="2000" b="1"/>
          </a:p>
          <a:p>
            <a:pPr eaLnBrk="1" hangingPunct="1">
              <a:lnSpc>
                <a:spcPct val="80000"/>
              </a:lnSpc>
            </a:pPr>
            <a:r>
              <a:rPr lang="en-US" altLang="id-ID" sz="2000" b="1"/>
              <a:t>Simpan file dokumen dalam format RTF (Rich Text Format) bukan *doc. (Apabila anda merasa ada masalah pada program Office)</a:t>
            </a:r>
          </a:p>
          <a:p>
            <a:pPr eaLnBrk="1" hangingPunct="1">
              <a:lnSpc>
                <a:spcPct val="80000"/>
              </a:lnSpc>
            </a:pPr>
            <a:endParaRPr lang="en-US" altLang="id-ID" sz="2000" b="1"/>
          </a:p>
          <a:p>
            <a:pPr eaLnBrk="1" hangingPunct="1">
              <a:lnSpc>
                <a:spcPct val="80000"/>
              </a:lnSpc>
            </a:pPr>
            <a:r>
              <a:rPr lang="en-US" altLang="id-ID" sz="2000" b="1"/>
              <a:t>Selektif dalam mendownload attachment file dalam email.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id-ID" sz="2000" b="1"/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3BB590A8-0EFF-8EA8-81C1-3DED378C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411914"/>
            <a:ext cx="510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hlinkClick r:id="rId4" action="ppaction://hlinksldjump"/>
              </a:rPr>
              <a:t>1 </a:t>
            </a:r>
            <a:r>
              <a:rPr lang="en-US" altLang="id-ID"/>
              <a:t> </a:t>
            </a:r>
            <a:r>
              <a:rPr lang="en-US" altLang="id-ID">
                <a:hlinkClick r:id="rId5" action="ppaction://hlinksldjump"/>
              </a:rPr>
              <a:t>2 </a:t>
            </a:r>
            <a:r>
              <a:rPr lang="en-US" altLang="id-ID"/>
              <a:t> </a:t>
            </a:r>
            <a:r>
              <a:rPr lang="en-US" altLang="id-ID">
                <a:hlinkClick r:id="rId6" action="ppaction://hlinksldjump"/>
              </a:rPr>
              <a:t>3 </a:t>
            </a:r>
            <a:r>
              <a:rPr lang="en-US" altLang="id-ID"/>
              <a:t> </a:t>
            </a:r>
            <a:r>
              <a:rPr lang="en-US" altLang="id-ID">
                <a:hlinkClick r:id="rId7" action="ppaction://hlinksldjump"/>
              </a:rPr>
              <a:t>4 </a:t>
            </a:r>
            <a:r>
              <a:rPr lang="en-US" altLang="id-ID"/>
              <a:t> </a:t>
            </a:r>
            <a:r>
              <a:rPr lang="en-US" altLang="id-ID">
                <a:hlinkClick r:id="rId8" action="ppaction://hlinksldjump"/>
              </a:rPr>
              <a:t>5</a:t>
            </a:r>
            <a:r>
              <a:rPr lang="en-US" altLang="id-ID"/>
              <a:t>  </a:t>
            </a:r>
            <a:r>
              <a:rPr lang="en-US" altLang="id-ID">
                <a:hlinkClick r:id="rId8" action="ppaction://hlinksldjump"/>
              </a:rPr>
              <a:t>6</a:t>
            </a:r>
            <a:r>
              <a:rPr lang="en-US" altLang="id-ID"/>
              <a:t>  </a:t>
            </a:r>
            <a:r>
              <a:rPr lang="en-US" altLang="id-ID">
                <a:hlinkClick r:id="rId9" action="ppaction://hlinksldjump"/>
              </a:rPr>
              <a:t>7</a:t>
            </a:r>
            <a:r>
              <a:rPr lang="en-US" altLang="id-ID"/>
              <a:t>  </a:t>
            </a:r>
            <a:r>
              <a:rPr lang="en-US" altLang="id-ID">
                <a:hlinkClick r:id="rId10" action="ppaction://hlinksldjump"/>
              </a:rPr>
              <a:t>8</a:t>
            </a:r>
            <a:r>
              <a:rPr lang="en-US" altLang="id-ID"/>
              <a:t>  </a:t>
            </a:r>
            <a:r>
              <a:rPr lang="en-US" altLang="id-ID">
                <a:hlinkClick r:id="rId11" action="ppaction://hlinksldjump"/>
              </a:rPr>
              <a:t>9</a:t>
            </a:r>
            <a:r>
              <a:rPr lang="en-US" altLang="id-ID"/>
              <a:t>  </a:t>
            </a:r>
            <a:r>
              <a:rPr lang="en-US" altLang="id-ID">
                <a:hlinkClick r:id="rId12" action="ppaction://hlinksldjump"/>
              </a:rPr>
              <a:t>10</a:t>
            </a:r>
            <a:r>
              <a:rPr lang="en-US" altLang="id-ID"/>
              <a:t>  </a:t>
            </a:r>
            <a:r>
              <a:rPr lang="en-US" altLang="id-ID">
                <a:hlinkClick r:id="rId13" action="ppaction://hlinksldjump"/>
              </a:rPr>
              <a:t>11</a:t>
            </a:r>
            <a:r>
              <a:rPr lang="en-US" altLang="id-ID"/>
              <a:t>  </a:t>
            </a:r>
            <a:r>
              <a:rPr lang="en-US" altLang="id-ID">
                <a:hlinkClick r:id="rId14" action="ppaction://hlinksldjump"/>
              </a:rPr>
              <a:t>12</a:t>
            </a:r>
            <a:r>
              <a:rPr lang="en-US" altLang="id-ID"/>
              <a:t>  </a:t>
            </a:r>
            <a:r>
              <a:rPr lang="en-US" altLang="id-ID">
                <a:hlinkClick r:id="rId4" action="ppaction://hlinksldjump"/>
              </a:rPr>
              <a:t>13</a:t>
            </a:r>
            <a:r>
              <a:rPr lang="en-US" altLang="id-ID"/>
              <a:t>  </a:t>
            </a:r>
            <a:r>
              <a:rPr lang="en-US" altLang="id-ID">
                <a:hlinkClick r:id="rId15" action="ppaction://hlinksldjump"/>
              </a:rPr>
              <a:t>14</a:t>
            </a:r>
            <a:r>
              <a:rPr lang="en-US" altLang="id-ID"/>
              <a:t>  </a:t>
            </a:r>
            <a:r>
              <a:rPr lang="en-US" altLang="id-ID">
                <a:hlinkClick r:id="rId16" action="ppaction://hlinksldjump"/>
              </a:rPr>
              <a:t>15</a:t>
            </a:r>
            <a:r>
              <a:rPr lang="en-US" altLang="id-ID"/>
              <a:t>  </a:t>
            </a:r>
            <a:r>
              <a:rPr lang="en-US" altLang="id-ID">
                <a:hlinkClick r:id="rId17" action="ppaction://hlinksldjump"/>
              </a:rPr>
              <a:t>16</a:t>
            </a:r>
            <a:r>
              <a:rPr lang="en-US" altLang="id-ID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77FC773-8958-E0BC-0CD8-436DAE588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 sz="3200" b="1"/>
              <a:t>Rekomendasi Anti Virus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C3B0C61-6BFB-E7CA-EF47-63E0F1C69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800"/>
              <a:t>AVG Free Edition dari Grisoft (Free / Gratis) </a:t>
            </a:r>
            <a:r>
              <a:rPr lang="en-US" altLang="id-ID" sz="2800">
                <a:hlinkClick r:id="rId4"/>
              </a:rPr>
              <a:t>www.grisoft.com</a:t>
            </a:r>
            <a:endParaRPr lang="en-US" altLang="id-ID" sz="2800"/>
          </a:p>
          <a:p>
            <a:pPr eaLnBrk="1" hangingPunct="1">
              <a:lnSpc>
                <a:spcPct val="80000"/>
              </a:lnSpc>
            </a:pPr>
            <a:r>
              <a:rPr lang="en-US" altLang="id-ID" sz="2800"/>
              <a:t>Kaspersky, Norton, Avira, Bitdefender (Shareware / Berbayar)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800"/>
              <a:t>Aktifkan shield dan auto scanner email anti virus.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800"/>
              <a:t>Aktifkan auto update setiap saat via jalur Internet.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d-ID" sz="2800"/>
              <a:t>Secara periodik aktifkan scan komputer terhadap potensi virus.</a:t>
            </a: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9967A07F-6B7C-0ADF-415D-880C5D134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335714"/>
            <a:ext cx="510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hlinkClick r:id="rId5" action="ppaction://hlinksldjump"/>
              </a:rPr>
              <a:t>1 </a:t>
            </a:r>
            <a:r>
              <a:rPr lang="en-US" altLang="id-ID"/>
              <a:t> </a:t>
            </a:r>
            <a:r>
              <a:rPr lang="en-US" altLang="id-ID">
                <a:hlinkClick r:id="rId6" action="ppaction://hlinksldjump"/>
              </a:rPr>
              <a:t>2 </a:t>
            </a:r>
            <a:r>
              <a:rPr lang="en-US" altLang="id-ID"/>
              <a:t> </a:t>
            </a:r>
            <a:r>
              <a:rPr lang="en-US" altLang="id-ID">
                <a:hlinkClick r:id="rId7" action="ppaction://hlinksldjump"/>
              </a:rPr>
              <a:t>3 </a:t>
            </a:r>
            <a:r>
              <a:rPr lang="en-US" altLang="id-ID"/>
              <a:t> </a:t>
            </a:r>
            <a:r>
              <a:rPr lang="en-US" altLang="id-ID">
                <a:hlinkClick r:id="rId8" action="ppaction://hlinksldjump"/>
              </a:rPr>
              <a:t>4 </a:t>
            </a:r>
            <a:r>
              <a:rPr lang="en-US" altLang="id-ID"/>
              <a:t> </a:t>
            </a:r>
            <a:r>
              <a:rPr lang="en-US" altLang="id-ID">
                <a:hlinkClick r:id="rId9" action="ppaction://hlinksldjump"/>
              </a:rPr>
              <a:t>5</a:t>
            </a:r>
            <a:r>
              <a:rPr lang="en-US" altLang="id-ID"/>
              <a:t>  </a:t>
            </a:r>
            <a:r>
              <a:rPr lang="en-US" altLang="id-ID">
                <a:hlinkClick r:id="rId9" action="ppaction://hlinksldjump"/>
              </a:rPr>
              <a:t>6</a:t>
            </a:r>
            <a:r>
              <a:rPr lang="en-US" altLang="id-ID"/>
              <a:t>  </a:t>
            </a:r>
            <a:r>
              <a:rPr lang="en-US" altLang="id-ID">
                <a:hlinkClick r:id="rId10" action="ppaction://hlinksldjump"/>
              </a:rPr>
              <a:t>7</a:t>
            </a:r>
            <a:r>
              <a:rPr lang="en-US" altLang="id-ID"/>
              <a:t>  </a:t>
            </a:r>
            <a:r>
              <a:rPr lang="en-US" altLang="id-ID">
                <a:hlinkClick r:id="rId11" action="ppaction://hlinksldjump"/>
              </a:rPr>
              <a:t>8</a:t>
            </a:r>
            <a:r>
              <a:rPr lang="en-US" altLang="id-ID"/>
              <a:t>  </a:t>
            </a:r>
            <a:r>
              <a:rPr lang="en-US" altLang="id-ID">
                <a:hlinkClick r:id="rId12" action="ppaction://hlinksldjump"/>
              </a:rPr>
              <a:t>9</a:t>
            </a:r>
            <a:r>
              <a:rPr lang="en-US" altLang="id-ID"/>
              <a:t>  </a:t>
            </a:r>
            <a:r>
              <a:rPr lang="en-US" altLang="id-ID">
                <a:hlinkClick r:id="rId13" action="ppaction://hlinksldjump"/>
              </a:rPr>
              <a:t>10</a:t>
            </a:r>
            <a:r>
              <a:rPr lang="en-US" altLang="id-ID"/>
              <a:t>  </a:t>
            </a:r>
            <a:r>
              <a:rPr lang="en-US" altLang="id-ID">
                <a:hlinkClick r:id="rId14" action="ppaction://hlinksldjump"/>
              </a:rPr>
              <a:t>11</a:t>
            </a:r>
            <a:r>
              <a:rPr lang="en-US" altLang="id-ID"/>
              <a:t>  </a:t>
            </a:r>
            <a:r>
              <a:rPr lang="en-US" altLang="id-ID">
                <a:hlinkClick r:id="rId15" action="ppaction://hlinksldjump"/>
              </a:rPr>
              <a:t>12</a:t>
            </a:r>
            <a:r>
              <a:rPr lang="en-US" altLang="id-ID"/>
              <a:t>  </a:t>
            </a:r>
            <a:r>
              <a:rPr lang="en-US" altLang="id-ID">
                <a:hlinkClick r:id="rId5" action="ppaction://hlinksldjump"/>
              </a:rPr>
              <a:t>13</a:t>
            </a:r>
            <a:r>
              <a:rPr lang="en-US" altLang="id-ID"/>
              <a:t>  </a:t>
            </a:r>
            <a:r>
              <a:rPr lang="en-US" altLang="id-ID">
                <a:hlinkClick r:id="rId16" action="ppaction://hlinksldjump"/>
              </a:rPr>
              <a:t>14</a:t>
            </a:r>
            <a:r>
              <a:rPr lang="en-US" altLang="id-ID"/>
              <a:t>  </a:t>
            </a:r>
            <a:r>
              <a:rPr lang="en-US" altLang="id-ID">
                <a:hlinkClick r:id="rId17" action="ppaction://hlinksldjump"/>
              </a:rPr>
              <a:t>15</a:t>
            </a:r>
            <a:r>
              <a:rPr lang="en-US" altLang="id-ID"/>
              <a:t>  </a:t>
            </a:r>
            <a:r>
              <a:rPr lang="en-US" altLang="id-ID">
                <a:hlinkClick r:id="rId18" action="ppaction://hlinksldjump"/>
              </a:rPr>
              <a:t>16</a:t>
            </a:r>
            <a:r>
              <a:rPr lang="en-US" altLang="id-ID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DC08D6ED-98C8-ADB6-4F3C-D7095AFB9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id-ID" sz="4000" b="1"/>
              <a:t>Terima Kasih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1C14555-31DF-FD26-FBC0-C17F4D156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93714"/>
            <a:ext cx="8229600" cy="1004887"/>
          </a:xfrm>
        </p:spPr>
        <p:txBody>
          <a:bodyPr/>
          <a:lstStyle/>
          <a:p>
            <a:pPr eaLnBrk="1" hangingPunct="1"/>
            <a:r>
              <a:rPr lang="en-US" altLang="id-ID" sz="2800"/>
              <a:t>Jenis Ancaman Sistem Keamanan Komputer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5D778B2-9DCF-9C55-3AE8-F3B24898257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295401"/>
            <a:ext cx="4038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id-ID" sz="1600" b="1"/>
              <a:t>Adware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id-ID" sz="1600" b="1"/>
              <a:t>Backdoor Trojan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id-ID" sz="1600" b="1"/>
              <a:t>Bluejacking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id-ID" sz="1600" b="1"/>
              <a:t>Bluesnarfing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id-ID" sz="1600" b="1"/>
              <a:t>Boot Sector Viruses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id-ID" sz="1600" b="1"/>
              <a:t>Browser Hijackers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id-ID" sz="1600" b="1"/>
              <a:t>Chain Letters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id-ID" sz="1600" b="1"/>
              <a:t>Cookies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id-ID" sz="1600" b="1"/>
              <a:t>Denial of Service Attack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id-ID" sz="1600" b="1"/>
              <a:t>Dialers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id-ID" sz="1600" b="1"/>
              <a:t>Document Viruses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id-ID" sz="1600" b="1"/>
              <a:t>Email Viruses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id-ID" sz="1600" b="1"/>
              <a:t>Internet Worms</a:t>
            </a:r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r>
              <a:rPr lang="en-US" altLang="id-ID" sz="1600" b="1"/>
              <a:t>Mobile Phone Viruses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id-ID" sz="1600" b="1"/>
              <a:t>Obfuscated Spam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16"/>
            </a:pPr>
            <a:r>
              <a:rPr lang="en-US" altLang="id-ID" sz="1600" b="1"/>
              <a:t>Page-Jacking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16"/>
            </a:pPr>
            <a:r>
              <a:rPr lang="en-US" altLang="id-ID" sz="1600" b="1"/>
              <a:t>Palmtop Viruses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endParaRPr lang="en-US" altLang="id-ID" sz="1600" b="1"/>
          </a:p>
          <a:p>
            <a:pPr eaLnBrk="1" hangingPunct="1">
              <a:lnSpc>
                <a:spcPct val="80000"/>
              </a:lnSpc>
              <a:buFontTx/>
              <a:buAutoNum type="arabicPeriod"/>
            </a:pPr>
            <a:endParaRPr lang="en-US" altLang="id-ID" sz="900" b="1"/>
          </a:p>
          <a:p>
            <a:pPr eaLnBrk="1" hangingPunct="1">
              <a:lnSpc>
                <a:spcPct val="80000"/>
              </a:lnSpc>
            </a:pPr>
            <a:endParaRPr lang="en-US" altLang="id-ID" sz="900" b="1"/>
          </a:p>
          <a:p>
            <a:pPr eaLnBrk="1" hangingPunct="1">
              <a:lnSpc>
                <a:spcPct val="80000"/>
              </a:lnSpc>
            </a:pPr>
            <a:endParaRPr lang="en-US" altLang="id-ID" sz="900" b="1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840BED4-0146-C0E7-CF16-A5EE5A245E1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791200" y="1341438"/>
            <a:ext cx="4419600" cy="4525962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16"/>
            </a:pPr>
            <a:r>
              <a:rPr lang="en-US" altLang="id-ID" sz="1800" b="1"/>
              <a:t>Pharming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17"/>
            </a:pPr>
            <a:r>
              <a:rPr lang="en-US" altLang="id-ID" sz="1800" b="1"/>
              <a:t>Parasitic Viruses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17"/>
            </a:pPr>
            <a:r>
              <a:rPr lang="en-US" altLang="id-ID" sz="1800" b="1"/>
              <a:t>Phising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17"/>
            </a:pPr>
            <a:r>
              <a:rPr lang="en-US" altLang="id-ID" sz="1800" b="1"/>
              <a:t>Potentially Unwanted Applications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17"/>
            </a:pPr>
            <a:r>
              <a:rPr lang="en-US" altLang="id-ID" sz="1800" b="1"/>
              <a:t>Rootkit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17"/>
            </a:pPr>
            <a:r>
              <a:rPr lang="en-US" altLang="id-ID" sz="1800" b="1"/>
              <a:t>Spam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17"/>
            </a:pPr>
            <a:r>
              <a:rPr lang="en-US" altLang="id-ID" sz="1800" b="1"/>
              <a:t>Spoofing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17"/>
            </a:pPr>
            <a:r>
              <a:rPr lang="en-US" altLang="id-ID" sz="1800" b="1"/>
              <a:t>Spyware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17"/>
            </a:pPr>
            <a:r>
              <a:rPr lang="en-US" altLang="id-ID" sz="1800" b="1"/>
              <a:t>Trojan Horse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17"/>
            </a:pPr>
            <a:r>
              <a:rPr lang="en-US" altLang="id-ID" sz="1800" b="1"/>
              <a:t>Viruses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17"/>
            </a:pPr>
            <a:r>
              <a:rPr lang="en-US" altLang="id-ID" sz="1800" b="1"/>
              <a:t>Viruses Hoaxes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17"/>
            </a:pPr>
            <a:r>
              <a:rPr lang="en-US" altLang="id-ID" sz="1800" b="1"/>
              <a:t>Voice Phising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17"/>
            </a:pPr>
            <a:r>
              <a:rPr lang="en-US" altLang="id-ID" sz="1800" b="1"/>
              <a:t>Zombies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 startAt="16"/>
            </a:pPr>
            <a:endParaRPr lang="en-US" altLang="id-ID" sz="1800" b="1"/>
          </a:p>
          <a:p>
            <a:pPr marL="533400" indent="-533400" eaLnBrk="1" hangingPunct="1">
              <a:lnSpc>
                <a:spcPct val="80000"/>
              </a:lnSpc>
            </a:pPr>
            <a:endParaRPr lang="en-US" altLang="id-ID" sz="1800" b="1"/>
          </a:p>
        </p:txBody>
      </p:sp>
      <p:sp>
        <p:nvSpPr>
          <p:cNvPr id="4101" name="Rectangle 6">
            <a:extLst>
              <a:ext uri="{FF2B5EF4-FFF2-40B4-BE49-F238E27FC236}">
                <a16:creationId xmlns:a16="http://schemas.microsoft.com/office/drawing/2014/main" id="{A058B1F4-E761-8DD5-D471-C9EE63B9A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324600"/>
            <a:ext cx="518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hlinkClick r:id="rId4" action="ppaction://hlinksldjump"/>
              </a:rPr>
              <a:t>1 </a:t>
            </a:r>
            <a:r>
              <a:rPr lang="en-US" altLang="id-ID"/>
              <a:t> </a:t>
            </a:r>
            <a:r>
              <a:rPr lang="en-US" altLang="id-ID">
                <a:hlinkClick r:id="rId5" action="ppaction://hlinksldjump"/>
              </a:rPr>
              <a:t>2 </a:t>
            </a:r>
            <a:r>
              <a:rPr lang="en-US" altLang="id-ID"/>
              <a:t> </a:t>
            </a:r>
            <a:r>
              <a:rPr lang="en-US" altLang="id-ID">
                <a:hlinkClick r:id="rId6" action="ppaction://hlinksldjump"/>
              </a:rPr>
              <a:t>3 </a:t>
            </a:r>
            <a:r>
              <a:rPr lang="en-US" altLang="id-ID"/>
              <a:t> </a:t>
            </a:r>
            <a:r>
              <a:rPr lang="en-US" altLang="id-ID">
                <a:hlinkClick r:id="rId7" action="ppaction://hlinksldjump"/>
              </a:rPr>
              <a:t>4 </a:t>
            </a:r>
            <a:r>
              <a:rPr lang="en-US" altLang="id-ID"/>
              <a:t> </a:t>
            </a:r>
            <a:r>
              <a:rPr lang="en-US" altLang="id-ID">
                <a:hlinkClick r:id="rId8" action="ppaction://hlinksldjump"/>
              </a:rPr>
              <a:t>5</a:t>
            </a:r>
            <a:r>
              <a:rPr lang="en-US" altLang="id-ID"/>
              <a:t>  </a:t>
            </a:r>
            <a:r>
              <a:rPr lang="en-US" altLang="id-ID">
                <a:hlinkClick r:id="rId8" action="ppaction://hlinksldjump"/>
              </a:rPr>
              <a:t>6</a:t>
            </a:r>
            <a:r>
              <a:rPr lang="en-US" altLang="id-ID"/>
              <a:t>  </a:t>
            </a:r>
            <a:r>
              <a:rPr lang="en-US" altLang="id-ID">
                <a:hlinkClick r:id="rId9" action="ppaction://hlinksldjump"/>
              </a:rPr>
              <a:t>7</a:t>
            </a:r>
            <a:r>
              <a:rPr lang="en-US" altLang="id-ID"/>
              <a:t>  </a:t>
            </a:r>
            <a:r>
              <a:rPr lang="en-US" altLang="id-ID">
                <a:hlinkClick r:id="rId10" action="ppaction://hlinksldjump"/>
              </a:rPr>
              <a:t>8</a:t>
            </a:r>
            <a:r>
              <a:rPr lang="en-US" altLang="id-ID"/>
              <a:t>  </a:t>
            </a:r>
            <a:r>
              <a:rPr lang="en-US" altLang="id-ID">
                <a:hlinkClick r:id="rId11" action="ppaction://hlinksldjump"/>
              </a:rPr>
              <a:t>9</a:t>
            </a:r>
            <a:r>
              <a:rPr lang="en-US" altLang="id-ID"/>
              <a:t>  </a:t>
            </a:r>
            <a:r>
              <a:rPr lang="en-US" altLang="id-ID">
                <a:hlinkClick r:id="rId12" action="ppaction://hlinksldjump"/>
              </a:rPr>
              <a:t>10</a:t>
            </a:r>
            <a:r>
              <a:rPr lang="en-US" altLang="id-ID"/>
              <a:t>  </a:t>
            </a:r>
            <a:r>
              <a:rPr lang="en-US" altLang="id-ID">
                <a:hlinkClick r:id="rId13" action="ppaction://hlinksldjump"/>
              </a:rPr>
              <a:t>11</a:t>
            </a:r>
            <a:r>
              <a:rPr lang="en-US" altLang="id-ID"/>
              <a:t>  </a:t>
            </a:r>
            <a:r>
              <a:rPr lang="en-US" altLang="id-ID">
                <a:hlinkClick r:id="rId14" action="ppaction://hlinksldjump"/>
              </a:rPr>
              <a:t>12</a:t>
            </a:r>
            <a:r>
              <a:rPr lang="en-US" altLang="id-ID"/>
              <a:t>  </a:t>
            </a:r>
            <a:r>
              <a:rPr lang="en-US" altLang="id-ID">
                <a:hlinkClick r:id="rId4" action="ppaction://hlinksldjump"/>
              </a:rPr>
              <a:t>13</a:t>
            </a:r>
            <a:r>
              <a:rPr lang="en-US" altLang="id-ID"/>
              <a:t>  </a:t>
            </a:r>
            <a:r>
              <a:rPr lang="en-US" altLang="id-ID">
                <a:hlinkClick r:id="rId15" action="ppaction://hlinksldjump"/>
              </a:rPr>
              <a:t>14</a:t>
            </a:r>
            <a:r>
              <a:rPr lang="en-US" altLang="id-ID"/>
              <a:t>  </a:t>
            </a:r>
            <a:r>
              <a:rPr lang="en-US" altLang="id-ID">
                <a:hlinkClick r:id="rId16" action="ppaction://hlinksldjump"/>
              </a:rPr>
              <a:t>15</a:t>
            </a:r>
            <a:r>
              <a:rPr lang="en-US" altLang="id-ID"/>
              <a:t>  </a:t>
            </a:r>
            <a:r>
              <a:rPr lang="en-US" altLang="id-ID">
                <a:hlinkClick r:id="rId17" action="ppaction://hlinksldjump"/>
              </a:rPr>
              <a:t>16</a:t>
            </a:r>
            <a:r>
              <a:rPr lang="en-US" altLang="id-ID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1C21ED0-9AAE-E1FB-AA9B-1C07054F3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Virus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FFB74A6-C022-6910-E73B-FF6E7D737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400"/>
              <a:t>Prinsip Virus adalah suatu program yang dapat berkembang dengan menggandakan dirinya.</a:t>
            </a:r>
          </a:p>
          <a:p>
            <a:pPr eaLnBrk="1" hangingPunct="1">
              <a:lnSpc>
                <a:spcPct val="80000"/>
              </a:lnSpc>
            </a:pPr>
            <a:endParaRPr lang="en-US" altLang="id-ID" sz="2400"/>
          </a:p>
          <a:p>
            <a:pPr eaLnBrk="1" hangingPunct="1">
              <a:lnSpc>
                <a:spcPct val="80000"/>
              </a:lnSpc>
            </a:pPr>
            <a:r>
              <a:rPr lang="en-US" altLang="id-ID" sz="2400"/>
              <a:t>Melalui mekanisme penggandaan diri ini, mekanisme virus digunakan untuk berbagai jenis ancaman keamanan sistem komputer, seperti: menampilkan suatu pesan tertentu, merusak file system, mencuri data, hingga mengendalikan komputer pengguna.</a:t>
            </a:r>
          </a:p>
          <a:p>
            <a:pPr eaLnBrk="1" hangingPunct="1">
              <a:lnSpc>
                <a:spcPct val="80000"/>
              </a:lnSpc>
            </a:pPr>
            <a:endParaRPr lang="en-US" altLang="id-ID" sz="2400"/>
          </a:p>
          <a:p>
            <a:pPr eaLnBrk="1" hangingPunct="1">
              <a:lnSpc>
                <a:spcPct val="80000"/>
              </a:lnSpc>
            </a:pPr>
            <a:r>
              <a:rPr lang="en-US" altLang="id-ID" sz="2400"/>
              <a:t>Virus dapat menggandakan dirinya melalui email, file-file dokumen dan file program aplikasi.</a:t>
            </a:r>
          </a:p>
          <a:p>
            <a:pPr eaLnBrk="1" hangingPunct="1">
              <a:lnSpc>
                <a:spcPct val="80000"/>
              </a:lnSpc>
            </a:pPr>
            <a:endParaRPr lang="en-US" altLang="id-ID" sz="2400"/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CB6DE109-B1E6-1858-1855-1AC4C79C2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248400"/>
            <a:ext cx="502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hlinkClick r:id="rId4" action="ppaction://hlinksldjump"/>
              </a:rPr>
              <a:t>1 </a:t>
            </a:r>
            <a:r>
              <a:rPr lang="en-US" altLang="id-ID"/>
              <a:t> </a:t>
            </a:r>
            <a:r>
              <a:rPr lang="en-US" altLang="id-ID">
                <a:hlinkClick r:id="rId5" action="ppaction://hlinksldjump"/>
              </a:rPr>
              <a:t>2 </a:t>
            </a:r>
            <a:r>
              <a:rPr lang="en-US" altLang="id-ID"/>
              <a:t> </a:t>
            </a:r>
            <a:r>
              <a:rPr lang="en-US" altLang="id-ID">
                <a:hlinkClick r:id="rId6" action="ppaction://hlinksldjump"/>
              </a:rPr>
              <a:t>3 </a:t>
            </a:r>
            <a:r>
              <a:rPr lang="en-US" altLang="id-ID"/>
              <a:t> </a:t>
            </a:r>
            <a:r>
              <a:rPr lang="en-US" altLang="id-ID">
                <a:hlinkClick r:id="rId7" action="ppaction://hlinksldjump"/>
              </a:rPr>
              <a:t>4 </a:t>
            </a:r>
            <a:r>
              <a:rPr lang="en-US" altLang="id-ID"/>
              <a:t> </a:t>
            </a:r>
            <a:r>
              <a:rPr lang="en-US" altLang="id-ID">
                <a:hlinkClick r:id="rId8" action="ppaction://hlinksldjump"/>
              </a:rPr>
              <a:t>5</a:t>
            </a:r>
            <a:r>
              <a:rPr lang="en-US" altLang="id-ID"/>
              <a:t>  </a:t>
            </a:r>
            <a:r>
              <a:rPr lang="en-US" altLang="id-ID">
                <a:hlinkClick r:id="rId8" action="ppaction://hlinksldjump"/>
              </a:rPr>
              <a:t>6</a:t>
            </a:r>
            <a:r>
              <a:rPr lang="en-US" altLang="id-ID"/>
              <a:t>  </a:t>
            </a:r>
            <a:r>
              <a:rPr lang="en-US" altLang="id-ID">
                <a:hlinkClick r:id="rId9" action="ppaction://hlinksldjump"/>
              </a:rPr>
              <a:t>7</a:t>
            </a:r>
            <a:r>
              <a:rPr lang="en-US" altLang="id-ID"/>
              <a:t>  </a:t>
            </a:r>
            <a:r>
              <a:rPr lang="en-US" altLang="id-ID">
                <a:hlinkClick r:id="rId10" action="ppaction://hlinksldjump"/>
              </a:rPr>
              <a:t>8</a:t>
            </a:r>
            <a:r>
              <a:rPr lang="en-US" altLang="id-ID"/>
              <a:t>  </a:t>
            </a:r>
            <a:r>
              <a:rPr lang="en-US" altLang="id-ID">
                <a:hlinkClick r:id="rId11" action="ppaction://hlinksldjump"/>
              </a:rPr>
              <a:t>9</a:t>
            </a:r>
            <a:r>
              <a:rPr lang="en-US" altLang="id-ID"/>
              <a:t>  </a:t>
            </a:r>
            <a:r>
              <a:rPr lang="en-US" altLang="id-ID">
                <a:hlinkClick r:id="rId12" action="ppaction://hlinksldjump"/>
              </a:rPr>
              <a:t>10</a:t>
            </a:r>
            <a:r>
              <a:rPr lang="en-US" altLang="id-ID"/>
              <a:t>  </a:t>
            </a:r>
            <a:r>
              <a:rPr lang="en-US" altLang="id-ID">
                <a:hlinkClick r:id="rId13" action="ppaction://hlinksldjump"/>
              </a:rPr>
              <a:t>11</a:t>
            </a:r>
            <a:r>
              <a:rPr lang="en-US" altLang="id-ID"/>
              <a:t>  </a:t>
            </a:r>
            <a:r>
              <a:rPr lang="en-US" altLang="id-ID">
                <a:hlinkClick r:id="rId14" action="ppaction://hlinksldjump"/>
              </a:rPr>
              <a:t>12</a:t>
            </a:r>
            <a:r>
              <a:rPr lang="en-US" altLang="id-ID"/>
              <a:t>  </a:t>
            </a:r>
            <a:r>
              <a:rPr lang="en-US" altLang="id-ID">
                <a:hlinkClick r:id="rId4" action="ppaction://hlinksldjump"/>
              </a:rPr>
              <a:t>13</a:t>
            </a:r>
            <a:r>
              <a:rPr lang="en-US" altLang="id-ID"/>
              <a:t>  </a:t>
            </a:r>
            <a:r>
              <a:rPr lang="en-US" altLang="id-ID">
                <a:hlinkClick r:id="rId15" action="ppaction://hlinksldjump"/>
              </a:rPr>
              <a:t>14</a:t>
            </a:r>
            <a:r>
              <a:rPr lang="en-US" altLang="id-ID"/>
              <a:t>  </a:t>
            </a:r>
            <a:r>
              <a:rPr lang="en-US" altLang="id-ID">
                <a:hlinkClick r:id="rId16" action="ppaction://hlinksldjump"/>
              </a:rPr>
              <a:t>15</a:t>
            </a:r>
            <a:r>
              <a:rPr lang="en-US" altLang="id-ID"/>
              <a:t> </a:t>
            </a:r>
            <a:r>
              <a:rPr lang="en-US" altLang="id-ID">
                <a:hlinkClick r:id="rId17" action="ppaction://hlinksldjump"/>
              </a:rPr>
              <a:t>16</a:t>
            </a:r>
            <a:r>
              <a:rPr lang="en-US" altLang="id-ID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6C85720-1AC0-F6B2-4734-61681A462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Email Virus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9AEABCD-5964-0359-4DE0-D3250B676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000"/>
              <a:t>Tipe virus yang disisipkan di attachment email.</a:t>
            </a:r>
          </a:p>
          <a:p>
            <a:pPr eaLnBrk="1" hangingPunct="1">
              <a:lnSpc>
                <a:spcPct val="80000"/>
              </a:lnSpc>
            </a:pPr>
            <a:endParaRPr lang="en-US" altLang="id-ID" sz="2000"/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Jika attachment dibuka maka akan menginfeksi komputer.</a:t>
            </a:r>
          </a:p>
          <a:p>
            <a:pPr eaLnBrk="1" hangingPunct="1">
              <a:lnSpc>
                <a:spcPct val="80000"/>
              </a:lnSpc>
            </a:pPr>
            <a:endParaRPr lang="en-US" altLang="id-ID" sz="2000"/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Program virus tersebut akan mendata daftar alamat akun email pengguna.</a:t>
            </a:r>
          </a:p>
          <a:p>
            <a:pPr eaLnBrk="1" hangingPunct="1">
              <a:lnSpc>
                <a:spcPct val="80000"/>
              </a:lnSpc>
            </a:pPr>
            <a:endParaRPr lang="en-US" altLang="id-ID" sz="2000"/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Secara otomatis virus akan mencopy dirinya dan mengirim email ke daftar akun email.</a:t>
            </a:r>
          </a:p>
          <a:p>
            <a:pPr eaLnBrk="1" hangingPunct="1">
              <a:lnSpc>
                <a:spcPct val="80000"/>
              </a:lnSpc>
            </a:pPr>
            <a:endParaRPr lang="en-US" altLang="id-ID" sz="2000"/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Umumnya akan mengirim mass email, memenuhi trafik jaringan, membuat komputer menjadi lambat dan membuat down server email.</a:t>
            </a:r>
          </a:p>
          <a:p>
            <a:pPr eaLnBrk="1" hangingPunct="1">
              <a:lnSpc>
                <a:spcPct val="80000"/>
              </a:lnSpc>
            </a:pPr>
            <a:endParaRPr lang="en-US" altLang="id-ID" sz="2000"/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11375EE0-2B85-DEBD-2159-544444E20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335714"/>
            <a:ext cx="502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hlinkClick r:id="rId4" action="ppaction://hlinksldjump"/>
              </a:rPr>
              <a:t>1 </a:t>
            </a:r>
            <a:r>
              <a:rPr lang="en-US" altLang="id-ID"/>
              <a:t> </a:t>
            </a:r>
            <a:r>
              <a:rPr lang="en-US" altLang="id-ID">
                <a:hlinkClick r:id="rId5" action="ppaction://hlinksldjump"/>
              </a:rPr>
              <a:t>2 </a:t>
            </a:r>
            <a:r>
              <a:rPr lang="en-US" altLang="id-ID"/>
              <a:t> </a:t>
            </a:r>
            <a:r>
              <a:rPr lang="en-US" altLang="id-ID">
                <a:hlinkClick r:id="rId6" action="ppaction://hlinksldjump"/>
              </a:rPr>
              <a:t>3 </a:t>
            </a:r>
            <a:r>
              <a:rPr lang="en-US" altLang="id-ID"/>
              <a:t> </a:t>
            </a:r>
            <a:r>
              <a:rPr lang="en-US" altLang="id-ID">
                <a:hlinkClick r:id="rId7" action="ppaction://hlinksldjump"/>
              </a:rPr>
              <a:t>4 </a:t>
            </a:r>
            <a:r>
              <a:rPr lang="en-US" altLang="id-ID"/>
              <a:t> </a:t>
            </a:r>
            <a:r>
              <a:rPr lang="en-US" altLang="id-ID">
                <a:hlinkClick r:id="rId8" action="ppaction://hlinksldjump"/>
              </a:rPr>
              <a:t>5</a:t>
            </a:r>
            <a:r>
              <a:rPr lang="en-US" altLang="id-ID"/>
              <a:t>  </a:t>
            </a:r>
            <a:r>
              <a:rPr lang="en-US" altLang="id-ID">
                <a:hlinkClick r:id="rId8" action="ppaction://hlinksldjump"/>
              </a:rPr>
              <a:t>6</a:t>
            </a:r>
            <a:r>
              <a:rPr lang="en-US" altLang="id-ID"/>
              <a:t>  </a:t>
            </a:r>
            <a:r>
              <a:rPr lang="en-US" altLang="id-ID">
                <a:hlinkClick r:id="rId9" action="ppaction://hlinksldjump"/>
              </a:rPr>
              <a:t>7</a:t>
            </a:r>
            <a:r>
              <a:rPr lang="en-US" altLang="id-ID"/>
              <a:t>  </a:t>
            </a:r>
            <a:r>
              <a:rPr lang="en-US" altLang="id-ID">
                <a:hlinkClick r:id="rId10" action="ppaction://hlinksldjump"/>
              </a:rPr>
              <a:t>8</a:t>
            </a:r>
            <a:r>
              <a:rPr lang="en-US" altLang="id-ID"/>
              <a:t>  </a:t>
            </a:r>
            <a:r>
              <a:rPr lang="en-US" altLang="id-ID">
                <a:hlinkClick r:id="rId11" action="ppaction://hlinksldjump"/>
              </a:rPr>
              <a:t>9</a:t>
            </a:r>
            <a:r>
              <a:rPr lang="en-US" altLang="id-ID"/>
              <a:t>  </a:t>
            </a:r>
            <a:r>
              <a:rPr lang="en-US" altLang="id-ID">
                <a:hlinkClick r:id="rId12" action="ppaction://hlinksldjump"/>
              </a:rPr>
              <a:t>10</a:t>
            </a:r>
            <a:r>
              <a:rPr lang="en-US" altLang="id-ID"/>
              <a:t>  </a:t>
            </a:r>
            <a:r>
              <a:rPr lang="en-US" altLang="id-ID">
                <a:hlinkClick r:id="rId13" action="ppaction://hlinksldjump"/>
              </a:rPr>
              <a:t>11</a:t>
            </a:r>
            <a:r>
              <a:rPr lang="en-US" altLang="id-ID"/>
              <a:t>  </a:t>
            </a:r>
            <a:r>
              <a:rPr lang="en-US" altLang="id-ID">
                <a:hlinkClick r:id="rId14" action="ppaction://hlinksldjump"/>
              </a:rPr>
              <a:t>12</a:t>
            </a:r>
            <a:r>
              <a:rPr lang="en-US" altLang="id-ID"/>
              <a:t>  </a:t>
            </a:r>
            <a:r>
              <a:rPr lang="en-US" altLang="id-ID">
                <a:hlinkClick r:id="rId4" action="ppaction://hlinksldjump"/>
              </a:rPr>
              <a:t>13</a:t>
            </a:r>
            <a:r>
              <a:rPr lang="en-US" altLang="id-ID"/>
              <a:t>  </a:t>
            </a:r>
            <a:r>
              <a:rPr lang="en-US" altLang="id-ID">
                <a:hlinkClick r:id="rId15" action="ppaction://hlinksldjump"/>
              </a:rPr>
              <a:t>14</a:t>
            </a:r>
            <a:r>
              <a:rPr lang="en-US" altLang="id-ID"/>
              <a:t>  </a:t>
            </a:r>
            <a:r>
              <a:rPr lang="en-US" altLang="id-ID">
                <a:hlinkClick r:id="rId16" action="ppaction://hlinksldjump"/>
              </a:rPr>
              <a:t>15</a:t>
            </a:r>
            <a:r>
              <a:rPr lang="en-US" altLang="id-ID"/>
              <a:t> </a:t>
            </a:r>
            <a:r>
              <a:rPr lang="en-US" altLang="id-ID">
                <a:hlinkClick r:id="rId17" action="ppaction://hlinksldjump"/>
              </a:rPr>
              <a:t>16</a:t>
            </a:r>
            <a:r>
              <a:rPr lang="en-US" altLang="id-ID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3777D08-5F7A-F95D-1E0B-FFE854DE0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Internet Worms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3F92B3B-7927-F080-54F5-0F4AB5AAA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000"/>
              <a:t>Worm adalah sejenis program yang bisa mengcopy dan mengirim dirinya via jalur komunikasi jaringan Internet.</a:t>
            </a:r>
          </a:p>
          <a:p>
            <a:pPr eaLnBrk="1" hangingPunct="1">
              <a:lnSpc>
                <a:spcPct val="80000"/>
              </a:lnSpc>
            </a:pPr>
            <a:endParaRPr lang="en-US" altLang="id-ID" sz="2000"/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Umumnya menyerang melalu celah/lubang keamanan OS komputer.</a:t>
            </a:r>
          </a:p>
          <a:p>
            <a:pPr eaLnBrk="1" hangingPunct="1">
              <a:lnSpc>
                <a:spcPct val="80000"/>
              </a:lnSpc>
            </a:pPr>
            <a:endParaRPr lang="en-US" altLang="id-ID" sz="2000"/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Worm mampu mengirim paket data secara terus menerus ke situs tertentu via jalur koneksi LAN/Internet.</a:t>
            </a:r>
          </a:p>
          <a:p>
            <a:pPr eaLnBrk="1" hangingPunct="1">
              <a:lnSpc>
                <a:spcPct val="80000"/>
              </a:lnSpc>
            </a:pPr>
            <a:endParaRPr lang="en-US" altLang="id-ID" sz="2000"/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Efeknya membuat trafik jaringan penuh, memperlambat koneksi dan membuat lambat/hang komputer pengguna.</a:t>
            </a:r>
          </a:p>
          <a:p>
            <a:pPr eaLnBrk="1" hangingPunct="1">
              <a:lnSpc>
                <a:spcPct val="80000"/>
              </a:lnSpc>
            </a:pPr>
            <a:endParaRPr lang="en-US" altLang="id-ID" sz="2000"/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Worm bisa menyebar melalui email atau file dokumen tertentu.</a:t>
            </a:r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B4C41F89-216E-D11D-AE19-4E68B458F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6248400"/>
            <a:ext cx="495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hlinkClick r:id="rId4" action="ppaction://hlinksldjump"/>
              </a:rPr>
              <a:t>1 </a:t>
            </a:r>
            <a:r>
              <a:rPr lang="en-US" altLang="id-ID"/>
              <a:t> </a:t>
            </a:r>
            <a:r>
              <a:rPr lang="en-US" altLang="id-ID">
                <a:hlinkClick r:id="rId5" action="ppaction://hlinksldjump"/>
              </a:rPr>
              <a:t>2 </a:t>
            </a:r>
            <a:r>
              <a:rPr lang="en-US" altLang="id-ID"/>
              <a:t> </a:t>
            </a:r>
            <a:r>
              <a:rPr lang="en-US" altLang="id-ID">
                <a:hlinkClick r:id="rId6" action="ppaction://hlinksldjump"/>
              </a:rPr>
              <a:t>3 </a:t>
            </a:r>
            <a:r>
              <a:rPr lang="en-US" altLang="id-ID"/>
              <a:t> </a:t>
            </a:r>
            <a:r>
              <a:rPr lang="en-US" altLang="id-ID">
                <a:hlinkClick r:id="rId7" action="ppaction://hlinksldjump"/>
              </a:rPr>
              <a:t>4 </a:t>
            </a:r>
            <a:r>
              <a:rPr lang="en-US" altLang="id-ID"/>
              <a:t> </a:t>
            </a:r>
            <a:r>
              <a:rPr lang="en-US" altLang="id-ID">
                <a:hlinkClick r:id="rId8" action="ppaction://hlinksldjump"/>
              </a:rPr>
              <a:t>5</a:t>
            </a:r>
            <a:r>
              <a:rPr lang="en-US" altLang="id-ID"/>
              <a:t>  </a:t>
            </a:r>
            <a:r>
              <a:rPr lang="en-US" altLang="id-ID">
                <a:hlinkClick r:id="rId8" action="ppaction://hlinksldjump"/>
              </a:rPr>
              <a:t>6</a:t>
            </a:r>
            <a:r>
              <a:rPr lang="en-US" altLang="id-ID"/>
              <a:t>  </a:t>
            </a:r>
            <a:r>
              <a:rPr lang="en-US" altLang="id-ID">
                <a:hlinkClick r:id="rId9" action="ppaction://hlinksldjump"/>
              </a:rPr>
              <a:t>7</a:t>
            </a:r>
            <a:r>
              <a:rPr lang="en-US" altLang="id-ID"/>
              <a:t>  </a:t>
            </a:r>
            <a:r>
              <a:rPr lang="en-US" altLang="id-ID">
                <a:hlinkClick r:id="rId10" action="ppaction://hlinksldjump"/>
              </a:rPr>
              <a:t>8</a:t>
            </a:r>
            <a:r>
              <a:rPr lang="en-US" altLang="id-ID"/>
              <a:t>  </a:t>
            </a:r>
            <a:r>
              <a:rPr lang="en-US" altLang="id-ID">
                <a:hlinkClick r:id="rId11" action="ppaction://hlinksldjump"/>
              </a:rPr>
              <a:t>9</a:t>
            </a:r>
            <a:r>
              <a:rPr lang="en-US" altLang="id-ID"/>
              <a:t>  </a:t>
            </a:r>
            <a:r>
              <a:rPr lang="en-US" altLang="id-ID">
                <a:hlinkClick r:id="rId12" action="ppaction://hlinksldjump"/>
              </a:rPr>
              <a:t>10</a:t>
            </a:r>
            <a:r>
              <a:rPr lang="en-US" altLang="id-ID"/>
              <a:t>  </a:t>
            </a:r>
            <a:r>
              <a:rPr lang="en-US" altLang="id-ID">
                <a:hlinkClick r:id="rId13" action="ppaction://hlinksldjump"/>
              </a:rPr>
              <a:t>11</a:t>
            </a:r>
            <a:r>
              <a:rPr lang="en-US" altLang="id-ID"/>
              <a:t>  </a:t>
            </a:r>
            <a:r>
              <a:rPr lang="en-US" altLang="id-ID">
                <a:hlinkClick r:id="rId14" action="ppaction://hlinksldjump"/>
              </a:rPr>
              <a:t>12</a:t>
            </a:r>
            <a:r>
              <a:rPr lang="en-US" altLang="id-ID"/>
              <a:t>  </a:t>
            </a:r>
            <a:r>
              <a:rPr lang="en-US" altLang="id-ID">
                <a:hlinkClick r:id="rId4" action="ppaction://hlinksldjump"/>
              </a:rPr>
              <a:t>13</a:t>
            </a:r>
            <a:r>
              <a:rPr lang="en-US" altLang="id-ID"/>
              <a:t>  </a:t>
            </a:r>
            <a:r>
              <a:rPr lang="en-US" altLang="id-ID">
                <a:hlinkClick r:id="rId15" action="ppaction://hlinksldjump"/>
              </a:rPr>
              <a:t>14</a:t>
            </a:r>
            <a:r>
              <a:rPr lang="en-US" altLang="id-ID"/>
              <a:t>  </a:t>
            </a:r>
            <a:r>
              <a:rPr lang="en-US" altLang="id-ID">
                <a:hlinkClick r:id="rId16" action="ppaction://hlinksldjump"/>
              </a:rPr>
              <a:t>15</a:t>
            </a:r>
            <a:r>
              <a:rPr lang="en-US" altLang="id-ID"/>
              <a:t> </a:t>
            </a:r>
            <a:r>
              <a:rPr lang="en-US" altLang="id-ID">
                <a:hlinkClick r:id="rId17" action="ppaction://hlinksldjump"/>
              </a:rPr>
              <a:t>16</a:t>
            </a:r>
            <a:r>
              <a:rPr lang="en-US" altLang="id-ID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535C4A8-73A8-46EF-EBA1-40EC8988F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Spam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547D9D5-9F1A-0AF0-646A-0C3C1B052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800"/>
              <a:t>Spam adalah sejenis komersial email yang menjadi sampah mail (junkmail).</a:t>
            </a:r>
          </a:p>
          <a:p>
            <a:pPr eaLnBrk="1" hangingPunct="1">
              <a:lnSpc>
                <a:spcPct val="80000"/>
              </a:lnSpc>
            </a:pPr>
            <a:endParaRPr lang="en-US" altLang="id-ID" sz="2800"/>
          </a:p>
          <a:p>
            <a:pPr eaLnBrk="1" hangingPunct="1">
              <a:lnSpc>
                <a:spcPct val="80000"/>
              </a:lnSpc>
            </a:pPr>
            <a:r>
              <a:rPr lang="en-US" altLang="id-ID" sz="2800"/>
              <a:t>Para spammer dapat mengirim jutaan email via internet untuk kepentingan promosi produk/info tertentu.</a:t>
            </a:r>
          </a:p>
          <a:p>
            <a:pPr eaLnBrk="1" hangingPunct="1">
              <a:lnSpc>
                <a:spcPct val="80000"/>
              </a:lnSpc>
            </a:pPr>
            <a:endParaRPr lang="en-US" altLang="id-ID" sz="2800"/>
          </a:p>
          <a:p>
            <a:pPr eaLnBrk="1" hangingPunct="1">
              <a:lnSpc>
                <a:spcPct val="80000"/>
              </a:lnSpc>
            </a:pPr>
            <a:r>
              <a:rPr lang="en-US" altLang="id-ID" sz="2800"/>
              <a:t>Efeknya sangat mengganggu kenyamanan email pengguna dan berpotensi juga membawa virus/worm/trojan.</a:t>
            </a:r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591FC416-DEC6-984F-C88C-DAEF9B72B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6248400"/>
            <a:ext cx="495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hlinkClick r:id="rId4" action="ppaction://hlinksldjump"/>
              </a:rPr>
              <a:t>1 </a:t>
            </a:r>
            <a:r>
              <a:rPr lang="en-US" altLang="id-ID"/>
              <a:t> </a:t>
            </a:r>
            <a:r>
              <a:rPr lang="en-US" altLang="id-ID">
                <a:hlinkClick r:id="rId5" action="ppaction://hlinksldjump"/>
              </a:rPr>
              <a:t>2 </a:t>
            </a:r>
            <a:r>
              <a:rPr lang="en-US" altLang="id-ID"/>
              <a:t> </a:t>
            </a:r>
            <a:r>
              <a:rPr lang="en-US" altLang="id-ID">
                <a:hlinkClick r:id="rId6" action="ppaction://hlinksldjump"/>
              </a:rPr>
              <a:t>3 </a:t>
            </a:r>
            <a:r>
              <a:rPr lang="en-US" altLang="id-ID"/>
              <a:t> </a:t>
            </a:r>
            <a:r>
              <a:rPr lang="en-US" altLang="id-ID">
                <a:hlinkClick r:id="rId7" action="ppaction://hlinksldjump"/>
              </a:rPr>
              <a:t>4 </a:t>
            </a:r>
            <a:r>
              <a:rPr lang="en-US" altLang="id-ID"/>
              <a:t> </a:t>
            </a:r>
            <a:r>
              <a:rPr lang="en-US" altLang="id-ID">
                <a:hlinkClick r:id="rId8" action="ppaction://hlinksldjump"/>
              </a:rPr>
              <a:t>5</a:t>
            </a:r>
            <a:r>
              <a:rPr lang="en-US" altLang="id-ID"/>
              <a:t>  </a:t>
            </a:r>
            <a:r>
              <a:rPr lang="en-US" altLang="id-ID">
                <a:hlinkClick r:id="rId8" action="ppaction://hlinksldjump"/>
              </a:rPr>
              <a:t>6</a:t>
            </a:r>
            <a:r>
              <a:rPr lang="en-US" altLang="id-ID"/>
              <a:t>  </a:t>
            </a:r>
            <a:r>
              <a:rPr lang="en-US" altLang="id-ID">
                <a:hlinkClick r:id="rId9" action="ppaction://hlinksldjump"/>
              </a:rPr>
              <a:t>7</a:t>
            </a:r>
            <a:r>
              <a:rPr lang="en-US" altLang="id-ID"/>
              <a:t>  </a:t>
            </a:r>
            <a:r>
              <a:rPr lang="en-US" altLang="id-ID">
                <a:hlinkClick r:id="rId10" action="ppaction://hlinksldjump"/>
              </a:rPr>
              <a:t>8</a:t>
            </a:r>
            <a:r>
              <a:rPr lang="en-US" altLang="id-ID"/>
              <a:t>  </a:t>
            </a:r>
            <a:r>
              <a:rPr lang="en-US" altLang="id-ID">
                <a:hlinkClick r:id="rId11" action="ppaction://hlinksldjump"/>
              </a:rPr>
              <a:t>9</a:t>
            </a:r>
            <a:r>
              <a:rPr lang="en-US" altLang="id-ID"/>
              <a:t>  </a:t>
            </a:r>
            <a:r>
              <a:rPr lang="en-US" altLang="id-ID">
                <a:hlinkClick r:id="rId12" action="ppaction://hlinksldjump"/>
              </a:rPr>
              <a:t>10</a:t>
            </a:r>
            <a:r>
              <a:rPr lang="en-US" altLang="id-ID"/>
              <a:t>  </a:t>
            </a:r>
            <a:r>
              <a:rPr lang="en-US" altLang="id-ID">
                <a:hlinkClick r:id="rId13" action="ppaction://hlinksldjump"/>
              </a:rPr>
              <a:t>11</a:t>
            </a:r>
            <a:r>
              <a:rPr lang="en-US" altLang="id-ID"/>
              <a:t>  </a:t>
            </a:r>
            <a:r>
              <a:rPr lang="en-US" altLang="id-ID">
                <a:hlinkClick r:id="rId14" action="ppaction://hlinksldjump"/>
              </a:rPr>
              <a:t>12</a:t>
            </a:r>
            <a:r>
              <a:rPr lang="en-US" altLang="id-ID"/>
              <a:t>  </a:t>
            </a:r>
            <a:r>
              <a:rPr lang="en-US" altLang="id-ID">
                <a:hlinkClick r:id="rId4" action="ppaction://hlinksldjump"/>
              </a:rPr>
              <a:t>13</a:t>
            </a:r>
            <a:r>
              <a:rPr lang="en-US" altLang="id-ID"/>
              <a:t>  </a:t>
            </a:r>
            <a:r>
              <a:rPr lang="en-US" altLang="id-ID">
                <a:hlinkClick r:id="rId15" action="ppaction://hlinksldjump"/>
              </a:rPr>
              <a:t>14</a:t>
            </a:r>
            <a:r>
              <a:rPr lang="en-US" altLang="id-ID"/>
              <a:t>  </a:t>
            </a:r>
            <a:r>
              <a:rPr lang="en-US" altLang="id-ID">
                <a:hlinkClick r:id="rId16" action="ppaction://hlinksldjump"/>
              </a:rPr>
              <a:t>15</a:t>
            </a:r>
            <a:r>
              <a:rPr lang="en-US" altLang="id-ID"/>
              <a:t> </a:t>
            </a:r>
            <a:r>
              <a:rPr lang="en-US" altLang="id-ID">
                <a:hlinkClick r:id="rId17" action="ppaction://hlinksldjump"/>
              </a:rPr>
              <a:t>16</a:t>
            </a:r>
            <a:r>
              <a:rPr lang="en-US" altLang="id-ID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8BF7C88-F60D-084C-213F-DEDC66050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Trojan Horse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A4CA5BB-6EB2-C68C-33F0-5E3FECAAD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d-ID" sz="2000"/>
              <a:t>Trojan adalah suatu program tersembunyi dalam suatu aplikasi tertentu.</a:t>
            </a:r>
          </a:p>
          <a:p>
            <a:pPr eaLnBrk="1" hangingPunct="1">
              <a:lnSpc>
                <a:spcPct val="80000"/>
              </a:lnSpc>
            </a:pPr>
            <a:endParaRPr lang="en-US" altLang="id-ID" sz="2000"/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Umumnya disembuyikan pada aplikasi tertentu seperti: games software, update program, dsb.</a:t>
            </a:r>
          </a:p>
          <a:p>
            <a:pPr eaLnBrk="1" hangingPunct="1">
              <a:lnSpc>
                <a:spcPct val="80000"/>
              </a:lnSpc>
            </a:pPr>
            <a:endParaRPr lang="en-US" altLang="id-ID" sz="2000"/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Jika aktif maka program tersebut umumnya akan mengirim paket data via jalur internet ke server/situs tertentu, atau mencuri data komputer Anda dan mengirimkannya ke situs tertentu.</a:t>
            </a:r>
          </a:p>
          <a:p>
            <a:pPr eaLnBrk="1" hangingPunct="1">
              <a:lnSpc>
                <a:spcPct val="80000"/>
              </a:lnSpc>
            </a:pPr>
            <a:endParaRPr lang="en-US" altLang="id-ID" sz="2000"/>
          </a:p>
          <a:p>
            <a:pPr eaLnBrk="1" hangingPunct="1">
              <a:lnSpc>
                <a:spcPct val="80000"/>
              </a:lnSpc>
            </a:pPr>
            <a:r>
              <a:rPr lang="en-US" altLang="id-ID" sz="2000"/>
              <a:t>Efeknya akan memenuhi jalur komunikasi, memperlambat koneksi, membuat komputer hang, dan berpotensi menjadikan komputer Anda sebagai sumber Denidal Of Services Attack.</a:t>
            </a:r>
          </a:p>
        </p:txBody>
      </p:sp>
      <p:sp>
        <p:nvSpPr>
          <p:cNvPr id="9220" name="Rectangle 5">
            <a:extLst>
              <a:ext uri="{FF2B5EF4-FFF2-40B4-BE49-F238E27FC236}">
                <a16:creationId xmlns:a16="http://schemas.microsoft.com/office/drawing/2014/main" id="{A5F42B00-4E0A-9FB5-F7EE-9176FB47E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6248400"/>
            <a:ext cx="495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hlinkClick r:id="rId4" action="ppaction://hlinksldjump"/>
              </a:rPr>
              <a:t>1 </a:t>
            </a:r>
            <a:r>
              <a:rPr lang="en-US" altLang="id-ID"/>
              <a:t> </a:t>
            </a:r>
            <a:r>
              <a:rPr lang="en-US" altLang="id-ID">
                <a:hlinkClick r:id="rId5" action="ppaction://hlinksldjump"/>
              </a:rPr>
              <a:t>2 </a:t>
            </a:r>
            <a:r>
              <a:rPr lang="en-US" altLang="id-ID"/>
              <a:t> </a:t>
            </a:r>
            <a:r>
              <a:rPr lang="en-US" altLang="id-ID">
                <a:hlinkClick r:id="rId6" action="ppaction://hlinksldjump"/>
              </a:rPr>
              <a:t>3 </a:t>
            </a:r>
            <a:r>
              <a:rPr lang="en-US" altLang="id-ID"/>
              <a:t> </a:t>
            </a:r>
            <a:r>
              <a:rPr lang="en-US" altLang="id-ID">
                <a:hlinkClick r:id="rId7" action="ppaction://hlinksldjump"/>
              </a:rPr>
              <a:t>4 </a:t>
            </a:r>
            <a:r>
              <a:rPr lang="en-US" altLang="id-ID"/>
              <a:t> </a:t>
            </a:r>
            <a:r>
              <a:rPr lang="en-US" altLang="id-ID">
                <a:hlinkClick r:id="rId8" action="ppaction://hlinksldjump"/>
              </a:rPr>
              <a:t>5</a:t>
            </a:r>
            <a:r>
              <a:rPr lang="en-US" altLang="id-ID"/>
              <a:t>  </a:t>
            </a:r>
            <a:r>
              <a:rPr lang="en-US" altLang="id-ID">
                <a:hlinkClick r:id="rId8" action="ppaction://hlinksldjump"/>
              </a:rPr>
              <a:t>6</a:t>
            </a:r>
            <a:r>
              <a:rPr lang="en-US" altLang="id-ID"/>
              <a:t>  </a:t>
            </a:r>
            <a:r>
              <a:rPr lang="en-US" altLang="id-ID">
                <a:hlinkClick r:id="rId9" action="ppaction://hlinksldjump"/>
              </a:rPr>
              <a:t>7</a:t>
            </a:r>
            <a:r>
              <a:rPr lang="en-US" altLang="id-ID"/>
              <a:t>  </a:t>
            </a:r>
            <a:r>
              <a:rPr lang="en-US" altLang="id-ID">
                <a:hlinkClick r:id="rId10" action="ppaction://hlinksldjump"/>
              </a:rPr>
              <a:t>8</a:t>
            </a:r>
            <a:r>
              <a:rPr lang="en-US" altLang="id-ID"/>
              <a:t>  </a:t>
            </a:r>
            <a:r>
              <a:rPr lang="en-US" altLang="id-ID">
                <a:hlinkClick r:id="rId11" action="ppaction://hlinksldjump"/>
              </a:rPr>
              <a:t>9</a:t>
            </a:r>
            <a:r>
              <a:rPr lang="en-US" altLang="id-ID"/>
              <a:t>  </a:t>
            </a:r>
            <a:r>
              <a:rPr lang="en-US" altLang="id-ID">
                <a:hlinkClick r:id="rId12" action="ppaction://hlinksldjump"/>
              </a:rPr>
              <a:t>10</a:t>
            </a:r>
            <a:r>
              <a:rPr lang="en-US" altLang="id-ID"/>
              <a:t>  </a:t>
            </a:r>
            <a:r>
              <a:rPr lang="en-US" altLang="id-ID">
                <a:hlinkClick r:id="rId13" action="ppaction://hlinksldjump"/>
              </a:rPr>
              <a:t>11</a:t>
            </a:r>
            <a:r>
              <a:rPr lang="en-US" altLang="id-ID"/>
              <a:t>  </a:t>
            </a:r>
            <a:r>
              <a:rPr lang="en-US" altLang="id-ID">
                <a:hlinkClick r:id="rId14" action="ppaction://hlinksldjump"/>
              </a:rPr>
              <a:t>12</a:t>
            </a:r>
            <a:r>
              <a:rPr lang="en-US" altLang="id-ID"/>
              <a:t>  </a:t>
            </a:r>
            <a:r>
              <a:rPr lang="en-US" altLang="id-ID">
                <a:hlinkClick r:id="rId4" action="ppaction://hlinksldjump"/>
              </a:rPr>
              <a:t>13</a:t>
            </a:r>
            <a:r>
              <a:rPr lang="en-US" altLang="id-ID"/>
              <a:t>  </a:t>
            </a:r>
            <a:r>
              <a:rPr lang="en-US" altLang="id-ID">
                <a:hlinkClick r:id="rId15" action="ppaction://hlinksldjump"/>
              </a:rPr>
              <a:t>14</a:t>
            </a:r>
            <a:r>
              <a:rPr lang="en-US" altLang="id-ID"/>
              <a:t>  </a:t>
            </a:r>
            <a:r>
              <a:rPr lang="en-US" altLang="id-ID">
                <a:hlinkClick r:id="rId16" action="ppaction://hlinksldjump"/>
              </a:rPr>
              <a:t>15</a:t>
            </a:r>
            <a:r>
              <a:rPr lang="en-US" altLang="id-ID"/>
              <a:t> </a:t>
            </a:r>
            <a:r>
              <a:rPr lang="en-US" altLang="id-ID">
                <a:hlinkClick r:id="rId17" action="ppaction://hlinksldjump"/>
              </a:rPr>
              <a:t>16</a:t>
            </a:r>
            <a:r>
              <a:rPr lang="en-US" altLang="id-ID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1280C70-F7BD-EA89-6A49-5FF488A1F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Spyware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E4F1F1A-1417-F80E-F931-EA556D96E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d-ID" sz="2400"/>
              <a:t>Spyware adalah suatu program dengan tujuan menyusupi iklan tertentu (adware) atau mengambil informasi penting di komputer pengguna.</a:t>
            </a:r>
          </a:p>
          <a:p>
            <a:pPr eaLnBrk="1" hangingPunct="1">
              <a:lnSpc>
                <a:spcPct val="90000"/>
              </a:lnSpc>
            </a:pPr>
            <a:endParaRPr lang="en-US" altLang="id-ID" sz="2400"/>
          </a:p>
          <a:p>
            <a:pPr eaLnBrk="1" hangingPunct="1">
              <a:lnSpc>
                <a:spcPct val="90000"/>
              </a:lnSpc>
            </a:pPr>
            <a:r>
              <a:rPr lang="en-US" altLang="id-ID" sz="2400"/>
              <a:t>Spyware berpotensi menggangu kenyamanan pengguna dan mencuri data-data tertentu di komputer pengguna untuk dikirim ke hacker.</a:t>
            </a:r>
          </a:p>
          <a:p>
            <a:pPr eaLnBrk="1" hangingPunct="1">
              <a:lnSpc>
                <a:spcPct val="90000"/>
              </a:lnSpc>
            </a:pPr>
            <a:endParaRPr lang="en-US" altLang="id-ID" sz="2400"/>
          </a:p>
          <a:p>
            <a:pPr eaLnBrk="1" hangingPunct="1">
              <a:lnSpc>
                <a:spcPct val="90000"/>
              </a:lnSpc>
            </a:pPr>
            <a:r>
              <a:rPr lang="en-US" altLang="id-ID" sz="2400"/>
              <a:t>Efek spyware akan menkonsumsi memory komputer sehingga komputer menjadi lambat atau hang.</a:t>
            </a: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EDA8AEB1-1996-1E54-93A0-34C08029F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248400"/>
            <a:ext cx="502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hlinkClick r:id="rId4" action="ppaction://hlinksldjump"/>
              </a:rPr>
              <a:t>1 </a:t>
            </a:r>
            <a:r>
              <a:rPr lang="en-US" altLang="id-ID"/>
              <a:t> </a:t>
            </a:r>
            <a:r>
              <a:rPr lang="en-US" altLang="id-ID">
                <a:hlinkClick r:id="rId5" action="ppaction://hlinksldjump"/>
              </a:rPr>
              <a:t>2 </a:t>
            </a:r>
            <a:r>
              <a:rPr lang="en-US" altLang="id-ID"/>
              <a:t> </a:t>
            </a:r>
            <a:r>
              <a:rPr lang="en-US" altLang="id-ID">
                <a:hlinkClick r:id="rId6" action="ppaction://hlinksldjump"/>
              </a:rPr>
              <a:t>3 </a:t>
            </a:r>
            <a:r>
              <a:rPr lang="en-US" altLang="id-ID"/>
              <a:t> </a:t>
            </a:r>
            <a:r>
              <a:rPr lang="en-US" altLang="id-ID">
                <a:hlinkClick r:id="rId7" action="ppaction://hlinksldjump"/>
              </a:rPr>
              <a:t>4 </a:t>
            </a:r>
            <a:r>
              <a:rPr lang="en-US" altLang="id-ID"/>
              <a:t> </a:t>
            </a:r>
            <a:r>
              <a:rPr lang="en-US" altLang="id-ID">
                <a:hlinkClick r:id="rId8" action="ppaction://hlinksldjump"/>
              </a:rPr>
              <a:t>5</a:t>
            </a:r>
            <a:r>
              <a:rPr lang="en-US" altLang="id-ID"/>
              <a:t>  </a:t>
            </a:r>
            <a:r>
              <a:rPr lang="en-US" altLang="id-ID">
                <a:hlinkClick r:id="rId8" action="ppaction://hlinksldjump"/>
              </a:rPr>
              <a:t>6</a:t>
            </a:r>
            <a:r>
              <a:rPr lang="en-US" altLang="id-ID"/>
              <a:t>  </a:t>
            </a:r>
            <a:r>
              <a:rPr lang="en-US" altLang="id-ID">
                <a:hlinkClick r:id="rId9" action="ppaction://hlinksldjump"/>
              </a:rPr>
              <a:t>7</a:t>
            </a:r>
            <a:r>
              <a:rPr lang="en-US" altLang="id-ID"/>
              <a:t>  </a:t>
            </a:r>
            <a:r>
              <a:rPr lang="en-US" altLang="id-ID">
                <a:hlinkClick r:id="rId10" action="ppaction://hlinksldjump"/>
              </a:rPr>
              <a:t>8</a:t>
            </a:r>
            <a:r>
              <a:rPr lang="en-US" altLang="id-ID"/>
              <a:t>  </a:t>
            </a:r>
            <a:r>
              <a:rPr lang="en-US" altLang="id-ID">
                <a:hlinkClick r:id="rId11" action="ppaction://hlinksldjump"/>
              </a:rPr>
              <a:t>9</a:t>
            </a:r>
            <a:r>
              <a:rPr lang="en-US" altLang="id-ID"/>
              <a:t>  </a:t>
            </a:r>
            <a:r>
              <a:rPr lang="en-US" altLang="id-ID">
                <a:hlinkClick r:id="rId12" action="ppaction://hlinksldjump"/>
              </a:rPr>
              <a:t>10</a:t>
            </a:r>
            <a:r>
              <a:rPr lang="en-US" altLang="id-ID"/>
              <a:t>  </a:t>
            </a:r>
            <a:r>
              <a:rPr lang="en-US" altLang="id-ID">
                <a:hlinkClick r:id="rId13" action="ppaction://hlinksldjump"/>
              </a:rPr>
              <a:t>11</a:t>
            </a:r>
            <a:r>
              <a:rPr lang="en-US" altLang="id-ID"/>
              <a:t>  </a:t>
            </a:r>
            <a:r>
              <a:rPr lang="en-US" altLang="id-ID">
                <a:hlinkClick r:id="rId14" action="ppaction://hlinksldjump"/>
              </a:rPr>
              <a:t>12</a:t>
            </a:r>
            <a:r>
              <a:rPr lang="en-US" altLang="id-ID"/>
              <a:t>  </a:t>
            </a:r>
            <a:r>
              <a:rPr lang="en-US" altLang="id-ID">
                <a:hlinkClick r:id="rId4" action="ppaction://hlinksldjump"/>
              </a:rPr>
              <a:t>13</a:t>
            </a:r>
            <a:r>
              <a:rPr lang="en-US" altLang="id-ID"/>
              <a:t>  </a:t>
            </a:r>
            <a:r>
              <a:rPr lang="en-US" altLang="id-ID">
                <a:hlinkClick r:id="rId15" action="ppaction://hlinksldjump"/>
              </a:rPr>
              <a:t>14</a:t>
            </a:r>
            <a:r>
              <a:rPr lang="en-US" altLang="id-ID"/>
              <a:t>  </a:t>
            </a:r>
            <a:r>
              <a:rPr lang="en-US" altLang="id-ID">
                <a:hlinkClick r:id="rId16" action="ppaction://hlinksldjump"/>
              </a:rPr>
              <a:t>15</a:t>
            </a:r>
            <a:r>
              <a:rPr lang="en-US" altLang="id-ID"/>
              <a:t> </a:t>
            </a:r>
            <a:r>
              <a:rPr lang="en-US" altLang="id-ID">
                <a:hlinkClick r:id="rId17" action="ppaction://hlinksldjump"/>
              </a:rPr>
              <a:t>16</a:t>
            </a:r>
            <a:r>
              <a:rPr lang="en-US" altLang="id-ID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BAE9EA8-D299-1334-AD84-56EEF40DC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id-ID" sz="3600"/>
              <a:t>Viruses Timeline</a:t>
            </a:r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0142F756-AEF6-BB61-C5D8-0BB991E9F2E1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219201"/>
            <a:ext cx="7696200" cy="5135563"/>
          </a:xfrm>
          <a:noFill/>
        </p:spPr>
      </p:pic>
      <p:sp>
        <p:nvSpPr>
          <p:cNvPr id="11268" name="Rectangle 5">
            <a:extLst>
              <a:ext uri="{FF2B5EF4-FFF2-40B4-BE49-F238E27FC236}">
                <a16:creationId xmlns:a16="http://schemas.microsoft.com/office/drawing/2014/main" id="{B2C6D75B-6A67-FC80-34D2-5C8276F98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411914"/>
            <a:ext cx="510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id-ID">
                <a:solidFill>
                  <a:srgbClr val="FF0000"/>
                </a:solidFill>
                <a:hlinkClick r:id="rId5" action="ppaction://hlinksldjump"/>
              </a:rPr>
              <a:t>1 </a:t>
            </a:r>
            <a:r>
              <a:rPr lang="en-US" altLang="id-ID">
                <a:solidFill>
                  <a:srgbClr val="FF0000"/>
                </a:solidFill>
              </a:rPr>
              <a:t> </a:t>
            </a:r>
            <a:r>
              <a:rPr lang="en-US" altLang="id-ID">
                <a:solidFill>
                  <a:srgbClr val="FF0000"/>
                </a:solidFill>
                <a:hlinkClick r:id="rId6" action="ppaction://hlinksldjump"/>
              </a:rPr>
              <a:t>2 </a:t>
            </a:r>
            <a:r>
              <a:rPr lang="en-US" altLang="id-ID">
                <a:solidFill>
                  <a:srgbClr val="FF0000"/>
                </a:solidFill>
              </a:rPr>
              <a:t> </a:t>
            </a:r>
            <a:r>
              <a:rPr lang="en-US" altLang="id-ID">
                <a:solidFill>
                  <a:srgbClr val="FF0000"/>
                </a:solidFill>
                <a:hlinkClick r:id="rId7" action="ppaction://hlinksldjump"/>
              </a:rPr>
              <a:t>3 </a:t>
            </a:r>
            <a:r>
              <a:rPr lang="en-US" altLang="id-ID">
                <a:solidFill>
                  <a:srgbClr val="FF0000"/>
                </a:solidFill>
              </a:rPr>
              <a:t> </a:t>
            </a:r>
            <a:r>
              <a:rPr lang="en-US" altLang="id-ID">
                <a:solidFill>
                  <a:srgbClr val="FF0000"/>
                </a:solidFill>
                <a:hlinkClick r:id="rId8" action="ppaction://hlinksldjump"/>
              </a:rPr>
              <a:t>4 </a:t>
            </a:r>
            <a:r>
              <a:rPr lang="en-US" altLang="id-ID">
                <a:solidFill>
                  <a:srgbClr val="FF0000"/>
                </a:solidFill>
              </a:rPr>
              <a:t> </a:t>
            </a:r>
            <a:r>
              <a:rPr lang="en-US" altLang="id-ID">
                <a:solidFill>
                  <a:srgbClr val="FF0000"/>
                </a:solidFill>
                <a:hlinkClick r:id="rId9" action="ppaction://hlinksldjump"/>
              </a:rPr>
              <a:t>5</a:t>
            </a:r>
            <a:r>
              <a:rPr lang="en-US" altLang="id-ID">
                <a:solidFill>
                  <a:srgbClr val="FF0000"/>
                </a:solidFill>
              </a:rPr>
              <a:t>  </a:t>
            </a:r>
            <a:r>
              <a:rPr lang="en-US" altLang="id-ID">
                <a:solidFill>
                  <a:srgbClr val="FF0000"/>
                </a:solidFill>
                <a:hlinkClick r:id="rId9" action="ppaction://hlinksldjump"/>
              </a:rPr>
              <a:t>6</a:t>
            </a:r>
            <a:r>
              <a:rPr lang="en-US" altLang="id-ID">
                <a:solidFill>
                  <a:srgbClr val="FF0000"/>
                </a:solidFill>
              </a:rPr>
              <a:t>  </a:t>
            </a:r>
            <a:r>
              <a:rPr lang="en-US" altLang="id-ID">
                <a:solidFill>
                  <a:srgbClr val="FF0000"/>
                </a:solidFill>
                <a:hlinkClick r:id="rId10" action="ppaction://hlinksldjump"/>
              </a:rPr>
              <a:t>7</a:t>
            </a:r>
            <a:r>
              <a:rPr lang="en-US" altLang="id-ID">
                <a:solidFill>
                  <a:srgbClr val="FF0000"/>
                </a:solidFill>
              </a:rPr>
              <a:t>  </a:t>
            </a:r>
            <a:r>
              <a:rPr lang="en-US" altLang="id-ID">
                <a:solidFill>
                  <a:srgbClr val="FF0000"/>
                </a:solidFill>
                <a:hlinkClick r:id="rId11" action="ppaction://hlinksldjump"/>
              </a:rPr>
              <a:t>8</a:t>
            </a:r>
            <a:r>
              <a:rPr lang="en-US" altLang="id-ID">
                <a:solidFill>
                  <a:srgbClr val="FF0000"/>
                </a:solidFill>
              </a:rPr>
              <a:t>  </a:t>
            </a:r>
            <a:r>
              <a:rPr lang="en-US" altLang="id-ID">
                <a:solidFill>
                  <a:srgbClr val="FF0000"/>
                </a:solidFill>
                <a:hlinkClick r:id="rId12" action="ppaction://hlinksldjump"/>
              </a:rPr>
              <a:t>9</a:t>
            </a:r>
            <a:r>
              <a:rPr lang="en-US" altLang="id-ID">
                <a:solidFill>
                  <a:srgbClr val="FF0000"/>
                </a:solidFill>
              </a:rPr>
              <a:t>  </a:t>
            </a:r>
            <a:r>
              <a:rPr lang="en-US" altLang="id-ID">
                <a:solidFill>
                  <a:srgbClr val="FF0000"/>
                </a:solidFill>
                <a:hlinkClick r:id="rId13" action="ppaction://hlinksldjump"/>
              </a:rPr>
              <a:t>10</a:t>
            </a:r>
            <a:r>
              <a:rPr lang="en-US" altLang="id-ID">
                <a:solidFill>
                  <a:srgbClr val="FF0000"/>
                </a:solidFill>
              </a:rPr>
              <a:t>  </a:t>
            </a:r>
            <a:r>
              <a:rPr lang="en-US" altLang="id-ID">
                <a:solidFill>
                  <a:srgbClr val="FF0000"/>
                </a:solidFill>
                <a:hlinkClick r:id="rId14" action="ppaction://hlinksldjump"/>
              </a:rPr>
              <a:t>11</a:t>
            </a:r>
            <a:r>
              <a:rPr lang="en-US" altLang="id-ID">
                <a:solidFill>
                  <a:srgbClr val="FF0000"/>
                </a:solidFill>
              </a:rPr>
              <a:t>  </a:t>
            </a:r>
            <a:r>
              <a:rPr lang="en-US" altLang="id-ID">
                <a:solidFill>
                  <a:srgbClr val="FF0000"/>
                </a:solidFill>
                <a:hlinkClick r:id="rId15" action="ppaction://hlinksldjump"/>
              </a:rPr>
              <a:t>12</a:t>
            </a:r>
            <a:r>
              <a:rPr lang="en-US" altLang="id-ID">
                <a:solidFill>
                  <a:srgbClr val="FF0000"/>
                </a:solidFill>
              </a:rPr>
              <a:t>  </a:t>
            </a:r>
            <a:r>
              <a:rPr lang="en-US" altLang="id-ID">
                <a:solidFill>
                  <a:srgbClr val="FF0000"/>
                </a:solidFill>
                <a:hlinkClick r:id="rId5" action="ppaction://hlinksldjump"/>
              </a:rPr>
              <a:t>13</a:t>
            </a:r>
            <a:r>
              <a:rPr lang="en-US" altLang="id-ID">
                <a:solidFill>
                  <a:srgbClr val="FF0000"/>
                </a:solidFill>
              </a:rPr>
              <a:t>  </a:t>
            </a:r>
            <a:r>
              <a:rPr lang="en-US" altLang="id-ID">
                <a:solidFill>
                  <a:srgbClr val="FF0000"/>
                </a:solidFill>
                <a:hlinkClick r:id="rId16" action="ppaction://hlinksldjump"/>
              </a:rPr>
              <a:t>14</a:t>
            </a:r>
            <a:r>
              <a:rPr lang="en-US" altLang="id-ID">
                <a:solidFill>
                  <a:srgbClr val="FF0000"/>
                </a:solidFill>
              </a:rPr>
              <a:t>  </a:t>
            </a:r>
            <a:r>
              <a:rPr lang="en-US" altLang="id-ID">
                <a:solidFill>
                  <a:srgbClr val="FF0000"/>
                </a:solidFill>
                <a:hlinkClick r:id="rId17" action="ppaction://hlinksldjump"/>
              </a:rPr>
              <a:t>15</a:t>
            </a:r>
            <a:r>
              <a:rPr lang="en-US" altLang="id-ID">
                <a:solidFill>
                  <a:srgbClr val="FF0000"/>
                </a:solidFill>
              </a:rPr>
              <a:t> </a:t>
            </a:r>
            <a:r>
              <a:rPr lang="en-US" altLang="id-ID">
                <a:hlinkClick r:id="rId18" action="ppaction://hlinksldjump"/>
              </a:rPr>
              <a:t>16</a:t>
            </a:r>
            <a:r>
              <a:rPr lang="en-US" altLang="id-ID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91</TotalTime>
  <Words>900</Words>
  <Application>Microsoft Office PowerPoint</Application>
  <PresentationFormat>Widescreen</PresentationFormat>
  <Paragraphs>152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Wingdings</vt:lpstr>
      <vt:lpstr>Arial Black</vt:lpstr>
      <vt:lpstr>Times New Roman</vt:lpstr>
      <vt:lpstr>Pixel</vt:lpstr>
      <vt:lpstr>PowerPoint Presentation</vt:lpstr>
      <vt:lpstr>Jenis Ancaman Sistem Keamanan Komputer</vt:lpstr>
      <vt:lpstr>Virus</vt:lpstr>
      <vt:lpstr>Email Virus</vt:lpstr>
      <vt:lpstr>Internet Worms</vt:lpstr>
      <vt:lpstr>Spam</vt:lpstr>
      <vt:lpstr>Trojan Horse</vt:lpstr>
      <vt:lpstr>Spyware</vt:lpstr>
      <vt:lpstr>Viruses Timeline</vt:lpstr>
      <vt:lpstr>Viruses Timeline</vt:lpstr>
      <vt:lpstr>Viruses Timeline</vt:lpstr>
      <vt:lpstr>Software Keamanan Sistem</vt:lpstr>
      <vt:lpstr>Tips Keamanan Sistem  (terhadap virus, trojan, worm,spyware)</vt:lpstr>
      <vt:lpstr>Kebijakan Sistem Keamanan Komputer Pengguna</vt:lpstr>
      <vt:lpstr>Rekomendasi Anti Virus</vt:lpstr>
      <vt:lpstr>PowerPoint Presentation</vt:lpstr>
    </vt:vector>
  </TitlesOfParts>
  <Company>UPPTI Universitas Brawijaya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Ancaman Sistem Keamanan Komputer</dc:title>
  <dc:creator>Bondan S Prakoso</dc:creator>
  <cp:lastModifiedBy>Saminista</cp:lastModifiedBy>
  <cp:revision>8</cp:revision>
  <dcterms:created xsi:type="dcterms:W3CDTF">2007-10-02T16:27:14Z</dcterms:created>
  <dcterms:modified xsi:type="dcterms:W3CDTF">2022-12-28T01:00:34Z</dcterms:modified>
</cp:coreProperties>
</file>