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12192000" cy="6858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35353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15" dirty="0"/>
              <a:t>1903</a:t>
            </a:r>
            <a:r>
              <a:rPr spc="-20" dirty="0"/>
              <a:t>ARKOM10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1">
                <a:solidFill>
                  <a:srgbClr val="51A0D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535353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35353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15" dirty="0"/>
              <a:t>1903</a:t>
            </a:r>
            <a:r>
              <a:rPr spc="-20" dirty="0"/>
              <a:t>ARKOM10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1">
                <a:solidFill>
                  <a:srgbClr val="51A0D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35353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15" dirty="0"/>
              <a:t>1903</a:t>
            </a:r>
            <a:r>
              <a:rPr spc="-20" dirty="0"/>
              <a:t>ARKOM10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1">
                <a:solidFill>
                  <a:srgbClr val="51A0D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35353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15" dirty="0"/>
              <a:t>1903</a:t>
            </a:r>
            <a:r>
              <a:rPr spc="-20" dirty="0"/>
              <a:t>ARKOM10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35353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15" dirty="0"/>
              <a:t>1903</a:t>
            </a:r>
            <a:r>
              <a:rPr spc="-20" dirty="0"/>
              <a:t>ARKOM10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212068" y="0"/>
            <a:ext cx="980440" cy="980440"/>
          </a:xfrm>
          <a:custGeom>
            <a:avLst/>
            <a:gdLst/>
            <a:ahLst/>
            <a:cxnLst/>
            <a:rect l="l" t="t" r="r" b="b"/>
            <a:pathLst>
              <a:path w="980440" h="980440">
                <a:moveTo>
                  <a:pt x="979931" y="0"/>
                </a:moveTo>
                <a:lnTo>
                  <a:pt x="0" y="0"/>
                </a:lnTo>
                <a:lnTo>
                  <a:pt x="979931" y="979932"/>
                </a:lnTo>
                <a:lnTo>
                  <a:pt x="979931" y="0"/>
                </a:lnTo>
                <a:close/>
              </a:path>
            </a:pathLst>
          </a:custGeom>
          <a:solidFill>
            <a:srgbClr val="51A0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12594" y="309879"/>
            <a:ext cx="788543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1">
                <a:solidFill>
                  <a:srgbClr val="51A0D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67510" y="2052908"/>
            <a:ext cx="9856978" cy="3493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535353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5458" y="6509309"/>
            <a:ext cx="999490" cy="215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535353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15" dirty="0"/>
              <a:t>1903</a:t>
            </a:r>
            <a:r>
              <a:rPr spc="-20" dirty="0"/>
              <a:t>ARKOM10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29542" y="147827"/>
            <a:ext cx="2286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12594" y="668020"/>
            <a:ext cx="45656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i="1" spc="100" dirty="0">
                <a:solidFill>
                  <a:srgbClr val="51A0D7"/>
                </a:solidFill>
                <a:latin typeface="Trebuchet MS"/>
                <a:cs typeface="Trebuchet MS"/>
              </a:rPr>
              <a:t>TIME/</a:t>
            </a:r>
            <a:r>
              <a:rPr sz="4800" b="1" i="1" spc="-20" dirty="0">
                <a:solidFill>
                  <a:srgbClr val="51A0D7"/>
                </a:solidFill>
                <a:latin typeface="Trebuchet MS"/>
                <a:cs typeface="Trebuchet MS"/>
              </a:rPr>
              <a:t>C</a:t>
            </a:r>
            <a:r>
              <a:rPr sz="4800" b="1" i="1" spc="50" dirty="0">
                <a:solidFill>
                  <a:srgbClr val="51A0D7"/>
                </a:solidFill>
                <a:latin typeface="Trebuchet MS"/>
                <a:cs typeface="Trebuchet MS"/>
              </a:rPr>
              <a:t>OUNTER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4823" y="1590979"/>
            <a:ext cx="1143000" cy="796290"/>
          </a:xfrm>
          <a:custGeom>
            <a:avLst/>
            <a:gdLst/>
            <a:ahLst/>
            <a:cxnLst/>
            <a:rect l="l" t="t" r="r" b="b"/>
            <a:pathLst>
              <a:path w="1143000" h="796290">
                <a:moveTo>
                  <a:pt x="1143000" y="0"/>
                </a:moveTo>
                <a:lnTo>
                  <a:pt x="0" y="0"/>
                </a:lnTo>
                <a:lnTo>
                  <a:pt x="0" y="796289"/>
                </a:lnTo>
                <a:lnTo>
                  <a:pt x="1143000" y="796289"/>
                </a:lnTo>
                <a:lnTo>
                  <a:pt x="1143000" y="0"/>
                </a:lnTo>
                <a:close/>
              </a:path>
            </a:pathLst>
          </a:custGeom>
          <a:solidFill>
            <a:srgbClr val="51A0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07669" y="0"/>
            <a:ext cx="2557780" cy="6858000"/>
            <a:chOff x="407669" y="0"/>
            <a:chExt cx="2557780" cy="6858000"/>
          </a:xfrm>
        </p:grpSpPr>
        <p:sp>
          <p:nvSpPr>
            <p:cNvPr id="6" name="object 6"/>
            <p:cNvSpPr/>
            <p:nvPr/>
          </p:nvSpPr>
          <p:spPr>
            <a:xfrm>
              <a:off x="1428750" y="0"/>
              <a:ext cx="514350" cy="6858000"/>
            </a:xfrm>
            <a:custGeom>
              <a:avLst/>
              <a:gdLst/>
              <a:ahLst/>
              <a:cxnLst/>
              <a:rect l="l" t="t" r="r" b="b"/>
              <a:pathLst>
                <a:path w="514350" h="6858000">
                  <a:moveTo>
                    <a:pt x="51435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514350" y="6858000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6244" y="3757040"/>
              <a:ext cx="2500630" cy="2499360"/>
            </a:xfrm>
            <a:custGeom>
              <a:avLst/>
              <a:gdLst/>
              <a:ahLst/>
              <a:cxnLst/>
              <a:rect l="l" t="t" r="r" b="b"/>
              <a:pathLst>
                <a:path w="2500630" h="2499360">
                  <a:moveTo>
                    <a:pt x="1250061" y="0"/>
                  </a:moveTo>
                  <a:lnTo>
                    <a:pt x="1202112" y="902"/>
                  </a:lnTo>
                  <a:lnTo>
                    <a:pt x="1154619" y="3588"/>
                  </a:lnTo>
                  <a:lnTo>
                    <a:pt x="1107616" y="8025"/>
                  </a:lnTo>
                  <a:lnTo>
                    <a:pt x="1061133" y="14180"/>
                  </a:lnTo>
                  <a:lnTo>
                    <a:pt x="1015205" y="22022"/>
                  </a:lnTo>
                  <a:lnTo>
                    <a:pt x="969862" y="31518"/>
                  </a:lnTo>
                  <a:lnTo>
                    <a:pt x="925138" y="42635"/>
                  </a:lnTo>
                  <a:lnTo>
                    <a:pt x="881065" y="55342"/>
                  </a:lnTo>
                  <a:lnTo>
                    <a:pt x="837674" y="69605"/>
                  </a:lnTo>
                  <a:lnTo>
                    <a:pt x="795000" y="85393"/>
                  </a:lnTo>
                  <a:lnTo>
                    <a:pt x="753073" y="102672"/>
                  </a:lnTo>
                  <a:lnTo>
                    <a:pt x="711926" y="121411"/>
                  </a:lnTo>
                  <a:lnTo>
                    <a:pt x="671592" y="141578"/>
                  </a:lnTo>
                  <a:lnTo>
                    <a:pt x="632103" y="163140"/>
                  </a:lnTo>
                  <a:lnTo>
                    <a:pt x="593491" y="186064"/>
                  </a:lnTo>
                  <a:lnTo>
                    <a:pt x="555789" y="210318"/>
                  </a:lnTo>
                  <a:lnTo>
                    <a:pt x="519029" y="235870"/>
                  </a:lnTo>
                  <a:lnTo>
                    <a:pt x="483243" y="262687"/>
                  </a:lnTo>
                  <a:lnTo>
                    <a:pt x="448465" y="290737"/>
                  </a:lnTo>
                  <a:lnTo>
                    <a:pt x="414725" y="319988"/>
                  </a:lnTo>
                  <a:lnTo>
                    <a:pt x="382058" y="350408"/>
                  </a:lnTo>
                  <a:lnTo>
                    <a:pt x="350494" y="381963"/>
                  </a:lnTo>
                  <a:lnTo>
                    <a:pt x="320066" y="414622"/>
                  </a:lnTo>
                  <a:lnTo>
                    <a:pt x="290808" y="448351"/>
                  </a:lnTo>
                  <a:lnTo>
                    <a:pt x="262750" y="483120"/>
                  </a:lnTo>
                  <a:lnTo>
                    <a:pt x="235926" y="518895"/>
                  </a:lnTo>
                  <a:lnTo>
                    <a:pt x="210367" y="555644"/>
                  </a:lnTo>
                  <a:lnTo>
                    <a:pt x="186107" y="593335"/>
                  </a:lnTo>
                  <a:lnTo>
                    <a:pt x="163177" y="631935"/>
                  </a:lnTo>
                  <a:lnTo>
                    <a:pt x="141610" y="671412"/>
                  </a:lnTo>
                  <a:lnTo>
                    <a:pt x="121439" y="711733"/>
                  </a:lnTo>
                  <a:lnTo>
                    <a:pt x="102695" y="752867"/>
                  </a:lnTo>
                  <a:lnTo>
                    <a:pt x="85412" y="794780"/>
                  </a:lnTo>
                  <a:lnTo>
                    <a:pt x="69620" y="837441"/>
                  </a:lnTo>
                  <a:lnTo>
                    <a:pt x="55354" y="880817"/>
                  </a:lnTo>
                  <a:lnTo>
                    <a:pt x="42645" y="924875"/>
                  </a:lnTo>
                  <a:lnTo>
                    <a:pt x="31525" y="969584"/>
                  </a:lnTo>
                  <a:lnTo>
                    <a:pt x="22027" y="1014911"/>
                  </a:lnTo>
                  <a:lnTo>
                    <a:pt x="14183" y="1060823"/>
                  </a:lnTo>
                  <a:lnTo>
                    <a:pt x="8026" y="1107288"/>
                  </a:lnTo>
                  <a:lnTo>
                    <a:pt x="3589" y="1154274"/>
                  </a:lnTo>
                  <a:lnTo>
                    <a:pt x="902" y="1201749"/>
                  </a:lnTo>
                  <a:lnTo>
                    <a:pt x="0" y="1249679"/>
                  </a:lnTo>
                  <a:lnTo>
                    <a:pt x="902" y="1297614"/>
                  </a:lnTo>
                  <a:lnTo>
                    <a:pt x="3589" y="1345093"/>
                  </a:lnTo>
                  <a:lnTo>
                    <a:pt x="8026" y="1392082"/>
                  </a:lnTo>
                  <a:lnTo>
                    <a:pt x="14183" y="1438551"/>
                  </a:lnTo>
                  <a:lnTo>
                    <a:pt x="22027" y="1484465"/>
                  </a:lnTo>
                  <a:lnTo>
                    <a:pt x="31525" y="1529795"/>
                  </a:lnTo>
                  <a:lnTo>
                    <a:pt x="42645" y="1574505"/>
                  </a:lnTo>
                  <a:lnTo>
                    <a:pt x="55354" y="1618566"/>
                  </a:lnTo>
                  <a:lnTo>
                    <a:pt x="69620" y="1661943"/>
                  </a:lnTo>
                  <a:lnTo>
                    <a:pt x="85412" y="1704605"/>
                  </a:lnTo>
                  <a:lnTo>
                    <a:pt x="102695" y="1746519"/>
                  </a:lnTo>
                  <a:lnTo>
                    <a:pt x="121439" y="1787653"/>
                  </a:lnTo>
                  <a:lnTo>
                    <a:pt x="141610" y="1827975"/>
                  </a:lnTo>
                  <a:lnTo>
                    <a:pt x="163177" y="1867452"/>
                  </a:lnTo>
                  <a:lnTo>
                    <a:pt x="186107" y="1906052"/>
                  </a:lnTo>
                  <a:lnTo>
                    <a:pt x="210367" y="1943743"/>
                  </a:lnTo>
                  <a:lnTo>
                    <a:pt x="235926" y="1980491"/>
                  </a:lnTo>
                  <a:lnTo>
                    <a:pt x="262750" y="2016266"/>
                  </a:lnTo>
                  <a:lnTo>
                    <a:pt x="290808" y="2051034"/>
                  </a:lnTo>
                  <a:lnTo>
                    <a:pt x="320066" y="2084763"/>
                  </a:lnTo>
                  <a:lnTo>
                    <a:pt x="350494" y="2117421"/>
                  </a:lnTo>
                  <a:lnTo>
                    <a:pt x="382058" y="2148975"/>
                  </a:lnTo>
                  <a:lnTo>
                    <a:pt x="414725" y="2179393"/>
                  </a:lnTo>
                  <a:lnTo>
                    <a:pt x="448465" y="2208642"/>
                  </a:lnTo>
                  <a:lnTo>
                    <a:pt x="483243" y="2236691"/>
                  </a:lnTo>
                  <a:lnTo>
                    <a:pt x="519029" y="2263507"/>
                  </a:lnTo>
                  <a:lnTo>
                    <a:pt x="555789" y="2289058"/>
                  </a:lnTo>
                  <a:lnTo>
                    <a:pt x="593491" y="2313311"/>
                  </a:lnTo>
                  <a:lnTo>
                    <a:pt x="632103" y="2336233"/>
                  </a:lnTo>
                  <a:lnTo>
                    <a:pt x="671592" y="2357793"/>
                  </a:lnTo>
                  <a:lnTo>
                    <a:pt x="711926" y="2377958"/>
                  </a:lnTo>
                  <a:lnTo>
                    <a:pt x="753073" y="2396696"/>
                  </a:lnTo>
                  <a:lnTo>
                    <a:pt x="795000" y="2413974"/>
                  </a:lnTo>
                  <a:lnTo>
                    <a:pt x="837674" y="2429761"/>
                  </a:lnTo>
                  <a:lnTo>
                    <a:pt x="881065" y="2444023"/>
                  </a:lnTo>
                  <a:lnTo>
                    <a:pt x="925138" y="2456728"/>
                  </a:lnTo>
                  <a:lnTo>
                    <a:pt x="969862" y="2467844"/>
                  </a:lnTo>
                  <a:lnTo>
                    <a:pt x="1015205" y="2477339"/>
                  </a:lnTo>
                  <a:lnTo>
                    <a:pt x="1061133" y="2485180"/>
                  </a:lnTo>
                  <a:lnTo>
                    <a:pt x="1107616" y="2491335"/>
                  </a:lnTo>
                  <a:lnTo>
                    <a:pt x="1154619" y="2495772"/>
                  </a:lnTo>
                  <a:lnTo>
                    <a:pt x="1202112" y="2498457"/>
                  </a:lnTo>
                  <a:lnTo>
                    <a:pt x="1250061" y="2499359"/>
                  </a:lnTo>
                  <a:lnTo>
                    <a:pt x="1298009" y="2498457"/>
                  </a:lnTo>
                  <a:lnTo>
                    <a:pt x="1345500" y="2495772"/>
                  </a:lnTo>
                  <a:lnTo>
                    <a:pt x="1392503" y="2491335"/>
                  </a:lnTo>
                  <a:lnTo>
                    <a:pt x="1438985" y="2485180"/>
                  </a:lnTo>
                  <a:lnTo>
                    <a:pt x="1484913" y="2477339"/>
                  </a:lnTo>
                  <a:lnTo>
                    <a:pt x="1530255" y="2467844"/>
                  </a:lnTo>
                  <a:lnTo>
                    <a:pt x="1574979" y="2456728"/>
                  </a:lnTo>
                  <a:lnTo>
                    <a:pt x="1619052" y="2444023"/>
                  </a:lnTo>
                  <a:lnTo>
                    <a:pt x="1662442" y="2429761"/>
                  </a:lnTo>
                  <a:lnTo>
                    <a:pt x="1705116" y="2413974"/>
                  </a:lnTo>
                  <a:lnTo>
                    <a:pt x="1747043" y="2396696"/>
                  </a:lnTo>
                  <a:lnTo>
                    <a:pt x="1788190" y="2377958"/>
                  </a:lnTo>
                  <a:lnTo>
                    <a:pt x="1828524" y="2357793"/>
                  </a:lnTo>
                  <a:lnTo>
                    <a:pt x="1868013" y="2336233"/>
                  </a:lnTo>
                  <a:lnTo>
                    <a:pt x="1906624" y="2313311"/>
                  </a:lnTo>
                  <a:lnTo>
                    <a:pt x="1944327" y="2289058"/>
                  </a:lnTo>
                  <a:lnTo>
                    <a:pt x="1981087" y="2263507"/>
                  </a:lnTo>
                  <a:lnTo>
                    <a:pt x="2016872" y="2236691"/>
                  </a:lnTo>
                  <a:lnTo>
                    <a:pt x="2051651" y="2208642"/>
                  </a:lnTo>
                  <a:lnTo>
                    <a:pt x="2085390" y="2179393"/>
                  </a:lnTo>
                  <a:lnTo>
                    <a:pt x="2118058" y="2148975"/>
                  </a:lnTo>
                  <a:lnTo>
                    <a:pt x="2149623" y="2117421"/>
                  </a:lnTo>
                  <a:lnTo>
                    <a:pt x="2180050" y="2084763"/>
                  </a:lnTo>
                  <a:lnTo>
                    <a:pt x="2209309" y="2051034"/>
                  </a:lnTo>
                  <a:lnTo>
                    <a:pt x="2237367" y="2016266"/>
                  </a:lnTo>
                  <a:lnTo>
                    <a:pt x="2264192" y="1980491"/>
                  </a:lnTo>
                  <a:lnTo>
                    <a:pt x="2289751" y="1943743"/>
                  </a:lnTo>
                  <a:lnTo>
                    <a:pt x="2314011" y="1906052"/>
                  </a:lnTo>
                  <a:lnTo>
                    <a:pt x="2336941" y="1867452"/>
                  </a:lnTo>
                  <a:lnTo>
                    <a:pt x="2358508" y="1827975"/>
                  </a:lnTo>
                  <a:lnTo>
                    <a:pt x="2378680" y="1787653"/>
                  </a:lnTo>
                  <a:lnTo>
                    <a:pt x="2397424" y="1746519"/>
                  </a:lnTo>
                  <a:lnTo>
                    <a:pt x="2414708" y="1704605"/>
                  </a:lnTo>
                  <a:lnTo>
                    <a:pt x="2430499" y="1661943"/>
                  </a:lnTo>
                  <a:lnTo>
                    <a:pt x="2444766" y="1618566"/>
                  </a:lnTo>
                  <a:lnTo>
                    <a:pt x="2457476" y="1574505"/>
                  </a:lnTo>
                  <a:lnTo>
                    <a:pt x="2468596" y="1529795"/>
                  </a:lnTo>
                  <a:lnTo>
                    <a:pt x="2478094" y="1484465"/>
                  </a:lnTo>
                  <a:lnTo>
                    <a:pt x="2485937" y="1438551"/>
                  </a:lnTo>
                  <a:lnTo>
                    <a:pt x="2492094" y="1392082"/>
                  </a:lnTo>
                  <a:lnTo>
                    <a:pt x="2496532" y="1345093"/>
                  </a:lnTo>
                  <a:lnTo>
                    <a:pt x="2499219" y="1297614"/>
                  </a:lnTo>
                  <a:lnTo>
                    <a:pt x="2500122" y="1249679"/>
                  </a:lnTo>
                  <a:lnTo>
                    <a:pt x="2499219" y="1201749"/>
                  </a:lnTo>
                  <a:lnTo>
                    <a:pt x="2496532" y="1154274"/>
                  </a:lnTo>
                  <a:lnTo>
                    <a:pt x="2492094" y="1107288"/>
                  </a:lnTo>
                  <a:lnTo>
                    <a:pt x="2485937" y="1060823"/>
                  </a:lnTo>
                  <a:lnTo>
                    <a:pt x="2478094" y="1014911"/>
                  </a:lnTo>
                  <a:lnTo>
                    <a:pt x="2468596" y="969584"/>
                  </a:lnTo>
                  <a:lnTo>
                    <a:pt x="2457476" y="924875"/>
                  </a:lnTo>
                  <a:lnTo>
                    <a:pt x="2444766" y="880817"/>
                  </a:lnTo>
                  <a:lnTo>
                    <a:pt x="2430499" y="837441"/>
                  </a:lnTo>
                  <a:lnTo>
                    <a:pt x="2414708" y="794780"/>
                  </a:lnTo>
                  <a:lnTo>
                    <a:pt x="2397424" y="752867"/>
                  </a:lnTo>
                  <a:lnTo>
                    <a:pt x="2378680" y="711733"/>
                  </a:lnTo>
                  <a:lnTo>
                    <a:pt x="2358508" y="671412"/>
                  </a:lnTo>
                  <a:lnTo>
                    <a:pt x="2336941" y="631935"/>
                  </a:lnTo>
                  <a:lnTo>
                    <a:pt x="2314011" y="593335"/>
                  </a:lnTo>
                  <a:lnTo>
                    <a:pt x="2289751" y="555644"/>
                  </a:lnTo>
                  <a:lnTo>
                    <a:pt x="2264192" y="518895"/>
                  </a:lnTo>
                  <a:lnTo>
                    <a:pt x="2237367" y="483120"/>
                  </a:lnTo>
                  <a:lnTo>
                    <a:pt x="2209309" y="448351"/>
                  </a:lnTo>
                  <a:lnTo>
                    <a:pt x="2180050" y="414622"/>
                  </a:lnTo>
                  <a:lnTo>
                    <a:pt x="2149623" y="381963"/>
                  </a:lnTo>
                  <a:lnTo>
                    <a:pt x="2118058" y="350408"/>
                  </a:lnTo>
                  <a:lnTo>
                    <a:pt x="2085390" y="319988"/>
                  </a:lnTo>
                  <a:lnTo>
                    <a:pt x="2051651" y="290737"/>
                  </a:lnTo>
                  <a:lnTo>
                    <a:pt x="2016872" y="262687"/>
                  </a:lnTo>
                  <a:lnTo>
                    <a:pt x="1981087" y="235870"/>
                  </a:lnTo>
                  <a:lnTo>
                    <a:pt x="1944327" y="210318"/>
                  </a:lnTo>
                  <a:lnTo>
                    <a:pt x="1906624" y="186064"/>
                  </a:lnTo>
                  <a:lnTo>
                    <a:pt x="1868013" y="163140"/>
                  </a:lnTo>
                  <a:lnTo>
                    <a:pt x="1828524" y="141578"/>
                  </a:lnTo>
                  <a:lnTo>
                    <a:pt x="1788190" y="121411"/>
                  </a:lnTo>
                  <a:lnTo>
                    <a:pt x="1747043" y="102672"/>
                  </a:lnTo>
                  <a:lnTo>
                    <a:pt x="1705116" y="85393"/>
                  </a:lnTo>
                  <a:lnTo>
                    <a:pt x="1662442" y="69605"/>
                  </a:lnTo>
                  <a:lnTo>
                    <a:pt x="1619052" y="55342"/>
                  </a:lnTo>
                  <a:lnTo>
                    <a:pt x="1574979" y="42635"/>
                  </a:lnTo>
                  <a:lnTo>
                    <a:pt x="1530255" y="31518"/>
                  </a:lnTo>
                  <a:lnTo>
                    <a:pt x="1484913" y="22022"/>
                  </a:lnTo>
                  <a:lnTo>
                    <a:pt x="1438985" y="14180"/>
                  </a:lnTo>
                  <a:lnTo>
                    <a:pt x="1392503" y="8025"/>
                  </a:lnTo>
                  <a:lnTo>
                    <a:pt x="1345500" y="3588"/>
                  </a:lnTo>
                  <a:lnTo>
                    <a:pt x="1298009" y="902"/>
                  </a:lnTo>
                  <a:lnTo>
                    <a:pt x="12500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6244" y="3757040"/>
              <a:ext cx="2500630" cy="2499360"/>
            </a:xfrm>
            <a:custGeom>
              <a:avLst/>
              <a:gdLst/>
              <a:ahLst/>
              <a:cxnLst/>
              <a:rect l="l" t="t" r="r" b="b"/>
              <a:pathLst>
                <a:path w="2500630" h="2499360">
                  <a:moveTo>
                    <a:pt x="0" y="1249679"/>
                  </a:moveTo>
                  <a:lnTo>
                    <a:pt x="902" y="1201749"/>
                  </a:lnTo>
                  <a:lnTo>
                    <a:pt x="3589" y="1154274"/>
                  </a:lnTo>
                  <a:lnTo>
                    <a:pt x="8026" y="1107288"/>
                  </a:lnTo>
                  <a:lnTo>
                    <a:pt x="14183" y="1060823"/>
                  </a:lnTo>
                  <a:lnTo>
                    <a:pt x="22027" y="1014911"/>
                  </a:lnTo>
                  <a:lnTo>
                    <a:pt x="31525" y="969584"/>
                  </a:lnTo>
                  <a:lnTo>
                    <a:pt x="42645" y="924875"/>
                  </a:lnTo>
                  <a:lnTo>
                    <a:pt x="55354" y="880817"/>
                  </a:lnTo>
                  <a:lnTo>
                    <a:pt x="69620" y="837441"/>
                  </a:lnTo>
                  <a:lnTo>
                    <a:pt x="85412" y="794780"/>
                  </a:lnTo>
                  <a:lnTo>
                    <a:pt x="102695" y="752867"/>
                  </a:lnTo>
                  <a:lnTo>
                    <a:pt x="121439" y="711733"/>
                  </a:lnTo>
                  <a:lnTo>
                    <a:pt x="141610" y="671412"/>
                  </a:lnTo>
                  <a:lnTo>
                    <a:pt x="163177" y="631935"/>
                  </a:lnTo>
                  <a:lnTo>
                    <a:pt x="186107" y="593335"/>
                  </a:lnTo>
                  <a:lnTo>
                    <a:pt x="210367" y="555644"/>
                  </a:lnTo>
                  <a:lnTo>
                    <a:pt x="235926" y="518895"/>
                  </a:lnTo>
                  <a:lnTo>
                    <a:pt x="262750" y="483120"/>
                  </a:lnTo>
                  <a:lnTo>
                    <a:pt x="290808" y="448351"/>
                  </a:lnTo>
                  <a:lnTo>
                    <a:pt x="320066" y="414622"/>
                  </a:lnTo>
                  <a:lnTo>
                    <a:pt x="350494" y="381963"/>
                  </a:lnTo>
                  <a:lnTo>
                    <a:pt x="382058" y="350408"/>
                  </a:lnTo>
                  <a:lnTo>
                    <a:pt x="414725" y="319988"/>
                  </a:lnTo>
                  <a:lnTo>
                    <a:pt x="448465" y="290737"/>
                  </a:lnTo>
                  <a:lnTo>
                    <a:pt x="483243" y="262687"/>
                  </a:lnTo>
                  <a:lnTo>
                    <a:pt x="519029" y="235870"/>
                  </a:lnTo>
                  <a:lnTo>
                    <a:pt x="555789" y="210318"/>
                  </a:lnTo>
                  <a:lnTo>
                    <a:pt x="593491" y="186064"/>
                  </a:lnTo>
                  <a:lnTo>
                    <a:pt x="632103" y="163140"/>
                  </a:lnTo>
                  <a:lnTo>
                    <a:pt x="671592" y="141578"/>
                  </a:lnTo>
                  <a:lnTo>
                    <a:pt x="711926" y="121411"/>
                  </a:lnTo>
                  <a:lnTo>
                    <a:pt x="753073" y="102672"/>
                  </a:lnTo>
                  <a:lnTo>
                    <a:pt x="795000" y="85393"/>
                  </a:lnTo>
                  <a:lnTo>
                    <a:pt x="837674" y="69605"/>
                  </a:lnTo>
                  <a:lnTo>
                    <a:pt x="881065" y="55342"/>
                  </a:lnTo>
                  <a:lnTo>
                    <a:pt x="925138" y="42635"/>
                  </a:lnTo>
                  <a:lnTo>
                    <a:pt x="969862" y="31518"/>
                  </a:lnTo>
                  <a:lnTo>
                    <a:pt x="1015205" y="22022"/>
                  </a:lnTo>
                  <a:lnTo>
                    <a:pt x="1061133" y="14180"/>
                  </a:lnTo>
                  <a:lnTo>
                    <a:pt x="1107616" y="8025"/>
                  </a:lnTo>
                  <a:lnTo>
                    <a:pt x="1154619" y="3588"/>
                  </a:lnTo>
                  <a:lnTo>
                    <a:pt x="1202112" y="902"/>
                  </a:lnTo>
                  <a:lnTo>
                    <a:pt x="1250061" y="0"/>
                  </a:lnTo>
                  <a:lnTo>
                    <a:pt x="1298009" y="902"/>
                  </a:lnTo>
                  <a:lnTo>
                    <a:pt x="1345500" y="3588"/>
                  </a:lnTo>
                  <a:lnTo>
                    <a:pt x="1392503" y="8025"/>
                  </a:lnTo>
                  <a:lnTo>
                    <a:pt x="1438985" y="14180"/>
                  </a:lnTo>
                  <a:lnTo>
                    <a:pt x="1484913" y="22022"/>
                  </a:lnTo>
                  <a:lnTo>
                    <a:pt x="1530255" y="31518"/>
                  </a:lnTo>
                  <a:lnTo>
                    <a:pt x="1574979" y="42635"/>
                  </a:lnTo>
                  <a:lnTo>
                    <a:pt x="1619052" y="55342"/>
                  </a:lnTo>
                  <a:lnTo>
                    <a:pt x="1662442" y="69605"/>
                  </a:lnTo>
                  <a:lnTo>
                    <a:pt x="1705116" y="85393"/>
                  </a:lnTo>
                  <a:lnTo>
                    <a:pt x="1747043" y="102672"/>
                  </a:lnTo>
                  <a:lnTo>
                    <a:pt x="1788190" y="121411"/>
                  </a:lnTo>
                  <a:lnTo>
                    <a:pt x="1828524" y="141578"/>
                  </a:lnTo>
                  <a:lnTo>
                    <a:pt x="1868013" y="163140"/>
                  </a:lnTo>
                  <a:lnTo>
                    <a:pt x="1906624" y="186064"/>
                  </a:lnTo>
                  <a:lnTo>
                    <a:pt x="1944327" y="210318"/>
                  </a:lnTo>
                  <a:lnTo>
                    <a:pt x="1981087" y="235870"/>
                  </a:lnTo>
                  <a:lnTo>
                    <a:pt x="2016872" y="262687"/>
                  </a:lnTo>
                  <a:lnTo>
                    <a:pt x="2051651" y="290737"/>
                  </a:lnTo>
                  <a:lnTo>
                    <a:pt x="2085390" y="319988"/>
                  </a:lnTo>
                  <a:lnTo>
                    <a:pt x="2118058" y="350408"/>
                  </a:lnTo>
                  <a:lnTo>
                    <a:pt x="2149623" y="381963"/>
                  </a:lnTo>
                  <a:lnTo>
                    <a:pt x="2180050" y="414622"/>
                  </a:lnTo>
                  <a:lnTo>
                    <a:pt x="2209309" y="448351"/>
                  </a:lnTo>
                  <a:lnTo>
                    <a:pt x="2237367" y="483120"/>
                  </a:lnTo>
                  <a:lnTo>
                    <a:pt x="2264192" y="518895"/>
                  </a:lnTo>
                  <a:lnTo>
                    <a:pt x="2289751" y="555644"/>
                  </a:lnTo>
                  <a:lnTo>
                    <a:pt x="2314011" y="593335"/>
                  </a:lnTo>
                  <a:lnTo>
                    <a:pt x="2336941" y="631935"/>
                  </a:lnTo>
                  <a:lnTo>
                    <a:pt x="2358508" y="671412"/>
                  </a:lnTo>
                  <a:lnTo>
                    <a:pt x="2378680" y="711733"/>
                  </a:lnTo>
                  <a:lnTo>
                    <a:pt x="2397424" y="752867"/>
                  </a:lnTo>
                  <a:lnTo>
                    <a:pt x="2414708" y="794780"/>
                  </a:lnTo>
                  <a:lnTo>
                    <a:pt x="2430499" y="837441"/>
                  </a:lnTo>
                  <a:lnTo>
                    <a:pt x="2444766" y="880817"/>
                  </a:lnTo>
                  <a:lnTo>
                    <a:pt x="2457476" y="924875"/>
                  </a:lnTo>
                  <a:lnTo>
                    <a:pt x="2468596" y="969584"/>
                  </a:lnTo>
                  <a:lnTo>
                    <a:pt x="2478094" y="1014911"/>
                  </a:lnTo>
                  <a:lnTo>
                    <a:pt x="2485937" y="1060823"/>
                  </a:lnTo>
                  <a:lnTo>
                    <a:pt x="2492094" y="1107288"/>
                  </a:lnTo>
                  <a:lnTo>
                    <a:pt x="2496532" y="1154274"/>
                  </a:lnTo>
                  <a:lnTo>
                    <a:pt x="2499219" y="1201749"/>
                  </a:lnTo>
                  <a:lnTo>
                    <a:pt x="2500122" y="1249679"/>
                  </a:lnTo>
                  <a:lnTo>
                    <a:pt x="2499219" y="1297614"/>
                  </a:lnTo>
                  <a:lnTo>
                    <a:pt x="2496532" y="1345093"/>
                  </a:lnTo>
                  <a:lnTo>
                    <a:pt x="2492094" y="1392082"/>
                  </a:lnTo>
                  <a:lnTo>
                    <a:pt x="2485937" y="1438551"/>
                  </a:lnTo>
                  <a:lnTo>
                    <a:pt x="2478094" y="1484465"/>
                  </a:lnTo>
                  <a:lnTo>
                    <a:pt x="2468596" y="1529795"/>
                  </a:lnTo>
                  <a:lnTo>
                    <a:pt x="2457476" y="1574505"/>
                  </a:lnTo>
                  <a:lnTo>
                    <a:pt x="2444766" y="1618566"/>
                  </a:lnTo>
                  <a:lnTo>
                    <a:pt x="2430499" y="1661943"/>
                  </a:lnTo>
                  <a:lnTo>
                    <a:pt x="2414708" y="1704605"/>
                  </a:lnTo>
                  <a:lnTo>
                    <a:pt x="2397424" y="1746519"/>
                  </a:lnTo>
                  <a:lnTo>
                    <a:pt x="2378680" y="1787653"/>
                  </a:lnTo>
                  <a:lnTo>
                    <a:pt x="2358508" y="1827975"/>
                  </a:lnTo>
                  <a:lnTo>
                    <a:pt x="2336941" y="1867452"/>
                  </a:lnTo>
                  <a:lnTo>
                    <a:pt x="2314011" y="1906052"/>
                  </a:lnTo>
                  <a:lnTo>
                    <a:pt x="2289751" y="1943743"/>
                  </a:lnTo>
                  <a:lnTo>
                    <a:pt x="2264192" y="1980491"/>
                  </a:lnTo>
                  <a:lnTo>
                    <a:pt x="2237367" y="2016266"/>
                  </a:lnTo>
                  <a:lnTo>
                    <a:pt x="2209309" y="2051034"/>
                  </a:lnTo>
                  <a:lnTo>
                    <a:pt x="2180050" y="2084763"/>
                  </a:lnTo>
                  <a:lnTo>
                    <a:pt x="2149623" y="2117421"/>
                  </a:lnTo>
                  <a:lnTo>
                    <a:pt x="2118058" y="2148975"/>
                  </a:lnTo>
                  <a:lnTo>
                    <a:pt x="2085390" y="2179393"/>
                  </a:lnTo>
                  <a:lnTo>
                    <a:pt x="2051651" y="2208642"/>
                  </a:lnTo>
                  <a:lnTo>
                    <a:pt x="2016872" y="2236691"/>
                  </a:lnTo>
                  <a:lnTo>
                    <a:pt x="1981087" y="2263507"/>
                  </a:lnTo>
                  <a:lnTo>
                    <a:pt x="1944327" y="2289058"/>
                  </a:lnTo>
                  <a:lnTo>
                    <a:pt x="1906624" y="2313311"/>
                  </a:lnTo>
                  <a:lnTo>
                    <a:pt x="1868013" y="2336233"/>
                  </a:lnTo>
                  <a:lnTo>
                    <a:pt x="1828524" y="2357793"/>
                  </a:lnTo>
                  <a:lnTo>
                    <a:pt x="1788190" y="2377958"/>
                  </a:lnTo>
                  <a:lnTo>
                    <a:pt x="1747043" y="2396696"/>
                  </a:lnTo>
                  <a:lnTo>
                    <a:pt x="1705116" y="2413974"/>
                  </a:lnTo>
                  <a:lnTo>
                    <a:pt x="1662442" y="2429761"/>
                  </a:lnTo>
                  <a:lnTo>
                    <a:pt x="1619052" y="2444023"/>
                  </a:lnTo>
                  <a:lnTo>
                    <a:pt x="1574979" y="2456728"/>
                  </a:lnTo>
                  <a:lnTo>
                    <a:pt x="1530255" y="2467844"/>
                  </a:lnTo>
                  <a:lnTo>
                    <a:pt x="1484913" y="2477339"/>
                  </a:lnTo>
                  <a:lnTo>
                    <a:pt x="1438985" y="2485180"/>
                  </a:lnTo>
                  <a:lnTo>
                    <a:pt x="1392503" y="2491335"/>
                  </a:lnTo>
                  <a:lnTo>
                    <a:pt x="1345500" y="2495772"/>
                  </a:lnTo>
                  <a:lnTo>
                    <a:pt x="1298009" y="2498457"/>
                  </a:lnTo>
                  <a:lnTo>
                    <a:pt x="1250061" y="2499359"/>
                  </a:lnTo>
                  <a:lnTo>
                    <a:pt x="1202112" y="2498457"/>
                  </a:lnTo>
                  <a:lnTo>
                    <a:pt x="1154619" y="2495772"/>
                  </a:lnTo>
                  <a:lnTo>
                    <a:pt x="1107616" y="2491335"/>
                  </a:lnTo>
                  <a:lnTo>
                    <a:pt x="1061133" y="2485180"/>
                  </a:lnTo>
                  <a:lnTo>
                    <a:pt x="1015205" y="2477339"/>
                  </a:lnTo>
                  <a:lnTo>
                    <a:pt x="969862" y="2467844"/>
                  </a:lnTo>
                  <a:lnTo>
                    <a:pt x="925138" y="2456728"/>
                  </a:lnTo>
                  <a:lnTo>
                    <a:pt x="881065" y="2444023"/>
                  </a:lnTo>
                  <a:lnTo>
                    <a:pt x="837674" y="2429761"/>
                  </a:lnTo>
                  <a:lnTo>
                    <a:pt x="795000" y="2413974"/>
                  </a:lnTo>
                  <a:lnTo>
                    <a:pt x="753073" y="2396696"/>
                  </a:lnTo>
                  <a:lnTo>
                    <a:pt x="711926" y="2377958"/>
                  </a:lnTo>
                  <a:lnTo>
                    <a:pt x="671592" y="2357793"/>
                  </a:lnTo>
                  <a:lnTo>
                    <a:pt x="632103" y="2336233"/>
                  </a:lnTo>
                  <a:lnTo>
                    <a:pt x="593491" y="2313311"/>
                  </a:lnTo>
                  <a:lnTo>
                    <a:pt x="555789" y="2289058"/>
                  </a:lnTo>
                  <a:lnTo>
                    <a:pt x="519029" y="2263507"/>
                  </a:lnTo>
                  <a:lnTo>
                    <a:pt x="483243" y="2236691"/>
                  </a:lnTo>
                  <a:lnTo>
                    <a:pt x="448465" y="2208642"/>
                  </a:lnTo>
                  <a:lnTo>
                    <a:pt x="414725" y="2179393"/>
                  </a:lnTo>
                  <a:lnTo>
                    <a:pt x="382058" y="2148975"/>
                  </a:lnTo>
                  <a:lnTo>
                    <a:pt x="350494" y="2117421"/>
                  </a:lnTo>
                  <a:lnTo>
                    <a:pt x="320066" y="2084763"/>
                  </a:lnTo>
                  <a:lnTo>
                    <a:pt x="290808" y="2051034"/>
                  </a:lnTo>
                  <a:lnTo>
                    <a:pt x="262750" y="2016266"/>
                  </a:lnTo>
                  <a:lnTo>
                    <a:pt x="235926" y="1980491"/>
                  </a:lnTo>
                  <a:lnTo>
                    <a:pt x="210367" y="1943743"/>
                  </a:lnTo>
                  <a:lnTo>
                    <a:pt x="186107" y="1906052"/>
                  </a:lnTo>
                  <a:lnTo>
                    <a:pt x="163177" y="1867452"/>
                  </a:lnTo>
                  <a:lnTo>
                    <a:pt x="141610" y="1827975"/>
                  </a:lnTo>
                  <a:lnTo>
                    <a:pt x="121439" y="1787653"/>
                  </a:lnTo>
                  <a:lnTo>
                    <a:pt x="102695" y="1746519"/>
                  </a:lnTo>
                  <a:lnTo>
                    <a:pt x="85412" y="1704605"/>
                  </a:lnTo>
                  <a:lnTo>
                    <a:pt x="69620" y="1661943"/>
                  </a:lnTo>
                  <a:lnTo>
                    <a:pt x="55354" y="1618566"/>
                  </a:lnTo>
                  <a:lnTo>
                    <a:pt x="42645" y="1574505"/>
                  </a:lnTo>
                  <a:lnTo>
                    <a:pt x="31525" y="1529795"/>
                  </a:lnTo>
                  <a:lnTo>
                    <a:pt x="22027" y="1484465"/>
                  </a:lnTo>
                  <a:lnTo>
                    <a:pt x="14183" y="1438551"/>
                  </a:lnTo>
                  <a:lnTo>
                    <a:pt x="8026" y="1392082"/>
                  </a:lnTo>
                  <a:lnTo>
                    <a:pt x="3589" y="1345093"/>
                  </a:lnTo>
                  <a:lnTo>
                    <a:pt x="902" y="1297614"/>
                  </a:lnTo>
                  <a:lnTo>
                    <a:pt x="0" y="1249679"/>
                  </a:lnTo>
                  <a:close/>
                </a:path>
              </a:pathLst>
            </a:custGeom>
            <a:ln w="57150">
              <a:solidFill>
                <a:srgbClr val="51A0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5883" y="3917441"/>
              <a:ext cx="2180081" cy="218008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93623" y="1425117"/>
            <a:ext cx="50419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i="0" spc="9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6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15" dirty="0"/>
              <a:t>1903</a:t>
            </a:r>
            <a:r>
              <a:rPr spc="-20" dirty="0"/>
              <a:t>ARKOM10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187954" y="1989124"/>
            <a:ext cx="8152130" cy="365823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b="1" i="1" spc="-30" dirty="0">
                <a:solidFill>
                  <a:srgbClr val="535353"/>
                </a:solidFill>
                <a:latin typeface="Trebuchet MS"/>
                <a:cs typeface="Trebuchet MS"/>
              </a:rPr>
              <a:t>Timer/counter,</a:t>
            </a:r>
            <a:r>
              <a:rPr sz="2800" b="1" i="1" spc="-160" dirty="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sz="2800" spc="90" dirty="0">
                <a:solidFill>
                  <a:srgbClr val="535353"/>
                </a:solidFill>
                <a:latin typeface="Microsoft Sans Serif"/>
                <a:cs typeface="Microsoft Sans Serif"/>
              </a:rPr>
              <a:t>yaitu</a:t>
            </a:r>
            <a:r>
              <a:rPr sz="2800" spc="-4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spc="125" dirty="0">
                <a:solidFill>
                  <a:srgbClr val="535353"/>
                </a:solidFill>
                <a:latin typeface="Microsoft Sans Serif"/>
                <a:cs typeface="Microsoft Sans Serif"/>
              </a:rPr>
              <a:t>komponen</a:t>
            </a:r>
            <a:endParaRPr sz="2800">
              <a:latin typeface="Microsoft Sans Serif"/>
              <a:cs typeface="Microsoft Sans Serif"/>
            </a:endParaRPr>
          </a:p>
          <a:p>
            <a:pPr marL="469265">
              <a:lnSpc>
                <a:spcPct val="100000"/>
              </a:lnSpc>
              <a:spcBef>
                <a:spcPts val="670"/>
              </a:spcBef>
            </a:pPr>
            <a:r>
              <a:rPr sz="2800" spc="35" dirty="0">
                <a:solidFill>
                  <a:srgbClr val="535353"/>
                </a:solidFill>
                <a:latin typeface="Microsoft Sans Serif"/>
                <a:cs typeface="Microsoft Sans Serif"/>
              </a:rPr>
              <a:t>yang</a:t>
            </a:r>
            <a:r>
              <a:rPr sz="2800" spc="-3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b="1" spc="120" dirty="0">
                <a:solidFill>
                  <a:srgbClr val="535353"/>
                </a:solidFill>
                <a:latin typeface="Arial"/>
                <a:cs typeface="Arial"/>
              </a:rPr>
              <a:t>menyediakan</a:t>
            </a:r>
            <a:r>
              <a:rPr sz="2800" b="1" spc="-8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535353"/>
                </a:solidFill>
                <a:latin typeface="Microsoft Sans Serif"/>
                <a:cs typeface="Microsoft Sans Serif"/>
              </a:rPr>
              <a:t>semua</a:t>
            </a:r>
            <a:r>
              <a:rPr sz="2800" spc="-3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b="1" spc="25" dirty="0">
                <a:solidFill>
                  <a:srgbClr val="535353"/>
                </a:solidFill>
                <a:latin typeface="Arial"/>
                <a:cs typeface="Arial"/>
              </a:rPr>
              <a:t>fungsi</a:t>
            </a:r>
            <a:r>
              <a:rPr sz="2800" b="1" spc="-6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800" b="1" spc="150" dirty="0">
                <a:solidFill>
                  <a:srgbClr val="535353"/>
                </a:solidFill>
                <a:latin typeface="Arial"/>
                <a:cs typeface="Arial"/>
              </a:rPr>
              <a:t>pewaktu</a:t>
            </a:r>
            <a:endParaRPr sz="2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675"/>
              </a:spcBef>
            </a:pPr>
            <a:r>
              <a:rPr sz="2800" spc="105" dirty="0">
                <a:solidFill>
                  <a:srgbClr val="535353"/>
                </a:solidFill>
                <a:latin typeface="Microsoft Sans Serif"/>
                <a:cs typeface="Microsoft Sans Serif"/>
              </a:rPr>
              <a:t>dan</a:t>
            </a:r>
            <a:r>
              <a:rPr sz="2800" spc="-4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b="1" spc="75" dirty="0">
                <a:solidFill>
                  <a:srgbClr val="535353"/>
                </a:solidFill>
                <a:latin typeface="Arial"/>
                <a:cs typeface="Arial"/>
              </a:rPr>
              <a:t>penghitung</a:t>
            </a:r>
            <a:r>
              <a:rPr sz="2800" b="1" spc="-7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800" spc="110" dirty="0">
                <a:solidFill>
                  <a:srgbClr val="535353"/>
                </a:solidFill>
                <a:latin typeface="Microsoft Sans Serif"/>
                <a:cs typeface="Microsoft Sans Serif"/>
              </a:rPr>
              <a:t>di</a:t>
            </a:r>
            <a:r>
              <a:rPr sz="2800" spc="-2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spc="100" dirty="0">
                <a:solidFill>
                  <a:srgbClr val="535353"/>
                </a:solidFill>
                <a:latin typeface="Microsoft Sans Serif"/>
                <a:cs typeface="Microsoft Sans Serif"/>
              </a:rPr>
              <a:t>dalam</a:t>
            </a:r>
            <a:r>
              <a:rPr sz="2800" spc="-3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b="1" i="1" spc="-15" dirty="0">
                <a:solidFill>
                  <a:srgbClr val="535353"/>
                </a:solidFill>
                <a:latin typeface="Trebuchet MS"/>
                <a:cs typeface="Trebuchet MS"/>
              </a:rPr>
              <a:t>microcontroller</a:t>
            </a:r>
            <a:r>
              <a:rPr sz="2800" spc="-15" dirty="0">
                <a:solidFill>
                  <a:srgbClr val="535353"/>
                </a:solidFill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  <a:p>
            <a:pPr marL="418465" marR="5080" indent="-406400">
              <a:lnSpc>
                <a:spcPct val="110000"/>
              </a:lnSpc>
              <a:spcBef>
                <a:spcPts val="1720"/>
              </a:spcBef>
              <a:buFont typeface="Arial MT"/>
              <a:buChar char="•"/>
              <a:tabLst>
                <a:tab pos="418465" algn="l"/>
                <a:tab pos="419100" algn="l"/>
              </a:tabLst>
            </a:pPr>
            <a:r>
              <a:rPr sz="2800" spc="-50" dirty="0">
                <a:solidFill>
                  <a:srgbClr val="535353"/>
                </a:solidFill>
                <a:latin typeface="Microsoft Sans Serif"/>
                <a:cs typeface="Microsoft Sans Serif"/>
              </a:rPr>
              <a:t>Tugas</a:t>
            </a:r>
            <a:r>
              <a:rPr sz="2800" spc="-2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spc="110" dirty="0">
                <a:solidFill>
                  <a:srgbClr val="535353"/>
                </a:solidFill>
                <a:latin typeface="Microsoft Sans Serif"/>
                <a:cs typeface="Microsoft Sans Serif"/>
              </a:rPr>
              <a:t>dari</a:t>
            </a:r>
            <a:r>
              <a:rPr sz="2800" spc="-2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spc="60" dirty="0">
                <a:solidFill>
                  <a:srgbClr val="535353"/>
                </a:solidFill>
                <a:latin typeface="Microsoft Sans Serif"/>
                <a:cs typeface="Microsoft Sans Serif"/>
              </a:rPr>
              <a:t>bagian</a:t>
            </a:r>
            <a:r>
              <a:rPr sz="2800" spc="-2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spc="100" dirty="0">
                <a:solidFill>
                  <a:srgbClr val="535353"/>
                </a:solidFill>
                <a:latin typeface="Microsoft Sans Serif"/>
                <a:cs typeface="Microsoft Sans Serif"/>
              </a:rPr>
              <a:t>ini</a:t>
            </a:r>
            <a:r>
              <a:rPr sz="2800" spc="-2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spc="60" dirty="0">
                <a:solidFill>
                  <a:srgbClr val="535353"/>
                </a:solidFill>
                <a:latin typeface="Microsoft Sans Serif"/>
                <a:cs typeface="Microsoft Sans Serif"/>
              </a:rPr>
              <a:t>adalah</a:t>
            </a:r>
            <a:r>
              <a:rPr sz="2800" spc="-1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spc="85" dirty="0">
                <a:solidFill>
                  <a:srgbClr val="535353"/>
                </a:solidFill>
                <a:latin typeface="Microsoft Sans Serif"/>
                <a:cs typeface="Microsoft Sans Serif"/>
              </a:rPr>
              <a:t>melakukan</a:t>
            </a:r>
            <a:r>
              <a:rPr sz="2800" spc="-1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b="1" spc="25" dirty="0">
                <a:solidFill>
                  <a:srgbClr val="535353"/>
                </a:solidFill>
                <a:latin typeface="Arial"/>
                <a:cs typeface="Arial"/>
              </a:rPr>
              <a:t>fungsi </a:t>
            </a:r>
            <a:r>
              <a:rPr sz="2800" b="1" spc="-76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800" b="1" spc="120" dirty="0">
                <a:solidFill>
                  <a:srgbClr val="535353"/>
                </a:solidFill>
                <a:latin typeface="Arial"/>
                <a:cs typeface="Arial"/>
              </a:rPr>
              <a:t>jam, </a:t>
            </a:r>
            <a:r>
              <a:rPr sz="2800" b="1" spc="70" dirty="0">
                <a:solidFill>
                  <a:srgbClr val="535353"/>
                </a:solidFill>
                <a:latin typeface="Arial"/>
                <a:cs typeface="Arial"/>
              </a:rPr>
              <a:t>modulasi, </a:t>
            </a:r>
            <a:r>
              <a:rPr sz="2800" b="1" spc="100" dirty="0">
                <a:solidFill>
                  <a:srgbClr val="535353"/>
                </a:solidFill>
                <a:latin typeface="Arial"/>
                <a:cs typeface="Arial"/>
              </a:rPr>
              <a:t>pengukuran </a:t>
            </a:r>
            <a:r>
              <a:rPr sz="2800" b="1" spc="80" dirty="0">
                <a:solidFill>
                  <a:srgbClr val="535353"/>
                </a:solidFill>
                <a:latin typeface="Arial"/>
                <a:cs typeface="Arial"/>
              </a:rPr>
              <a:t>frekuensi, </a:t>
            </a:r>
            <a:r>
              <a:rPr sz="2800" b="1" spc="8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800" b="1" spc="175" dirty="0">
                <a:solidFill>
                  <a:srgbClr val="535353"/>
                </a:solidFill>
                <a:latin typeface="Arial"/>
                <a:cs typeface="Arial"/>
              </a:rPr>
              <a:t>membuat </a:t>
            </a:r>
            <a:r>
              <a:rPr sz="2800" b="1" spc="5" dirty="0">
                <a:solidFill>
                  <a:srgbClr val="535353"/>
                </a:solidFill>
                <a:latin typeface="Arial"/>
                <a:cs typeface="Arial"/>
              </a:rPr>
              <a:t>osilasi, </a:t>
            </a:r>
            <a:r>
              <a:rPr sz="2800" b="1" spc="95" dirty="0">
                <a:solidFill>
                  <a:srgbClr val="535353"/>
                </a:solidFill>
                <a:latin typeface="Arial"/>
                <a:cs typeface="Arial"/>
              </a:rPr>
              <a:t>menghitung </a:t>
            </a:r>
            <a:r>
              <a:rPr sz="2800" b="1" spc="45" dirty="0">
                <a:solidFill>
                  <a:srgbClr val="535353"/>
                </a:solidFill>
                <a:latin typeface="Arial"/>
                <a:cs typeface="Arial"/>
              </a:rPr>
              <a:t>pulsa </a:t>
            </a:r>
            <a:r>
              <a:rPr sz="2800" b="1" spc="5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800" b="1" spc="90" dirty="0">
                <a:solidFill>
                  <a:srgbClr val="535353"/>
                </a:solidFill>
                <a:latin typeface="Arial"/>
                <a:cs typeface="Arial"/>
              </a:rPr>
              <a:t>eksternal</a:t>
            </a:r>
            <a:r>
              <a:rPr sz="2800" spc="90" dirty="0">
                <a:solidFill>
                  <a:srgbClr val="535353"/>
                </a:solidFill>
                <a:latin typeface="Microsoft Sans Serif"/>
                <a:cs typeface="Microsoft Sans Serif"/>
              </a:rPr>
              <a:t>,</a:t>
            </a:r>
            <a:r>
              <a:rPr sz="2800" spc="-5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spc="105" dirty="0">
                <a:solidFill>
                  <a:srgbClr val="535353"/>
                </a:solidFill>
                <a:latin typeface="Microsoft Sans Serif"/>
                <a:cs typeface="Microsoft Sans Serif"/>
              </a:rPr>
              <a:t>dan</a:t>
            </a:r>
            <a:r>
              <a:rPr sz="2800" spc="-2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spc="50" dirty="0">
                <a:solidFill>
                  <a:srgbClr val="535353"/>
                </a:solidFill>
                <a:latin typeface="Microsoft Sans Serif"/>
                <a:cs typeface="Microsoft Sans Serif"/>
              </a:rPr>
              <a:t>lain-lain.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29542" y="147827"/>
            <a:ext cx="2286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12594" y="338835"/>
            <a:ext cx="59093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315" dirty="0"/>
              <a:t>ANA</a:t>
            </a:r>
            <a:r>
              <a:rPr spc="170" dirty="0"/>
              <a:t>L</a:t>
            </a:r>
            <a:r>
              <a:rPr spc="135" dirty="0"/>
              <a:t>OG</a:t>
            </a:r>
            <a:r>
              <a:rPr spc="-200" dirty="0"/>
              <a:t> </a:t>
            </a:r>
            <a:r>
              <a:rPr spc="-735" dirty="0"/>
              <a:t>T</a:t>
            </a:r>
            <a:r>
              <a:rPr spc="165" dirty="0"/>
              <a:t>O</a:t>
            </a:r>
            <a:r>
              <a:rPr spc="-200" dirty="0"/>
              <a:t> </a:t>
            </a:r>
            <a:r>
              <a:rPr spc="265" dirty="0"/>
              <a:t>DIGI</a:t>
            </a:r>
            <a:r>
              <a:rPr spc="-980" dirty="0"/>
              <a:t>T</a:t>
            </a:r>
            <a:r>
              <a:rPr spc="110" dirty="0"/>
              <a:t>AL  </a:t>
            </a:r>
            <a:r>
              <a:rPr spc="-30" dirty="0"/>
              <a:t>CONVERTER</a:t>
            </a:r>
            <a:r>
              <a:rPr spc="-215" dirty="0"/>
              <a:t> </a:t>
            </a:r>
            <a:r>
              <a:rPr spc="10" dirty="0"/>
              <a:t>(</a:t>
            </a:r>
            <a:r>
              <a:rPr i="0" spc="10" dirty="0">
                <a:latin typeface="Tahoma"/>
                <a:cs typeface="Tahoma"/>
              </a:rPr>
              <a:t>ADC</a:t>
            </a:r>
            <a:r>
              <a:rPr spc="10" dirty="0"/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160210" y="1601648"/>
            <a:ext cx="1143000" cy="796290"/>
          </a:xfrm>
          <a:custGeom>
            <a:avLst/>
            <a:gdLst/>
            <a:ahLst/>
            <a:cxnLst/>
            <a:rect l="l" t="t" r="r" b="b"/>
            <a:pathLst>
              <a:path w="1143000" h="796290">
                <a:moveTo>
                  <a:pt x="1143000" y="0"/>
                </a:moveTo>
                <a:lnTo>
                  <a:pt x="0" y="0"/>
                </a:lnTo>
                <a:lnTo>
                  <a:pt x="0" y="796289"/>
                </a:lnTo>
                <a:lnTo>
                  <a:pt x="1143000" y="796289"/>
                </a:lnTo>
                <a:lnTo>
                  <a:pt x="1143000" y="0"/>
                </a:lnTo>
                <a:close/>
              </a:path>
            </a:pathLst>
          </a:custGeom>
          <a:solidFill>
            <a:srgbClr val="51A0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07669" y="0"/>
            <a:ext cx="2557780" cy="6858000"/>
            <a:chOff x="407669" y="0"/>
            <a:chExt cx="2557780" cy="6858000"/>
          </a:xfrm>
        </p:grpSpPr>
        <p:sp>
          <p:nvSpPr>
            <p:cNvPr id="6" name="object 6"/>
            <p:cNvSpPr/>
            <p:nvPr/>
          </p:nvSpPr>
          <p:spPr>
            <a:xfrm>
              <a:off x="1428750" y="0"/>
              <a:ext cx="514350" cy="6858000"/>
            </a:xfrm>
            <a:custGeom>
              <a:avLst/>
              <a:gdLst/>
              <a:ahLst/>
              <a:cxnLst/>
              <a:rect l="l" t="t" r="r" b="b"/>
              <a:pathLst>
                <a:path w="514350" h="6858000">
                  <a:moveTo>
                    <a:pt x="51435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514350" y="6858000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6244" y="3757040"/>
              <a:ext cx="2500630" cy="2499360"/>
            </a:xfrm>
            <a:custGeom>
              <a:avLst/>
              <a:gdLst/>
              <a:ahLst/>
              <a:cxnLst/>
              <a:rect l="l" t="t" r="r" b="b"/>
              <a:pathLst>
                <a:path w="2500630" h="2499360">
                  <a:moveTo>
                    <a:pt x="1250061" y="0"/>
                  </a:moveTo>
                  <a:lnTo>
                    <a:pt x="1202112" y="902"/>
                  </a:lnTo>
                  <a:lnTo>
                    <a:pt x="1154619" y="3588"/>
                  </a:lnTo>
                  <a:lnTo>
                    <a:pt x="1107616" y="8025"/>
                  </a:lnTo>
                  <a:lnTo>
                    <a:pt x="1061133" y="14180"/>
                  </a:lnTo>
                  <a:lnTo>
                    <a:pt x="1015205" y="22022"/>
                  </a:lnTo>
                  <a:lnTo>
                    <a:pt x="969862" y="31518"/>
                  </a:lnTo>
                  <a:lnTo>
                    <a:pt x="925138" y="42635"/>
                  </a:lnTo>
                  <a:lnTo>
                    <a:pt x="881065" y="55342"/>
                  </a:lnTo>
                  <a:lnTo>
                    <a:pt x="837674" y="69605"/>
                  </a:lnTo>
                  <a:lnTo>
                    <a:pt x="795000" y="85393"/>
                  </a:lnTo>
                  <a:lnTo>
                    <a:pt x="753073" y="102672"/>
                  </a:lnTo>
                  <a:lnTo>
                    <a:pt x="711926" y="121411"/>
                  </a:lnTo>
                  <a:lnTo>
                    <a:pt x="671592" y="141578"/>
                  </a:lnTo>
                  <a:lnTo>
                    <a:pt x="632103" y="163140"/>
                  </a:lnTo>
                  <a:lnTo>
                    <a:pt x="593491" y="186064"/>
                  </a:lnTo>
                  <a:lnTo>
                    <a:pt x="555789" y="210318"/>
                  </a:lnTo>
                  <a:lnTo>
                    <a:pt x="519029" y="235870"/>
                  </a:lnTo>
                  <a:lnTo>
                    <a:pt x="483243" y="262687"/>
                  </a:lnTo>
                  <a:lnTo>
                    <a:pt x="448465" y="290737"/>
                  </a:lnTo>
                  <a:lnTo>
                    <a:pt x="414725" y="319988"/>
                  </a:lnTo>
                  <a:lnTo>
                    <a:pt x="382058" y="350408"/>
                  </a:lnTo>
                  <a:lnTo>
                    <a:pt x="350494" y="381963"/>
                  </a:lnTo>
                  <a:lnTo>
                    <a:pt x="320066" y="414622"/>
                  </a:lnTo>
                  <a:lnTo>
                    <a:pt x="290808" y="448351"/>
                  </a:lnTo>
                  <a:lnTo>
                    <a:pt x="262750" y="483120"/>
                  </a:lnTo>
                  <a:lnTo>
                    <a:pt x="235926" y="518895"/>
                  </a:lnTo>
                  <a:lnTo>
                    <a:pt x="210367" y="555644"/>
                  </a:lnTo>
                  <a:lnTo>
                    <a:pt x="186107" y="593335"/>
                  </a:lnTo>
                  <a:lnTo>
                    <a:pt x="163177" y="631935"/>
                  </a:lnTo>
                  <a:lnTo>
                    <a:pt x="141610" y="671412"/>
                  </a:lnTo>
                  <a:lnTo>
                    <a:pt x="121439" y="711733"/>
                  </a:lnTo>
                  <a:lnTo>
                    <a:pt x="102695" y="752867"/>
                  </a:lnTo>
                  <a:lnTo>
                    <a:pt x="85412" y="794780"/>
                  </a:lnTo>
                  <a:lnTo>
                    <a:pt x="69620" y="837441"/>
                  </a:lnTo>
                  <a:lnTo>
                    <a:pt x="55354" y="880817"/>
                  </a:lnTo>
                  <a:lnTo>
                    <a:pt x="42645" y="924875"/>
                  </a:lnTo>
                  <a:lnTo>
                    <a:pt x="31525" y="969584"/>
                  </a:lnTo>
                  <a:lnTo>
                    <a:pt x="22027" y="1014911"/>
                  </a:lnTo>
                  <a:lnTo>
                    <a:pt x="14183" y="1060823"/>
                  </a:lnTo>
                  <a:lnTo>
                    <a:pt x="8026" y="1107288"/>
                  </a:lnTo>
                  <a:lnTo>
                    <a:pt x="3589" y="1154274"/>
                  </a:lnTo>
                  <a:lnTo>
                    <a:pt x="902" y="1201749"/>
                  </a:lnTo>
                  <a:lnTo>
                    <a:pt x="0" y="1249679"/>
                  </a:lnTo>
                  <a:lnTo>
                    <a:pt x="902" y="1297614"/>
                  </a:lnTo>
                  <a:lnTo>
                    <a:pt x="3589" y="1345093"/>
                  </a:lnTo>
                  <a:lnTo>
                    <a:pt x="8026" y="1392082"/>
                  </a:lnTo>
                  <a:lnTo>
                    <a:pt x="14183" y="1438551"/>
                  </a:lnTo>
                  <a:lnTo>
                    <a:pt x="22027" y="1484465"/>
                  </a:lnTo>
                  <a:lnTo>
                    <a:pt x="31525" y="1529795"/>
                  </a:lnTo>
                  <a:lnTo>
                    <a:pt x="42645" y="1574505"/>
                  </a:lnTo>
                  <a:lnTo>
                    <a:pt x="55354" y="1618566"/>
                  </a:lnTo>
                  <a:lnTo>
                    <a:pt x="69620" y="1661943"/>
                  </a:lnTo>
                  <a:lnTo>
                    <a:pt x="85412" y="1704605"/>
                  </a:lnTo>
                  <a:lnTo>
                    <a:pt x="102695" y="1746519"/>
                  </a:lnTo>
                  <a:lnTo>
                    <a:pt x="121439" y="1787653"/>
                  </a:lnTo>
                  <a:lnTo>
                    <a:pt x="141610" y="1827975"/>
                  </a:lnTo>
                  <a:lnTo>
                    <a:pt x="163177" y="1867452"/>
                  </a:lnTo>
                  <a:lnTo>
                    <a:pt x="186107" y="1906052"/>
                  </a:lnTo>
                  <a:lnTo>
                    <a:pt x="210367" y="1943743"/>
                  </a:lnTo>
                  <a:lnTo>
                    <a:pt x="235926" y="1980491"/>
                  </a:lnTo>
                  <a:lnTo>
                    <a:pt x="262750" y="2016266"/>
                  </a:lnTo>
                  <a:lnTo>
                    <a:pt x="290808" y="2051034"/>
                  </a:lnTo>
                  <a:lnTo>
                    <a:pt x="320066" y="2084763"/>
                  </a:lnTo>
                  <a:lnTo>
                    <a:pt x="350494" y="2117421"/>
                  </a:lnTo>
                  <a:lnTo>
                    <a:pt x="382058" y="2148975"/>
                  </a:lnTo>
                  <a:lnTo>
                    <a:pt x="414725" y="2179393"/>
                  </a:lnTo>
                  <a:lnTo>
                    <a:pt x="448465" y="2208642"/>
                  </a:lnTo>
                  <a:lnTo>
                    <a:pt x="483243" y="2236691"/>
                  </a:lnTo>
                  <a:lnTo>
                    <a:pt x="519029" y="2263507"/>
                  </a:lnTo>
                  <a:lnTo>
                    <a:pt x="555789" y="2289058"/>
                  </a:lnTo>
                  <a:lnTo>
                    <a:pt x="593491" y="2313311"/>
                  </a:lnTo>
                  <a:lnTo>
                    <a:pt x="632103" y="2336233"/>
                  </a:lnTo>
                  <a:lnTo>
                    <a:pt x="671592" y="2357793"/>
                  </a:lnTo>
                  <a:lnTo>
                    <a:pt x="711926" y="2377958"/>
                  </a:lnTo>
                  <a:lnTo>
                    <a:pt x="753073" y="2396696"/>
                  </a:lnTo>
                  <a:lnTo>
                    <a:pt x="795000" y="2413974"/>
                  </a:lnTo>
                  <a:lnTo>
                    <a:pt x="837674" y="2429761"/>
                  </a:lnTo>
                  <a:lnTo>
                    <a:pt x="881065" y="2444023"/>
                  </a:lnTo>
                  <a:lnTo>
                    <a:pt x="925138" y="2456728"/>
                  </a:lnTo>
                  <a:lnTo>
                    <a:pt x="969862" y="2467844"/>
                  </a:lnTo>
                  <a:lnTo>
                    <a:pt x="1015205" y="2477339"/>
                  </a:lnTo>
                  <a:lnTo>
                    <a:pt x="1061133" y="2485180"/>
                  </a:lnTo>
                  <a:lnTo>
                    <a:pt x="1107616" y="2491335"/>
                  </a:lnTo>
                  <a:lnTo>
                    <a:pt x="1154619" y="2495772"/>
                  </a:lnTo>
                  <a:lnTo>
                    <a:pt x="1202112" y="2498457"/>
                  </a:lnTo>
                  <a:lnTo>
                    <a:pt x="1250061" y="2499359"/>
                  </a:lnTo>
                  <a:lnTo>
                    <a:pt x="1298009" y="2498457"/>
                  </a:lnTo>
                  <a:lnTo>
                    <a:pt x="1345500" y="2495772"/>
                  </a:lnTo>
                  <a:lnTo>
                    <a:pt x="1392503" y="2491335"/>
                  </a:lnTo>
                  <a:lnTo>
                    <a:pt x="1438985" y="2485180"/>
                  </a:lnTo>
                  <a:lnTo>
                    <a:pt x="1484913" y="2477339"/>
                  </a:lnTo>
                  <a:lnTo>
                    <a:pt x="1530255" y="2467844"/>
                  </a:lnTo>
                  <a:lnTo>
                    <a:pt x="1574979" y="2456728"/>
                  </a:lnTo>
                  <a:lnTo>
                    <a:pt x="1619052" y="2444023"/>
                  </a:lnTo>
                  <a:lnTo>
                    <a:pt x="1662442" y="2429761"/>
                  </a:lnTo>
                  <a:lnTo>
                    <a:pt x="1705116" y="2413974"/>
                  </a:lnTo>
                  <a:lnTo>
                    <a:pt x="1747043" y="2396696"/>
                  </a:lnTo>
                  <a:lnTo>
                    <a:pt x="1788190" y="2377958"/>
                  </a:lnTo>
                  <a:lnTo>
                    <a:pt x="1828524" y="2357793"/>
                  </a:lnTo>
                  <a:lnTo>
                    <a:pt x="1868013" y="2336233"/>
                  </a:lnTo>
                  <a:lnTo>
                    <a:pt x="1906624" y="2313311"/>
                  </a:lnTo>
                  <a:lnTo>
                    <a:pt x="1944327" y="2289058"/>
                  </a:lnTo>
                  <a:lnTo>
                    <a:pt x="1981087" y="2263507"/>
                  </a:lnTo>
                  <a:lnTo>
                    <a:pt x="2016872" y="2236691"/>
                  </a:lnTo>
                  <a:lnTo>
                    <a:pt x="2051651" y="2208642"/>
                  </a:lnTo>
                  <a:lnTo>
                    <a:pt x="2085390" y="2179393"/>
                  </a:lnTo>
                  <a:lnTo>
                    <a:pt x="2118058" y="2148975"/>
                  </a:lnTo>
                  <a:lnTo>
                    <a:pt x="2149623" y="2117421"/>
                  </a:lnTo>
                  <a:lnTo>
                    <a:pt x="2180050" y="2084763"/>
                  </a:lnTo>
                  <a:lnTo>
                    <a:pt x="2209309" y="2051034"/>
                  </a:lnTo>
                  <a:lnTo>
                    <a:pt x="2237367" y="2016266"/>
                  </a:lnTo>
                  <a:lnTo>
                    <a:pt x="2264192" y="1980491"/>
                  </a:lnTo>
                  <a:lnTo>
                    <a:pt x="2289751" y="1943743"/>
                  </a:lnTo>
                  <a:lnTo>
                    <a:pt x="2314011" y="1906052"/>
                  </a:lnTo>
                  <a:lnTo>
                    <a:pt x="2336941" y="1867452"/>
                  </a:lnTo>
                  <a:lnTo>
                    <a:pt x="2358508" y="1827975"/>
                  </a:lnTo>
                  <a:lnTo>
                    <a:pt x="2378680" y="1787653"/>
                  </a:lnTo>
                  <a:lnTo>
                    <a:pt x="2397424" y="1746519"/>
                  </a:lnTo>
                  <a:lnTo>
                    <a:pt x="2414708" y="1704605"/>
                  </a:lnTo>
                  <a:lnTo>
                    <a:pt x="2430499" y="1661943"/>
                  </a:lnTo>
                  <a:lnTo>
                    <a:pt x="2444766" y="1618566"/>
                  </a:lnTo>
                  <a:lnTo>
                    <a:pt x="2457476" y="1574505"/>
                  </a:lnTo>
                  <a:lnTo>
                    <a:pt x="2468596" y="1529795"/>
                  </a:lnTo>
                  <a:lnTo>
                    <a:pt x="2478094" y="1484465"/>
                  </a:lnTo>
                  <a:lnTo>
                    <a:pt x="2485937" y="1438551"/>
                  </a:lnTo>
                  <a:lnTo>
                    <a:pt x="2492094" y="1392082"/>
                  </a:lnTo>
                  <a:lnTo>
                    <a:pt x="2496532" y="1345093"/>
                  </a:lnTo>
                  <a:lnTo>
                    <a:pt x="2499219" y="1297614"/>
                  </a:lnTo>
                  <a:lnTo>
                    <a:pt x="2500122" y="1249679"/>
                  </a:lnTo>
                  <a:lnTo>
                    <a:pt x="2499219" y="1201749"/>
                  </a:lnTo>
                  <a:lnTo>
                    <a:pt x="2496532" y="1154274"/>
                  </a:lnTo>
                  <a:lnTo>
                    <a:pt x="2492094" y="1107288"/>
                  </a:lnTo>
                  <a:lnTo>
                    <a:pt x="2485937" y="1060823"/>
                  </a:lnTo>
                  <a:lnTo>
                    <a:pt x="2478094" y="1014911"/>
                  </a:lnTo>
                  <a:lnTo>
                    <a:pt x="2468596" y="969584"/>
                  </a:lnTo>
                  <a:lnTo>
                    <a:pt x="2457476" y="924875"/>
                  </a:lnTo>
                  <a:lnTo>
                    <a:pt x="2444766" y="880817"/>
                  </a:lnTo>
                  <a:lnTo>
                    <a:pt x="2430499" y="837441"/>
                  </a:lnTo>
                  <a:lnTo>
                    <a:pt x="2414708" y="794780"/>
                  </a:lnTo>
                  <a:lnTo>
                    <a:pt x="2397424" y="752867"/>
                  </a:lnTo>
                  <a:lnTo>
                    <a:pt x="2378680" y="711733"/>
                  </a:lnTo>
                  <a:lnTo>
                    <a:pt x="2358508" y="671412"/>
                  </a:lnTo>
                  <a:lnTo>
                    <a:pt x="2336941" y="631935"/>
                  </a:lnTo>
                  <a:lnTo>
                    <a:pt x="2314011" y="593335"/>
                  </a:lnTo>
                  <a:lnTo>
                    <a:pt x="2289751" y="555644"/>
                  </a:lnTo>
                  <a:lnTo>
                    <a:pt x="2264192" y="518895"/>
                  </a:lnTo>
                  <a:lnTo>
                    <a:pt x="2237367" y="483120"/>
                  </a:lnTo>
                  <a:lnTo>
                    <a:pt x="2209309" y="448351"/>
                  </a:lnTo>
                  <a:lnTo>
                    <a:pt x="2180050" y="414622"/>
                  </a:lnTo>
                  <a:lnTo>
                    <a:pt x="2149623" y="381963"/>
                  </a:lnTo>
                  <a:lnTo>
                    <a:pt x="2118058" y="350408"/>
                  </a:lnTo>
                  <a:lnTo>
                    <a:pt x="2085390" y="319988"/>
                  </a:lnTo>
                  <a:lnTo>
                    <a:pt x="2051651" y="290737"/>
                  </a:lnTo>
                  <a:lnTo>
                    <a:pt x="2016872" y="262687"/>
                  </a:lnTo>
                  <a:lnTo>
                    <a:pt x="1981087" y="235870"/>
                  </a:lnTo>
                  <a:lnTo>
                    <a:pt x="1944327" y="210318"/>
                  </a:lnTo>
                  <a:lnTo>
                    <a:pt x="1906624" y="186064"/>
                  </a:lnTo>
                  <a:lnTo>
                    <a:pt x="1868013" y="163140"/>
                  </a:lnTo>
                  <a:lnTo>
                    <a:pt x="1828524" y="141578"/>
                  </a:lnTo>
                  <a:lnTo>
                    <a:pt x="1788190" y="121411"/>
                  </a:lnTo>
                  <a:lnTo>
                    <a:pt x="1747043" y="102672"/>
                  </a:lnTo>
                  <a:lnTo>
                    <a:pt x="1705116" y="85393"/>
                  </a:lnTo>
                  <a:lnTo>
                    <a:pt x="1662442" y="69605"/>
                  </a:lnTo>
                  <a:lnTo>
                    <a:pt x="1619052" y="55342"/>
                  </a:lnTo>
                  <a:lnTo>
                    <a:pt x="1574979" y="42635"/>
                  </a:lnTo>
                  <a:lnTo>
                    <a:pt x="1530255" y="31518"/>
                  </a:lnTo>
                  <a:lnTo>
                    <a:pt x="1484913" y="22022"/>
                  </a:lnTo>
                  <a:lnTo>
                    <a:pt x="1438985" y="14180"/>
                  </a:lnTo>
                  <a:lnTo>
                    <a:pt x="1392503" y="8025"/>
                  </a:lnTo>
                  <a:lnTo>
                    <a:pt x="1345500" y="3588"/>
                  </a:lnTo>
                  <a:lnTo>
                    <a:pt x="1298009" y="902"/>
                  </a:lnTo>
                  <a:lnTo>
                    <a:pt x="12500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6244" y="3757040"/>
              <a:ext cx="2500630" cy="2499360"/>
            </a:xfrm>
            <a:custGeom>
              <a:avLst/>
              <a:gdLst/>
              <a:ahLst/>
              <a:cxnLst/>
              <a:rect l="l" t="t" r="r" b="b"/>
              <a:pathLst>
                <a:path w="2500630" h="2499360">
                  <a:moveTo>
                    <a:pt x="0" y="1249679"/>
                  </a:moveTo>
                  <a:lnTo>
                    <a:pt x="902" y="1201749"/>
                  </a:lnTo>
                  <a:lnTo>
                    <a:pt x="3589" y="1154274"/>
                  </a:lnTo>
                  <a:lnTo>
                    <a:pt x="8026" y="1107288"/>
                  </a:lnTo>
                  <a:lnTo>
                    <a:pt x="14183" y="1060823"/>
                  </a:lnTo>
                  <a:lnTo>
                    <a:pt x="22027" y="1014911"/>
                  </a:lnTo>
                  <a:lnTo>
                    <a:pt x="31525" y="969584"/>
                  </a:lnTo>
                  <a:lnTo>
                    <a:pt x="42645" y="924875"/>
                  </a:lnTo>
                  <a:lnTo>
                    <a:pt x="55354" y="880817"/>
                  </a:lnTo>
                  <a:lnTo>
                    <a:pt x="69620" y="837441"/>
                  </a:lnTo>
                  <a:lnTo>
                    <a:pt x="85412" y="794780"/>
                  </a:lnTo>
                  <a:lnTo>
                    <a:pt x="102695" y="752867"/>
                  </a:lnTo>
                  <a:lnTo>
                    <a:pt x="121439" y="711733"/>
                  </a:lnTo>
                  <a:lnTo>
                    <a:pt x="141610" y="671412"/>
                  </a:lnTo>
                  <a:lnTo>
                    <a:pt x="163177" y="631935"/>
                  </a:lnTo>
                  <a:lnTo>
                    <a:pt x="186107" y="593335"/>
                  </a:lnTo>
                  <a:lnTo>
                    <a:pt x="210367" y="555644"/>
                  </a:lnTo>
                  <a:lnTo>
                    <a:pt x="235926" y="518895"/>
                  </a:lnTo>
                  <a:lnTo>
                    <a:pt x="262750" y="483120"/>
                  </a:lnTo>
                  <a:lnTo>
                    <a:pt x="290808" y="448351"/>
                  </a:lnTo>
                  <a:lnTo>
                    <a:pt x="320066" y="414622"/>
                  </a:lnTo>
                  <a:lnTo>
                    <a:pt x="350494" y="381963"/>
                  </a:lnTo>
                  <a:lnTo>
                    <a:pt x="382058" y="350408"/>
                  </a:lnTo>
                  <a:lnTo>
                    <a:pt x="414725" y="319988"/>
                  </a:lnTo>
                  <a:lnTo>
                    <a:pt x="448465" y="290737"/>
                  </a:lnTo>
                  <a:lnTo>
                    <a:pt x="483243" y="262687"/>
                  </a:lnTo>
                  <a:lnTo>
                    <a:pt x="519029" y="235870"/>
                  </a:lnTo>
                  <a:lnTo>
                    <a:pt x="555789" y="210318"/>
                  </a:lnTo>
                  <a:lnTo>
                    <a:pt x="593491" y="186064"/>
                  </a:lnTo>
                  <a:lnTo>
                    <a:pt x="632103" y="163140"/>
                  </a:lnTo>
                  <a:lnTo>
                    <a:pt x="671592" y="141578"/>
                  </a:lnTo>
                  <a:lnTo>
                    <a:pt x="711926" y="121411"/>
                  </a:lnTo>
                  <a:lnTo>
                    <a:pt x="753073" y="102672"/>
                  </a:lnTo>
                  <a:lnTo>
                    <a:pt x="795000" y="85393"/>
                  </a:lnTo>
                  <a:lnTo>
                    <a:pt x="837674" y="69605"/>
                  </a:lnTo>
                  <a:lnTo>
                    <a:pt x="881065" y="55342"/>
                  </a:lnTo>
                  <a:lnTo>
                    <a:pt x="925138" y="42635"/>
                  </a:lnTo>
                  <a:lnTo>
                    <a:pt x="969862" y="31518"/>
                  </a:lnTo>
                  <a:lnTo>
                    <a:pt x="1015205" y="22022"/>
                  </a:lnTo>
                  <a:lnTo>
                    <a:pt x="1061133" y="14180"/>
                  </a:lnTo>
                  <a:lnTo>
                    <a:pt x="1107616" y="8025"/>
                  </a:lnTo>
                  <a:lnTo>
                    <a:pt x="1154619" y="3588"/>
                  </a:lnTo>
                  <a:lnTo>
                    <a:pt x="1202112" y="902"/>
                  </a:lnTo>
                  <a:lnTo>
                    <a:pt x="1250061" y="0"/>
                  </a:lnTo>
                  <a:lnTo>
                    <a:pt x="1298009" y="902"/>
                  </a:lnTo>
                  <a:lnTo>
                    <a:pt x="1345500" y="3588"/>
                  </a:lnTo>
                  <a:lnTo>
                    <a:pt x="1392503" y="8025"/>
                  </a:lnTo>
                  <a:lnTo>
                    <a:pt x="1438985" y="14180"/>
                  </a:lnTo>
                  <a:lnTo>
                    <a:pt x="1484913" y="22022"/>
                  </a:lnTo>
                  <a:lnTo>
                    <a:pt x="1530255" y="31518"/>
                  </a:lnTo>
                  <a:lnTo>
                    <a:pt x="1574979" y="42635"/>
                  </a:lnTo>
                  <a:lnTo>
                    <a:pt x="1619052" y="55342"/>
                  </a:lnTo>
                  <a:lnTo>
                    <a:pt x="1662442" y="69605"/>
                  </a:lnTo>
                  <a:lnTo>
                    <a:pt x="1705116" y="85393"/>
                  </a:lnTo>
                  <a:lnTo>
                    <a:pt x="1747043" y="102672"/>
                  </a:lnTo>
                  <a:lnTo>
                    <a:pt x="1788190" y="121411"/>
                  </a:lnTo>
                  <a:lnTo>
                    <a:pt x="1828524" y="141578"/>
                  </a:lnTo>
                  <a:lnTo>
                    <a:pt x="1868013" y="163140"/>
                  </a:lnTo>
                  <a:lnTo>
                    <a:pt x="1906624" y="186064"/>
                  </a:lnTo>
                  <a:lnTo>
                    <a:pt x="1944327" y="210318"/>
                  </a:lnTo>
                  <a:lnTo>
                    <a:pt x="1981087" y="235870"/>
                  </a:lnTo>
                  <a:lnTo>
                    <a:pt x="2016872" y="262687"/>
                  </a:lnTo>
                  <a:lnTo>
                    <a:pt x="2051651" y="290737"/>
                  </a:lnTo>
                  <a:lnTo>
                    <a:pt x="2085390" y="319988"/>
                  </a:lnTo>
                  <a:lnTo>
                    <a:pt x="2118058" y="350408"/>
                  </a:lnTo>
                  <a:lnTo>
                    <a:pt x="2149623" y="381963"/>
                  </a:lnTo>
                  <a:lnTo>
                    <a:pt x="2180050" y="414622"/>
                  </a:lnTo>
                  <a:lnTo>
                    <a:pt x="2209309" y="448351"/>
                  </a:lnTo>
                  <a:lnTo>
                    <a:pt x="2237367" y="483120"/>
                  </a:lnTo>
                  <a:lnTo>
                    <a:pt x="2264192" y="518895"/>
                  </a:lnTo>
                  <a:lnTo>
                    <a:pt x="2289751" y="555644"/>
                  </a:lnTo>
                  <a:lnTo>
                    <a:pt x="2314011" y="593335"/>
                  </a:lnTo>
                  <a:lnTo>
                    <a:pt x="2336941" y="631935"/>
                  </a:lnTo>
                  <a:lnTo>
                    <a:pt x="2358508" y="671412"/>
                  </a:lnTo>
                  <a:lnTo>
                    <a:pt x="2378680" y="711733"/>
                  </a:lnTo>
                  <a:lnTo>
                    <a:pt x="2397424" y="752867"/>
                  </a:lnTo>
                  <a:lnTo>
                    <a:pt x="2414708" y="794780"/>
                  </a:lnTo>
                  <a:lnTo>
                    <a:pt x="2430499" y="837441"/>
                  </a:lnTo>
                  <a:lnTo>
                    <a:pt x="2444766" y="880817"/>
                  </a:lnTo>
                  <a:lnTo>
                    <a:pt x="2457476" y="924875"/>
                  </a:lnTo>
                  <a:lnTo>
                    <a:pt x="2468596" y="969584"/>
                  </a:lnTo>
                  <a:lnTo>
                    <a:pt x="2478094" y="1014911"/>
                  </a:lnTo>
                  <a:lnTo>
                    <a:pt x="2485937" y="1060823"/>
                  </a:lnTo>
                  <a:lnTo>
                    <a:pt x="2492094" y="1107288"/>
                  </a:lnTo>
                  <a:lnTo>
                    <a:pt x="2496532" y="1154274"/>
                  </a:lnTo>
                  <a:lnTo>
                    <a:pt x="2499219" y="1201749"/>
                  </a:lnTo>
                  <a:lnTo>
                    <a:pt x="2500122" y="1249679"/>
                  </a:lnTo>
                  <a:lnTo>
                    <a:pt x="2499219" y="1297614"/>
                  </a:lnTo>
                  <a:lnTo>
                    <a:pt x="2496532" y="1345093"/>
                  </a:lnTo>
                  <a:lnTo>
                    <a:pt x="2492094" y="1392082"/>
                  </a:lnTo>
                  <a:lnTo>
                    <a:pt x="2485937" y="1438551"/>
                  </a:lnTo>
                  <a:lnTo>
                    <a:pt x="2478094" y="1484465"/>
                  </a:lnTo>
                  <a:lnTo>
                    <a:pt x="2468596" y="1529795"/>
                  </a:lnTo>
                  <a:lnTo>
                    <a:pt x="2457476" y="1574505"/>
                  </a:lnTo>
                  <a:lnTo>
                    <a:pt x="2444766" y="1618566"/>
                  </a:lnTo>
                  <a:lnTo>
                    <a:pt x="2430499" y="1661943"/>
                  </a:lnTo>
                  <a:lnTo>
                    <a:pt x="2414708" y="1704605"/>
                  </a:lnTo>
                  <a:lnTo>
                    <a:pt x="2397424" y="1746519"/>
                  </a:lnTo>
                  <a:lnTo>
                    <a:pt x="2378680" y="1787653"/>
                  </a:lnTo>
                  <a:lnTo>
                    <a:pt x="2358508" y="1827975"/>
                  </a:lnTo>
                  <a:lnTo>
                    <a:pt x="2336941" y="1867452"/>
                  </a:lnTo>
                  <a:lnTo>
                    <a:pt x="2314011" y="1906052"/>
                  </a:lnTo>
                  <a:lnTo>
                    <a:pt x="2289751" y="1943743"/>
                  </a:lnTo>
                  <a:lnTo>
                    <a:pt x="2264192" y="1980491"/>
                  </a:lnTo>
                  <a:lnTo>
                    <a:pt x="2237367" y="2016266"/>
                  </a:lnTo>
                  <a:lnTo>
                    <a:pt x="2209309" y="2051034"/>
                  </a:lnTo>
                  <a:lnTo>
                    <a:pt x="2180050" y="2084763"/>
                  </a:lnTo>
                  <a:lnTo>
                    <a:pt x="2149623" y="2117421"/>
                  </a:lnTo>
                  <a:lnTo>
                    <a:pt x="2118058" y="2148975"/>
                  </a:lnTo>
                  <a:lnTo>
                    <a:pt x="2085390" y="2179393"/>
                  </a:lnTo>
                  <a:lnTo>
                    <a:pt x="2051651" y="2208642"/>
                  </a:lnTo>
                  <a:lnTo>
                    <a:pt x="2016872" y="2236691"/>
                  </a:lnTo>
                  <a:lnTo>
                    <a:pt x="1981087" y="2263507"/>
                  </a:lnTo>
                  <a:lnTo>
                    <a:pt x="1944327" y="2289058"/>
                  </a:lnTo>
                  <a:lnTo>
                    <a:pt x="1906624" y="2313311"/>
                  </a:lnTo>
                  <a:lnTo>
                    <a:pt x="1868013" y="2336233"/>
                  </a:lnTo>
                  <a:lnTo>
                    <a:pt x="1828524" y="2357793"/>
                  </a:lnTo>
                  <a:lnTo>
                    <a:pt x="1788190" y="2377958"/>
                  </a:lnTo>
                  <a:lnTo>
                    <a:pt x="1747043" y="2396696"/>
                  </a:lnTo>
                  <a:lnTo>
                    <a:pt x="1705116" y="2413974"/>
                  </a:lnTo>
                  <a:lnTo>
                    <a:pt x="1662442" y="2429761"/>
                  </a:lnTo>
                  <a:lnTo>
                    <a:pt x="1619052" y="2444023"/>
                  </a:lnTo>
                  <a:lnTo>
                    <a:pt x="1574979" y="2456728"/>
                  </a:lnTo>
                  <a:lnTo>
                    <a:pt x="1530255" y="2467844"/>
                  </a:lnTo>
                  <a:lnTo>
                    <a:pt x="1484913" y="2477339"/>
                  </a:lnTo>
                  <a:lnTo>
                    <a:pt x="1438985" y="2485180"/>
                  </a:lnTo>
                  <a:lnTo>
                    <a:pt x="1392503" y="2491335"/>
                  </a:lnTo>
                  <a:lnTo>
                    <a:pt x="1345500" y="2495772"/>
                  </a:lnTo>
                  <a:lnTo>
                    <a:pt x="1298009" y="2498457"/>
                  </a:lnTo>
                  <a:lnTo>
                    <a:pt x="1250061" y="2499359"/>
                  </a:lnTo>
                  <a:lnTo>
                    <a:pt x="1202112" y="2498457"/>
                  </a:lnTo>
                  <a:lnTo>
                    <a:pt x="1154619" y="2495772"/>
                  </a:lnTo>
                  <a:lnTo>
                    <a:pt x="1107616" y="2491335"/>
                  </a:lnTo>
                  <a:lnTo>
                    <a:pt x="1061133" y="2485180"/>
                  </a:lnTo>
                  <a:lnTo>
                    <a:pt x="1015205" y="2477339"/>
                  </a:lnTo>
                  <a:lnTo>
                    <a:pt x="969862" y="2467844"/>
                  </a:lnTo>
                  <a:lnTo>
                    <a:pt x="925138" y="2456728"/>
                  </a:lnTo>
                  <a:lnTo>
                    <a:pt x="881065" y="2444023"/>
                  </a:lnTo>
                  <a:lnTo>
                    <a:pt x="837674" y="2429761"/>
                  </a:lnTo>
                  <a:lnTo>
                    <a:pt x="795000" y="2413974"/>
                  </a:lnTo>
                  <a:lnTo>
                    <a:pt x="753073" y="2396696"/>
                  </a:lnTo>
                  <a:lnTo>
                    <a:pt x="711926" y="2377958"/>
                  </a:lnTo>
                  <a:lnTo>
                    <a:pt x="671592" y="2357793"/>
                  </a:lnTo>
                  <a:lnTo>
                    <a:pt x="632103" y="2336233"/>
                  </a:lnTo>
                  <a:lnTo>
                    <a:pt x="593491" y="2313311"/>
                  </a:lnTo>
                  <a:lnTo>
                    <a:pt x="555789" y="2289058"/>
                  </a:lnTo>
                  <a:lnTo>
                    <a:pt x="519029" y="2263507"/>
                  </a:lnTo>
                  <a:lnTo>
                    <a:pt x="483243" y="2236691"/>
                  </a:lnTo>
                  <a:lnTo>
                    <a:pt x="448465" y="2208642"/>
                  </a:lnTo>
                  <a:lnTo>
                    <a:pt x="414725" y="2179393"/>
                  </a:lnTo>
                  <a:lnTo>
                    <a:pt x="382058" y="2148975"/>
                  </a:lnTo>
                  <a:lnTo>
                    <a:pt x="350494" y="2117421"/>
                  </a:lnTo>
                  <a:lnTo>
                    <a:pt x="320066" y="2084763"/>
                  </a:lnTo>
                  <a:lnTo>
                    <a:pt x="290808" y="2051034"/>
                  </a:lnTo>
                  <a:lnTo>
                    <a:pt x="262750" y="2016266"/>
                  </a:lnTo>
                  <a:lnTo>
                    <a:pt x="235926" y="1980491"/>
                  </a:lnTo>
                  <a:lnTo>
                    <a:pt x="210367" y="1943743"/>
                  </a:lnTo>
                  <a:lnTo>
                    <a:pt x="186107" y="1906052"/>
                  </a:lnTo>
                  <a:lnTo>
                    <a:pt x="163177" y="1867452"/>
                  </a:lnTo>
                  <a:lnTo>
                    <a:pt x="141610" y="1827975"/>
                  </a:lnTo>
                  <a:lnTo>
                    <a:pt x="121439" y="1787653"/>
                  </a:lnTo>
                  <a:lnTo>
                    <a:pt x="102695" y="1746519"/>
                  </a:lnTo>
                  <a:lnTo>
                    <a:pt x="85412" y="1704605"/>
                  </a:lnTo>
                  <a:lnTo>
                    <a:pt x="69620" y="1661943"/>
                  </a:lnTo>
                  <a:lnTo>
                    <a:pt x="55354" y="1618566"/>
                  </a:lnTo>
                  <a:lnTo>
                    <a:pt x="42645" y="1574505"/>
                  </a:lnTo>
                  <a:lnTo>
                    <a:pt x="31525" y="1529795"/>
                  </a:lnTo>
                  <a:lnTo>
                    <a:pt x="22027" y="1484465"/>
                  </a:lnTo>
                  <a:lnTo>
                    <a:pt x="14183" y="1438551"/>
                  </a:lnTo>
                  <a:lnTo>
                    <a:pt x="8026" y="1392082"/>
                  </a:lnTo>
                  <a:lnTo>
                    <a:pt x="3589" y="1345093"/>
                  </a:lnTo>
                  <a:lnTo>
                    <a:pt x="902" y="1297614"/>
                  </a:lnTo>
                  <a:lnTo>
                    <a:pt x="0" y="1249679"/>
                  </a:lnTo>
                  <a:close/>
                </a:path>
              </a:pathLst>
            </a:custGeom>
            <a:ln w="57150">
              <a:solidFill>
                <a:srgbClr val="51A0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4057" y="4620005"/>
              <a:ext cx="2443734" cy="77266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719010" y="1435786"/>
            <a:ext cx="50419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1" spc="9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6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15" dirty="0"/>
              <a:t>1903</a:t>
            </a:r>
            <a:r>
              <a:rPr spc="-20" dirty="0"/>
              <a:t>ARKOM10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187954" y="1999793"/>
            <a:ext cx="6985000" cy="3900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10000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b="1" i="1" spc="25" dirty="0">
                <a:solidFill>
                  <a:srgbClr val="535353"/>
                </a:solidFill>
                <a:latin typeface="Trebuchet MS"/>
                <a:cs typeface="Trebuchet MS"/>
              </a:rPr>
              <a:t>Analog</a:t>
            </a:r>
            <a:r>
              <a:rPr sz="2800" b="1" i="1" spc="-120" dirty="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sz="2800" b="1" i="1" spc="-20" dirty="0">
                <a:solidFill>
                  <a:srgbClr val="535353"/>
                </a:solidFill>
                <a:latin typeface="Trebuchet MS"/>
                <a:cs typeface="Trebuchet MS"/>
              </a:rPr>
              <a:t>to</a:t>
            </a:r>
            <a:r>
              <a:rPr sz="2800" b="1" i="1" spc="-135" dirty="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sz="2800" b="1" i="1" spc="-45" dirty="0">
                <a:solidFill>
                  <a:srgbClr val="535353"/>
                </a:solidFill>
                <a:latin typeface="Trebuchet MS"/>
                <a:cs typeface="Trebuchet MS"/>
              </a:rPr>
              <a:t>digital</a:t>
            </a:r>
            <a:r>
              <a:rPr sz="2800" b="1" i="1" spc="-130" dirty="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sz="2800" b="1" i="1" spc="-20" dirty="0">
                <a:solidFill>
                  <a:srgbClr val="535353"/>
                </a:solidFill>
                <a:latin typeface="Trebuchet MS"/>
                <a:cs typeface="Trebuchet MS"/>
              </a:rPr>
              <a:t>converter</a:t>
            </a:r>
            <a:r>
              <a:rPr sz="2800" b="1" i="1" spc="-130" dirty="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sz="2800" b="1" i="1" spc="-45" dirty="0">
                <a:solidFill>
                  <a:srgbClr val="535353"/>
                </a:solidFill>
                <a:latin typeface="Trebuchet MS"/>
                <a:cs typeface="Trebuchet MS"/>
              </a:rPr>
              <a:t>(ADC),</a:t>
            </a:r>
            <a:r>
              <a:rPr sz="2800" b="1" i="1" spc="-120" dirty="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sz="2800" spc="90" dirty="0">
                <a:solidFill>
                  <a:srgbClr val="535353"/>
                </a:solidFill>
                <a:latin typeface="Microsoft Sans Serif"/>
                <a:cs typeface="Microsoft Sans Serif"/>
              </a:rPr>
              <a:t>yaitu </a:t>
            </a:r>
            <a:r>
              <a:rPr sz="2800" spc="-73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spc="60" dirty="0">
                <a:solidFill>
                  <a:srgbClr val="535353"/>
                </a:solidFill>
                <a:latin typeface="Microsoft Sans Serif"/>
                <a:cs typeface="Microsoft Sans Serif"/>
              </a:rPr>
              <a:t>bagian </a:t>
            </a:r>
            <a:r>
              <a:rPr sz="2800" spc="125" dirty="0">
                <a:solidFill>
                  <a:srgbClr val="535353"/>
                </a:solidFill>
                <a:latin typeface="Microsoft Sans Serif"/>
                <a:cs typeface="Microsoft Sans Serif"/>
              </a:rPr>
              <a:t>mikrokontroler </a:t>
            </a:r>
            <a:r>
              <a:rPr sz="2800" spc="35" dirty="0">
                <a:solidFill>
                  <a:srgbClr val="535353"/>
                </a:solidFill>
                <a:latin typeface="Microsoft Sans Serif"/>
                <a:cs typeface="Microsoft Sans Serif"/>
              </a:rPr>
              <a:t>yang </a:t>
            </a:r>
            <a:r>
              <a:rPr sz="2800" spc="105" dirty="0">
                <a:solidFill>
                  <a:srgbClr val="535353"/>
                </a:solidFill>
                <a:latin typeface="Microsoft Sans Serif"/>
                <a:cs typeface="Microsoft Sans Serif"/>
              </a:rPr>
              <a:t>dapat </a:t>
            </a:r>
            <a:r>
              <a:rPr sz="2800" spc="11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b="1" spc="65" dirty="0">
                <a:solidFill>
                  <a:srgbClr val="535353"/>
                </a:solidFill>
                <a:latin typeface="Arial"/>
                <a:cs typeface="Arial"/>
              </a:rPr>
              <a:t>mengonversi</a:t>
            </a:r>
            <a:r>
              <a:rPr sz="2800" b="1" spc="-8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800" b="1" spc="40" dirty="0">
                <a:solidFill>
                  <a:srgbClr val="535353"/>
                </a:solidFill>
                <a:latin typeface="Arial"/>
                <a:cs typeface="Arial"/>
              </a:rPr>
              <a:t>sinyal</a:t>
            </a:r>
            <a:r>
              <a:rPr sz="2800" b="1" spc="-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800" b="1" spc="60" dirty="0">
                <a:solidFill>
                  <a:srgbClr val="535353"/>
                </a:solidFill>
                <a:latin typeface="Arial"/>
                <a:cs typeface="Arial"/>
              </a:rPr>
              <a:t>analog</a:t>
            </a:r>
            <a:r>
              <a:rPr sz="2800" b="1" spc="-6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800" spc="15" dirty="0">
                <a:solidFill>
                  <a:srgbClr val="535353"/>
                </a:solidFill>
                <a:latin typeface="Microsoft Sans Serif"/>
                <a:cs typeface="Microsoft Sans Serif"/>
              </a:rPr>
              <a:t>ke</a:t>
            </a:r>
            <a:r>
              <a:rPr sz="2800" spc="-2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spc="130" dirty="0">
                <a:solidFill>
                  <a:srgbClr val="535353"/>
                </a:solidFill>
                <a:latin typeface="Microsoft Sans Serif"/>
                <a:cs typeface="Microsoft Sans Serif"/>
              </a:rPr>
              <a:t>bentuk </a:t>
            </a:r>
            <a:r>
              <a:rPr sz="2800" spc="-73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b="1" spc="65" dirty="0">
                <a:solidFill>
                  <a:srgbClr val="535353"/>
                </a:solidFill>
                <a:latin typeface="Arial"/>
                <a:cs typeface="Arial"/>
              </a:rPr>
              <a:t>digital</a:t>
            </a:r>
            <a:r>
              <a:rPr sz="2800" spc="65" dirty="0">
                <a:solidFill>
                  <a:srgbClr val="535353"/>
                </a:solidFill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  <a:p>
            <a:pPr marL="418465" marR="99060" indent="-406400">
              <a:lnSpc>
                <a:spcPct val="110000"/>
              </a:lnSpc>
              <a:spcBef>
                <a:spcPts val="935"/>
              </a:spcBef>
              <a:buFont typeface="Arial MT"/>
              <a:buChar char="•"/>
              <a:tabLst>
                <a:tab pos="418465" algn="l"/>
                <a:tab pos="419100" algn="l"/>
              </a:tabLst>
            </a:pPr>
            <a:r>
              <a:rPr sz="2800" spc="-5" dirty="0">
                <a:solidFill>
                  <a:srgbClr val="535353"/>
                </a:solidFill>
                <a:latin typeface="Microsoft Sans Serif"/>
                <a:cs typeface="Microsoft Sans Serif"/>
              </a:rPr>
              <a:t>Sinyal </a:t>
            </a:r>
            <a:r>
              <a:rPr sz="2800" b="1" spc="130" dirty="0">
                <a:solidFill>
                  <a:srgbClr val="535353"/>
                </a:solidFill>
                <a:latin typeface="Arial"/>
                <a:cs typeface="Arial"/>
              </a:rPr>
              <a:t>input </a:t>
            </a:r>
            <a:r>
              <a:rPr sz="2800" spc="100" dirty="0">
                <a:solidFill>
                  <a:srgbClr val="535353"/>
                </a:solidFill>
                <a:latin typeface="Microsoft Sans Serif"/>
                <a:cs typeface="Microsoft Sans Serif"/>
              </a:rPr>
              <a:t>dalam </a:t>
            </a:r>
            <a:r>
              <a:rPr sz="2800" spc="105" dirty="0">
                <a:solidFill>
                  <a:srgbClr val="535353"/>
                </a:solidFill>
                <a:latin typeface="Microsoft Sans Serif"/>
                <a:cs typeface="Microsoft Sans Serif"/>
              </a:rPr>
              <a:t>konverter </a:t>
            </a:r>
            <a:r>
              <a:rPr sz="2800" spc="100" dirty="0">
                <a:solidFill>
                  <a:srgbClr val="535353"/>
                </a:solidFill>
                <a:latin typeface="Microsoft Sans Serif"/>
                <a:cs typeface="Microsoft Sans Serif"/>
              </a:rPr>
              <a:t>ini </a:t>
            </a:r>
            <a:r>
              <a:rPr sz="2800" spc="90" dirty="0">
                <a:solidFill>
                  <a:srgbClr val="535353"/>
                </a:solidFill>
                <a:latin typeface="Microsoft Sans Serif"/>
                <a:cs typeface="Microsoft Sans Serif"/>
              </a:rPr>
              <a:t>harus </a:t>
            </a:r>
            <a:r>
              <a:rPr sz="2800" spc="-73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spc="100" dirty="0">
                <a:solidFill>
                  <a:srgbClr val="535353"/>
                </a:solidFill>
                <a:latin typeface="Microsoft Sans Serif"/>
                <a:cs typeface="Microsoft Sans Serif"/>
              </a:rPr>
              <a:t>dalam</a:t>
            </a:r>
            <a:r>
              <a:rPr sz="2800" spc="-3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spc="130" dirty="0">
                <a:solidFill>
                  <a:srgbClr val="535353"/>
                </a:solidFill>
                <a:latin typeface="Microsoft Sans Serif"/>
                <a:cs typeface="Microsoft Sans Serif"/>
              </a:rPr>
              <a:t>bentuk</a:t>
            </a:r>
            <a:r>
              <a:rPr sz="2800" spc="-4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b="1" spc="60" dirty="0">
                <a:solidFill>
                  <a:srgbClr val="535353"/>
                </a:solidFill>
                <a:latin typeface="Arial"/>
                <a:cs typeface="Arial"/>
              </a:rPr>
              <a:t>analog</a:t>
            </a:r>
            <a:r>
              <a:rPr sz="2800" b="1" spc="-7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535353"/>
                </a:solidFill>
                <a:latin typeface="Microsoft Sans Serif"/>
                <a:cs typeface="Microsoft Sans Serif"/>
              </a:rPr>
              <a:t>(misalnya</a:t>
            </a:r>
            <a:r>
              <a:rPr sz="2800" spc="-3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spc="60" dirty="0">
                <a:solidFill>
                  <a:srgbClr val="535353"/>
                </a:solidFill>
                <a:latin typeface="Microsoft Sans Serif"/>
                <a:cs typeface="Microsoft Sans Serif"/>
              </a:rPr>
              <a:t>sensor </a:t>
            </a:r>
            <a:r>
              <a:rPr sz="2800" spc="-73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i="1" spc="45" dirty="0">
                <a:solidFill>
                  <a:srgbClr val="535353"/>
                </a:solidFill>
                <a:latin typeface="Arial"/>
                <a:cs typeface="Arial"/>
              </a:rPr>
              <a:t>output</a:t>
            </a:r>
            <a:r>
              <a:rPr sz="2800" spc="45" dirty="0">
                <a:solidFill>
                  <a:srgbClr val="535353"/>
                </a:solidFill>
                <a:latin typeface="Microsoft Sans Serif"/>
                <a:cs typeface="Microsoft Sans Serif"/>
              </a:rPr>
              <a:t>) </a:t>
            </a:r>
            <a:r>
              <a:rPr sz="2800" spc="105" dirty="0">
                <a:solidFill>
                  <a:srgbClr val="535353"/>
                </a:solidFill>
                <a:latin typeface="Microsoft Sans Serif"/>
                <a:cs typeface="Microsoft Sans Serif"/>
              </a:rPr>
              <a:t>dan </a:t>
            </a:r>
            <a:r>
              <a:rPr sz="2800" b="1" i="1" spc="20" dirty="0">
                <a:solidFill>
                  <a:srgbClr val="535353"/>
                </a:solidFill>
                <a:latin typeface="Trebuchet MS"/>
                <a:cs typeface="Trebuchet MS"/>
              </a:rPr>
              <a:t>output </a:t>
            </a:r>
            <a:r>
              <a:rPr sz="2800" spc="110" dirty="0">
                <a:solidFill>
                  <a:srgbClr val="535353"/>
                </a:solidFill>
                <a:latin typeface="Microsoft Sans Serif"/>
                <a:cs typeface="Microsoft Sans Serif"/>
              </a:rPr>
              <a:t>dari </a:t>
            </a:r>
            <a:r>
              <a:rPr sz="2800" spc="150" dirty="0">
                <a:solidFill>
                  <a:srgbClr val="535353"/>
                </a:solidFill>
                <a:latin typeface="Microsoft Sans Serif"/>
                <a:cs typeface="Microsoft Sans Serif"/>
              </a:rPr>
              <a:t>unit </a:t>
            </a:r>
            <a:r>
              <a:rPr sz="2800" spc="100" dirty="0">
                <a:solidFill>
                  <a:srgbClr val="535353"/>
                </a:solidFill>
                <a:latin typeface="Microsoft Sans Serif"/>
                <a:cs typeface="Microsoft Sans Serif"/>
              </a:rPr>
              <a:t>ini </a:t>
            </a:r>
            <a:r>
              <a:rPr sz="2800" spc="60" dirty="0">
                <a:solidFill>
                  <a:srgbClr val="535353"/>
                </a:solidFill>
                <a:latin typeface="Microsoft Sans Serif"/>
                <a:cs typeface="Microsoft Sans Serif"/>
              </a:rPr>
              <a:t>adalah </a:t>
            </a:r>
            <a:r>
              <a:rPr sz="2800" spc="-73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spc="100" dirty="0">
                <a:solidFill>
                  <a:srgbClr val="535353"/>
                </a:solidFill>
                <a:latin typeface="Microsoft Sans Serif"/>
                <a:cs typeface="Microsoft Sans Serif"/>
              </a:rPr>
              <a:t>dalam</a:t>
            </a:r>
            <a:r>
              <a:rPr sz="2800" spc="-3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spc="130" dirty="0">
                <a:solidFill>
                  <a:srgbClr val="535353"/>
                </a:solidFill>
                <a:latin typeface="Microsoft Sans Serif"/>
                <a:cs typeface="Microsoft Sans Serif"/>
              </a:rPr>
              <a:t>bentuk</a:t>
            </a:r>
            <a:r>
              <a:rPr sz="2800" spc="-4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b="1" spc="65" dirty="0">
                <a:solidFill>
                  <a:srgbClr val="535353"/>
                </a:solidFill>
                <a:latin typeface="Arial"/>
                <a:cs typeface="Arial"/>
              </a:rPr>
              <a:t>digital</a:t>
            </a:r>
            <a:r>
              <a:rPr sz="2800" spc="65" dirty="0">
                <a:solidFill>
                  <a:srgbClr val="535353"/>
                </a:solidFill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29542" y="147827"/>
            <a:ext cx="2286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12594" y="338835"/>
            <a:ext cx="590931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265" dirty="0"/>
              <a:t>DIGI</a:t>
            </a:r>
            <a:r>
              <a:rPr spc="-980" dirty="0"/>
              <a:t>T</a:t>
            </a:r>
            <a:r>
              <a:rPr spc="145" dirty="0"/>
              <a:t>AL</a:t>
            </a:r>
            <a:r>
              <a:rPr spc="-200" dirty="0"/>
              <a:t> </a:t>
            </a:r>
            <a:r>
              <a:rPr spc="-735" dirty="0"/>
              <a:t>T</a:t>
            </a:r>
            <a:r>
              <a:rPr spc="165" dirty="0"/>
              <a:t>O</a:t>
            </a:r>
            <a:r>
              <a:rPr spc="-200" dirty="0"/>
              <a:t> </a:t>
            </a:r>
            <a:r>
              <a:rPr spc="315" dirty="0"/>
              <a:t>ANA</a:t>
            </a:r>
            <a:r>
              <a:rPr spc="170" dirty="0"/>
              <a:t>L</a:t>
            </a:r>
            <a:r>
              <a:rPr spc="95" dirty="0"/>
              <a:t>OG  </a:t>
            </a:r>
            <a:r>
              <a:rPr spc="-30" dirty="0"/>
              <a:t>CONVERTER</a:t>
            </a:r>
            <a:r>
              <a:rPr spc="-215" dirty="0"/>
              <a:t> </a:t>
            </a:r>
            <a:r>
              <a:rPr spc="-30" dirty="0"/>
              <a:t>(</a:t>
            </a:r>
            <a:r>
              <a:rPr i="0" spc="-30" dirty="0">
                <a:latin typeface="Tahoma"/>
                <a:cs typeface="Tahoma"/>
              </a:rPr>
              <a:t>DAC</a:t>
            </a:r>
            <a:r>
              <a:rPr spc="-30" dirty="0"/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160210" y="1754250"/>
            <a:ext cx="1143000" cy="796290"/>
          </a:xfrm>
          <a:custGeom>
            <a:avLst/>
            <a:gdLst/>
            <a:ahLst/>
            <a:cxnLst/>
            <a:rect l="l" t="t" r="r" b="b"/>
            <a:pathLst>
              <a:path w="1143000" h="796290">
                <a:moveTo>
                  <a:pt x="1143000" y="0"/>
                </a:moveTo>
                <a:lnTo>
                  <a:pt x="0" y="0"/>
                </a:lnTo>
                <a:lnTo>
                  <a:pt x="0" y="796289"/>
                </a:lnTo>
                <a:lnTo>
                  <a:pt x="1143000" y="796289"/>
                </a:lnTo>
                <a:lnTo>
                  <a:pt x="1143000" y="0"/>
                </a:lnTo>
                <a:close/>
              </a:path>
            </a:pathLst>
          </a:custGeom>
          <a:solidFill>
            <a:srgbClr val="51A0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07669" y="0"/>
            <a:ext cx="2557780" cy="6858000"/>
            <a:chOff x="407669" y="0"/>
            <a:chExt cx="2557780" cy="6858000"/>
          </a:xfrm>
        </p:grpSpPr>
        <p:sp>
          <p:nvSpPr>
            <p:cNvPr id="6" name="object 6"/>
            <p:cNvSpPr/>
            <p:nvPr/>
          </p:nvSpPr>
          <p:spPr>
            <a:xfrm>
              <a:off x="1428750" y="0"/>
              <a:ext cx="514350" cy="6858000"/>
            </a:xfrm>
            <a:custGeom>
              <a:avLst/>
              <a:gdLst/>
              <a:ahLst/>
              <a:cxnLst/>
              <a:rect l="l" t="t" r="r" b="b"/>
              <a:pathLst>
                <a:path w="514350" h="6858000">
                  <a:moveTo>
                    <a:pt x="51435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514350" y="6858000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6244" y="3757040"/>
              <a:ext cx="2500630" cy="2499360"/>
            </a:xfrm>
            <a:custGeom>
              <a:avLst/>
              <a:gdLst/>
              <a:ahLst/>
              <a:cxnLst/>
              <a:rect l="l" t="t" r="r" b="b"/>
              <a:pathLst>
                <a:path w="2500630" h="2499360">
                  <a:moveTo>
                    <a:pt x="1250061" y="0"/>
                  </a:moveTo>
                  <a:lnTo>
                    <a:pt x="1202112" y="902"/>
                  </a:lnTo>
                  <a:lnTo>
                    <a:pt x="1154619" y="3588"/>
                  </a:lnTo>
                  <a:lnTo>
                    <a:pt x="1107616" y="8025"/>
                  </a:lnTo>
                  <a:lnTo>
                    <a:pt x="1061133" y="14180"/>
                  </a:lnTo>
                  <a:lnTo>
                    <a:pt x="1015205" y="22022"/>
                  </a:lnTo>
                  <a:lnTo>
                    <a:pt x="969862" y="31518"/>
                  </a:lnTo>
                  <a:lnTo>
                    <a:pt x="925138" y="42635"/>
                  </a:lnTo>
                  <a:lnTo>
                    <a:pt x="881065" y="55342"/>
                  </a:lnTo>
                  <a:lnTo>
                    <a:pt x="837674" y="69605"/>
                  </a:lnTo>
                  <a:lnTo>
                    <a:pt x="795000" y="85393"/>
                  </a:lnTo>
                  <a:lnTo>
                    <a:pt x="753073" y="102672"/>
                  </a:lnTo>
                  <a:lnTo>
                    <a:pt x="711926" y="121411"/>
                  </a:lnTo>
                  <a:lnTo>
                    <a:pt x="671592" y="141578"/>
                  </a:lnTo>
                  <a:lnTo>
                    <a:pt x="632103" y="163140"/>
                  </a:lnTo>
                  <a:lnTo>
                    <a:pt x="593491" y="186064"/>
                  </a:lnTo>
                  <a:lnTo>
                    <a:pt x="555789" y="210318"/>
                  </a:lnTo>
                  <a:lnTo>
                    <a:pt x="519029" y="235870"/>
                  </a:lnTo>
                  <a:lnTo>
                    <a:pt x="483243" y="262687"/>
                  </a:lnTo>
                  <a:lnTo>
                    <a:pt x="448465" y="290737"/>
                  </a:lnTo>
                  <a:lnTo>
                    <a:pt x="414725" y="319988"/>
                  </a:lnTo>
                  <a:lnTo>
                    <a:pt x="382058" y="350408"/>
                  </a:lnTo>
                  <a:lnTo>
                    <a:pt x="350494" y="381963"/>
                  </a:lnTo>
                  <a:lnTo>
                    <a:pt x="320066" y="414622"/>
                  </a:lnTo>
                  <a:lnTo>
                    <a:pt x="290808" y="448351"/>
                  </a:lnTo>
                  <a:lnTo>
                    <a:pt x="262750" y="483120"/>
                  </a:lnTo>
                  <a:lnTo>
                    <a:pt x="235926" y="518895"/>
                  </a:lnTo>
                  <a:lnTo>
                    <a:pt x="210367" y="555644"/>
                  </a:lnTo>
                  <a:lnTo>
                    <a:pt x="186107" y="593335"/>
                  </a:lnTo>
                  <a:lnTo>
                    <a:pt x="163177" y="631935"/>
                  </a:lnTo>
                  <a:lnTo>
                    <a:pt x="141610" y="671412"/>
                  </a:lnTo>
                  <a:lnTo>
                    <a:pt x="121439" y="711733"/>
                  </a:lnTo>
                  <a:lnTo>
                    <a:pt x="102695" y="752867"/>
                  </a:lnTo>
                  <a:lnTo>
                    <a:pt x="85412" y="794780"/>
                  </a:lnTo>
                  <a:lnTo>
                    <a:pt x="69620" y="837441"/>
                  </a:lnTo>
                  <a:lnTo>
                    <a:pt x="55354" y="880817"/>
                  </a:lnTo>
                  <a:lnTo>
                    <a:pt x="42645" y="924875"/>
                  </a:lnTo>
                  <a:lnTo>
                    <a:pt x="31525" y="969584"/>
                  </a:lnTo>
                  <a:lnTo>
                    <a:pt x="22027" y="1014911"/>
                  </a:lnTo>
                  <a:lnTo>
                    <a:pt x="14183" y="1060823"/>
                  </a:lnTo>
                  <a:lnTo>
                    <a:pt x="8026" y="1107288"/>
                  </a:lnTo>
                  <a:lnTo>
                    <a:pt x="3589" y="1154274"/>
                  </a:lnTo>
                  <a:lnTo>
                    <a:pt x="902" y="1201749"/>
                  </a:lnTo>
                  <a:lnTo>
                    <a:pt x="0" y="1249679"/>
                  </a:lnTo>
                  <a:lnTo>
                    <a:pt x="902" y="1297614"/>
                  </a:lnTo>
                  <a:lnTo>
                    <a:pt x="3589" y="1345093"/>
                  </a:lnTo>
                  <a:lnTo>
                    <a:pt x="8026" y="1392082"/>
                  </a:lnTo>
                  <a:lnTo>
                    <a:pt x="14183" y="1438551"/>
                  </a:lnTo>
                  <a:lnTo>
                    <a:pt x="22027" y="1484465"/>
                  </a:lnTo>
                  <a:lnTo>
                    <a:pt x="31525" y="1529795"/>
                  </a:lnTo>
                  <a:lnTo>
                    <a:pt x="42645" y="1574505"/>
                  </a:lnTo>
                  <a:lnTo>
                    <a:pt x="55354" y="1618566"/>
                  </a:lnTo>
                  <a:lnTo>
                    <a:pt x="69620" y="1661943"/>
                  </a:lnTo>
                  <a:lnTo>
                    <a:pt x="85412" y="1704605"/>
                  </a:lnTo>
                  <a:lnTo>
                    <a:pt x="102695" y="1746519"/>
                  </a:lnTo>
                  <a:lnTo>
                    <a:pt x="121439" y="1787653"/>
                  </a:lnTo>
                  <a:lnTo>
                    <a:pt x="141610" y="1827975"/>
                  </a:lnTo>
                  <a:lnTo>
                    <a:pt x="163177" y="1867452"/>
                  </a:lnTo>
                  <a:lnTo>
                    <a:pt x="186107" y="1906052"/>
                  </a:lnTo>
                  <a:lnTo>
                    <a:pt x="210367" y="1943743"/>
                  </a:lnTo>
                  <a:lnTo>
                    <a:pt x="235926" y="1980491"/>
                  </a:lnTo>
                  <a:lnTo>
                    <a:pt x="262750" y="2016266"/>
                  </a:lnTo>
                  <a:lnTo>
                    <a:pt x="290808" y="2051034"/>
                  </a:lnTo>
                  <a:lnTo>
                    <a:pt x="320066" y="2084763"/>
                  </a:lnTo>
                  <a:lnTo>
                    <a:pt x="350494" y="2117421"/>
                  </a:lnTo>
                  <a:lnTo>
                    <a:pt x="382058" y="2148975"/>
                  </a:lnTo>
                  <a:lnTo>
                    <a:pt x="414725" y="2179393"/>
                  </a:lnTo>
                  <a:lnTo>
                    <a:pt x="448465" y="2208642"/>
                  </a:lnTo>
                  <a:lnTo>
                    <a:pt x="483243" y="2236691"/>
                  </a:lnTo>
                  <a:lnTo>
                    <a:pt x="519029" y="2263507"/>
                  </a:lnTo>
                  <a:lnTo>
                    <a:pt x="555789" y="2289058"/>
                  </a:lnTo>
                  <a:lnTo>
                    <a:pt x="593491" y="2313311"/>
                  </a:lnTo>
                  <a:lnTo>
                    <a:pt x="632103" y="2336233"/>
                  </a:lnTo>
                  <a:lnTo>
                    <a:pt x="671592" y="2357793"/>
                  </a:lnTo>
                  <a:lnTo>
                    <a:pt x="711926" y="2377958"/>
                  </a:lnTo>
                  <a:lnTo>
                    <a:pt x="753073" y="2396696"/>
                  </a:lnTo>
                  <a:lnTo>
                    <a:pt x="795000" y="2413974"/>
                  </a:lnTo>
                  <a:lnTo>
                    <a:pt x="837674" y="2429761"/>
                  </a:lnTo>
                  <a:lnTo>
                    <a:pt x="881065" y="2444023"/>
                  </a:lnTo>
                  <a:lnTo>
                    <a:pt x="925138" y="2456728"/>
                  </a:lnTo>
                  <a:lnTo>
                    <a:pt x="969862" y="2467844"/>
                  </a:lnTo>
                  <a:lnTo>
                    <a:pt x="1015205" y="2477339"/>
                  </a:lnTo>
                  <a:lnTo>
                    <a:pt x="1061133" y="2485180"/>
                  </a:lnTo>
                  <a:lnTo>
                    <a:pt x="1107616" y="2491335"/>
                  </a:lnTo>
                  <a:lnTo>
                    <a:pt x="1154619" y="2495772"/>
                  </a:lnTo>
                  <a:lnTo>
                    <a:pt x="1202112" y="2498457"/>
                  </a:lnTo>
                  <a:lnTo>
                    <a:pt x="1250061" y="2499359"/>
                  </a:lnTo>
                  <a:lnTo>
                    <a:pt x="1298009" y="2498457"/>
                  </a:lnTo>
                  <a:lnTo>
                    <a:pt x="1345500" y="2495772"/>
                  </a:lnTo>
                  <a:lnTo>
                    <a:pt x="1392503" y="2491335"/>
                  </a:lnTo>
                  <a:lnTo>
                    <a:pt x="1438985" y="2485180"/>
                  </a:lnTo>
                  <a:lnTo>
                    <a:pt x="1484913" y="2477339"/>
                  </a:lnTo>
                  <a:lnTo>
                    <a:pt x="1530255" y="2467844"/>
                  </a:lnTo>
                  <a:lnTo>
                    <a:pt x="1574979" y="2456728"/>
                  </a:lnTo>
                  <a:lnTo>
                    <a:pt x="1619052" y="2444023"/>
                  </a:lnTo>
                  <a:lnTo>
                    <a:pt x="1662442" y="2429761"/>
                  </a:lnTo>
                  <a:lnTo>
                    <a:pt x="1705116" y="2413974"/>
                  </a:lnTo>
                  <a:lnTo>
                    <a:pt x="1747043" y="2396696"/>
                  </a:lnTo>
                  <a:lnTo>
                    <a:pt x="1788190" y="2377958"/>
                  </a:lnTo>
                  <a:lnTo>
                    <a:pt x="1828524" y="2357793"/>
                  </a:lnTo>
                  <a:lnTo>
                    <a:pt x="1868013" y="2336233"/>
                  </a:lnTo>
                  <a:lnTo>
                    <a:pt x="1906624" y="2313311"/>
                  </a:lnTo>
                  <a:lnTo>
                    <a:pt x="1944327" y="2289058"/>
                  </a:lnTo>
                  <a:lnTo>
                    <a:pt x="1981087" y="2263507"/>
                  </a:lnTo>
                  <a:lnTo>
                    <a:pt x="2016872" y="2236691"/>
                  </a:lnTo>
                  <a:lnTo>
                    <a:pt x="2051651" y="2208642"/>
                  </a:lnTo>
                  <a:lnTo>
                    <a:pt x="2085390" y="2179393"/>
                  </a:lnTo>
                  <a:lnTo>
                    <a:pt x="2118058" y="2148975"/>
                  </a:lnTo>
                  <a:lnTo>
                    <a:pt x="2149623" y="2117421"/>
                  </a:lnTo>
                  <a:lnTo>
                    <a:pt x="2180050" y="2084763"/>
                  </a:lnTo>
                  <a:lnTo>
                    <a:pt x="2209309" y="2051034"/>
                  </a:lnTo>
                  <a:lnTo>
                    <a:pt x="2237367" y="2016266"/>
                  </a:lnTo>
                  <a:lnTo>
                    <a:pt x="2264192" y="1980491"/>
                  </a:lnTo>
                  <a:lnTo>
                    <a:pt x="2289751" y="1943743"/>
                  </a:lnTo>
                  <a:lnTo>
                    <a:pt x="2314011" y="1906052"/>
                  </a:lnTo>
                  <a:lnTo>
                    <a:pt x="2336941" y="1867452"/>
                  </a:lnTo>
                  <a:lnTo>
                    <a:pt x="2358508" y="1827975"/>
                  </a:lnTo>
                  <a:lnTo>
                    <a:pt x="2378680" y="1787653"/>
                  </a:lnTo>
                  <a:lnTo>
                    <a:pt x="2397424" y="1746519"/>
                  </a:lnTo>
                  <a:lnTo>
                    <a:pt x="2414708" y="1704605"/>
                  </a:lnTo>
                  <a:lnTo>
                    <a:pt x="2430499" y="1661943"/>
                  </a:lnTo>
                  <a:lnTo>
                    <a:pt x="2444766" y="1618566"/>
                  </a:lnTo>
                  <a:lnTo>
                    <a:pt x="2457476" y="1574505"/>
                  </a:lnTo>
                  <a:lnTo>
                    <a:pt x="2468596" y="1529795"/>
                  </a:lnTo>
                  <a:lnTo>
                    <a:pt x="2478094" y="1484465"/>
                  </a:lnTo>
                  <a:lnTo>
                    <a:pt x="2485937" y="1438551"/>
                  </a:lnTo>
                  <a:lnTo>
                    <a:pt x="2492094" y="1392082"/>
                  </a:lnTo>
                  <a:lnTo>
                    <a:pt x="2496532" y="1345093"/>
                  </a:lnTo>
                  <a:lnTo>
                    <a:pt x="2499219" y="1297614"/>
                  </a:lnTo>
                  <a:lnTo>
                    <a:pt x="2500122" y="1249679"/>
                  </a:lnTo>
                  <a:lnTo>
                    <a:pt x="2499219" y="1201749"/>
                  </a:lnTo>
                  <a:lnTo>
                    <a:pt x="2496532" y="1154274"/>
                  </a:lnTo>
                  <a:lnTo>
                    <a:pt x="2492094" y="1107288"/>
                  </a:lnTo>
                  <a:lnTo>
                    <a:pt x="2485937" y="1060823"/>
                  </a:lnTo>
                  <a:lnTo>
                    <a:pt x="2478094" y="1014911"/>
                  </a:lnTo>
                  <a:lnTo>
                    <a:pt x="2468596" y="969584"/>
                  </a:lnTo>
                  <a:lnTo>
                    <a:pt x="2457476" y="924875"/>
                  </a:lnTo>
                  <a:lnTo>
                    <a:pt x="2444766" y="880817"/>
                  </a:lnTo>
                  <a:lnTo>
                    <a:pt x="2430499" y="837441"/>
                  </a:lnTo>
                  <a:lnTo>
                    <a:pt x="2414708" y="794780"/>
                  </a:lnTo>
                  <a:lnTo>
                    <a:pt x="2397424" y="752867"/>
                  </a:lnTo>
                  <a:lnTo>
                    <a:pt x="2378680" y="711733"/>
                  </a:lnTo>
                  <a:lnTo>
                    <a:pt x="2358508" y="671412"/>
                  </a:lnTo>
                  <a:lnTo>
                    <a:pt x="2336941" y="631935"/>
                  </a:lnTo>
                  <a:lnTo>
                    <a:pt x="2314011" y="593335"/>
                  </a:lnTo>
                  <a:lnTo>
                    <a:pt x="2289751" y="555644"/>
                  </a:lnTo>
                  <a:lnTo>
                    <a:pt x="2264192" y="518895"/>
                  </a:lnTo>
                  <a:lnTo>
                    <a:pt x="2237367" y="483120"/>
                  </a:lnTo>
                  <a:lnTo>
                    <a:pt x="2209309" y="448351"/>
                  </a:lnTo>
                  <a:lnTo>
                    <a:pt x="2180050" y="414622"/>
                  </a:lnTo>
                  <a:lnTo>
                    <a:pt x="2149623" y="381963"/>
                  </a:lnTo>
                  <a:lnTo>
                    <a:pt x="2118058" y="350408"/>
                  </a:lnTo>
                  <a:lnTo>
                    <a:pt x="2085390" y="319988"/>
                  </a:lnTo>
                  <a:lnTo>
                    <a:pt x="2051651" y="290737"/>
                  </a:lnTo>
                  <a:lnTo>
                    <a:pt x="2016872" y="262687"/>
                  </a:lnTo>
                  <a:lnTo>
                    <a:pt x="1981087" y="235870"/>
                  </a:lnTo>
                  <a:lnTo>
                    <a:pt x="1944327" y="210318"/>
                  </a:lnTo>
                  <a:lnTo>
                    <a:pt x="1906624" y="186064"/>
                  </a:lnTo>
                  <a:lnTo>
                    <a:pt x="1868013" y="163140"/>
                  </a:lnTo>
                  <a:lnTo>
                    <a:pt x="1828524" y="141578"/>
                  </a:lnTo>
                  <a:lnTo>
                    <a:pt x="1788190" y="121411"/>
                  </a:lnTo>
                  <a:lnTo>
                    <a:pt x="1747043" y="102672"/>
                  </a:lnTo>
                  <a:lnTo>
                    <a:pt x="1705116" y="85393"/>
                  </a:lnTo>
                  <a:lnTo>
                    <a:pt x="1662442" y="69605"/>
                  </a:lnTo>
                  <a:lnTo>
                    <a:pt x="1619052" y="55342"/>
                  </a:lnTo>
                  <a:lnTo>
                    <a:pt x="1574979" y="42635"/>
                  </a:lnTo>
                  <a:lnTo>
                    <a:pt x="1530255" y="31518"/>
                  </a:lnTo>
                  <a:lnTo>
                    <a:pt x="1484913" y="22022"/>
                  </a:lnTo>
                  <a:lnTo>
                    <a:pt x="1438985" y="14180"/>
                  </a:lnTo>
                  <a:lnTo>
                    <a:pt x="1392503" y="8025"/>
                  </a:lnTo>
                  <a:lnTo>
                    <a:pt x="1345500" y="3588"/>
                  </a:lnTo>
                  <a:lnTo>
                    <a:pt x="1298009" y="902"/>
                  </a:lnTo>
                  <a:lnTo>
                    <a:pt x="12500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6244" y="3757040"/>
              <a:ext cx="2500630" cy="2499360"/>
            </a:xfrm>
            <a:custGeom>
              <a:avLst/>
              <a:gdLst/>
              <a:ahLst/>
              <a:cxnLst/>
              <a:rect l="l" t="t" r="r" b="b"/>
              <a:pathLst>
                <a:path w="2500630" h="2499360">
                  <a:moveTo>
                    <a:pt x="0" y="1249679"/>
                  </a:moveTo>
                  <a:lnTo>
                    <a:pt x="902" y="1201749"/>
                  </a:lnTo>
                  <a:lnTo>
                    <a:pt x="3589" y="1154274"/>
                  </a:lnTo>
                  <a:lnTo>
                    <a:pt x="8026" y="1107288"/>
                  </a:lnTo>
                  <a:lnTo>
                    <a:pt x="14183" y="1060823"/>
                  </a:lnTo>
                  <a:lnTo>
                    <a:pt x="22027" y="1014911"/>
                  </a:lnTo>
                  <a:lnTo>
                    <a:pt x="31525" y="969584"/>
                  </a:lnTo>
                  <a:lnTo>
                    <a:pt x="42645" y="924875"/>
                  </a:lnTo>
                  <a:lnTo>
                    <a:pt x="55354" y="880817"/>
                  </a:lnTo>
                  <a:lnTo>
                    <a:pt x="69620" y="837441"/>
                  </a:lnTo>
                  <a:lnTo>
                    <a:pt x="85412" y="794780"/>
                  </a:lnTo>
                  <a:lnTo>
                    <a:pt x="102695" y="752867"/>
                  </a:lnTo>
                  <a:lnTo>
                    <a:pt x="121439" y="711733"/>
                  </a:lnTo>
                  <a:lnTo>
                    <a:pt x="141610" y="671412"/>
                  </a:lnTo>
                  <a:lnTo>
                    <a:pt x="163177" y="631935"/>
                  </a:lnTo>
                  <a:lnTo>
                    <a:pt x="186107" y="593335"/>
                  </a:lnTo>
                  <a:lnTo>
                    <a:pt x="210367" y="555644"/>
                  </a:lnTo>
                  <a:lnTo>
                    <a:pt x="235926" y="518895"/>
                  </a:lnTo>
                  <a:lnTo>
                    <a:pt x="262750" y="483120"/>
                  </a:lnTo>
                  <a:lnTo>
                    <a:pt x="290808" y="448351"/>
                  </a:lnTo>
                  <a:lnTo>
                    <a:pt x="320066" y="414622"/>
                  </a:lnTo>
                  <a:lnTo>
                    <a:pt x="350494" y="381963"/>
                  </a:lnTo>
                  <a:lnTo>
                    <a:pt x="382058" y="350408"/>
                  </a:lnTo>
                  <a:lnTo>
                    <a:pt x="414725" y="319988"/>
                  </a:lnTo>
                  <a:lnTo>
                    <a:pt x="448465" y="290737"/>
                  </a:lnTo>
                  <a:lnTo>
                    <a:pt x="483243" y="262687"/>
                  </a:lnTo>
                  <a:lnTo>
                    <a:pt x="519029" y="235870"/>
                  </a:lnTo>
                  <a:lnTo>
                    <a:pt x="555789" y="210318"/>
                  </a:lnTo>
                  <a:lnTo>
                    <a:pt x="593491" y="186064"/>
                  </a:lnTo>
                  <a:lnTo>
                    <a:pt x="632103" y="163140"/>
                  </a:lnTo>
                  <a:lnTo>
                    <a:pt x="671592" y="141578"/>
                  </a:lnTo>
                  <a:lnTo>
                    <a:pt x="711926" y="121411"/>
                  </a:lnTo>
                  <a:lnTo>
                    <a:pt x="753073" y="102672"/>
                  </a:lnTo>
                  <a:lnTo>
                    <a:pt x="795000" y="85393"/>
                  </a:lnTo>
                  <a:lnTo>
                    <a:pt x="837674" y="69605"/>
                  </a:lnTo>
                  <a:lnTo>
                    <a:pt x="881065" y="55342"/>
                  </a:lnTo>
                  <a:lnTo>
                    <a:pt x="925138" y="42635"/>
                  </a:lnTo>
                  <a:lnTo>
                    <a:pt x="969862" y="31518"/>
                  </a:lnTo>
                  <a:lnTo>
                    <a:pt x="1015205" y="22022"/>
                  </a:lnTo>
                  <a:lnTo>
                    <a:pt x="1061133" y="14180"/>
                  </a:lnTo>
                  <a:lnTo>
                    <a:pt x="1107616" y="8025"/>
                  </a:lnTo>
                  <a:lnTo>
                    <a:pt x="1154619" y="3588"/>
                  </a:lnTo>
                  <a:lnTo>
                    <a:pt x="1202112" y="902"/>
                  </a:lnTo>
                  <a:lnTo>
                    <a:pt x="1250061" y="0"/>
                  </a:lnTo>
                  <a:lnTo>
                    <a:pt x="1298009" y="902"/>
                  </a:lnTo>
                  <a:lnTo>
                    <a:pt x="1345500" y="3588"/>
                  </a:lnTo>
                  <a:lnTo>
                    <a:pt x="1392503" y="8025"/>
                  </a:lnTo>
                  <a:lnTo>
                    <a:pt x="1438985" y="14180"/>
                  </a:lnTo>
                  <a:lnTo>
                    <a:pt x="1484913" y="22022"/>
                  </a:lnTo>
                  <a:lnTo>
                    <a:pt x="1530255" y="31518"/>
                  </a:lnTo>
                  <a:lnTo>
                    <a:pt x="1574979" y="42635"/>
                  </a:lnTo>
                  <a:lnTo>
                    <a:pt x="1619052" y="55342"/>
                  </a:lnTo>
                  <a:lnTo>
                    <a:pt x="1662442" y="69605"/>
                  </a:lnTo>
                  <a:lnTo>
                    <a:pt x="1705116" y="85393"/>
                  </a:lnTo>
                  <a:lnTo>
                    <a:pt x="1747043" y="102672"/>
                  </a:lnTo>
                  <a:lnTo>
                    <a:pt x="1788190" y="121411"/>
                  </a:lnTo>
                  <a:lnTo>
                    <a:pt x="1828524" y="141578"/>
                  </a:lnTo>
                  <a:lnTo>
                    <a:pt x="1868013" y="163140"/>
                  </a:lnTo>
                  <a:lnTo>
                    <a:pt x="1906624" y="186064"/>
                  </a:lnTo>
                  <a:lnTo>
                    <a:pt x="1944327" y="210318"/>
                  </a:lnTo>
                  <a:lnTo>
                    <a:pt x="1981087" y="235870"/>
                  </a:lnTo>
                  <a:lnTo>
                    <a:pt x="2016872" y="262687"/>
                  </a:lnTo>
                  <a:lnTo>
                    <a:pt x="2051651" y="290737"/>
                  </a:lnTo>
                  <a:lnTo>
                    <a:pt x="2085390" y="319988"/>
                  </a:lnTo>
                  <a:lnTo>
                    <a:pt x="2118058" y="350408"/>
                  </a:lnTo>
                  <a:lnTo>
                    <a:pt x="2149623" y="381963"/>
                  </a:lnTo>
                  <a:lnTo>
                    <a:pt x="2180050" y="414622"/>
                  </a:lnTo>
                  <a:lnTo>
                    <a:pt x="2209309" y="448351"/>
                  </a:lnTo>
                  <a:lnTo>
                    <a:pt x="2237367" y="483120"/>
                  </a:lnTo>
                  <a:lnTo>
                    <a:pt x="2264192" y="518895"/>
                  </a:lnTo>
                  <a:lnTo>
                    <a:pt x="2289751" y="555644"/>
                  </a:lnTo>
                  <a:lnTo>
                    <a:pt x="2314011" y="593335"/>
                  </a:lnTo>
                  <a:lnTo>
                    <a:pt x="2336941" y="631935"/>
                  </a:lnTo>
                  <a:lnTo>
                    <a:pt x="2358508" y="671412"/>
                  </a:lnTo>
                  <a:lnTo>
                    <a:pt x="2378680" y="711733"/>
                  </a:lnTo>
                  <a:lnTo>
                    <a:pt x="2397424" y="752867"/>
                  </a:lnTo>
                  <a:lnTo>
                    <a:pt x="2414708" y="794780"/>
                  </a:lnTo>
                  <a:lnTo>
                    <a:pt x="2430499" y="837441"/>
                  </a:lnTo>
                  <a:lnTo>
                    <a:pt x="2444766" y="880817"/>
                  </a:lnTo>
                  <a:lnTo>
                    <a:pt x="2457476" y="924875"/>
                  </a:lnTo>
                  <a:lnTo>
                    <a:pt x="2468596" y="969584"/>
                  </a:lnTo>
                  <a:lnTo>
                    <a:pt x="2478094" y="1014911"/>
                  </a:lnTo>
                  <a:lnTo>
                    <a:pt x="2485937" y="1060823"/>
                  </a:lnTo>
                  <a:lnTo>
                    <a:pt x="2492094" y="1107288"/>
                  </a:lnTo>
                  <a:lnTo>
                    <a:pt x="2496532" y="1154274"/>
                  </a:lnTo>
                  <a:lnTo>
                    <a:pt x="2499219" y="1201749"/>
                  </a:lnTo>
                  <a:lnTo>
                    <a:pt x="2500122" y="1249679"/>
                  </a:lnTo>
                  <a:lnTo>
                    <a:pt x="2499219" y="1297614"/>
                  </a:lnTo>
                  <a:lnTo>
                    <a:pt x="2496532" y="1345093"/>
                  </a:lnTo>
                  <a:lnTo>
                    <a:pt x="2492094" y="1392082"/>
                  </a:lnTo>
                  <a:lnTo>
                    <a:pt x="2485937" y="1438551"/>
                  </a:lnTo>
                  <a:lnTo>
                    <a:pt x="2478094" y="1484465"/>
                  </a:lnTo>
                  <a:lnTo>
                    <a:pt x="2468596" y="1529795"/>
                  </a:lnTo>
                  <a:lnTo>
                    <a:pt x="2457476" y="1574505"/>
                  </a:lnTo>
                  <a:lnTo>
                    <a:pt x="2444766" y="1618566"/>
                  </a:lnTo>
                  <a:lnTo>
                    <a:pt x="2430499" y="1661943"/>
                  </a:lnTo>
                  <a:lnTo>
                    <a:pt x="2414708" y="1704605"/>
                  </a:lnTo>
                  <a:lnTo>
                    <a:pt x="2397424" y="1746519"/>
                  </a:lnTo>
                  <a:lnTo>
                    <a:pt x="2378680" y="1787653"/>
                  </a:lnTo>
                  <a:lnTo>
                    <a:pt x="2358508" y="1827975"/>
                  </a:lnTo>
                  <a:lnTo>
                    <a:pt x="2336941" y="1867452"/>
                  </a:lnTo>
                  <a:lnTo>
                    <a:pt x="2314011" y="1906052"/>
                  </a:lnTo>
                  <a:lnTo>
                    <a:pt x="2289751" y="1943743"/>
                  </a:lnTo>
                  <a:lnTo>
                    <a:pt x="2264192" y="1980491"/>
                  </a:lnTo>
                  <a:lnTo>
                    <a:pt x="2237367" y="2016266"/>
                  </a:lnTo>
                  <a:lnTo>
                    <a:pt x="2209309" y="2051034"/>
                  </a:lnTo>
                  <a:lnTo>
                    <a:pt x="2180050" y="2084763"/>
                  </a:lnTo>
                  <a:lnTo>
                    <a:pt x="2149623" y="2117421"/>
                  </a:lnTo>
                  <a:lnTo>
                    <a:pt x="2118058" y="2148975"/>
                  </a:lnTo>
                  <a:lnTo>
                    <a:pt x="2085390" y="2179393"/>
                  </a:lnTo>
                  <a:lnTo>
                    <a:pt x="2051651" y="2208642"/>
                  </a:lnTo>
                  <a:lnTo>
                    <a:pt x="2016872" y="2236691"/>
                  </a:lnTo>
                  <a:lnTo>
                    <a:pt x="1981087" y="2263507"/>
                  </a:lnTo>
                  <a:lnTo>
                    <a:pt x="1944327" y="2289058"/>
                  </a:lnTo>
                  <a:lnTo>
                    <a:pt x="1906624" y="2313311"/>
                  </a:lnTo>
                  <a:lnTo>
                    <a:pt x="1868013" y="2336233"/>
                  </a:lnTo>
                  <a:lnTo>
                    <a:pt x="1828524" y="2357793"/>
                  </a:lnTo>
                  <a:lnTo>
                    <a:pt x="1788190" y="2377958"/>
                  </a:lnTo>
                  <a:lnTo>
                    <a:pt x="1747043" y="2396696"/>
                  </a:lnTo>
                  <a:lnTo>
                    <a:pt x="1705116" y="2413974"/>
                  </a:lnTo>
                  <a:lnTo>
                    <a:pt x="1662442" y="2429761"/>
                  </a:lnTo>
                  <a:lnTo>
                    <a:pt x="1619052" y="2444023"/>
                  </a:lnTo>
                  <a:lnTo>
                    <a:pt x="1574979" y="2456728"/>
                  </a:lnTo>
                  <a:lnTo>
                    <a:pt x="1530255" y="2467844"/>
                  </a:lnTo>
                  <a:lnTo>
                    <a:pt x="1484913" y="2477339"/>
                  </a:lnTo>
                  <a:lnTo>
                    <a:pt x="1438985" y="2485180"/>
                  </a:lnTo>
                  <a:lnTo>
                    <a:pt x="1392503" y="2491335"/>
                  </a:lnTo>
                  <a:lnTo>
                    <a:pt x="1345500" y="2495772"/>
                  </a:lnTo>
                  <a:lnTo>
                    <a:pt x="1298009" y="2498457"/>
                  </a:lnTo>
                  <a:lnTo>
                    <a:pt x="1250061" y="2499359"/>
                  </a:lnTo>
                  <a:lnTo>
                    <a:pt x="1202112" y="2498457"/>
                  </a:lnTo>
                  <a:lnTo>
                    <a:pt x="1154619" y="2495772"/>
                  </a:lnTo>
                  <a:lnTo>
                    <a:pt x="1107616" y="2491335"/>
                  </a:lnTo>
                  <a:lnTo>
                    <a:pt x="1061133" y="2485180"/>
                  </a:lnTo>
                  <a:lnTo>
                    <a:pt x="1015205" y="2477339"/>
                  </a:lnTo>
                  <a:lnTo>
                    <a:pt x="969862" y="2467844"/>
                  </a:lnTo>
                  <a:lnTo>
                    <a:pt x="925138" y="2456728"/>
                  </a:lnTo>
                  <a:lnTo>
                    <a:pt x="881065" y="2444023"/>
                  </a:lnTo>
                  <a:lnTo>
                    <a:pt x="837674" y="2429761"/>
                  </a:lnTo>
                  <a:lnTo>
                    <a:pt x="795000" y="2413974"/>
                  </a:lnTo>
                  <a:lnTo>
                    <a:pt x="753073" y="2396696"/>
                  </a:lnTo>
                  <a:lnTo>
                    <a:pt x="711926" y="2377958"/>
                  </a:lnTo>
                  <a:lnTo>
                    <a:pt x="671592" y="2357793"/>
                  </a:lnTo>
                  <a:lnTo>
                    <a:pt x="632103" y="2336233"/>
                  </a:lnTo>
                  <a:lnTo>
                    <a:pt x="593491" y="2313311"/>
                  </a:lnTo>
                  <a:lnTo>
                    <a:pt x="555789" y="2289058"/>
                  </a:lnTo>
                  <a:lnTo>
                    <a:pt x="519029" y="2263507"/>
                  </a:lnTo>
                  <a:lnTo>
                    <a:pt x="483243" y="2236691"/>
                  </a:lnTo>
                  <a:lnTo>
                    <a:pt x="448465" y="2208642"/>
                  </a:lnTo>
                  <a:lnTo>
                    <a:pt x="414725" y="2179393"/>
                  </a:lnTo>
                  <a:lnTo>
                    <a:pt x="382058" y="2148975"/>
                  </a:lnTo>
                  <a:lnTo>
                    <a:pt x="350494" y="2117421"/>
                  </a:lnTo>
                  <a:lnTo>
                    <a:pt x="320066" y="2084763"/>
                  </a:lnTo>
                  <a:lnTo>
                    <a:pt x="290808" y="2051034"/>
                  </a:lnTo>
                  <a:lnTo>
                    <a:pt x="262750" y="2016266"/>
                  </a:lnTo>
                  <a:lnTo>
                    <a:pt x="235926" y="1980491"/>
                  </a:lnTo>
                  <a:lnTo>
                    <a:pt x="210367" y="1943743"/>
                  </a:lnTo>
                  <a:lnTo>
                    <a:pt x="186107" y="1906052"/>
                  </a:lnTo>
                  <a:lnTo>
                    <a:pt x="163177" y="1867452"/>
                  </a:lnTo>
                  <a:lnTo>
                    <a:pt x="141610" y="1827975"/>
                  </a:lnTo>
                  <a:lnTo>
                    <a:pt x="121439" y="1787653"/>
                  </a:lnTo>
                  <a:lnTo>
                    <a:pt x="102695" y="1746519"/>
                  </a:lnTo>
                  <a:lnTo>
                    <a:pt x="85412" y="1704605"/>
                  </a:lnTo>
                  <a:lnTo>
                    <a:pt x="69620" y="1661943"/>
                  </a:lnTo>
                  <a:lnTo>
                    <a:pt x="55354" y="1618566"/>
                  </a:lnTo>
                  <a:lnTo>
                    <a:pt x="42645" y="1574505"/>
                  </a:lnTo>
                  <a:lnTo>
                    <a:pt x="31525" y="1529795"/>
                  </a:lnTo>
                  <a:lnTo>
                    <a:pt x="22027" y="1484465"/>
                  </a:lnTo>
                  <a:lnTo>
                    <a:pt x="14183" y="1438551"/>
                  </a:lnTo>
                  <a:lnTo>
                    <a:pt x="8026" y="1392082"/>
                  </a:lnTo>
                  <a:lnTo>
                    <a:pt x="3589" y="1345093"/>
                  </a:lnTo>
                  <a:lnTo>
                    <a:pt x="902" y="1297614"/>
                  </a:lnTo>
                  <a:lnTo>
                    <a:pt x="0" y="1249679"/>
                  </a:lnTo>
                  <a:close/>
                </a:path>
              </a:pathLst>
            </a:custGeom>
            <a:ln w="57150">
              <a:solidFill>
                <a:srgbClr val="51A0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3681" y="3941064"/>
              <a:ext cx="2361438" cy="223037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719010" y="1588388"/>
            <a:ext cx="50419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1" spc="9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6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15" dirty="0"/>
              <a:t>1903</a:t>
            </a:r>
            <a:r>
              <a:rPr spc="-20" dirty="0"/>
              <a:t>ARKOM10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187954" y="2397505"/>
            <a:ext cx="7529195" cy="3178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10000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000" b="1" spc="-145" dirty="0">
                <a:solidFill>
                  <a:srgbClr val="535353"/>
                </a:solidFill>
                <a:latin typeface="Arial"/>
                <a:cs typeface="Arial"/>
              </a:rPr>
              <a:t>DAC</a:t>
            </a:r>
            <a:r>
              <a:rPr sz="3000" b="1" spc="-5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3000" spc="100" dirty="0">
                <a:solidFill>
                  <a:srgbClr val="535353"/>
                </a:solidFill>
                <a:latin typeface="Microsoft Sans Serif"/>
                <a:cs typeface="Microsoft Sans Serif"/>
              </a:rPr>
              <a:t>berfungsi</a:t>
            </a:r>
            <a:r>
              <a:rPr sz="3000" spc="-5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3000" spc="160" dirty="0">
                <a:solidFill>
                  <a:srgbClr val="535353"/>
                </a:solidFill>
                <a:latin typeface="Microsoft Sans Serif"/>
                <a:cs typeface="Microsoft Sans Serif"/>
              </a:rPr>
              <a:t>untuk</a:t>
            </a:r>
            <a:r>
              <a:rPr sz="3000" spc="-3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3000" b="1" spc="105" dirty="0">
                <a:solidFill>
                  <a:srgbClr val="535353"/>
                </a:solidFill>
                <a:latin typeface="Arial"/>
                <a:cs typeface="Arial"/>
              </a:rPr>
              <a:t>mengubah</a:t>
            </a:r>
            <a:r>
              <a:rPr sz="3000" b="1" spc="-4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3000" b="1" spc="45" dirty="0">
                <a:solidFill>
                  <a:srgbClr val="535353"/>
                </a:solidFill>
                <a:latin typeface="Arial"/>
                <a:cs typeface="Arial"/>
              </a:rPr>
              <a:t>sinyal </a:t>
            </a:r>
            <a:r>
              <a:rPr sz="3000" b="1" spc="-819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3000" b="1" spc="85" dirty="0">
                <a:solidFill>
                  <a:srgbClr val="535353"/>
                </a:solidFill>
                <a:latin typeface="Arial"/>
                <a:cs typeface="Arial"/>
              </a:rPr>
              <a:t>digital</a:t>
            </a:r>
            <a:r>
              <a:rPr sz="3000" b="1" spc="-8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3000" spc="105" dirty="0">
                <a:solidFill>
                  <a:srgbClr val="535353"/>
                </a:solidFill>
                <a:latin typeface="Microsoft Sans Serif"/>
                <a:cs typeface="Microsoft Sans Serif"/>
              </a:rPr>
              <a:t>menjadi</a:t>
            </a:r>
            <a:r>
              <a:rPr sz="3000" spc="-2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3000" spc="175" dirty="0">
                <a:solidFill>
                  <a:srgbClr val="535353"/>
                </a:solidFill>
                <a:latin typeface="Microsoft Sans Serif"/>
                <a:cs typeface="Microsoft Sans Serif"/>
              </a:rPr>
              <a:t>format</a:t>
            </a:r>
            <a:r>
              <a:rPr sz="3000" spc="-3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3000" b="1" spc="50" dirty="0">
                <a:solidFill>
                  <a:srgbClr val="535353"/>
                </a:solidFill>
                <a:latin typeface="Arial"/>
                <a:cs typeface="Arial"/>
              </a:rPr>
              <a:t>analog</a:t>
            </a:r>
            <a:r>
              <a:rPr sz="3000" spc="50" dirty="0">
                <a:solidFill>
                  <a:srgbClr val="535353"/>
                </a:solidFill>
                <a:latin typeface="Microsoft Sans Serif"/>
                <a:cs typeface="Microsoft Sans Serif"/>
              </a:rPr>
              <a:t>.</a:t>
            </a:r>
            <a:endParaRPr sz="3000">
              <a:latin typeface="Microsoft Sans Serif"/>
              <a:cs typeface="Microsoft Sans Serif"/>
            </a:endParaRPr>
          </a:p>
          <a:p>
            <a:pPr marL="478155" marR="604520" indent="-466090">
              <a:lnSpc>
                <a:spcPct val="110000"/>
              </a:lnSpc>
              <a:spcBef>
                <a:spcPts val="1060"/>
              </a:spcBef>
              <a:buFont typeface="Arial MT"/>
              <a:buChar char="•"/>
              <a:tabLst>
                <a:tab pos="478155" algn="l"/>
                <a:tab pos="478790" algn="l"/>
              </a:tabLst>
            </a:pPr>
            <a:r>
              <a:rPr sz="3000" dirty="0">
                <a:solidFill>
                  <a:srgbClr val="535353"/>
                </a:solidFill>
                <a:latin typeface="Microsoft Sans Serif"/>
                <a:cs typeface="Microsoft Sans Serif"/>
              </a:rPr>
              <a:t>Fungsi</a:t>
            </a:r>
            <a:r>
              <a:rPr sz="3000" spc="-4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3000" spc="105" dirty="0">
                <a:solidFill>
                  <a:srgbClr val="535353"/>
                </a:solidFill>
                <a:latin typeface="Microsoft Sans Serif"/>
                <a:cs typeface="Microsoft Sans Serif"/>
              </a:rPr>
              <a:t>ini</a:t>
            </a:r>
            <a:r>
              <a:rPr sz="3000" spc="-3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3000" spc="45" dirty="0">
                <a:solidFill>
                  <a:srgbClr val="535353"/>
                </a:solidFill>
                <a:latin typeface="Microsoft Sans Serif"/>
                <a:cs typeface="Microsoft Sans Serif"/>
              </a:rPr>
              <a:t>biasanya</a:t>
            </a:r>
            <a:r>
              <a:rPr sz="3000" spc="-5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3000" spc="85" dirty="0">
                <a:solidFill>
                  <a:srgbClr val="535353"/>
                </a:solidFill>
                <a:latin typeface="Microsoft Sans Serif"/>
                <a:cs typeface="Microsoft Sans Serif"/>
              </a:rPr>
              <a:t>digunakan</a:t>
            </a:r>
            <a:r>
              <a:rPr sz="3000" spc="-5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3000" spc="160" dirty="0">
                <a:solidFill>
                  <a:srgbClr val="535353"/>
                </a:solidFill>
                <a:latin typeface="Microsoft Sans Serif"/>
                <a:cs typeface="Microsoft Sans Serif"/>
              </a:rPr>
              <a:t>untuk </a:t>
            </a:r>
            <a:r>
              <a:rPr sz="3000" spc="-78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3000" b="1" spc="110" dirty="0">
                <a:solidFill>
                  <a:srgbClr val="535353"/>
                </a:solidFill>
                <a:latin typeface="Arial"/>
                <a:cs typeface="Arial"/>
              </a:rPr>
              <a:t>mengendalikan </a:t>
            </a:r>
            <a:r>
              <a:rPr sz="3000" b="1" spc="114" dirty="0">
                <a:solidFill>
                  <a:srgbClr val="535353"/>
                </a:solidFill>
                <a:latin typeface="Arial"/>
                <a:cs typeface="Arial"/>
              </a:rPr>
              <a:t>perangkat </a:t>
            </a:r>
            <a:r>
              <a:rPr sz="3000" b="1" spc="65" dirty="0">
                <a:solidFill>
                  <a:srgbClr val="535353"/>
                </a:solidFill>
                <a:latin typeface="Arial"/>
                <a:cs typeface="Arial"/>
              </a:rPr>
              <a:t>analog </a:t>
            </a:r>
            <a:r>
              <a:rPr sz="3000" b="1" spc="-819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3000" spc="90" dirty="0">
                <a:solidFill>
                  <a:srgbClr val="535353"/>
                </a:solidFill>
                <a:latin typeface="Microsoft Sans Serif"/>
                <a:cs typeface="Microsoft Sans Serif"/>
              </a:rPr>
              <a:t>seperti </a:t>
            </a:r>
            <a:r>
              <a:rPr sz="3000" b="1" spc="-105" dirty="0">
                <a:solidFill>
                  <a:srgbClr val="535353"/>
                </a:solidFill>
                <a:latin typeface="Arial"/>
                <a:cs typeface="Arial"/>
              </a:rPr>
              <a:t>DC </a:t>
            </a:r>
            <a:r>
              <a:rPr sz="3000" b="1" spc="140" dirty="0">
                <a:solidFill>
                  <a:srgbClr val="535353"/>
                </a:solidFill>
                <a:latin typeface="Arial"/>
                <a:cs typeface="Arial"/>
              </a:rPr>
              <a:t>motor, </a:t>
            </a:r>
            <a:r>
              <a:rPr sz="3000" b="1" i="1" spc="-45" dirty="0">
                <a:solidFill>
                  <a:srgbClr val="535353"/>
                </a:solidFill>
                <a:latin typeface="Trebuchet MS"/>
                <a:cs typeface="Trebuchet MS"/>
              </a:rPr>
              <a:t>drive</a:t>
            </a:r>
            <a:r>
              <a:rPr sz="3000" b="1" spc="-45" dirty="0">
                <a:solidFill>
                  <a:srgbClr val="535353"/>
                </a:solidFill>
                <a:latin typeface="Arial"/>
                <a:cs typeface="Arial"/>
              </a:rPr>
              <a:t>, </a:t>
            </a:r>
            <a:r>
              <a:rPr sz="3000" spc="114" dirty="0">
                <a:solidFill>
                  <a:srgbClr val="535353"/>
                </a:solidFill>
                <a:latin typeface="Microsoft Sans Serif"/>
                <a:cs typeface="Microsoft Sans Serif"/>
              </a:rPr>
              <a:t>dan </a:t>
            </a:r>
            <a:r>
              <a:rPr sz="3000" spc="12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3000" spc="20" dirty="0">
                <a:solidFill>
                  <a:srgbClr val="535353"/>
                </a:solidFill>
                <a:latin typeface="Microsoft Sans Serif"/>
                <a:cs typeface="Microsoft Sans Serif"/>
              </a:rPr>
              <a:t>sebagainya.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29542" y="147827"/>
            <a:ext cx="2286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12594" y="668020"/>
            <a:ext cx="63036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i="1" spc="20" dirty="0">
                <a:solidFill>
                  <a:srgbClr val="51A0D7"/>
                </a:solidFill>
                <a:latin typeface="Trebuchet MS"/>
                <a:cs typeface="Trebuchet MS"/>
              </a:rPr>
              <a:t>INTERRUPT</a:t>
            </a:r>
            <a:r>
              <a:rPr sz="4800" b="1" i="1" spc="-250" dirty="0">
                <a:solidFill>
                  <a:srgbClr val="51A0D7"/>
                </a:solidFill>
                <a:latin typeface="Trebuchet MS"/>
                <a:cs typeface="Trebuchet MS"/>
              </a:rPr>
              <a:t> </a:t>
            </a:r>
            <a:r>
              <a:rPr sz="4800" b="1" i="1" spc="55" dirty="0">
                <a:solidFill>
                  <a:srgbClr val="51A0D7"/>
                </a:solidFill>
                <a:latin typeface="Trebuchet MS"/>
                <a:cs typeface="Trebuchet MS"/>
              </a:rPr>
              <a:t>CONTROL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8097" y="1654763"/>
            <a:ext cx="1143000" cy="796290"/>
          </a:xfrm>
          <a:custGeom>
            <a:avLst/>
            <a:gdLst/>
            <a:ahLst/>
            <a:cxnLst/>
            <a:rect l="l" t="t" r="r" b="b"/>
            <a:pathLst>
              <a:path w="1143000" h="796290">
                <a:moveTo>
                  <a:pt x="1143000" y="0"/>
                </a:moveTo>
                <a:lnTo>
                  <a:pt x="0" y="0"/>
                </a:lnTo>
                <a:lnTo>
                  <a:pt x="0" y="796289"/>
                </a:lnTo>
                <a:lnTo>
                  <a:pt x="1143000" y="796289"/>
                </a:lnTo>
                <a:lnTo>
                  <a:pt x="1143000" y="0"/>
                </a:lnTo>
                <a:close/>
              </a:path>
            </a:pathLst>
          </a:custGeom>
          <a:solidFill>
            <a:srgbClr val="51A0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07669" y="0"/>
            <a:ext cx="2557780" cy="6858000"/>
            <a:chOff x="407669" y="0"/>
            <a:chExt cx="2557780" cy="6858000"/>
          </a:xfrm>
        </p:grpSpPr>
        <p:sp>
          <p:nvSpPr>
            <p:cNvPr id="6" name="object 6"/>
            <p:cNvSpPr/>
            <p:nvPr/>
          </p:nvSpPr>
          <p:spPr>
            <a:xfrm>
              <a:off x="1428750" y="0"/>
              <a:ext cx="514350" cy="6858000"/>
            </a:xfrm>
            <a:custGeom>
              <a:avLst/>
              <a:gdLst/>
              <a:ahLst/>
              <a:cxnLst/>
              <a:rect l="l" t="t" r="r" b="b"/>
              <a:pathLst>
                <a:path w="514350" h="6858000">
                  <a:moveTo>
                    <a:pt x="51435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514350" y="6858000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6244" y="3757040"/>
              <a:ext cx="2500630" cy="2499360"/>
            </a:xfrm>
            <a:custGeom>
              <a:avLst/>
              <a:gdLst/>
              <a:ahLst/>
              <a:cxnLst/>
              <a:rect l="l" t="t" r="r" b="b"/>
              <a:pathLst>
                <a:path w="2500630" h="2499360">
                  <a:moveTo>
                    <a:pt x="1250061" y="0"/>
                  </a:moveTo>
                  <a:lnTo>
                    <a:pt x="1202112" y="902"/>
                  </a:lnTo>
                  <a:lnTo>
                    <a:pt x="1154619" y="3588"/>
                  </a:lnTo>
                  <a:lnTo>
                    <a:pt x="1107616" y="8025"/>
                  </a:lnTo>
                  <a:lnTo>
                    <a:pt x="1061133" y="14180"/>
                  </a:lnTo>
                  <a:lnTo>
                    <a:pt x="1015205" y="22022"/>
                  </a:lnTo>
                  <a:lnTo>
                    <a:pt x="969862" y="31518"/>
                  </a:lnTo>
                  <a:lnTo>
                    <a:pt x="925138" y="42635"/>
                  </a:lnTo>
                  <a:lnTo>
                    <a:pt x="881065" y="55342"/>
                  </a:lnTo>
                  <a:lnTo>
                    <a:pt x="837674" y="69605"/>
                  </a:lnTo>
                  <a:lnTo>
                    <a:pt x="795000" y="85393"/>
                  </a:lnTo>
                  <a:lnTo>
                    <a:pt x="753073" y="102672"/>
                  </a:lnTo>
                  <a:lnTo>
                    <a:pt x="711926" y="121411"/>
                  </a:lnTo>
                  <a:lnTo>
                    <a:pt x="671592" y="141578"/>
                  </a:lnTo>
                  <a:lnTo>
                    <a:pt x="632103" y="163140"/>
                  </a:lnTo>
                  <a:lnTo>
                    <a:pt x="593491" y="186064"/>
                  </a:lnTo>
                  <a:lnTo>
                    <a:pt x="555789" y="210318"/>
                  </a:lnTo>
                  <a:lnTo>
                    <a:pt x="519029" y="235870"/>
                  </a:lnTo>
                  <a:lnTo>
                    <a:pt x="483243" y="262687"/>
                  </a:lnTo>
                  <a:lnTo>
                    <a:pt x="448465" y="290737"/>
                  </a:lnTo>
                  <a:lnTo>
                    <a:pt x="414725" y="319988"/>
                  </a:lnTo>
                  <a:lnTo>
                    <a:pt x="382058" y="350408"/>
                  </a:lnTo>
                  <a:lnTo>
                    <a:pt x="350494" y="381963"/>
                  </a:lnTo>
                  <a:lnTo>
                    <a:pt x="320066" y="414622"/>
                  </a:lnTo>
                  <a:lnTo>
                    <a:pt x="290808" y="448351"/>
                  </a:lnTo>
                  <a:lnTo>
                    <a:pt x="262750" y="483120"/>
                  </a:lnTo>
                  <a:lnTo>
                    <a:pt x="235926" y="518895"/>
                  </a:lnTo>
                  <a:lnTo>
                    <a:pt x="210367" y="555644"/>
                  </a:lnTo>
                  <a:lnTo>
                    <a:pt x="186107" y="593335"/>
                  </a:lnTo>
                  <a:lnTo>
                    <a:pt x="163177" y="631935"/>
                  </a:lnTo>
                  <a:lnTo>
                    <a:pt x="141610" y="671412"/>
                  </a:lnTo>
                  <a:lnTo>
                    <a:pt x="121439" y="711733"/>
                  </a:lnTo>
                  <a:lnTo>
                    <a:pt x="102695" y="752867"/>
                  </a:lnTo>
                  <a:lnTo>
                    <a:pt x="85412" y="794780"/>
                  </a:lnTo>
                  <a:lnTo>
                    <a:pt x="69620" y="837441"/>
                  </a:lnTo>
                  <a:lnTo>
                    <a:pt x="55354" y="880817"/>
                  </a:lnTo>
                  <a:lnTo>
                    <a:pt x="42645" y="924875"/>
                  </a:lnTo>
                  <a:lnTo>
                    <a:pt x="31525" y="969584"/>
                  </a:lnTo>
                  <a:lnTo>
                    <a:pt x="22027" y="1014911"/>
                  </a:lnTo>
                  <a:lnTo>
                    <a:pt x="14183" y="1060823"/>
                  </a:lnTo>
                  <a:lnTo>
                    <a:pt x="8026" y="1107288"/>
                  </a:lnTo>
                  <a:lnTo>
                    <a:pt x="3589" y="1154274"/>
                  </a:lnTo>
                  <a:lnTo>
                    <a:pt x="902" y="1201749"/>
                  </a:lnTo>
                  <a:lnTo>
                    <a:pt x="0" y="1249679"/>
                  </a:lnTo>
                  <a:lnTo>
                    <a:pt x="902" y="1297614"/>
                  </a:lnTo>
                  <a:lnTo>
                    <a:pt x="3589" y="1345093"/>
                  </a:lnTo>
                  <a:lnTo>
                    <a:pt x="8026" y="1392082"/>
                  </a:lnTo>
                  <a:lnTo>
                    <a:pt x="14183" y="1438551"/>
                  </a:lnTo>
                  <a:lnTo>
                    <a:pt x="22027" y="1484465"/>
                  </a:lnTo>
                  <a:lnTo>
                    <a:pt x="31525" y="1529795"/>
                  </a:lnTo>
                  <a:lnTo>
                    <a:pt x="42645" y="1574505"/>
                  </a:lnTo>
                  <a:lnTo>
                    <a:pt x="55354" y="1618566"/>
                  </a:lnTo>
                  <a:lnTo>
                    <a:pt x="69620" y="1661943"/>
                  </a:lnTo>
                  <a:lnTo>
                    <a:pt x="85412" y="1704605"/>
                  </a:lnTo>
                  <a:lnTo>
                    <a:pt x="102695" y="1746519"/>
                  </a:lnTo>
                  <a:lnTo>
                    <a:pt x="121439" y="1787653"/>
                  </a:lnTo>
                  <a:lnTo>
                    <a:pt x="141610" y="1827975"/>
                  </a:lnTo>
                  <a:lnTo>
                    <a:pt x="163177" y="1867452"/>
                  </a:lnTo>
                  <a:lnTo>
                    <a:pt x="186107" y="1906052"/>
                  </a:lnTo>
                  <a:lnTo>
                    <a:pt x="210367" y="1943743"/>
                  </a:lnTo>
                  <a:lnTo>
                    <a:pt x="235926" y="1980491"/>
                  </a:lnTo>
                  <a:lnTo>
                    <a:pt x="262750" y="2016266"/>
                  </a:lnTo>
                  <a:lnTo>
                    <a:pt x="290808" y="2051034"/>
                  </a:lnTo>
                  <a:lnTo>
                    <a:pt x="320066" y="2084763"/>
                  </a:lnTo>
                  <a:lnTo>
                    <a:pt x="350494" y="2117421"/>
                  </a:lnTo>
                  <a:lnTo>
                    <a:pt x="382058" y="2148975"/>
                  </a:lnTo>
                  <a:lnTo>
                    <a:pt x="414725" y="2179393"/>
                  </a:lnTo>
                  <a:lnTo>
                    <a:pt x="448465" y="2208642"/>
                  </a:lnTo>
                  <a:lnTo>
                    <a:pt x="483243" y="2236691"/>
                  </a:lnTo>
                  <a:lnTo>
                    <a:pt x="519029" y="2263507"/>
                  </a:lnTo>
                  <a:lnTo>
                    <a:pt x="555789" y="2289058"/>
                  </a:lnTo>
                  <a:lnTo>
                    <a:pt x="593491" y="2313311"/>
                  </a:lnTo>
                  <a:lnTo>
                    <a:pt x="632103" y="2336233"/>
                  </a:lnTo>
                  <a:lnTo>
                    <a:pt x="671592" y="2357793"/>
                  </a:lnTo>
                  <a:lnTo>
                    <a:pt x="711926" y="2377958"/>
                  </a:lnTo>
                  <a:lnTo>
                    <a:pt x="753073" y="2396696"/>
                  </a:lnTo>
                  <a:lnTo>
                    <a:pt x="795000" y="2413974"/>
                  </a:lnTo>
                  <a:lnTo>
                    <a:pt x="837674" y="2429761"/>
                  </a:lnTo>
                  <a:lnTo>
                    <a:pt x="881065" y="2444023"/>
                  </a:lnTo>
                  <a:lnTo>
                    <a:pt x="925138" y="2456728"/>
                  </a:lnTo>
                  <a:lnTo>
                    <a:pt x="969862" y="2467844"/>
                  </a:lnTo>
                  <a:lnTo>
                    <a:pt x="1015205" y="2477339"/>
                  </a:lnTo>
                  <a:lnTo>
                    <a:pt x="1061133" y="2485180"/>
                  </a:lnTo>
                  <a:lnTo>
                    <a:pt x="1107616" y="2491335"/>
                  </a:lnTo>
                  <a:lnTo>
                    <a:pt x="1154619" y="2495772"/>
                  </a:lnTo>
                  <a:lnTo>
                    <a:pt x="1202112" y="2498457"/>
                  </a:lnTo>
                  <a:lnTo>
                    <a:pt x="1250061" y="2499359"/>
                  </a:lnTo>
                  <a:lnTo>
                    <a:pt x="1298009" y="2498457"/>
                  </a:lnTo>
                  <a:lnTo>
                    <a:pt x="1345500" y="2495772"/>
                  </a:lnTo>
                  <a:lnTo>
                    <a:pt x="1392503" y="2491335"/>
                  </a:lnTo>
                  <a:lnTo>
                    <a:pt x="1438985" y="2485180"/>
                  </a:lnTo>
                  <a:lnTo>
                    <a:pt x="1484913" y="2477339"/>
                  </a:lnTo>
                  <a:lnTo>
                    <a:pt x="1530255" y="2467844"/>
                  </a:lnTo>
                  <a:lnTo>
                    <a:pt x="1574979" y="2456728"/>
                  </a:lnTo>
                  <a:lnTo>
                    <a:pt x="1619052" y="2444023"/>
                  </a:lnTo>
                  <a:lnTo>
                    <a:pt x="1662442" y="2429761"/>
                  </a:lnTo>
                  <a:lnTo>
                    <a:pt x="1705116" y="2413974"/>
                  </a:lnTo>
                  <a:lnTo>
                    <a:pt x="1747043" y="2396696"/>
                  </a:lnTo>
                  <a:lnTo>
                    <a:pt x="1788190" y="2377958"/>
                  </a:lnTo>
                  <a:lnTo>
                    <a:pt x="1828524" y="2357793"/>
                  </a:lnTo>
                  <a:lnTo>
                    <a:pt x="1868013" y="2336233"/>
                  </a:lnTo>
                  <a:lnTo>
                    <a:pt x="1906624" y="2313311"/>
                  </a:lnTo>
                  <a:lnTo>
                    <a:pt x="1944327" y="2289058"/>
                  </a:lnTo>
                  <a:lnTo>
                    <a:pt x="1981087" y="2263507"/>
                  </a:lnTo>
                  <a:lnTo>
                    <a:pt x="2016872" y="2236691"/>
                  </a:lnTo>
                  <a:lnTo>
                    <a:pt x="2051651" y="2208642"/>
                  </a:lnTo>
                  <a:lnTo>
                    <a:pt x="2085390" y="2179393"/>
                  </a:lnTo>
                  <a:lnTo>
                    <a:pt x="2118058" y="2148975"/>
                  </a:lnTo>
                  <a:lnTo>
                    <a:pt x="2149623" y="2117421"/>
                  </a:lnTo>
                  <a:lnTo>
                    <a:pt x="2180050" y="2084763"/>
                  </a:lnTo>
                  <a:lnTo>
                    <a:pt x="2209309" y="2051034"/>
                  </a:lnTo>
                  <a:lnTo>
                    <a:pt x="2237367" y="2016266"/>
                  </a:lnTo>
                  <a:lnTo>
                    <a:pt x="2264192" y="1980491"/>
                  </a:lnTo>
                  <a:lnTo>
                    <a:pt x="2289751" y="1943743"/>
                  </a:lnTo>
                  <a:lnTo>
                    <a:pt x="2314011" y="1906052"/>
                  </a:lnTo>
                  <a:lnTo>
                    <a:pt x="2336941" y="1867452"/>
                  </a:lnTo>
                  <a:lnTo>
                    <a:pt x="2358508" y="1827975"/>
                  </a:lnTo>
                  <a:lnTo>
                    <a:pt x="2378680" y="1787653"/>
                  </a:lnTo>
                  <a:lnTo>
                    <a:pt x="2397424" y="1746519"/>
                  </a:lnTo>
                  <a:lnTo>
                    <a:pt x="2414708" y="1704605"/>
                  </a:lnTo>
                  <a:lnTo>
                    <a:pt x="2430499" y="1661943"/>
                  </a:lnTo>
                  <a:lnTo>
                    <a:pt x="2444766" y="1618566"/>
                  </a:lnTo>
                  <a:lnTo>
                    <a:pt x="2457476" y="1574505"/>
                  </a:lnTo>
                  <a:lnTo>
                    <a:pt x="2468596" y="1529795"/>
                  </a:lnTo>
                  <a:lnTo>
                    <a:pt x="2478094" y="1484465"/>
                  </a:lnTo>
                  <a:lnTo>
                    <a:pt x="2485937" y="1438551"/>
                  </a:lnTo>
                  <a:lnTo>
                    <a:pt x="2492094" y="1392082"/>
                  </a:lnTo>
                  <a:lnTo>
                    <a:pt x="2496532" y="1345093"/>
                  </a:lnTo>
                  <a:lnTo>
                    <a:pt x="2499219" y="1297614"/>
                  </a:lnTo>
                  <a:lnTo>
                    <a:pt x="2500122" y="1249679"/>
                  </a:lnTo>
                  <a:lnTo>
                    <a:pt x="2499219" y="1201749"/>
                  </a:lnTo>
                  <a:lnTo>
                    <a:pt x="2496532" y="1154274"/>
                  </a:lnTo>
                  <a:lnTo>
                    <a:pt x="2492094" y="1107288"/>
                  </a:lnTo>
                  <a:lnTo>
                    <a:pt x="2485937" y="1060823"/>
                  </a:lnTo>
                  <a:lnTo>
                    <a:pt x="2478094" y="1014911"/>
                  </a:lnTo>
                  <a:lnTo>
                    <a:pt x="2468596" y="969584"/>
                  </a:lnTo>
                  <a:lnTo>
                    <a:pt x="2457476" y="924875"/>
                  </a:lnTo>
                  <a:lnTo>
                    <a:pt x="2444766" y="880817"/>
                  </a:lnTo>
                  <a:lnTo>
                    <a:pt x="2430499" y="837441"/>
                  </a:lnTo>
                  <a:lnTo>
                    <a:pt x="2414708" y="794780"/>
                  </a:lnTo>
                  <a:lnTo>
                    <a:pt x="2397424" y="752867"/>
                  </a:lnTo>
                  <a:lnTo>
                    <a:pt x="2378680" y="711733"/>
                  </a:lnTo>
                  <a:lnTo>
                    <a:pt x="2358508" y="671412"/>
                  </a:lnTo>
                  <a:lnTo>
                    <a:pt x="2336941" y="631935"/>
                  </a:lnTo>
                  <a:lnTo>
                    <a:pt x="2314011" y="593335"/>
                  </a:lnTo>
                  <a:lnTo>
                    <a:pt x="2289751" y="555644"/>
                  </a:lnTo>
                  <a:lnTo>
                    <a:pt x="2264192" y="518895"/>
                  </a:lnTo>
                  <a:lnTo>
                    <a:pt x="2237367" y="483120"/>
                  </a:lnTo>
                  <a:lnTo>
                    <a:pt x="2209309" y="448351"/>
                  </a:lnTo>
                  <a:lnTo>
                    <a:pt x="2180050" y="414622"/>
                  </a:lnTo>
                  <a:lnTo>
                    <a:pt x="2149623" y="381963"/>
                  </a:lnTo>
                  <a:lnTo>
                    <a:pt x="2118058" y="350408"/>
                  </a:lnTo>
                  <a:lnTo>
                    <a:pt x="2085390" y="319988"/>
                  </a:lnTo>
                  <a:lnTo>
                    <a:pt x="2051651" y="290737"/>
                  </a:lnTo>
                  <a:lnTo>
                    <a:pt x="2016872" y="262687"/>
                  </a:lnTo>
                  <a:lnTo>
                    <a:pt x="1981087" y="235870"/>
                  </a:lnTo>
                  <a:lnTo>
                    <a:pt x="1944327" y="210318"/>
                  </a:lnTo>
                  <a:lnTo>
                    <a:pt x="1906624" y="186064"/>
                  </a:lnTo>
                  <a:lnTo>
                    <a:pt x="1868013" y="163140"/>
                  </a:lnTo>
                  <a:lnTo>
                    <a:pt x="1828524" y="141578"/>
                  </a:lnTo>
                  <a:lnTo>
                    <a:pt x="1788190" y="121411"/>
                  </a:lnTo>
                  <a:lnTo>
                    <a:pt x="1747043" y="102672"/>
                  </a:lnTo>
                  <a:lnTo>
                    <a:pt x="1705116" y="85393"/>
                  </a:lnTo>
                  <a:lnTo>
                    <a:pt x="1662442" y="69605"/>
                  </a:lnTo>
                  <a:lnTo>
                    <a:pt x="1619052" y="55342"/>
                  </a:lnTo>
                  <a:lnTo>
                    <a:pt x="1574979" y="42635"/>
                  </a:lnTo>
                  <a:lnTo>
                    <a:pt x="1530255" y="31518"/>
                  </a:lnTo>
                  <a:lnTo>
                    <a:pt x="1484913" y="22022"/>
                  </a:lnTo>
                  <a:lnTo>
                    <a:pt x="1438985" y="14180"/>
                  </a:lnTo>
                  <a:lnTo>
                    <a:pt x="1392503" y="8025"/>
                  </a:lnTo>
                  <a:lnTo>
                    <a:pt x="1345500" y="3588"/>
                  </a:lnTo>
                  <a:lnTo>
                    <a:pt x="1298009" y="902"/>
                  </a:lnTo>
                  <a:lnTo>
                    <a:pt x="12500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6244" y="3757040"/>
              <a:ext cx="2500630" cy="2499360"/>
            </a:xfrm>
            <a:custGeom>
              <a:avLst/>
              <a:gdLst/>
              <a:ahLst/>
              <a:cxnLst/>
              <a:rect l="l" t="t" r="r" b="b"/>
              <a:pathLst>
                <a:path w="2500630" h="2499360">
                  <a:moveTo>
                    <a:pt x="0" y="1249679"/>
                  </a:moveTo>
                  <a:lnTo>
                    <a:pt x="902" y="1201749"/>
                  </a:lnTo>
                  <a:lnTo>
                    <a:pt x="3589" y="1154274"/>
                  </a:lnTo>
                  <a:lnTo>
                    <a:pt x="8026" y="1107288"/>
                  </a:lnTo>
                  <a:lnTo>
                    <a:pt x="14183" y="1060823"/>
                  </a:lnTo>
                  <a:lnTo>
                    <a:pt x="22027" y="1014911"/>
                  </a:lnTo>
                  <a:lnTo>
                    <a:pt x="31525" y="969584"/>
                  </a:lnTo>
                  <a:lnTo>
                    <a:pt x="42645" y="924875"/>
                  </a:lnTo>
                  <a:lnTo>
                    <a:pt x="55354" y="880817"/>
                  </a:lnTo>
                  <a:lnTo>
                    <a:pt x="69620" y="837441"/>
                  </a:lnTo>
                  <a:lnTo>
                    <a:pt x="85412" y="794780"/>
                  </a:lnTo>
                  <a:lnTo>
                    <a:pt x="102695" y="752867"/>
                  </a:lnTo>
                  <a:lnTo>
                    <a:pt x="121439" y="711733"/>
                  </a:lnTo>
                  <a:lnTo>
                    <a:pt x="141610" y="671412"/>
                  </a:lnTo>
                  <a:lnTo>
                    <a:pt x="163177" y="631935"/>
                  </a:lnTo>
                  <a:lnTo>
                    <a:pt x="186107" y="593335"/>
                  </a:lnTo>
                  <a:lnTo>
                    <a:pt x="210367" y="555644"/>
                  </a:lnTo>
                  <a:lnTo>
                    <a:pt x="235926" y="518895"/>
                  </a:lnTo>
                  <a:lnTo>
                    <a:pt x="262750" y="483120"/>
                  </a:lnTo>
                  <a:lnTo>
                    <a:pt x="290808" y="448351"/>
                  </a:lnTo>
                  <a:lnTo>
                    <a:pt x="320066" y="414622"/>
                  </a:lnTo>
                  <a:lnTo>
                    <a:pt x="350494" y="381963"/>
                  </a:lnTo>
                  <a:lnTo>
                    <a:pt x="382058" y="350408"/>
                  </a:lnTo>
                  <a:lnTo>
                    <a:pt x="414725" y="319988"/>
                  </a:lnTo>
                  <a:lnTo>
                    <a:pt x="448465" y="290737"/>
                  </a:lnTo>
                  <a:lnTo>
                    <a:pt x="483243" y="262687"/>
                  </a:lnTo>
                  <a:lnTo>
                    <a:pt x="519029" y="235870"/>
                  </a:lnTo>
                  <a:lnTo>
                    <a:pt x="555789" y="210318"/>
                  </a:lnTo>
                  <a:lnTo>
                    <a:pt x="593491" y="186064"/>
                  </a:lnTo>
                  <a:lnTo>
                    <a:pt x="632103" y="163140"/>
                  </a:lnTo>
                  <a:lnTo>
                    <a:pt x="671592" y="141578"/>
                  </a:lnTo>
                  <a:lnTo>
                    <a:pt x="711926" y="121411"/>
                  </a:lnTo>
                  <a:lnTo>
                    <a:pt x="753073" y="102672"/>
                  </a:lnTo>
                  <a:lnTo>
                    <a:pt x="795000" y="85393"/>
                  </a:lnTo>
                  <a:lnTo>
                    <a:pt x="837674" y="69605"/>
                  </a:lnTo>
                  <a:lnTo>
                    <a:pt x="881065" y="55342"/>
                  </a:lnTo>
                  <a:lnTo>
                    <a:pt x="925138" y="42635"/>
                  </a:lnTo>
                  <a:lnTo>
                    <a:pt x="969862" y="31518"/>
                  </a:lnTo>
                  <a:lnTo>
                    <a:pt x="1015205" y="22022"/>
                  </a:lnTo>
                  <a:lnTo>
                    <a:pt x="1061133" y="14180"/>
                  </a:lnTo>
                  <a:lnTo>
                    <a:pt x="1107616" y="8025"/>
                  </a:lnTo>
                  <a:lnTo>
                    <a:pt x="1154619" y="3588"/>
                  </a:lnTo>
                  <a:lnTo>
                    <a:pt x="1202112" y="902"/>
                  </a:lnTo>
                  <a:lnTo>
                    <a:pt x="1250061" y="0"/>
                  </a:lnTo>
                  <a:lnTo>
                    <a:pt x="1298009" y="902"/>
                  </a:lnTo>
                  <a:lnTo>
                    <a:pt x="1345500" y="3588"/>
                  </a:lnTo>
                  <a:lnTo>
                    <a:pt x="1392503" y="8025"/>
                  </a:lnTo>
                  <a:lnTo>
                    <a:pt x="1438985" y="14180"/>
                  </a:lnTo>
                  <a:lnTo>
                    <a:pt x="1484913" y="22022"/>
                  </a:lnTo>
                  <a:lnTo>
                    <a:pt x="1530255" y="31518"/>
                  </a:lnTo>
                  <a:lnTo>
                    <a:pt x="1574979" y="42635"/>
                  </a:lnTo>
                  <a:lnTo>
                    <a:pt x="1619052" y="55342"/>
                  </a:lnTo>
                  <a:lnTo>
                    <a:pt x="1662442" y="69605"/>
                  </a:lnTo>
                  <a:lnTo>
                    <a:pt x="1705116" y="85393"/>
                  </a:lnTo>
                  <a:lnTo>
                    <a:pt x="1747043" y="102672"/>
                  </a:lnTo>
                  <a:lnTo>
                    <a:pt x="1788190" y="121411"/>
                  </a:lnTo>
                  <a:lnTo>
                    <a:pt x="1828524" y="141578"/>
                  </a:lnTo>
                  <a:lnTo>
                    <a:pt x="1868013" y="163140"/>
                  </a:lnTo>
                  <a:lnTo>
                    <a:pt x="1906624" y="186064"/>
                  </a:lnTo>
                  <a:lnTo>
                    <a:pt x="1944327" y="210318"/>
                  </a:lnTo>
                  <a:lnTo>
                    <a:pt x="1981087" y="235870"/>
                  </a:lnTo>
                  <a:lnTo>
                    <a:pt x="2016872" y="262687"/>
                  </a:lnTo>
                  <a:lnTo>
                    <a:pt x="2051651" y="290737"/>
                  </a:lnTo>
                  <a:lnTo>
                    <a:pt x="2085390" y="319988"/>
                  </a:lnTo>
                  <a:lnTo>
                    <a:pt x="2118058" y="350408"/>
                  </a:lnTo>
                  <a:lnTo>
                    <a:pt x="2149623" y="381963"/>
                  </a:lnTo>
                  <a:lnTo>
                    <a:pt x="2180050" y="414622"/>
                  </a:lnTo>
                  <a:lnTo>
                    <a:pt x="2209309" y="448351"/>
                  </a:lnTo>
                  <a:lnTo>
                    <a:pt x="2237367" y="483120"/>
                  </a:lnTo>
                  <a:lnTo>
                    <a:pt x="2264192" y="518895"/>
                  </a:lnTo>
                  <a:lnTo>
                    <a:pt x="2289751" y="555644"/>
                  </a:lnTo>
                  <a:lnTo>
                    <a:pt x="2314011" y="593335"/>
                  </a:lnTo>
                  <a:lnTo>
                    <a:pt x="2336941" y="631935"/>
                  </a:lnTo>
                  <a:lnTo>
                    <a:pt x="2358508" y="671412"/>
                  </a:lnTo>
                  <a:lnTo>
                    <a:pt x="2378680" y="711733"/>
                  </a:lnTo>
                  <a:lnTo>
                    <a:pt x="2397424" y="752867"/>
                  </a:lnTo>
                  <a:lnTo>
                    <a:pt x="2414708" y="794780"/>
                  </a:lnTo>
                  <a:lnTo>
                    <a:pt x="2430499" y="837441"/>
                  </a:lnTo>
                  <a:lnTo>
                    <a:pt x="2444766" y="880817"/>
                  </a:lnTo>
                  <a:lnTo>
                    <a:pt x="2457476" y="924875"/>
                  </a:lnTo>
                  <a:lnTo>
                    <a:pt x="2468596" y="969584"/>
                  </a:lnTo>
                  <a:lnTo>
                    <a:pt x="2478094" y="1014911"/>
                  </a:lnTo>
                  <a:lnTo>
                    <a:pt x="2485937" y="1060823"/>
                  </a:lnTo>
                  <a:lnTo>
                    <a:pt x="2492094" y="1107288"/>
                  </a:lnTo>
                  <a:lnTo>
                    <a:pt x="2496532" y="1154274"/>
                  </a:lnTo>
                  <a:lnTo>
                    <a:pt x="2499219" y="1201749"/>
                  </a:lnTo>
                  <a:lnTo>
                    <a:pt x="2500122" y="1249679"/>
                  </a:lnTo>
                  <a:lnTo>
                    <a:pt x="2499219" y="1297614"/>
                  </a:lnTo>
                  <a:lnTo>
                    <a:pt x="2496532" y="1345093"/>
                  </a:lnTo>
                  <a:lnTo>
                    <a:pt x="2492094" y="1392082"/>
                  </a:lnTo>
                  <a:lnTo>
                    <a:pt x="2485937" y="1438551"/>
                  </a:lnTo>
                  <a:lnTo>
                    <a:pt x="2478094" y="1484465"/>
                  </a:lnTo>
                  <a:lnTo>
                    <a:pt x="2468596" y="1529795"/>
                  </a:lnTo>
                  <a:lnTo>
                    <a:pt x="2457476" y="1574505"/>
                  </a:lnTo>
                  <a:lnTo>
                    <a:pt x="2444766" y="1618566"/>
                  </a:lnTo>
                  <a:lnTo>
                    <a:pt x="2430499" y="1661943"/>
                  </a:lnTo>
                  <a:lnTo>
                    <a:pt x="2414708" y="1704605"/>
                  </a:lnTo>
                  <a:lnTo>
                    <a:pt x="2397424" y="1746519"/>
                  </a:lnTo>
                  <a:lnTo>
                    <a:pt x="2378680" y="1787653"/>
                  </a:lnTo>
                  <a:lnTo>
                    <a:pt x="2358508" y="1827975"/>
                  </a:lnTo>
                  <a:lnTo>
                    <a:pt x="2336941" y="1867452"/>
                  </a:lnTo>
                  <a:lnTo>
                    <a:pt x="2314011" y="1906052"/>
                  </a:lnTo>
                  <a:lnTo>
                    <a:pt x="2289751" y="1943743"/>
                  </a:lnTo>
                  <a:lnTo>
                    <a:pt x="2264192" y="1980491"/>
                  </a:lnTo>
                  <a:lnTo>
                    <a:pt x="2237367" y="2016266"/>
                  </a:lnTo>
                  <a:lnTo>
                    <a:pt x="2209309" y="2051034"/>
                  </a:lnTo>
                  <a:lnTo>
                    <a:pt x="2180050" y="2084763"/>
                  </a:lnTo>
                  <a:lnTo>
                    <a:pt x="2149623" y="2117421"/>
                  </a:lnTo>
                  <a:lnTo>
                    <a:pt x="2118058" y="2148975"/>
                  </a:lnTo>
                  <a:lnTo>
                    <a:pt x="2085390" y="2179393"/>
                  </a:lnTo>
                  <a:lnTo>
                    <a:pt x="2051651" y="2208642"/>
                  </a:lnTo>
                  <a:lnTo>
                    <a:pt x="2016872" y="2236691"/>
                  </a:lnTo>
                  <a:lnTo>
                    <a:pt x="1981087" y="2263507"/>
                  </a:lnTo>
                  <a:lnTo>
                    <a:pt x="1944327" y="2289058"/>
                  </a:lnTo>
                  <a:lnTo>
                    <a:pt x="1906624" y="2313311"/>
                  </a:lnTo>
                  <a:lnTo>
                    <a:pt x="1868013" y="2336233"/>
                  </a:lnTo>
                  <a:lnTo>
                    <a:pt x="1828524" y="2357793"/>
                  </a:lnTo>
                  <a:lnTo>
                    <a:pt x="1788190" y="2377958"/>
                  </a:lnTo>
                  <a:lnTo>
                    <a:pt x="1747043" y="2396696"/>
                  </a:lnTo>
                  <a:lnTo>
                    <a:pt x="1705116" y="2413974"/>
                  </a:lnTo>
                  <a:lnTo>
                    <a:pt x="1662442" y="2429761"/>
                  </a:lnTo>
                  <a:lnTo>
                    <a:pt x="1619052" y="2444023"/>
                  </a:lnTo>
                  <a:lnTo>
                    <a:pt x="1574979" y="2456728"/>
                  </a:lnTo>
                  <a:lnTo>
                    <a:pt x="1530255" y="2467844"/>
                  </a:lnTo>
                  <a:lnTo>
                    <a:pt x="1484913" y="2477339"/>
                  </a:lnTo>
                  <a:lnTo>
                    <a:pt x="1438985" y="2485180"/>
                  </a:lnTo>
                  <a:lnTo>
                    <a:pt x="1392503" y="2491335"/>
                  </a:lnTo>
                  <a:lnTo>
                    <a:pt x="1345500" y="2495772"/>
                  </a:lnTo>
                  <a:lnTo>
                    <a:pt x="1298009" y="2498457"/>
                  </a:lnTo>
                  <a:lnTo>
                    <a:pt x="1250061" y="2499359"/>
                  </a:lnTo>
                  <a:lnTo>
                    <a:pt x="1202112" y="2498457"/>
                  </a:lnTo>
                  <a:lnTo>
                    <a:pt x="1154619" y="2495772"/>
                  </a:lnTo>
                  <a:lnTo>
                    <a:pt x="1107616" y="2491335"/>
                  </a:lnTo>
                  <a:lnTo>
                    <a:pt x="1061133" y="2485180"/>
                  </a:lnTo>
                  <a:lnTo>
                    <a:pt x="1015205" y="2477339"/>
                  </a:lnTo>
                  <a:lnTo>
                    <a:pt x="969862" y="2467844"/>
                  </a:lnTo>
                  <a:lnTo>
                    <a:pt x="925138" y="2456728"/>
                  </a:lnTo>
                  <a:lnTo>
                    <a:pt x="881065" y="2444023"/>
                  </a:lnTo>
                  <a:lnTo>
                    <a:pt x="837674" y="2429761"/>
                  </a:lnTo>
                  <a:lnTo>
                    <a:pt x="795000" y="2413974"/>
                  </a:lnTo>
                  <a:lnTo>
                    <a:pt x="753073" y="2396696"/>
                  </a:lnTo>
                  <a:lnTo>
                    <a:pt x="711926" y="2377958"/>
                  </a:lnTo>
                  <a:lnTo>
                    <a:pt x="671592" y="2357793"/>
                  </a:lnTo>
                  <a:lnTo>
                    <a:pt x="632103" y="2336233"/>
                  </a:lnTo>
                  <a:lnTo>
                    <a:pt x="593491" y="2313311"/>
                  </a:lnTo>
                  <a:lnTo>
                    <a:pt x="555789" y="2289058"/>
                  </a:lnTo>
                  <a:lnTo>
                    <a:pt x="519029" y="2263507"/>
                  </a:lnTo>
                  <a:lnTo>
                    <a:pt x="483243" y="2236691"/>
                  </a:lnTo>
                  <a:lnTo>
                    <a:pt x="448465" y="2208642"/>
                  </a:lnTo>
                  <a:lnTo>
                    <a:pt x="414725" y="2179393"/>
                  </a:lnTo>
                  <a:lnTo>
                    <a:pt x="382058" y="2148975"/>
                  </a:lnTo>
                  <a:lnTo>
                    <a:pt x="350494" y="2117421"/>
                  </a:lnTo>
                  <a:lnTo>
                    <a:pt x="320066" y="2084763"/>
                  </a:lnTo>
                  <a:lnTo>
                    <a:pt x="290808" y="2051034"/>
                  </a:lnTo>
                  <a:lnTo>
                    <a:pt x="262750" y="2016266"/>
                  </a:lnTo>
                  <a:lnTo>
                    <a:pt x="235926" y="1980491"/>
                  </a:lnTo>
                  <a:lnTo>
                    <a:pt x="210367" y="1943743"/>
                  </a:lnTo>
                  <a:lnTo>
                    <a:pt x="186107" y="1906052"/>
                  </a:lnTo>
                  <a:lnTo>
                    <a:pt x="163177" y="1867452"/>
                  </a:lnTo>
                  <a:lnTo>
                    <a:pt x="141610" y="1827975"/>
                  </a:lnTo>
                  <a:lnTo>
                    <a:pt x="121439" y="1787653"/>
                  </a:lnTo>
                  <a:lnTo>
                    <a:pt x="102695" y="1746519"/>
                  </a:lnTo>
                  <a:lnTo>
                    <a:pt x="85412" y="1704605"/>
                  </a:lnTo>
                  <a:lnTo>
                    <a:pt x="69620" y="1661943"/>
                  </a:lnTo>
                  <a:lnTo>
                    <a:pt x="55354" y="1618566"/>
                  </a:lnTo>
                  <a:lnTo>
                    <a:pt x="42645" y="1574505"/>
                  </a:lnTo>
                  <a:lnTo>
                    <a:pt x="31525" y="1529795"/>
                  </a:lnTo>
                  <a:lnTo>
                    <a:pt x="22027" y="1484465"/>
                  </a:lnTo>
                  <a:lnTo>
                    <a:pt x="14183" y="1438551"/>
                  </a:lnTo>
                  <a:lnTo>
                    <a:pt x="8026" y="1392082"/>
                  </a:lnTo>
                  <a:lnTo>
                    <a:pt x="3589" y="1345093"/>
                  </a:lnTo>
                  <a:lnTo>
                    <a:pt x="902" y="1297614"/>
                  </a:lnTo>
                  <a:lnTo>
                    <a:pt x="0" y="1249679"/>
                  </a:lnTo>
                  <a:close/>
                </a:path>
              </a:pathLst>
            </a:custGeom>
            <a:ln w="57150">
              <a:solidFill>
                <a:srgbClr val="51A0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7511" y="3965447"/>
              <a:ext cx="2036826" cy="2036826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16897" y="1488901"/>
            <a:ext cx="50419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i="0" spc="9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6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15" dirty="0"/>
              <a:t>1903</a:t>
            </a:r>
            <a:r>
              <a:rPr spc="-20" dirty="0"/>
              <a:t>ARKOM10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187954" y="2052908"/>
            <a:ext cx="7814945" cy="402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marR="835025" indent="-457200">
              <a:lnSpc>
                <a:spcPct val="11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b="1" i="1" spc="5" dirty="0">
                <a:solidFill>
                  <a:srgbClr val="535353"/>
                </a:solidFill>
                <a:latin typeface="Trebuchet MS"/>
                <a:cs typeface="Trebuchet MS"/>
              </a:rPr>
              <a:t>Interrupt</a:t>
            </a:r>
            <a:r>
              <a:rPr sz="2800" b="1" i="1" spc="-150" dirty="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sz="2800" b="1" i="1" spc="-15" dirty="0">
                <a:solidFill>
                  <a:srgbClr val="535353"/>
                </a:solidFill>
                <a:latin typeface="Trebuchet MS"/>
                <a:cs typeface="Trebuchet MS"/>
              </a:rPr>
              <a:t>control</a:t>
            </a:r>
            <a:r>
              <a:rPr sz="2800" b="1" i="1" spc="-145" dirty="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sz="2800" spc="90" dirty="0">
                <a:solidFill>
                  <a:srgbClr val="535353"/>
                </a:solidFill>
                <a:latin typeface="Microsoft Sans Serif"/>
                <a:cs typeface="Microsoft Sans Serif"/>
              </a:rPr>
              <a:t>yaitu</a:t>
            </a:r>
            <a:r>
              <a:rPr sz="2800" spc="-3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spc="130" dirty="0">
                <a:solidFill>
                  <a:srgbClr val="535353"/>
                </a:solidFill>
                <a:latin typeface="Microsoft Sans Serif"/>
                <a:cs typeface="Microsoft Sans Serif"/>
              </a:rPr>
              <a:t>komponen</a:t>
            </a:r>
            <a:r>
              <a:rPr sz="2800" spc="-4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spc="35" dirty="0">
                <a:solidFill>
                  <a:srgbClr val="535353"/>
                </a:solidFill>
                <a:latin typeface="Microsoft Sans Serif"/>
                <a:cs typeface="Microsoft Sans Serif"/>
              </a:rPr>
              <a:t>yang </a:t>
            </a:r>
            <a:r>
              <a:rPr sz="2800" spc="-73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spc="80" dirty="0">
                <a:solidFill>
                  <a:srgbClr val="535353"/>
                </a:solidFill>
                <a:latin typeface="Microsoft Sans Serif"/>
                <a:cs typeface="Microsoft Sans Serif"/>
              </a:rPr>
              <a:t>menyediakan </a:t>
            </a:r>
            <a:r>
              <a:rPr sz="2800" b="1" i="1" spc="-15" dirty="0">
                <a:solidFill>
                  <a:srgbClr val="535353"/>
                </a:solidFill>
                <a:latin typeface="Trebuchet MS"/>
                <a:cs typeface="Trebuchet MS"/>
              </a:rPr>
              <a:t>interrupt </a:t>
            </a:r>
            <a:r>
              <a:rPr sz="2800" b="1" i="1" spc="-45" dirty="0">
                <a:solidFill>
                  <a:srgbClr val="535353"/>
                </a:solidFill>
                <a:latin typeface="Trebuchet MS"/>
                <a:cs typeface="Trebuchet MS"/>
              </a:rPr>
              <a:t>(delay) </a:t>
            </a:r>
            <a:r>
              <a:rPr sz="2800" spc="155" dirty="0">
                <a:solidFill>
                  <a:srgbClr val="535353"/>
                </a:solidFill>
                <a:latin typeface="Microsoft Sans Serif"/>
                <a:cs typeface="Microsoft Sans Serif"/>
              </a:rPr>
              <a:t>untuk </a:t>
            </a:r>
            <a:r>
              <a:rPr sz="2800" spc="16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spc="120" dirty="0">
                <a:solidFill>
                  <a:srgbClr val="535353"/>
                </a:solidFill>
                <a:latin typeface="Microsoft Sans Serif"/>
                <a:cs typeface="Microsoft Sans Serif"/>
              </a:rPr>
              <a:t>program</a:t>
            </a:r>
            <a:r>
              <a:rPr sz="2800" spc="-4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spc="35" dirty="0">
                <a:solidFill>
                  <a:srgbClr val="535353"/>
                </a:solidFill>
                <a:latin typeface="Microsoft Sans Serif"/>
                <a:cs typeface="Microsoft Sans Serif"/>
              </a:rPr>
              <a:t>yang</a:t>
            </a:r>
            <a:r>
              <a:rPr sz="2800" spc="-2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b="1" spc="15" dirty="0">
                <a:solidFill>
                  <a:srgbClr val="535353"/>
                </a:solidFill>
                <a:latin typeface="Arial"/>
                <a:cs typeface="Arial"/>
              </a:rPr>
              <a:t>sedang</a:t>
            </a:r>
            <a:r>
              <a:rPr sz="2800" b="1" spc="-7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800" b="1" spc="95" dirty="0">
                <a:solidFill>
                  <a:srgbClr val="535353"/>
                </a:solidFill>
                <a:latin typeface="Arial"/>
                <a:cs typeface="Arial"/>
              </a:rPr>
              <a:t>bekerja.</a:t>
            </a:r>
            <a:endParaRPr sz="2800">
              <a:latin typeface="Arial"/>
              <a:cs typeface="Arial"/>
            </a:endParaRPr>
          </a:p>
          <a:p>
            <a:pPr marL="478155" marR="5080" indent="-466090">
              <a:lnSpc>
                <a:spcPct val="110000"/>
              </a:lnSpc>
              <a:spcBef>
                <a:spcPts val="605"/>
              </a:spcBef>
              <a:buFont typeface="Arial MT"/>
              <a:buChar char="•"/>
              <a:tabLst>
                <a:tab pos="478155" algn="l"/>
                <a:tab pos="478790" algn="l"/>
              </a:tabLst>
            </a:pPr>
            <a:r>
              <a:rPr sz="3000" spc="40" dirty="0">
                <a:solidFill>
                  <a:srgbClr val="535353"/>
                </a:solidFill>
                <a:latin typeface="Microsoft Sans Serif"/>
                <a:cs typeface="Microsoft Sans Serif"/>
              </a:rPr>
              <a:t>Suatu </a:t>
            </a:r>
            <a:r>
              <a:rPr sz="3000" i="1" spc="80" dirty="0">
                <a:solidFill>
                  <a:srgbClr val="535353"/>
                </a:solidFill>
                <a:latin typeface="Arial"/>
                <a:cs typeface="Arial"/>
              </a:rPr>
              <a:t>interrupt </a:t>
            </a:r>
            <a:r>
              <a:rPr sz="3000" spc="110" dirty="0">
                <a:solidFill>
                  <a:srgbClr val="535353"/>
                </a:solidFill>
                <a:latin typeface="Microsoft Sans Serif"/>
                <a:cs typeface="Microsoft Sans Serif"/>
              </a:rPr>
              <a:t>dapat </a:t>
            </a:r>
            <a:r>
              <a:rPr sz="3000" spc="70" dirty="0">
                <a:solidFill>
                  <a:srgbClr val="535353"/>
                </a:solidFill>
                <a:latin typeface="Microsoft Sans Serif"/>
                <a:cs typeface="Microsoft Sans Serif"/>
              </a:rPr>
              <a:t>bekerja </a:t>
            </a:r>
            <a:r>
              <a:rPr sz="3000" spc="5" dirty="0">
                <a:solidFill>
                  <a:srgbClr val="535353"/>
                </a:solidFill>
                <a:latin typeface="Microsoft Sans Serif"/>
                <a:cs typeface="Microsoft Sans Serif"/>
              </a:rPr>
              <a:t>secara </a:t>
            </a:r>
            <a:r>
              <a:rPr sz="3000" spc="1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3000" b="1" spc="120" dirty="0">
                <a:solidFill>
                  <a:srgbClr val="535353"/>
                </a:solidFill>
                <a:latin typeface="Arial"/>
                <a:cs typeface="Arial"/>
              </a:rPr>
              <a:t>eksternal </a:t>
            </a:r>
            <a:r>
              <a:rPr sz="3000" spc="80" dirty="0">
                <a:solidFill>
                  <a:srgbClr val="535353"/>
                </a:solidFill>
                <a:latin typeface="Microsoft Sans Serif"/>
                <a:cs typeface="Microsoft Sans Serif"/>
              </a:rPr>
              <a:t>(diaktifkan dengan </a:t>
            </a:r>
            <a:r>
              <a:rPr sz="3000" spc="85" dirty="0">
                <a:solidFill>
                  <a:srgbClr val="535353"/>
                </a:solidFill>
                <a:latin typeface="Microsoft Sans Serif"/>
                <a:cs typeface="Microsoft Sans Serif"/>
              </a:rPr>
              <a:t> menggunakan </a:t>
            </a:r>
            <a:r>
              <a:rPr sz="3000" i="1" spc="70" dirty="0">
                <a:solidFill>
                  <a:srgbClr val="535353"/>
                </a:solidFill>
                <a:latin typeface="Arial"/>
                <a:cs typeface="Arial"/>
              </a:rPr>
              <a:t>pin </a:t>
            </a:r>
            <a:r>
              <a:rPr sz="3000" i="1" spc="60" dirty="0">
                <a:solidFill>
                  <a:srgbClr val="535353"/>
                </a:solidFill>
                <a:latin typeface="Arial"/>
                <a:cs typeface="Arial"/>
              </a:rPr>
              <a:t>interrupt</a:t>
            </a:r>
            <a:r>
              <a:rPr sz="3000" spc="60" dirty="0">
                <a:solidFill>
                  <a:srgbClr val="535353"/>
                </a:solidFill>
                <a:latin typeface="Microsoft Sans Serif"/>
                <a:cs typeface="Microsoft Sans Serif"/>
              </a:rPr>
              <a:t>) </a:t>
            </a:r>
            <a:r>
              <a:rPr sz="3000" spc="155" dirty="0">
                <a:solidFill>
                  <a:srgbClr val="535353"/>
                </a:solidFill>
                <a:latin typeface="Microsoft Sans Serif"/>
                <a:cs typeface="Microsoft Sans Serif"/>
              </a:rPr>
              <a:t>maupun </a:t>
            </a:r>
            <a:r>
              <a:rPr sz="3000" spc="16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3000" b="1" spc="140" dirty="0">
                <a:solidFill>
                  <a:srgbClr val="535353"/>
                </a:solidFill>
                <a:latin typeface="Arial"/>
                <a:cs typeface="Arial"/>
              </a:rPr>
              <a:t>internal</a:t>
            </a:r>
            <a:r>
              <a:rPr sz="3000" b="1" spc="-6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3000" spc="55" dirty="0">
                <a:solidFill>
                  <a:srgbClr val="535353"/>
                </a:solidFill>
                <a:latin typeface="Microsoft Sans Serif"/>
                <a:cs typeface="Microsoft Sans Serif"/>
              </a:rPr>
              <a:t>(dengan</a:t>
            </a:r>
            <a:r>
              <a:rPr sz="3000" spc="-4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3000" spc="85" dirty="0">
                <a:solidFill>
                  <a:srgbClr val="535353"/>
                </a:solidFill>
                <a:latin typeface="Microsoft Sans Serif"/>
                <a:cs typeface="Microsoft Sans Serif"/>
              </a:rPr>
              <a:t>menggunakan</a:t>
            </a:r>
            <a:r>
              <a:rPr sz="3000" spc="-4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3000" spc="95" dirty="0">
                <a:solidFill>
                  <a:srgbClr val="535353"/>
                </a:solidFill>
                <a:latin typeface="Microsoft Sans Serif"/>
                <a:cs typeface="Microsoft Sans Serif"/>
              </a:rPr>
              <a:t>instruksi </a:t>
            </a:r>
            <a:r>
              <a:rPr sz="3000" spc="-78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3000" spc="114" dirty="0">
                <a:solidFill>
                  <a:srgbClr val="535353"/>
                </a:solidFill>
                <a:latin typeface="Microsoft Sans Serif"/>
                <a:cs typeface="Microsoft Sans Serif"/>
              </a:rPr>
              <a:t>interupsi</a:t>
            </a:r>
            <a:r>
              <a:rPr sz="3000" spc="-3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3000" spc="50" dirty="0">
                <a:solidFill>
                  <a:srgbClr val="535353"/>
                </a:solidFill>
                <a:latin typeface="Microsoft Sans Serif"/>
                <a:cs typeface="Microsoft Sans Serif"/>
              </a:rPr>
              <a:t>selama</a:t>
            </a:r>
            <a:r>
              <a:rPr sz="3000" spc="-4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3000" spc="90" dirty="0">
                <a:solidFill>
                  <a:srgbClr val="535353"/>
                </a:solidFill>
                <a:latin typeface="Microsoft Sans Serif"/>
                <a:cs typeface="Microsoft Sans Serif"/>
              </a:rPr>
              <a:t>pemrograman).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29542" y="147827"/>
            <a:ext cx="2286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12594" y="338835"/>
            <a:ext cx="6820534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140" dirty="0"/>
              <a:t>SPECIAL</a:t>
            </a:r>
            <a:r>
              <a:rPr spc="-235" dirty="0"/>
              <a:t> </a:t>
            </a:r>
            <a:r>
              <a:rPr spc="215" dirty="0"/>
              <a:t>FUNCTIONING </a:t>
            </a:r>
            <a:r>
              <a:rPr spc="-1430" dirty="0"/>
              <a:t> </a:t>
            </a:r>
            <a:r>
              <a:rPr spc="85" dirty="0"/>
              <a:t>BLOCK</a:t>
            </a:r>
          </a:p>
        </p:txBody>
      </p:sp>
      <p:sp>
        <p:nvSpPr>
          <p:cNvPr id="4" name="object 4"/>
          <p:cNvSpPr/>
          <p:nvPr/>
        </p:nvSpPr>
        <p:spPr>
          <a:xfrm>
            <a:off x="230377" y="1873590"/>
            <a:ext cx="1143000" cy="796290"/>
          </a:xfrm>
          <a:custGeom>
            <a:avLst/>
            <a:gdLst/>
            <a:ahLst/>
            <a:cxnLst/>
            <a:rect l="l" t="t" r="r" b="b"/>
            <a:pathLst>
              <a:path w="1143000" h="796290">
                <a:moveTo>
                  <a:pt x="1143000" y="0"/>
                </a:moveTo>
                <a:lnTo>
                  <a:pt x="0" y="0"/>
                </a:lnTo>
                <a:lnTo>
                  <a:pt x="0" y="796289"/>
                </a:lnTo>
                <a:lnTo>
                  <a:pt x="1143000" y="796289"/>
                </a:lnTo>
                <a:lnTo>
                  <a:pt x="1143000" y="0"/>
                </a:lnTo>
                <a:close/>
              </a:path>
            </a:pathLst>
          </a:custGeom>
          <a:solidFill>
            <a:srgbClr val="51A0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07669" y="0"/>
            <a:ext cx="2557780" cy="6858000"/>
            <a:chOff x="407669" y="0"/>
            <a:chExt cx="2557780" cy="6858000"/>
          </a:xfrm>
        </p:grpSpPr>
        <p:sp>
          <p:nvSpPr>
            <p:cNvPr id="6" name="object 6"/>
            <p:cNvSpPr/>
            <p:nvPr/>
          </p:nvSpPr>
          <p:spPr>
            <a:xfrm>
              <a:off x="1428750" y="0"/>
              <a:ext cx="514350" cy="6858000"/>
            </a:xfrm>
            <a:custGeom>
              <a:avLst/>
              <a:gdLst/>
              <a:ahLst/>
              <a:cxnLst/>
              <a:rect l="l" t="t" r="r" b="b"/>
              <a:pathLst>
                <a:path w="514350" h="6858000">
                  <a:moveTo>
                    <a:pt x="51435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514350" y="6858000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6244" y="3757040"/>
              <a:ext cx="2500630" cy="2499360"/>
            </a:xfrm>
            <a:custGeom>
              <a:avLst/>
              <a:gdLst/>
              <a:ahLst/>
              <a:cxnLst/>
              <a:rect l="l" t="t" r="r" b="b"/>
              <a:pathLst>
                <a:path w="2500630" h="2499360">
                  <a:moveTo>
                    <a:pt x="1250061" y="0"/>
                  </a:moveTo>
                  <a:lnTo>
                    <a:pt x="1202112" y="902"/>
                  </a:lnTo>
                  <a:lnTo>
                    <a:pt x="1154619" y="3588"/>
                  </a:lnTo>
                  <a:lnTo>
                    <a:pt x="1107616" y="8025"/>
                  </a:lnTo>
                  <a:lnTo>
                    <a:pt x="1061133" y="14180"/>
                  </a:lnTo>
                  <a:lnTo>
                    <a:pt x="1015205" y="22022"/>
                  </a:lnTo>
                  <a:lnTo>
                    <a:pt x="969862" y="31518"/>
                  </a:lnTo>
                  <a:lnTo>
                    <a:pt x="925138" y="42635"/>
                  </a:lnTo>
                  <a:lnTo>
                    <a:pt x="881065" y="55342"/>
                  </a:lnTo>
                  <a:lnTo>
                    <a:pt x="837674" y="69605"/>
                  </a:lnTo>
                  <a:lnTo>
                    <a:pt x="795000" y="85393"/>
                  </a:lnTo>
                  <a:lnTo>
                    <a:pt x="753073" y="102672"/>
                  </a:lnTo>
                  <a:lnTo>
                    <a:pt x="711926" y="121411"/>
                  </a:lnTo>
                  <a:lnTo>
                    <a:pt x="671592" y="141578"/>
                  </a:lnTo>
                  <a:lnTo>
                    <a:pt x="632103" y="163140"/>
                  </a:lnTo>
                  <a:lnTo>
                    <a:pt x="593491" y="186064"/>
                  </a:lnTo>
                  <a:lnTo>
                    <a:pt x="555789" y="210318"/>
                  </a:lnTo>
                  <a:lnTo>
                    <a:pt x="519029" y="235870"/>
                  </a:lnTo>
                  <a:lnTo>
                    <a:pt x="483243" y="262687"/>
                  </a:lnTo>
                  <a:lnTo>
                    <a:pt x="448465" y="290737"/>
                  </a:lnTo>
                  <a:lnTo>
                    <a:pt x="414725" y="319988"/>
                  </a:lnTo>
                  <a:lnTo>
                    <a:pt x="382058" y="350408"/>
                  </a:lnTo>
                  <a:lnTo>
                    <a:pt x="350494" y="381963"/>
                  </a:lnTo>
                  <a:lnTo>
                    <a:pt x="320066" y="414622"/>
                  </a:lnTo>
                  <a:lnTo>
                    <a:pt x="290808" y="448351"/>
                  </a:lnTo>
                  <a:lnTo>
                    <a:pt x="262750" y="483120"/>
                  </a:lnTo>
                  <a:lnTo>
                    <a:pt x="235926" y="518895"/>
                  </a:lnTo>
                  <a:lnTo>
                    <a:pt x="210367" y="555644"/>
                  </a:lnTo>
                  <a:lnTo>
                    <a:pt x="186107" y="593335"/>
                  </a:lnTo>
                  <a:lnTo>
                    <a:pt x="163177" y="631935"/>
                  </a:lnTo>
                  <a:lnTo>
                    <a:pt x="141610" y="671412"/>
                  </a:lnTo>
                  <a:lnTo>
                    <a:pt x="121439" y="711733"/>
                  </a:lnTo>
                  <a:lnTo>
                    <a:pt x="102695" y="752867"/>
                  </a:lnTo>
                  <a:lnTo>
                    <a:pt x="85412" y="794780"/>
                  </a:lnTo>
                  <a:lnTo>
                    <a:pt x="69620" y="837441"/>
                  </a:lnTo>
                  <a:lnTo>
                    <a:pt x="55354" y="880817"/>
                  </a:lnTo>
                  <a:lnTo>
                    <a:pt x="42645" y="924875"/>
                  </a:lnTo>
                  <a:lnTo>
                    <a:pt x="31525" y="969584"/>
                  </a:lnTo>
                  <a:lnTo>
                    <a:pt x="22027" y="1014911"/>
                  </a:lnTo>
                  <a:lnTo>
                    <a:pt x="14183" y="1060823"/>
                  </a:lnTo>
                  <a:lnTo>
                    <a:pt x="8026" y="1107288"/>
                  </a:lnTo>
                  <a:lnTo>
                    <a:pt x="3589" y="1154274"/>
                  </a:lnTo>
                  <a:lnTo>
                    <a:pt x="902" y="1201749"/>
                  </a:lnTo>
                  <a:lnTo>
                    <a:pt x="0" y="1249679"/>
                  </a:lnTo>
                  <a:lnTo>
                    <a:pt x="902" y="1297614"/>
                  </a:lnTo>
                  <a:lnTo>
                    <a:pt x="3589" y="1345093"/>
                  </a:lnTo>
                  <a:lnTo>
                    <a:pt x="8026" y="1392082"/>
                  </a:lnTo>
                  <a:lnTo>
                    <a:pt x="14183" y="1438551"/>
                  </a:lnTo>
                  <a:lnTo>
                    <a:pt x="22027" y="1484465"/>
                  </a:lnTo>
                  <a:lnTo>
                    <a:pt x="31525" y="1529795"/>
                  </a:lnTo>
                  <a:lnTo>
                    <a:pt x="42645" y="1574505"/>
                  </a:lnTo>
                  <a:lnTo>
                    <a:pt x="55354" y="1618566"/>
                  </a:lnTo>
                  <a:lnTo>
                    <a:pt x="69620" y="1661943"/>
                  </a:lnTo>
                  <a:lnTo>
                    <a:pt x="85412" y="1704605"/>
                  </a:lnTo>
                  <a:lnTo>
                    <a:pt x="102695" y="1746519"/>
                  </a:lnTo>
                  <a:lnTo>
                    <a:pt x="121439" y="1787653"/>
                  </a:lnTo>
                  <a:lnTo>
                    <a:pt x="141610" y="1827975"/>
                  </a:lnTo>
                  <a:lnTo>
                    <a:pt x="163177" y="1867452"/>
                  </a:lnTo>
                  <a:lnTo>
                    <a:pt x="186107" y="1906052"/>
                  </a:lnTo>
                  <a:lnTo>
                    <a:pt x="210367" y="1943743"/>
                  </a:lnTo>
                  <a:lnTo>
                    <a:pt x="235926" y="1980491"/>
                  </a:lnTo>
                  <a:lnTo>
                    <a:pt x="262750" y="2016266"/>
                  </a:lnTo>
                  <a:lnTo>
                    <a:pt x="290808" y="2051034"/>
                  </a:lnTo>
                  <a:lnTo>
                    <a:pt x="320066" y="2084763"/>
                  </a:lnTo>
                  <a:lnTo>
                    <a:pt x="350494" y="2117421"/>
                  </a:lnTo>
                  <a:lnTo>
                    <a:pt x="382058" y="2148975"/>
                  </a:lnTo>
                  <a:lnTo>
                    <a:pt x="414725" y="2179393"/>
                  </a:lnTo>
                  <a:lnTo>
                    <a:pt x="448465" y="2208642"/>
                  </a:lnTo>
                  <a:lnTo>
                    <a:pt x="483243" y="2236691"/>
                  </a:lnTo>
                  <a:lnTo>
                    <a:pt x="519029" y="2263507"/>
                  </a:lnTo>
                  <a:lnTo>
                    <a:pt x="555789" y="2289058"/>
                  </a:lnTo>
                  <a:lnTo>
                    <a:pt x="593491" y="2313311"/>
                  </a:lnTo>
                  <a:lnTo>
                    <a:pt x="632103" y="2336233"/>
                  </a:lnTo>
                  <a:lnTo>
                    <a:pt x="671592" y="2357793"/>
                  </a:lnTo>
                  <a:lnTo>
                    <a:pt x="711926" y="2377958"/>
                  </a:lnTo>
                  <a:lnTo>
                    <a:pt x="753073" y="2396696"/>
                  </a:lnTo>
                  <a:lnTo>
                    <a:pt x="795000" y="2413974"/>
                  </a:lnTo>
                  <a:lnTo>
                    <a:pt x="837674" y="2429761"/>
                  </a:lnTo>
                  <a:lnTo>
                    <a:pt x="881065" y="2444023"/>
                  </a:lnTo>
                  <a:lnTo>
                    <a:pt x="925138" y="2456728"/>
                  </a:lnTo>
                  <a:lnTo>
                    <a:pt x="969862" y="2467844"/>
                  </a:lnTo>
                  <a:lnTo>
                    <a:pt x="1015205" y="2477339"/>
                  </a:lnTo>
                  <a:lnTo>
                    <a:pt x="1061133" y="2485180"/>
                  </a:lnTo>
                  <a:lnTo>
                    <a:pt x="1107616" y="2491335"/>
                  </a:lnTo>
                  <a:lnTo>
                    <a:pt x="1154619" y="2495772"/>
                  </a:lnTo>
                  <a:lnTo>
                    <a:pt x="1202112" y="2498457"/>
                  </a:lnTo>
                  <a:lnTo>
                    <a:pt x="1250061" y="2499359"/>
                  </a:lnTo>
                  <a:lnTo>
                    <a:pt x="1298009" y="2498457"/>
                  </a:lnTo>
                  <a:lnTo>
                    <a:pt x="1345500" y="2495772"/>
                  </a:lnTo>
                  <a:lnTo>
                    <a:pt x="1392503" y="2491335"/>
                  </a:lnTo>
                  <a:lnTo>
                    <a:pt x="1438985" y="2485180"/>
                  </a:lnTo>
                  <a:lnTo>
                    <a:pt x="1484913" y="2477339"/>
                  </a:lnTo>
                  <a:lnTo>
                    <a:pt x="1530255" y="2467844"/>
                  </a:lnTo>
                  <a:lnTo>
                    <a:pt x="1574979" y="2456728"/>
                  </a:lnTo>
                  <a:lnTo>
                    <a:pt x="1619052" y="2444023"/>
                  </a:lnTo>
                  <a:lnTo>
                    <a:pt x="1662442" y="2429761"/>
                  </a:lnTo>
                  <a:lnTo>
                    <a:pt x="1705116" y="2413974"/>
                  </a:lnTo>
                  <a:lnTo>
                    <a:pt x="1747043" y="2396696"/>
                  </a:lnTo>
                  <a:lnTo>
                    <a:pt x="1788190" y="2377958"/>
                  </a:lnTo>
                  <a:lnTo>
                    <a:pt x="1828524" y="2357793"/>
                  </a:lnTo>
                  <a:lnTo>
                    <a:pt x="1868013" y="2336233"/>
                  </a:lnTo>
                  <a:lnTo>
                    <a:pt x="1906624" y="2313311"/>
                  </a:lnTo>
                  <a:lnTo>
                    <a:pt x="1944327" y="2289058"/>
                  </a:lnTo>
                  <a:lnTo>
                    <a:pt x="1981087" y="2263507"/>
                  </a:lnTo>
                  <a:lnTo>
                    <a:pt x="2016872" y="2236691"/>
                  </a:lnTo>
                  <a:lnTo>
                    <a:pt x="2051651" y="2208642"/>
                  </a:lnTo>
                  <a:lnTo>
                    <a:pt x="2085390" y="2179393"/>
                  </a:lnTo>
                  <a:lnTo>
                    <a:pt x="2118058" y="2148975"/>
                  </a:lnTo>
                  <a:lnTo>
                    <a:pt x="2149623" y="2117421"/>
                  </a:lnTo>
                  <a:lnTo>
                    <a:pt x="2180050" y="2084763"/>
                  </a:lnTo>
                  <a:lnTo>
                    <a:pt x="2209309" y="2051034"/>
                  </a:lnTo>
                  <a:lnTo>
                    <a:pt x="2237367" y="2016266"/>
                  </a:lnTo>
                  <a:lnTo>
                    <a:pt x="2264192" y="1980491"/>
                  </a:lnTo>
                  <a:lnTo>
                    <a:pt x="2289751" y="1943743"/>
                  </a:lnTo>
                  <a:lnTo>
                    <a:pt x="2314011" y="1906052"/>
                  </a:lnTo>
                  <a:lnTo>
                    <a:pt x="2336941" y="1867452"/>
                  </a:lnTo>
                  <a:lnTo>
                    <a:pt x="2358508" y="1827975"/>
                  </a:lnTo>
                  <a:lnTo>
                    <a:pt x="2378680" y="1787653"/>
                  </a:lnTo>
                  <a:lnTo>
                    <a:pt x="2397424" y="1746519"/>
                  </a:lnTo>
                  <a:lnTo>
                    <a:pt x="2414708" y="1704605"/>
                  </a:lnTo>
                  <a:lnTo>
                    <a:pt x="2430499" y="1661943"/>
                  </a:lnTo>
                  <a:lnTo>
                    <a:pt x="2444766" y="1618566"/>
                  </a:lnTo>
                  <a:lnTo>
                    <a:pt x="2457476" y="1574505"/>
                  </a:lnTo>
                  <a:lnTo>
                    <a:pt x="2468596" y="1529795"/>
                  </a:lnTo>
                  <a:lnTo>
                    <a:pt x="2478094" y="1484465"/>
                  </a:lnTo>
                  <a:lnTo>
                    <a:pt x="2485937" y="1438551"/>
                  </a:lnTo>
                  <a:lnTo>
                    <a:pt x="2492094" y="1392082"/>
                  </a:lnTo>
                  <a:lnTo>
                    <a:pt x="2496532" y="1345093"/>
                  </a:lnTo>
                  <a:lnTo>
                    <a:pt x="2499219" y="1297614"/>
                  </a:lnTo>
                  <a:lnTo>
                    <a:pt x="2500122" y="1249679"/>
                  </a:lnTo>
                  <a:lnTo>
                    <a:pt x="2499219" y="1201749"/>
                  </a:lnTo>
                  <a:lnTo>
                    <a:pt x="2496532" y="1154274"/>
                  </a:lnTo>
                  <a:lnTo>
                    <a:pt x="2492094" y="1107288"/>
                  </a:lnTo>
                  <a:lnTo>
                    <a:pt x="2485937" y="1060823"/>
                  </a:lnTo>
                  <a:lnTo>
                    <a:pt x="2478094" y="1014911"/>
                  </a:lnTo>
                  <a:lnTo>
                    <a:pt x="2468596" y="969584"/>
                  </a:lnTo>
                  <a:lnTo>
                    <a:pt x="2457476" y="924875"/>
                  </a:lnTo>
                  <a:lnTo>
                    <a:pt x="2444766" y="880817"/>
                  </a:lnTo>
                  <a:lnTo>
                    <a:pt x="2430499" y="837441"/>
                  </a:lnTo>
                  <a:lnTo>
                    <a:pt x="2414708" y="794780"/>
                  </a:lnTo>
                  <a:lnTo>
                    <a:pt x="2397424" y="752867"/>
                  </a:lnTo>
                  <a:lnTo>
                    <a:pt x="2378680" y="711733"/>
                  </a:lnTo>
                  <a:lnTo>
                    <a:pt x="2358508" y="671412"/>
                  </a:lnTo>
                  <a:lnTo>
                    <a:pt x="2336941" y="631935"/>
                  </a:lnTo>
                  <a:lnTo>
                    <a:pt x="2314011" y="593335"/>
                  </a:lnTo>
                  <a:lnTo>
                    <a:pt x="2289751" y="555644"/>
                  </a:lnTo>
                  <a:lnTo>
                    <a:pt x="2264192" y="518895"/>
                  </a:lnTo>
                  <a:lnTo>
                    <a:pt x="2237367" y="483120"/>
                  </a:lnTo>
                  <a:lnTo>
                    <a:pt x="2209309" y="448351"/>
                  </a:lnTo>
                  <a:lnTo>
                    <a:pt x="2180050" y="414622"/>
                  </a:lnTo>
                  <a:lnTo>
                    <a:pt x="2149623" y="381963"/>
                  </a:lnTo>
                  <a:lnTo>
                    <a:pt x="2118058" y="350408"/>
                  </a:lnTo>
                  <a:lnTo>
                    <a:pt x="2085390" y="319988"/>
                  </a:lnTo>
                  <a:lnTo>
                    <a:pt x="2051651" y="290737"/>
                  </a:lnTo>
                  <a:lnTo>
                    <a:pt x="2016872" y="262687"/>
                  </a:lnTo>
                  <a:lnTo>
                    <a:pt x="1981087" y="235870"/>
                  </a:lnTo>
                  <a:lnTo>
                    <a:pt x="1944327" y="210318"/>
                  </a:lnTo>
                  <a:lnTo>
                    <a:pt x="1906624" y="186064"/>
                  </a:lnTo>
                  <a:lnTo>
                    <a:pt x="1868013" y="163140"/>
                  </a:lnTo>
                  <a:lnTo>
                    <a:pt x="1828524" y="141578"/>
                  </a:lnTo>
                  <a:lnTo>
                    <a:pt x="1788190" y="121411"/>
                  </a:lnTo>
                  <a:lnTo>
                    <a:pt x="1747043" y="102672"/>
                  </a:lnTo>
                  <a:lnTo>
                    <a:pt x="1705116" y="85393"/>
                  </a:lnTo>
                  <a:lnTo>
                    <a:pt x="1662442" y="69605"/>
                  </a:lnTo>
                  <a:lnTo>
                    <a:pt x="1619052" y="55342"/>
                  </a:lnTo>
                  <a:lnTo>
                    <a:pt x="1574979" y="42635"/>
                  </a:lnTo>
                  <a:lnTo>
                    <a:pt x="1530255" y="31518"/>
                  </a:lnTo>
                  <a:lnTo>
                    <a:pt x="1484913" y="22022"/>
                  </a:lnTo>
                  <a:lnTo>
                    <a:pt x="1438985" y="14180"/>
                  </a:lnTo>
                  <a:lnTo>
                    <a:pt x="1392503" y="8025"/>
                  </a:lnTo>
                  <a:lnTo>
                    <a:pt x="1345500" y="3588"/>
                  </a:lnTo>
                  <a:lnTo>
                    <a:pt x="1298009" y="902"/>
                  </a:lnTo>
                  <a:lnTo>
                    <a:pt x="12500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6244" y="3757040"/>
              <a:ext cx="2500630" cy="2499360"/>
            </a:xfrm>
            <a:custGeom>
              <a:avLst/>
              <a:gdLst/>
              <a:ahLst/>
              <a:cxnLst/>
              <a:rect l="l" t="t" r="r" b="b"/>
              <a:pathLst>
                <a:path w="2500630" h="2499360">
                  <a:moveTo>
                    <a:pt x="0" y="1249679"/>
                  </a:moveTo>
                  <a:lnTo>
                    <a:pt x="902" y="1201749"/>
                  </a:lnTo>
                  <a:lnTo>
                    <a:pt x="3589" y="1154274"/>
                  </a:lnTo>
                  <a:lnTo>
                    <a:pt x="8026" y="1107288"/>
                  </a:lnTo>
                  <a:lnTo>
                    <a:pt x="14183" y="1060823"/>
                  </a:lnTo>
                  <a:lnTo>
                    <a:pt x="22027" y="1014911"/>
                  </a:lnTo>
                  <a:lnTo>
                    <a:pt x="31525" y="969584"/>
                  </a:lnTo>
                  <a:lnTo>
                    <a:pt x="42645" y="924875"/>
                  </a:lnTo>
                  <a:lnTo>
                    <a:pt x="55354" y="880817"/>
                  </a:lnTo>
                  <a:lnTo>
                    <a:pt x="69620" y="837441"/>
                  </a:lnTo>
                  <a:lnTo>
                    <a:pt x="85412" y="794780"/>
                  </a:lnTo>
                  <a:lnTo>
                    <a:pt x="102695" y="752867"/>
                  </a:lnTo>
                  <a:lnTo>
                    <a:pt x="121439" y="711733"/>
                  </a:lnTo>
                  <a:lnTo>
                    <a:pt x="141610" y="671412"/>
                  </a:lnTo>
                  <a:lnTo>
                    <a:pt x="163177" y="631935"/>
                  </a:lnTo>
                  <a:lnTo>
                    <a:pt x="186107" y="593335"/>
                  </a:lnTo>
                  <a:lnTo>
                    <a:pt x="210367" y="555644"/>
                  </a:lnTo>
                  <a:lnTo>
                    <a:pt x="235926" y="518895"/>
                  </a:lnTo>
                  <a:lnTo>
                    <a:pt x="262750" y="483120"/>
                  </a:lnTo>
                  <a:lnTo>
                    <a:pt x="290808" y="448351"/>
                  </a:lnTo>
                  <a:lnTo>
                    <a:pt x="320066" y="414622"/>
                  </a:lnTo>
                  <a:lnTo>
                    <a:pt x="350494" y="381963"/>
                  </a:lnTo>
                  <a:lnTo>
                    <a:pt x="382058" y="350408"/>
                  </a:lnTo>
                  <a:lnTo>
                    <a:pt x="414725" y="319988"/>
                  </a:lnTo>
                  <a:lnTo>
                    <a:pt x="448465" y="290737"/>
                  </a:lnTo>
                  <a:lnTo>
                    <a:pt x="483243" y="262687"/>
                  </a:lnTo>
                  <a:lnTo>
                    <a:pt x="519029" y="235870"/>
                  </a:lnTo>
                  <a:lnTo>
                    <a:pt x="555789" y="210318"/>
                  </a:lnTo>
                  <a:lnTo>
                    <a:pt x="593491" y="186064"/>
                  </a:lnTo>
                  <a:lnTo>
                    <a:pt x="632103" y="163140"/>
                  </a:lnTo>
                  <a:lnTo>
                    <a:pt x="671592" y="141578"/>
                  </a:lnTo>
                  <a:lnTo>
                    <a:pt x="711926" y="121411"/>
                  </a:lnTo>
                  <a:lnTo>
                    <a:pt x="753073" y="102672"/>
                  </a:lnTo>
                  <a:lnTo>
                    <a:pt x="795000" y="85393"/>
                  </a:lnTo>
                  <a:lnTo>
                    <a:pt x="837674" y="69605"/>
                  </a:lnTo>
                  <a:lnTo>
                    <a:pt x="881065" y="55342"/>
                  </a:lnTo>
                  <a:lnTo>
                    <a:pt x="925138" y="42635"/>
                  </a:lnTo>
                  <a:lnTo>
                    <a:pt x="969862" y="31518"/>
                  </a:lnTo>
                  <a:lnTo>
                    <a:pt x="1015205" y="22022"/>
                  </a:lnTo>
                  <a:lnTo>
                    <a:pt x="1061133" y="14180"/>
                  </a:lnTo>
                  <a:lnTo>
                    <a:pt x="1107616" y="8025"/>
                  </a:lnTo>
                  <a:lnTo>
                    <a:pt x="1154619" y="3588"/>
                  </a:lnTo>
                  <a:lnTo>
                    <a:pt x="1202112" y="902"/>
                  </a:lnTo>
                  <a:lnTo>
                    <a:pt x="1250061" y="0"/>
                  </a:lnTo>
                  <a:lnTo>
                    <a:pt x="1298009" y="902"/>
                  </a:lnTo>
                  <a:lnTo>
                    <a:pt x="1345500" y="3588"/>
                  </a:lnTo>
                  <a:lnTo>
                    <a:pt x="1392503" y="8025"/>
                  </a:lnTo>
                  <a:lnTo>
                    <a:pt x="1438985" y="14180"/>
                  </a:lnTo>
                  <a:lnTo>
                    <a:pt x="1484913" y="22022"/>
                  </a:lnTo>
                  <a:lnTo>
                    <a:pt x="1530255" y="31518"/>
                  </a:lnTo>
                  <a:lnTo>
                    <a:pt x="1574979" y="42635"/>
                  </a:lnTo>
                  <a:lnTo>
                    <a:pt x="1619052" y="55342"/>
                  </a:lnTo>
                  <a:lnTo>
                    <a:pt x="1662442" y="69605"/>
                  </a:lnTo>
                  <a:lnTo>
                    <a:pt x="1705116" y="85393"/>
                  </a:lnTo>
                  <a:lnTo>
                    <a:pt x="1747043" y="102672"/>
                  </a:lnTo>
                  <a:lnTo>
                    <a:pt x="1788190" y="121411"/>
                  </a:lnTo>
                  <a:lnTo>
                    <a:pt x="1828524" y="141578"/>
                  </a:lnTo>
                  <a:lnTo>
                    <a:pt x="1868013" y="163140"/>
                  </a:lnTo>
                  <a:lnTo>
                    <a:pt x="1906624" y="186064"/>
                  </a:lnTo>
                  <a:lnTo>
                    <a:pt x="1944327" y="210318"/>
                  </a:lnTo>
                  <a:lnTo>
                    <a:pt x="1981087" y="235870"/>
                  </a:lnTo>
                  <a:lnTo>
                    <a:pt x="2016872" y="262687"/>
                  </a:lnTo>
                  <a:lnTo>
                    <a:pt x="2051651" y="290737"/>
                  </a:lnTo>
                  <a:lnTo>
                    <a:pt x="2085390" y="319988"/>
                  </a:lnTo>
                  <a:lnTo>
                    <a:pt x="2118058" y="350408"/>
                  </a:lnTo>
                  <a:lnTo>
                    <a:pt x="2149623" y="381963"/>
                  </a:lnTo>
                  <a:lnTo>
                    <a:pt x="2180050" y="414622"/>
                  </a:lnTo>
                  <a:lnTo>
                    <a:pt x="2209309" y="448351"/>
                  </a:lnTo>
                  <a:lnTo>
                    <a:pt x="2237367" y="483120"/>
                  </a:lnTo>
                  <a:lnTo>
                    <a:pt x="2264192" y="518895"/>
                  </a:lnTo>
                  <a:lnTo>
                    <a:pt x="2289751" y="555644"/>
                  </a:lnTo>
                  <a:lnTo>
                    <a:pt x="2314011" y="593335"/>
                  </a:lnTo>
                  <a:lnTo>
                    <a:pt x="2336941" y="631935"/>
                  </a:lnTo>
                  <a:lnTo>
                    <a:pt x="2358508" y="671412"/>
                  </a:lnTo>
                  <a:lnTo>
                    <a:pt x="2378680" y="711733"/>
                  </a:lnTo>
                  <a:lnTo>
                    <a:pt x="2397424" y="752867"/>
                  </a:lnTo>
                  <a:lnTo>
                    <a:pt x="2414708" y="794780"/>
                  </a:lnTo>
                  <a:lnTo>
                    <a:pt x="2430499" y="837441"/>
                  </a:lnTo>
                  <a:lnTo>
                    <a:pt x="2444766" y="880817"/>
                  </a:lnTo>
                  <a:lnTo>
                    <a:pt x="2457476" y="924875"/>
                  </a:lnTo>
                  <a:lnTo>
                    <a:pt x="2468596" y="969584"/>
                  </a:lnTo>
                  <a:lnTo>
                    <a:pt x="2478094" y="1014911"/>
                  </a:lnTo>
                  <a:lnTo>
                    <a:pt x="2485937" y="1060823"/>
                  </a:lnTo>
                  <a:lnTo>
                    <a:pt x="2492094" y="1107288"/>
                  </a:lnTo>
                  <a:lnTo>
                    <a:pt x="2496532" y="1154274"/>
                  </a:lnTo>
                  <a:lnTo>
                    <a:pt x="2499219" y="1201749"/>
                  </a:lnTo>
                  <a:lnTo>
                    <a:pt x="2500122" y="1249679"/>
                  </a:lnTo>
                  <a:lnTo>
                    <a:pt x="2499219" y="1297614"/>
                  </a:lnTo>
                  <a:lnTo>
                    <a:pt x="2496532" y="1345093"/>
                  </a:lnTo>
                  <a:lnTo>
                    <a:pt x="2492094" y="1392082"/>
                  </a:lnTo>
                  <a:lnTo>
                    <a:pt x="2485937" y="1438551"/>
                  </a:lnTo>
                  <a:lnTo>
                    <a:pt x="2478094" y="1484465"/>
                  </a:lnTo>
                  <a:lnTo>
                    <a:pt x="2468596" y="1529795"/>
                  </a:lnTo>
                  <a:lnTo>
                    <a:pt x="2457476" y="1574505"/>
                  </a:lnTo>
                  <a:lnTo>
                    <a:pt x="2444766" y="1618566"/>
                  </a:lnTo>
                  <a:lnTo>
                    <a:pt x="2430499" y="1661943"/>
                  </a:lnTo>
                  <a:lnTo>
                    <a:pt x="2414708" y="1704605"/>
                  </a:lnTo>
                  <a:lnTo>
                    <a:pt x="2397424" y="1746519"/>
                  </a:lnTo>
                  <a:lnTo>
                    <a:pt x="2378680" y="1787653"/>
                  </a:lnTo>
                  <a:lnTo>
                    <a:pt x="2358508" y="1827975"/>
                  </a:lnTo>
                  <a:lnTo>
                    <a:pt x="2336941" y="1867452"/>
                  </a:lnTo>
                  <a:lnTo>
                    <a:pt x="2314011" y="1906052"/>
                  </a:lnTo>
                  <a:lnTo>
                    <a:pt x="2289751" y="1943743"/>
                  </a:lnTo>
                  <a:lnTo>
                    <a:pt x="2264192" y="1980491"/>
                  </a:lnTo>
                  <a:lnTo>
                    <a:pt x="2237367" y="2016266"/>
                  </a:lnTo>
                  <a:lnTo>
                    <a:pt x="2209309" y="2051034"/>
                  </a:lnTo>
                  <a:lnTo>
                    <a:pt x="2180050" y="2084763"/>
                  </a:lnTo>
                  <a:lnTo>
                    <a:pt x="2149623" y="2117421"/>
                  </a:lnTo>
                  <a:lnTo>
                    <a:pt x="2118058" y="2148975"/>
                  </a:lnTo>
                  <a:lnTo>
                    <a:pt x="2085390" y="2179393"/>
                  </a:lnTo>
                  <a:lnTo>
                    <a:pt x="2051651" y="2208642"/>
                  </a:lnTo>
                  <a:lnTo>
                    <a:pt x="2016872" y="2236691"/>
                  </a:lnTo>
                  <a:lnTo>
                    <a:pt x="1981087" y="2263507"/>
                  </a:lnTo>
                  <a:lnTo>
                    <a:pt x="1944327" y="2289058"/>
                  </a:lnTo>
                  <a:lnTo>
                    <a:pt x="1906624" y="2313311"/>
                  </a:lnTo>
                  <a:lnTo>
                    <a:pt x="1868013" y="2336233"/>
                  </a:lnTo>
                  <a:lnTo>
                    <a:pt x="1828524" y="2357793"/>
                  </a:lnTo>
                  <a:lnTo>
                    <a:pt x="1788190" y="2377958"/>
                  </a:lnTo>
                  <a:lnTo>
                    <a:pt x="1747043" y="2396696"/>
                  </a:lnTo>
                  <a:lnTo>
                    <a:pt x="1705116" y="2413974"/>
                  </a:lnTo>
                  <a:lnTo>
                    <a:pt x="1662442" y="2429761"/>
                  </a:lnTo>
                  <a:lnTo>
                    <a:pt x="1619052" y="2444023"/>
                  </a:lnTo>
                  <a:lnTo>
                    <a:pt x="1574979" y="2456728"/>
                  </a:lnTo>
                  <a:lnTo>
                    <a:pt x="1530255" y="2467844"/>
                  </a:lnTo>
                  <a:lnTo>
                    <a:pt x="1484913" y="2477339"/>
                  </a:lnTo>
                  <a:lnTo>
                    <a:pt x="1438985" y="2485180"/>
                  </a:lnTo>
                  <a:lnTo>
                    <a:pt x="1392503" y="2491335"/>
                  </a:lnTo>
                  <a:lnTo>
                    <a:pt x="1345500" y="2495772"/>
                  </a:lnTo>
                  <a:lnTo>
                    <a:pt x="1298009" y="2498457"/>
                  </a:lnTo>
                  <a:lnTo>
                    <a:pt x="1250061" y="2499359"/>
                  </a:lnTo>
                  <a:lnTo>
                    <a:pt x="1202112" y="2498457"/>
                  </a:lnTo>
                  <a:lnTo>
                    <a:pt x="1154619" y="2495772"/>
                  </a:lnTo>
                  <a:lnTo>
                    <a:pt x="1107616" y="2491335"/>
                  </a:lnTo>
                  <a:lnTo>
                    <a:pt x="1061133" y="2485180"/>
                  </a:lnTo>
                  <a:lnTo>
                    <a:pt x="1015205" y="2477339"/>
                  </a:lnTo>
                  <a:lnTo>
                    <a:pt x="969862" y="2467844"/>
                  </a:lnTo>
                  <a:lnTo>
                    <a:pt x="925138" y="2456728"/>
                  </a:lnTo>
                  <a:lnTo>
                    <a:pt x="881065" y="2444023"/>
                  </a:lnTo>
                  <a:lnTo>
                    <a:pt x="837674" y="2429761"/>
                  </a:lnTo>
                  <a:lnTo>
                    <a:pt x="795000" y="2413974"/>
                  </a:lnTo>
                  <a:lnTo>
                    <a:pt x="753073" y="2396696"/>
                  </a:lnTo>
                  <a:lnTo>
                    <a:pt x="711926" y="2377958"/>
                  </a:lnTo>
                  <a:lnTo>
                    <a:pt x="671592" y="2357793"/>
                  </a:lnTo>
                  <a:lnTo>
                    <a:pt x="632103" y="2336233"/>
                  </a:lnTo>
                  <a:lnTo>
                    <a:pt x="593491" y="2313311"/>
                  </a:lnTo>
                  <a:lnTo>
                    <a:pt x="555789" y="2289058"/>
                  </a:lnTo>
                  <a:lnTo>
                    <a:pt x="519029" y="2263507"/>
                  </a:lnTo>
                  <a:lnTo>
                    <a:pt x="483243" y="2236691"/>
                  </a:lnTo>
                  <a:lnTo>
                    <a:pt x="448465" y="2208642"/>
                  </a:lnTo>
                  <a:lnTo>
                    <a:pt x="414725" y="2179393"/>
                  </a:lnTo>
                  <a:lnTo>
                    <a:pt x="382058" y="2148975"/>
                  </a:lnTo>
                  <a:lnTo>
                    <a:pt x="350494" y="2117421"/>
                  </a:lnTo>
                  <a:lnTo>
                    <a:pt x="320066" y="2084763"/>
                  </a:lnTo>
                  <a:lnTo>
                    <a:pt x="290808" y="2051034"/>
                  </a:lnTo>
                  <a:lnTo>
                    <a:pt x="262750" y="2016266"/>
                  </a:lnTo>
                  <a:lnTo>
                    <a:pt x="235926" y="1980491"/>
                  </a:lnTo>
                  <a:lnTo>
                    <a:pt x="210367" y="1943743"/>
                  </a:lnTo>
                  <a:lnTo>
                    <a:pt x="186107" y="1906052"/>
                  </a:lnTo>
                  <a:lnTo>
                    <a:pt x="163177" y="1867452"/>
                  </a:lnTo>
                  <a:lnTo>
                    <a:pt x="141610" y="1827975"/>
                  </a:lnTo>
                  <a:lnTo>
                    <a:pt x="121439" y="1787653"/>
                  </a:lnTo>
                  <a:lnTo>
                    <a:pt x="102695" y="1746519"/>
                  </a:lnTo>
                  <a:lnTo>
                    <a:pt x="85412" y="1704605"/>
                  </a:lnTo>
                  <a:lnTo>
                    <a:pt x="69620" y="1661943"/>
                  </a:lnTo>
                  <a:lnTo>
                    <a:pt x="55354" y="1618566"/>
                  </a:lnTo>
                  <a:lnTo>
                    <a:pt x="42645" y="1574505"/>
                  </a:lnTo>
                  <a:lnTo>
                    <a:pt x="31525" y="1529795"/>
                  </a:lnTo>
                  <a:lnTo>
                    <a:pt x="22027" y="1484465"/>
                  </a:lnTo>
                  <a:lnTo>
                    <a:pt x="14183" y="1438551"/>
                  </a:lnTo>
                  <a:lnTo>
                    <a:pt x="8026" y="1392082"/>
                  </a:lnTo>
                  <a:lnTo>
                    <a:pt x="3589" y="1345093"/>
                  </a:lnTo>
                  <a:lnTo>
                    <a:pt x="902" y="1297614"/>
                  </a:lnTo>
                  <a:lnTo>
                    <a:pt x="0" y="1249679"/>
                  </a:lnTo>
                  <a:close/>
                </a:path>
              </a:pathLst>
            </a:custGeom>
            <a:ln w="57150">
              <a:solidFill>
                <a:srgbClr val="51A0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729" y="3813809"/>
              <a:ext cx="2358390" cy="235839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789177" y="1707728"/>
            <a:ext cx="50419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1" spc="9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6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15" dirty="0"/>
              <a:t>1903</a:t>
            </a:r>
            <a:r>
              <a:rPr spc="-20" dirty="0"/>
              <a:t>ARKOM10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89200" marR="5080" indent="-457200">
              <a:lnSpc>
                <a:spcPct val="110000"/>
              </a:lnSpc>
              <a:spcBef>
                <a:spcPts val="95"/>
              </a:spcBef>
              <a:buFont typeface="Arial MT"/>
              <a:buChar char="•"/>
              <a:tabLst>
                <a:tab pos="2489835" algn="l"/>
                <a:tab pos="2490470" algn="l"/>
              </a:tabLst>
            </a:pPr>
            <a:r>
              <a:rPr b="1" i="1" spc="-15" dirty="0">
                <a:latin typeface="Trebuchet MS"/>
                <a:cs typeface="Trebuchet MS"/>
              </a:rPr>
              <a:t>Special </a:t>
            </a:r>
            <a:r>
              <a:rPr b="1" i="1" spc="10" dirty="0">
                <a:latin typeface="Trebuchet MS"/>
                <a:cs typeface="Trebuchet MS"/>
              </a:rPr>
              <a:t>functioning </a:t>
            </a:r>
            <a:r>
              <a:rPr b="1" i="1" spc="-40" dirty="0">
                <a:latin typeface="Trebuchet MS"/>
                <a:cs typeface="Trebuchet MS"/>
              </a:rPr>
              <a:t>block, </a:t>
            </a:r>
            <a:r>
              <a:rPr spc="90" dirty="0"/>
              <a:t>yaitu </a:t>
            </a:r>
            <a:r>
              <a:rPr b="1" spc="100" dirty="0">
                <a:latin typeface="Arial"/>
                <a:cs typeface="Arial"/>
              </a:rPr>
              <a:t>komponen </a:t>
            </a:r>
            <a:r>
              <a:rPr b="1" spc="105" dirty="0">
                <a:latin typeface="Arial"/>
                <a:cs typeface="Arial"/>
              </a:rPr>
              <a:t> </a:t>
            </a:r>
            <a:r>
              <a:rPr b="1" spc="155" dirty="0">
                <a:latin typeface="Arial"/>
                <a:cs typeface="Arial"/>
              </a:rPr>
              <a:t>tambahan </a:t>
            </a:r>
            <a:r>
              <a:rPr spc="35" dirty="0"/>
              <a:t>yang </a:t>
            </a:r>
            <a:r>
              <a:rPr spc="85" dirty="0"/>
              <a:t>digunakan </a:t>
            </a:r>
            <a:r>
              <a:rPr b="1" spc="110" dirty="0">
                <a:latin typeface="Arial"/>
                <a:cs typeface="Arial"/>
              </a:rPr>
              <a:t>hanya </a:t>
            </a:r>
            <a:r>
              <a:rPr spc="150" dirty="0"/>
              <a:t>untuk </a:t>
            </a:r>
            <a:r>
              <a:rPr spc="155" dirty="0"/>
              <a:t> </a:t>
            </a:r>
            <a:r>
              <a:rPr spc="40" dirty="0"/>
              <a:t>aplikasi</a:t>
            </a:r>
            <a:r>
              <a:rPr spc="-10" dirty="0"/>
              <a:t> </a:t>
            </a:r>
            <a:r>
              <a:rPr b="1" spc="35" dirty="0">
                <a:latin typeface="Arial"/>
                <a:cs typeface="Arial"/>
              </a:rPr>
              <a:t>khusus</a:t>
            </a:r>
            <a:r>
              <a:rPr b="1" spc="-80" dirty="0">
                <a:latin typeface="Arial"/>
                <a:cs typeface="Arial"/>
              </a:rPr>
              <a:t> </a:t>
            </a:r>
            <a:r>
              <a:rPr spc="35" dirty="0"/>
              <a:t>(misalnya:</a:t>
            </a:r>
            <a:r>
              <a:rPr spc="-20" dirty="0"/>
              <a:t> </a:t>
            </a:r>
            <a:r>
              <a:rPr i="1" spc="-90" dirty="0">
                <a:latin typeface="Arial"/>
                <a:cs typeface="Arial"/>
              </a:rPr>
              <a:t>space</a:t>
            </a:r>
            <a:r>
              <a:rPr i="1" spc="-70" dirty="0">
                <a:latin typeface="Arial"/>
                <a:cs typeface="Arial"/>
              </a:rPr>
              <a:t> </a:t>
            </a:r>
            <a:r>
              <a:rPr i="1" spc="-80" dirty="0">
                <a:latin typeface="Arial"/>
                <a:cs typeface="Arial"/>
              </a:rPr>
              <a:t>system</a:t>
            </a:r>
            <a:r>
              <a:rPr i="1" spc="-65" dirty="0">
                <a:latin typeface="Arial"/>
                <a:cs typeface="Arial"/>
              </a:rPr>
              <a:t> </a:t>
            </a:r>
            <a:r>
              <a:rPr spc="85" dirty="0"/>
              <a:t>atau </a:t>
            </a:r>
            <a:r>
              <a:rPr spc="-730" dirty="0"/>
              <a:t> </a:t>
            </a:r>
            <a:r>
              <a:rPr i="1" spc="10" dirty="0">
                <a:latin typeface="Arial"/>
                <a:cs typeface="Arial"/>
              </a:rPr>
              <a:t>robotic</a:t>
            </a:r>
            <a:r>
              <a:rPr spc="10" dirty="0"/>
              <a:t>).</a:t>
            </a:r>
          </a:p>
          <a:p>
            <a:pPr marL="2498090" marR="232410" indent="-466090">
              <a:lnSpc>
                <a:spcPct val="110000"/>
              </a:lnSpc>
              <a:spcBef>
                <a:spcPts val="645"/>
              </a:spcBef>
              <a:buFont typeface="Arial MT"/>
              <a:buChar char="•"/>
              <a:tabLst>
                <a:tab pos="2498725" algn="l"/>
                <a:tab pos="2499360" algn="l"/>
              </a:tabLst>
            </a:pPr>
            <a:r>
              <a:rPr sz="3000" spc="55" dirty="0"/>
              <a:t>Beberapa</a:t>
            </a:r>
            <a:r>
              <a:rPr sz="3000" spc="-35" dirty="0"/>
              <a:t> </a:t>
            </a:r>
            <a:r>
              <a:rPr sz="3000" spc="135" dirty="0"/>
              <a:t>mikrokontroler</a:t>
            </a:r>
            <a:r>
              <a:rPr sz="3000" spc="-20" dirty="0"/>
              <a:t> </a:t>
            </a:r>
            <a:r>
              <a:rPr sz="3000" spc="85" dirty="0"/>
              <a:t>menggunakan </a:t>
            </a:r>
            <a:r>
              <a:rPr sz="3000" spc="-780" dirty="0"/>
              <a:t> </a:t>
            </a:r>
            <a:r>
              <a:rPr sz="3000" b="1" i="1" spc="-35" dirty="0">
                <a:latin typeface="Trebuchet MS"/>
                <a:cs typeface="Trebuchet MS"/>
              </a:rPr>
              <a:t>port </a:t>
            </a:r>
            <a:r>
              <a:rPr sz="3000" b="1" spc="165" dirty="0">
                <a:latin typeface="Arial"/>
                <a:cs typeface="Arial"/>
              </a:rPr>
              <a:t>tambahan </a:t>
            </a:r>
            <a:r>
              <a:rPr sz="3000" spc="160" dirty="0"/>
              <a:t>untuk </a:t>
            </a:r>
            <a:r>
              <a:rPr sz="3000" spc="90" dirty="0"/>
              <a:t>melakukan </a:t>
            </a:r>
            <a:r>
              <a:rPr sz="3000" spc="95" dirty="0"/>
              <a:t> </a:t>
            </a:r>
            <a:r>
              <a:rPr sz="3000" b="1" spc="45" dirty="0">
                <a:latin typeface="Arial"/>
                <a:cs typeface="Arial"/>
              </a:rPr>
              <a:t>operasi-operasi</a:t>
            </a:r>
            <a:r>
              <a:rPr sz="3000" b="1" spc="-65" dirty="0">
                <a:latin typeface="Arial"/>
                <a:cs typeface="Arial"/>
              </a:rPr>
              <a:t> </a:t>
            </a:r>
            <a:r>
              <a:rPr sz="3000" b="1" spc="35" dirty="0">
                <a:latin typeface="Arial"/>
                <a:cs typeface="Arial"/>
              </a:rPr>
              <a:t>khusus.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29542" y="147827"/>
            <a:ext cx="2286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12594" y="668020"/>
            <a:ext cx="85718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i="1" spc="130" dirty="0">
                <a:solidFill>
                  <a:srgbClr val="51A0D7"/>
                </a:solidFill>
                <a:latin typeface="Trebuchet MS"/>
                <a:cs typeface="Trebuchet MS"/>
              </a:rPr>
              <a:t>READ</a:t>
            </a:r>
            <a:r>
              <a:rPr sz="4800" b="1" i="1" spc="-215" dirty="0">
                <a:solidFill>
                  <a:srgbClr val="51A0D7"/>
                </a:solidFill>
                <a:latin typeface="Trebuchet MS"/>
                <a:cs typeface="Trebuchet MS"/>
              </a:rPr>
              <a:t> </a:t>
            </a:r>
            <a:r>
              <a:rPr sz="4800" b="1" i="1" spc="-55" dirty="0">
                <a:solidFill>
                  <a:srgbClr val="51A0D7"/>
                </a:solidFill>
                <a:latin typeface="Trebuchet MS"/>
                <a:cs typeface="Trebuchet MS"/>
              </a:rPr>
              <a:t>WRITE</a:t>
            </a:r>
            <a:r>
              <a:rPr sz="4800" b="1" i="1" spc="-225" dirty="0">
                <a:solidFill>
                  <a:srgbClr val="51A0D7"/>
                </a:solidFill>
                <a:latin typeface="Trebuchet MS"/>
                <a:cs typeface="Trebuchet MS"/>
              </a:rPr>
              <a:t> </a:t>
            </a:r>
            <a:r>
              <a:rPr sz="4800" b="1" i="1" spc="150" dirty="0">
                <a:solidFill>
                  <a:srgbClr val="51A0D7"/>
                </a:solidFill>
                <a:latin typeface="Trebuchet MS"/>
                <a:cs typeface="Trebuchet MS"/>
              </a:rPr>
              <a:t>MEMORY</a:t>
            </a:r>
            <a:r>
              <a:rPr sz="4800" b="1" i="1" spc="-220" dirty="0">
                <a:solidFill>
                  <a:srgbClr val="51A0D7"/>
                </a:solidFill>
                <a:latin typeface="Trebuchet MS"/>
                <a:cs typeface="Trebuchet MS"/>
              </a:rPr>
              <a:t> </a:t>
            </a:r>
            <a:r>
              <a:rPr sz="4800" b="1" i="1" spc="160" dirty="0">
                <a:solidFill>
                  <a:srgbClr val="51A0D7"/>
                </a:solidFill>
                <a:latin typeface="Trebuchet MS"/>
                <a:cs typeface="Trebuchet MS"/>
              </a:rPr>
              <a:t>(RWM)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9227" y="1600200"/>
            <a:ext cx="1143000" cy="796290"/>
          </a:xfrm>
          <a:custGeom>
            <a:avLst/>
            <a:gdLst/>
            <a:ahLst/>
            <a:cxnLst/>
            <a:rect l="l" t="t" r="r" b="b"/>
            <a:pathLst>
              <a:path w="1143000" h="796290">
                <a:moveTo>
                  <a:pt x="1143000" y="0"/>
                </a:moveTo>
                <a:lnTo>
                  <a:pt x="0" y="0"/>
                </a:lnTo>
                <a:lnTo>
                  <a:pt x="0" y="796289"/>
                </a:lnTo>
                <a:lnTo>
                  <a:pt x="1143000" y="796289"/>
                </a:lnTo>
                <a:lnTo>
                  <a:pt x="1143000" y="0"/>
                </a:lnTo>
                <a:close/>
              </a:path>
            </a:pathLst>
          </a:custGeom>
          <a:solidFill>
            <a:srgbClr val="51A0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07669" y="0"/>
            <a:ext cx="2557780" cy="6858000"/>
            <a:chOff x="407669" y="0"/>
            <a:chExt cx="2557780" cy="6858000"/>
          </a:xfrm>
        </p:grpSpPr>
        <p:sp>
          <p:nvSpPr>
            <p:cNvPr id="6" name="object 6"/>
            <p:cNvSpPr/>
            <p:nvPr/>
          </p:nvSpPr>
          <p:spPr>
            <a:xfrm>
              <a:off x="1428750" y="0"/>
              <a:ext cx="514350" cy="6858000"/>
            </a:xfrm>
            <a:custGeom>
              <a:avLst/>
              <a:gdLst/>
              <a:ahLst/>
              <a:cxnLst/>
              <a:rect l="l" t="t" r="r" b="b"/>
              <a:pathLst>
                <a:path w="514350" h="6858000">
                  <a:moveTo>
                    <a:pt x="51435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514350" y="6858000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6244" y="3757040"/>
              <a:ext cx="2500630" cy="2499360"/>
            </a:xfrm>
            <a:custGeom>
              <a:avLst/>
              <a:gdLst/>
              <a:ahLst/>
              <a:cxnLst/>
              <a:rect l="l" t="t" r="r" b="b"/>
              <a:pathLst>
                <a:path w="2500630" h="2499360">
                  <a:moveTo>
                    <a:pt x="1250061" y="0"/>
                  </a:moveTo>
                  <a:lnTo>
                    <a:pt x="1202112" y="902"/>
                  </a:lnTo>
                  <a:lnTo>
                    <a:pt x="1154619" y="3588"/>
                  </a:lnTo>
                  <a:lnTo>
                    <a:pt x="1107616" y="8025"/>
                  </a:lnTo>
                  <a:lnTo>
                    <a:pt x="1061133" y="14180"/>
                  </a:lnTo>
                  <a:lnTo>
                    <a:pt x="1015205" y="22022"/>
                  </a:lnTo>
                  <a:lnTo>
                    <a:pt x="969862" y="31518"/>
                  </a:lnTo>
                  <a:lnTo>
                    <a:pt x="925138" y="42635"/>
                  </a:lnTo>
                  <a:lnTo>
                    <a:pt x="881065" y="55342"/>
                  </a:lnTo>
                  <a:lnTo>
                    <a:pt x="837674" y="69605"/>
                  </a:lnTo>
                  <a:lnTo>
                    <a:pt x="795000" y="85393"/>
                  </a:lnTo>
                  <a:lnTo>
                    <a:pt x="753073" y="102672"/>
                  </a:lnTo>
                  <a:lnTo>
                    <a:pt x="711926" y="121411"/>
                  </a:lnTo>
                  <a:lnTo>
                    <a:pt x="671592" y="141578"/>
                  </a:lnTo>
                  <a:lnTo>
                    <a:pt x="632103" y="163140"/>
                  </a:lnTo>
                  <a:lnTo>
                    <a:pt x="593491" y="186064"/>
                  </a:lnTo>
                  <a:lnTo>
                    <a:pt x="555789" y="210318"/>
                  </a:lnTo>
                  <a:lnTo>
                    <a:pt x="519029" y="235870"/>
                  </a:lnTo>
                  <a:lnTo>
                    <a:pt x="483243" y="262687"/>
                  </a:lnTo>
                  <a:lnTo>
                    <a:pt x="448465" y="290737"/>
                  </a:lnTo>
                  <a:lnTo>
                    <a:pt x="414725" y="319988"/>
                  </a:lnTo>
                  <a:lnTo>
                    <a:pt x="382058" y="350408"/>
                  </a:lnTo>
                  <a:lnTo>
                    <a:pt x="350494" y="381963"/>
                  </a:lnTo>
                  <a:lnTo>
                    <a:pt x="320066" y="414622"/>
                  </a:lnTo>
                  <a:lnTo>
                    <a:pt x="290808" y="448351"/>
                  </a:lnTo>
                  <a:lnTo>
                    <a:pt x="262750" y="483120"/>
                  </a:lnTo>
                  <a:lnTo>
                    <a:pt x="235926" y="518895"/>
                  </a:lnTo>
                  <a:lnTo>
                    <a:pt x="210367" y="555644"/>
                  </a:lnTo>
                  <a:lnTo>
                    <a:pt x="186107" y="593335"/>
                  </a:lnTo>
                  <a:lnTo>
                    <a:pt x="163177" y="631935"/>
                  </a:lnTo>
                  <a:lnTo>
                    <a:pt x="141610" y="671412"/>
                  </a:lnTo>
                  <a:lnTo>
                    <a:pt x="121439" y="711733"/>
                  </a:lnTo>
                  <a:lnTo>
                    <a:pt x="102695" y="752867"/>
                  </a:lnTo>
                  <a:lnTo>
                    <a:pt x="85412" y="794780"/>
                  </a:lnTo>
                  <a:lnTo>
                    <a:pt x="69620" y="837441"/>
                  </a:lnTo>
                  <a:lnTo>
                    <a:pt x="55354" y="880817"/>
                  </a:lnTo>
                  <a:lnTo>
                    <a:pt x="42645" y="924875"/>
                  </a:lnTo>
                  <a:lnTo>
                    <a:pt x="31525" y="969584"/>
                  </a:lnTo>
                  <a:lnTo>
                    <a:pt x="22027" y="1014911"/>
                  </a:lnTo>
                  <a:lnTo>
                    <a:pt x="14183" y="1060823"/>
                  </a:lnTo>
                  <a:lnTo>
                    <a:pt x="8026" y="1107288"/>
                  </a:lnTo>
                  <a:lnTo>
                    <a:pt x="3589" y="1154274"/>
                  </a:lnTo>
                  <a:lnTo>
                    <a:pt x="902" y="1201749"/>
                  </a:lnTo>
                  <a:lnTo>
                    <a:pt x="0" y="1249679"/>
                  </a:lnTo>
                  <a:lnTo>
                    <a:pt x="902" y="1297614"/>
                  </a:lnTo>
                  <a:lnTo>
                    <a:pt x="3589" y="1345093"/>
                  </a:lnTo>
                  <a:lnTo>
                    <a:pt x="8026" y="1392082"/>
                  </a:lnTo>
                  <a:lnTo>
                    <a:pt x="14183" y="1438551"/>
                  </a:lnTo>
                  <a:lnTo>
                    <a:pt x="22027" y="1484465"/>
                  </a:lnTo>
                  <a:lnTo>
                    <a:pt x="31525" y="1529795"/>
                  </a:lnTo>
                  <a:lnTo>
                    <a:pt x="42645" y="1574505"/>
                  </a:lnTo>
                  <a:lnTo>
                    <a:pt x="55354" y="1618566"/>
                  </a:lnTo>
                  <a:lnTo>
                    <a:pt x="69620" y="1661943"/>
                  </a:lnTo>
                  <a:lnTo>
                    <a:pt x="85412" y="1704605"/>
                  </a:lnTo>
                  <a:lnTo>
                    <a:pt x="102695" y="1746519"/>
                  </a:lnTo>
                  <a:lnTo>
                    <a:pt x="121439" y="1787653"/>
                  </a:lnTo>
                  <a:lnTo>
                    <a:pt x="141610" y="1827975"/>
                  </a:lnTo>
                  <a:lnTo>
                    <a:pt x="163177" y="1867452"/>
                  </a:lnTo>
                  <a:lnTo>
                    <a:pt x="186107" y="1906052"/>
                  </a:lnTo>
                  <a:lnTo>
                    <a:pt x="210367" y="1943743"/>
                  </a:lnTo>
                  <a:lnTo>
                    <a:pt x="235926" y="1980491"/>
                  </a:lnTo>
                  <a:lnTo>
                    <a:pt x="262750" y="2016266"/>
                  </a:lnTo>
                  <a:lnTo>
                    <a:pt x="290808" y="2051034"/>
                  </a:lnTo>
                  <a:lnTo>
                    <a:pt x="320066" y="2084763"/>
                  </a:lnTo>
                  <a:lnTo>
                    <a:pt x="350494" y="2117421"/>
                  </a:lnTo>
                  <a:lnTo>
                    <a:pt x="382058" y="2148975"/>
                  </a:lnTo>
                  <a:lnTo>
                    <a:pt x="414725" y="2179393"/>
                  </a:lnTo>
                  <a:lnTo>
                    <a:pt x="448465" y="2208642"/>
                  </a:lnTo>
                  <a:lnTo>
                    <a:pt x="483243" y="2236691"/>
                  </a:lnTo>
                  <a:lnTo>
                    <a:pt x="519029" y="2263507"/>
                  </a:lnTo>
                  <a:lnTo>
                    <a:pt x="555789" y="2289058"/>
                  </a:lnTo>
                  <a:lnTo>
                    <a:pt x="593491" y="2313311"/>
                  </a:lnTo>
                  <a:lnTo>
                    <a:pt x="632103" y="2336233"/>
                  </a:lnTo>
                  <a:lnTo>
                    <a:pt x="671592" y="2357793"/>
                  </a:lnTo>
                  <a:lnTo>
                    <a:pt x="711926" y="2377958"/>
                  </a:lnTo>
                  <a:lnTo>
                    <a:pt x="753073" y="2396696"/>
                  </a:lnTo>
                  <a:lnTo>
                    <a:pt x="795000" y="2413974"/>
                  </a:lnTo>
                  <a:lnTo>
                    <a:pt x="837674" y="2429761"/>
                  </a:lnTo>
                  <a:lnTo>
                    <a:pt x="881065" y="2444023"/>
                  </a:lnTo>
                  <a:lnTo>
                    <a:pt x="925138" y="2456728"/>
                  </a:lnTo>
                  <a:lnTo>
                    <a:pt x="969862" y="2467844"/>
                  </a:lnTo>
                  <a:lnTo>
                    <a:pt x="1015205" y="2477339"/>
                  </a:lnTo>
                  <a:lnTo>
                    <a:pt x="1061133" y="2485180"/>
                  </a:lnTo>
                  <a:lnTo>
                    <a:pt x="1107616" y="2491335"/>
                  </a:lnTo>
                  <a:lnTo>
                    <a:pt x="1154619" y="2495772"/>
                  </a:lnTo>
                  <a:lnTo>
                    <a:pt x="1202112" y="2498457"/>
                  </a:lnTo>
                  <a:lnTo>
                    <a:pt x="1250061" y="2499359"/>
                  </a:lnTo>
                  <a:lnTo>
                    <a:pt x="1298009" y="2498457"/>
                  </a:lnTo>
                  <a:lnTo>
                    <a:pt x="1345500" y="2495772"/>
                  </a:lnTo>
                  <a:lnTo>
                    <a:pt x="1392503" y="2491335"/>
                  </a:lnTo>
                  <a:lnTo>
                    <a:pt x="1438985" y="2485180"/>
                  </a:lnTo>
                  <a:lnTo>
                    <a:pt x="1484913" y="2477339"/>
                  </a:lnTo>
                  <a:lnTo>
                    <a:pt x="1530255" y="2467844"/>
                  </a:lnTo>
                  <a:lnTo>
                    <a:pt x="1574979" y="2456728"/>
                  </a:lnTo>
                  <a:lnTo>
                    <a:pt x="1619052" y="2444023"/>
                  </a:lnTo>
                  <a:lnTo>
                    <a:pt x="1662442" y="2429761"/>
                  </a:lnTo>
                  <a:lnTo>
                    <a:pt x="1705116" y="2413974"/>
                  </a:lnTo>
                  <a:lnTo>
                    <a:pt x="1747043" y="2396696"/>
                  </a:lnTo>
                  <a:lnTo>
                    <a:pt x="1788190" y="2377958"/>
                  </a:lnTo>
                  <a:lnTo>
                    <a:pt x="1828524" y="2357793"/>
                  </a:lnTo>
                  <a:lnTo>
                    <a:pt x="1868013" y="2336233"/>
                  </a:lnTo>
                  <a:lnTo>
                    <a:pt x="1906624" y="2313311"/>
                  </a:lnTo>
                  <a:lnTo>
                    <a:pt x="1944327" y="2289058"/>
                  </a:lnTo>
                  <a:lnTo>
                    <a:pt x="1981087" y="2263507"/>
                  </a:lnTo>
                  <a:lnTo>
                    <a:pt x="2016872" y="2236691"/>
                  </a:lnTo>
                  <a:lnTo>
                    <a:pt x="2051651" y="2208642"/>
                  </a:lnTo>
                  <a:lnTo>
                    <a:pt x="2085390" y="2179393"/>
                  </a:lnTo>
                  <a:lnTo>
                    <a:pt x="2118058" y="2148975"/>
                  </a:lnTo>
                  <a:lnTo>
                    <a:pt x="2149623" y="2117421"/>
                  </a:lnTo>
                  <a:lnTo>
                    <a:pt x="2180050" y="2084763"/>
                  </a:lnTo>
                  <a:lnTo>
                    <a:pt x="2209309" y="2051034"/>
                  </a:lnTo>
                  <a:lnTo>
                    <a:pt x="2237367" y="2016266"/>
                  </a:lnTo>
                  <a:lnTo>
                    <a:pt x="2264192" y="1980491"/>
                  </a:lnTo>
                  <a:lnTo>
                    <a:pt x="2289751" y="1943743"/>
                  </a:lnTo>
                  <a:lnTo>
                    <a:pt x="2314011" y="1906052"/>
                  </a:lnTo>
                  <a:lnTo>
                    <a:pt x="2336941" y="1867452"/>
                  </a:lnTo>
                  <a:lnTo>
                    <a:pt x="2358508" y="1827975"/>
                  </a:lnTo>
                  <a:lnTo>
                    <a:pt x="2378680" y="1787653"/>
                  </a:lnTo>
                  <a:lnTo>
                    <a:pt x="2397424" y="1746519"/>
                  </a:lnTo>
                  <a:lnTo>
                    <a:pt x="2414708" y="1704605"/>
                  </a:lnTo>
                  <a:lnTo>
                    <a:pt x="2430499" y="1661943"/>
                  </a:lnTo>
                  <a:lnTo>
                    <a:pt x="2444766" y="1618566"/>
                  </a:lnTo>
                  <a:lnTo>
                    <a:pt x="2457476" y="1574505"/>
                  </a:lnTo>
                  <a:lnTo>
                    <a:pt x="2468596" y="1529795"/>
                  </a:lnTo>
                  <a:lnTo>
                    <a:pt x="2478094" y="1484465"/>
                  </a:lnTo>
                  <a:lnTo>
                    <a:pt x="2485937" y="1438551"/>
                  </a:lnTo>
                  <a:lnTo>
                    <a:pt x="2492094" y="1392082"/>
                  </a:lnTo>
                  <a:lnTo>
                    <a:pt x="2496532" y="1345093"/>
                  </a:lnTo>
                  <a:lnTo>
                    <a:pt x="2499219" y="1297614"/>
                  </a:lnTo>
                  <a:lnTo>
                    <a:pt x="2500122" y="1249679"/>
                  </a:lnTo>
                  <a:lnTo>
                    <a:pt x="2499219" y="1201749"/>
                  </a:lnTo>
                  <a:lnTo>
                    <a:pt x="2496532" y="1154274"/>
                  </a:lnTo>
                  <a:lnTo>
                    <a:pt x="2492094" y="1107288"/>
                  </a:lnTo>
                  <a:lnTo>
                    <a:pt x="2485937" y="1060823"/>
                  </a:lnTo>
                  <a:lnTo>
                    <a:pt x="2478094" y="1014911"/>
                  </a:lnTo>
                  <a:lnTo>
                    <a:pt x="2468596" y="969584"/>
                  </a:lnTo>
                  <a:lnTo>
                    <a:pt x="2457476" y="924875"/>
                  </a:lnTo>
                  <a:lnTo>
                    <a:pt x="2444766" y="880817"/>
                  </a:lnTo>
                  <a:lnTo>
                    <a:pt x="2430499" y="837441"/>
                  </a:lnTo>
                  <a:lnTo>
                    <a:pt x="2414708" y="794780"/>
                  </a:lnTo>
                  <a:lnTo>
                    <a:pt x="2397424" y="752867"/>
                  </a:lnTo>
                  <a:lnTo>
                    <a:pt x="2378680" y="711733"/>
                  </a:lnTo>
                  <a:lnTo>
                    <a:pt x="2358508" y="671412"/>
                  </a:lnTo>
                  <a:lnTo>
                    <a:pt x="2336941" y="631935"/>
                  </a:lnTo>
                  <a:lnTo>
                    <a:pt x="2314011" y="593335"/>
                  </a:lnTo>
                  <a:lnTo>
                    <a:pt x="2289751" y="555644"/>
                  </a:lnTo>
                  <a:lnTo>
                    <a:pt x="2264192" y="518895"/>
                  </a:lnTo>
                  <a:lnTo>
                    <a:pt x="2237367" y="483120"/>
                  </a:lnTo>
                  <a:lnTo>
                    <a:pt x="2209309" y="448351"/>
                  </a:lnTo>
                  <a:lnTo>
                    <a:pt x="2180050" y="414622"/>
                  </a:lnTo>
                  <a:lnTo>
                    <a:pt x="2149623" y="381963"/>
                  </a:lnTo>
                  <a:lnTo>
                    <a:pt x="2118058" y="350408"/>
                  </a:lnTo>
                  <a:lnTo>
                    <a:pt x="2085390" y="319988"/>
                  </a:lnTo>
                  <a:lnTo>
                    <a:pt x="2051651" y="290737"/>
                  </a:lnTo>
                  <a:lnTo>
                    <a:pt x="2016872" y="262687"/>
                  </a:lnTo>
                  <a:lnTo>
                    <a:pt x="1981087" y="235870"/>
                  </a:lnTo>
                  <a:lnTo>
                    <a:pt x="1944327" y="210318"/>
                  </a:lnTo>
                  <a:lnTo>
                    <a:pt x="1906624" y="186064"/>
                  </a:lnTo>
                  <a:lnTo>
                    <a:pt x="1868013" y="163140"/>
                  </a:lnTo>
                  <a:lnTo>
                    <a:pt x="1828524" y="141578"/>
                  </a:lnTo>
                  <a:lnTo>
                    <a:pt x="1788190" y="121411"/>
                  </a:lnTo>
                  <a:lnTo>
                    <a:pt x="1747043" y="102672"/>
                  </a:lnTo>
                  <a:lnTo>
                    <a:pt x="1705116" y="85393"/>
                  </a:lnTo>
                  <a:lnTo>
                    <a:pt x="1662442" y="69605"/>
                  </a:lnTo>
                  <a:lnTo>
                    <a:pt x="1619052" y="55342"/>
                  </a:lnTo>
                  <a:lnTo>
                    <a:pt x="1574979" y="42635"/>
                  </a:lnTo>
                  <a:lnTo>
                    <a:pt x="1530255" y="31518"/>
                  </a:lnTo>
                  <a:lnTo>
                    <a:pt x="1484913" y="22022"/>
                  </a:lnTo>
                  <a:lnTo>
                    <a:pt x="1438985" y="14180"/>
                  </a:lnTo>
                  <a:lnTo>
                    <a:pt x="1392503" y="8025"/>
                  </a:lnTo>
                  <a:lnTo>
                    <a:pt x="1345500" y="3588"/>
                  </a:lnTo>
                  <a:lnTo>
                    <a:pt x="1298009" y="902"/>
                  </a:lnTo>
                  <a:lnTo>
                    <a:pt x="12500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6244" y="3757040"/>
              <a:ext cx="2500630" cy="2499360"/>
            </a:xfrm>
            <a:custGeom>
              <a:avLst/>
              <a:gdLst/>
              <a:ahLst/>
              <a:cxnLst/>
              <a:rect l="l" t="t" r="r" b="b"/>
              <a:pathLst>
                <a:path w="2500630" h="2499360">
                  <a:moveTo>
                    <a:pt x="0" y="1249679"/>
                  </a:moveTo>
                  <a:lnTo>
                    <a:pt x="902" y="1201749"/>
                  </a:lnTo>
                  <a:lnTo>
                    <a:pt x="3589" y="1154274"/>
                  </a:lnTo>
                  <a:lnTo>
                    <a:pt x="8026" y="1107288"/>
                  </a:lnTo>
                  <a:lnTo>
                    <a:pt x="14183" y="1060823"/>
                  </a:lnTo>
                  <a:lnTo>
                    <a:pt x="22027" y="1014911"/>
                  </a:lnTo>
                  <a:lnTo>
                    <a:pt x="31525" y="969584"/>
                  </a:lnTo>
                  <a:lnTo>
                    <a:pt x="42645" y="924875"/>
                  </a:lnTo>
                  <a:lnTo>
                    <a:pt x="55354" y="880817"/>
                  </a:lnTo>
                  <a:lnTo>
                    <a:pt x="69620" y="837441"/>
                  </a:lnTo>
                  <a:lnTo>
                    <a:pt x="85412" y="794780"/>
                  </a:lnTo>
                  <a:lnTo>
                    <a:pt x="102695" y="752867"/>
                  </a:lnTo>
                  <a:lnTo>
                    <a:pt x="121439" y="711733"/>
                  </a:lnTo>
                  <a:lnTo>
                    <a:pt x="141610" y="671412"/>
                  </a:lnTo>
                  <a:lnTo>
                    <a:pt x="163177" y="631935"/>
                  </a:lnTo>
                  <a:lnTo>
                    <a:pt x="186107" y="593335"/>
                  </a:lnTo>
                  <a:lnTo>
                    <a:pt x="210367" y="555644"/>
                  </a:lnTo>
                  <a:lnTo>
                    <a:pt x="235926" y="518895"/>
                  </a:lnTo>
                  <a:lnTo>
                    <a:pt x="262750" y="483120"/>
                  </a:lnTo>
                  <a:lnTo>
                    <a:pt x="290808" y="448351"/>
                  </a:lnTo>
                  <a:lnTo>
                    <a:pt x="320066" y="414622"/>
                  </a:lnTo>
                  <a:lnTo>
                    <a:pt x="350494" y="381963"/>
                  </a:lnTo>
                  <a:lnTo>
                    <a:pt x="382058" y="350408"/>
                  </a:lnTo>
                  <a:lnTo>
                    <a:pt x="414725" y="319988"/>
                  </a:lnTo>
                  <a:lnTo>
                    <a:pt x="448465" y="290737"/>
                  </a:lnTo>
                  <a:lnTo>
                    <a:pt x="483243" y="262687"/>
                  </a:lnTo>
                  <a:lnTo>
                    <a:pt x="519029" y="235870"/>
                  </a:lnTo>
                  <a:lnTo>
                    <a:pt x="555789" y="210318"/>
                  </a:lnTo>
                  <a:lnTo>
                    <a:pt x="593491" y="186064"/>
                  </a:lnTo>
                  <a:lnTo>
                    <a:pt x="632103" y="163140"/>
                  </a:lnTo>
                  <a:lnTo>
                    <a:pt x="671592" y="141578"/>
                  </a:lnTo>
                  <a:lnTo>
                    <a:pt x="711926" y="121411"/>
                  </a:lnTo>
                  <a:lnTo>
                    <a:pt x="753073" y="102672"/>
                  </a:lnTo>
                  <a:lnTo>
                    <a:pt x="795000" y="85393"/>
                  </a:lnTo>
                  <a:lnTo>
                    <a:pt x="837674" y="69605"/>
                  </a:lnTo>
                  <a:lnTo>
                    <a:pt x="881065" y="55342"/>
                  </a:lnTo>
                  <a:lnTo>
                    <a:pt x="925138" y="42635"/>
                  </a:lnTo>
                  <a:lnTo>
                    <a:pt x="969862" y="31518"/>
                  </a:lnTo>
                  <a:lnTo>
                    <a:pt x="1015205" y="22022"/>
                  </a:lnTo>
                  <a:lnTo>
                    <a:pt x="1061133" y="14180"/>
                  </a:lnTo>
                  <a:lnTo>
                    <a:pt x="1107616" y="8025"/>
                  </a:lnTo>
                  <a:lnTo>
                    <a:pt x="1154619" y="3588"/>
                  </a:lnTo>
                  <a:lnTo>
                    <a:pt x="1202112" y="902"/>
                  </a:lnTo>
                  <a:lnTo>
                    <a:pt x="1250061" y="0"/>
                  </a:lnTo>
                  <a:lnTo>
                    <a:pt x="1298009" y="902"/>
                  </a:lnTo>
                  <a:lnTo>
                    <a:pt x="1345500" y="3588"/>
                  </a:lnTo>
                  <a:lnTo>
                    <a:pt x="1392503" y="8025"/>
                  </a:lnTo>
                  <a:lnTo>
                    <a:pt x="1438985" y="14180"/>
                  </a:lnTo>
                  <a:lnTo>
                    <a:pt x="1484913" y="22022"/>
                  </a:lnTo>
                  <a:lnTo>
                    <a:pt x="1530255" y="31518"/>
                  </a:lnTo>
                  <a:lnTo>
                    <a:pt x="1574979" y="42635"/>
                  </a:lnTo>
                  <a:lnTo>
                    <a:pt x="1619052" y="55342"/>
                  </a:lnTo>
                  <a:lnTo>
                    <a:pt x="1662442" y="69605"/>
                  </a:lnTo>
                  <a:lnTo>
                    <a:pt x="1705116" y="85393"/>
                  </a:lnTo>
                  <a:lnTo>
                    <a:pt x="1747043" y="102672"/>
                  </a:lnTo>
                  <a:lnTo>
                    <a:pt x="1788190" y="121411"/>
                  </a:lnTo>
                  <a:lnTo>
                    <a:pt x="1828524" y="141578"/>
                  </a:lnTo>
                  <a:lnTo>
                    <a:pt x="1868013" y="163140"/>
                  </a:lnTo>
                  <a:lnTo>
                    <a:pt x="1906624" y="186064"/>
                  </a:lnTo>
                  <a:lnTo>
                    <a:pt x="1944327" y="210318"/>
                  </a:lnTo>
                  <a:lnTo>
                    <a:pt x="1981087" y="235870"/>
                  </a:lnTo>
                  <a:lnTo>
                    <a:pt x="2016872" y="262687"/>
                  </a:lnTo>
                  <a:lnTo>
                    <a:pt x="2051651" y="290737"/>
                  </a:lnTo>
                  <a:lnTo>
                    <a:pt x="2085390" y="319988"/>
                  </a:lnTo>
                  <a:lnTo>
                    <a:pt x="2118058" y="350408"/>
                  </a:lnTo>
                  <a:lnTo>
                    <a:pt x="2149623" y="381963"/>
                  </a:lnTo>
                  <a:lnTo>
                    <a:pt x="2180050" y="414622"/>
                  </a:lnTo>
                  <a:lnTo>
                    <a:pt x="2209309" y="448351"/>
                  </a:lnTo>
                  <a:lnTo>
                    <a:pt x="2237367" y="483120"/>
                  </a:lnTo>
                  <a:lnTo>
                    <a:pt x="2264192" y="518895"/>
                  </a:lnTo>
                  <a:lnTo>
                    <a:pt x="2289751" y="555644"/>
                  </a:lnTo>
                  <a:lnTo>
                    <a:pt x="2314011" y="593335"/>
                  </a:lnTo>
                  <a:lnTo>
                    <a:pt x="2336941" y="631935"/>
                  </a:lnTo>
                  <a:lnTo>
                    <a:pt x="2358508" y="671412"/>
                  </a:lnTo>
                  <a:lnTo>
                    <a:pt x="2378680" y="711733"/>
                  </a:lnTo>
                  <a:lnTo>
                    <a:pt x="2397424" y="752867"/>
                  </a:lnTo>
                  <a:lnTo>
                    <a:pt x="2414708" y="794780"/>
                  </a:lnTo>
                  <a:lnTo>
                    <a:pt x="2430499" y="837441"/>
                  </a:lnTo>
                  <a:lnTo>
                    <a:pt x="2444766" y="880817"/>
                  </a:lnTo>
                  <a:lnTo>
                    <a:pt x="2457476" y="924875"/>
                  </a:lnTo>
                  <a:lnTo>
                    <a:pt x="2468596" y="969584"/>
                  </a:lnTo>
                  <a:lnTo>
                    <a:pt x="2478094" y="1014911"/>
                  </a:lnTo>
                  <a:lnTo>
                    <a:pt x="2485937" y="1060823"/>
                  </a:lnTo>
                  <a:lnTo>
                    <a:pt x="2492094" y="1107288"/>
                  </a:lnTo>
                  <a:lnTo>
                    <a:pt x="2496532" y="1154274"/>
                  </a:lnTo>
                  <a:lnTo>
                    <a:pt x="2499219" y="1201749"/>
                  </a:lnTo>
                  <a:lnTo>
                    <a:pt x="2500122" y="1249679"/>
                  </a:lnTo>
                  <a:lnTo>
                    <a:pt x="2499219" y="1297614"/>
                  </a:lnTo>
                  <a:lnTo>
                    <a:pt x="2496532" y="1345093"/>
                  </a:lnTo>
                  <a:lnTo>
                    <a:pt x="2492094" y="1392082"/>
                  </a:lnTo>
                  <a:lnTo>
                    <a:pt x="2485937" y="1438551"/>
                  </a:lnTo>
                  <a:lnTo>
                    <a:pt x="2478094" y="1484465"/>
                  </a:lnTo>
                  <a:lnTo>
                    <a:pt x="2468596" y="1529795"/>
                  </a:lnTo>
                  <a:lnTo>
                    <a:pt x="2457476" y="1574505"/>
                  </a:lnTo>
                  <a:lnTo>
                    <a:pt x="2444766" y="1618566"/>
                  </a:lnTo>
                  <a:lnTo>
                    <a:pt x="2430499" y="1661943"/>
                  </a:lnTo>
                  <a:lnTo>
                    <a:pt x="2414708" y="1704605"/>
                  </a:lnTo>
                  <a:lnTo>
                    <a:pt x="2397424" y="1746519"/>
                  </a:lnTo>
                  <a:lnTo>
                    <a:pt x="2378680" y="1787653"/>
                  </a:lnTo>
                  <a:lnTo>
                    <a:pt x="2358508" y="1827975"/>
                  </a:lnTo>
                  <a:lnTo>
                    <a:pt x="2336941" y="1867452"/>
                  </a:lnTo>
                  <a:lnTo>
                    <a:pt x="2314011" y="1906052"/>
                  </a:lnTo>
                  <a:lnTo>
                    <a:pt x="2289751" y="1943743"/>
                  </a:lnTo>
                  <a:lnTo>
                    <a:pt x="2264192" y="1980491"/>
                  </a:lnTo>
                  <a:lnTo>
                    <a:pt x="2237367" y="2016266"/>
                  </a:lnTo>
                  <a:lnTo>
                    <a:pt x="2209309" y="2051034"/>
                  </a:lnTo>
                  <a:lnTo>
                    <a:pt x="2180050" y="2084763"/>
                  </a:lnTo>
                  <a:lnTo>
                    <a:pt x="2149623" y="2117421"/>
                  </a:lnTo>
                  <a:lnTo>
                    <a:pt x="2118058" y="2148975"/>
                  </a:lnTo>
                  <a:lnTo>
                    <a:pt x="2085390" y="2179393"/>
                  </a:lnTo>
                  <a:lnTo>
                    <a:pt x="2051651" y="2208642"/>
                  </a:lnTo>
                  <a:lnTo>
                    <a:pt x="2016872" y="2236691"/>
                  </a:lnTo>
                  <a:lnTo>
                    <a:pt x="1981087" y="2263507"/>
                  </a:lnTo>
                  <a:lnTo>
                    <a:pt x="1944327" y="2289058"/>
                  </a:lnTo>
                  <a:lnTo>
                    <a:pt x="1906624" y="2313311"/>
                  </a:lnTo>
                  <a:lnTo>
                    <a:pt x="1868013" y="2336233"/>
                  </a:lnTo>
                  <a:lnTo>
                    <a:pt x="1828524" y="2357793"/>
                  </a:lnTo>
                  <a:lnTo>
                    <a:pt x="1788190" y="2377958"/>
                  </a:lnTo>
                  <a:lnTo>
                    <a:pt x="1747043" y="2396696"/>
                  </a:lnTo>
                  <a:lnTo>
                    <a:pt x="1705116" y="2413974"/>
                  </a:lnTo>
                  <a:lnTo>
                    <a:pt x="1662442" y="2429761"/>
                  </a:lnTo>
                  <a:lnTo>
                    <a:pt x="1619052" y="2444023"/>
                  </a:lnTo>
                  <a:lnTo>
                    <a:pt x="1574979" y="2456728"/>
                  </a:lnTo>
                  <a:lnTo>
                    <a:pt x="1530255" y="2467844"/>
                  </a:lnTo>
                  <a:lnTo>
                    <a:pt x="1484913" y="2477339"/>
                  </a:lnTo>
                  <a:lnTo>
                    <a:pt x="1438985" y="2485180"/>
                  </a:lnTo>
                  <a:lnTo>
                    <a:pt x="1392503" y="2491335"/>
                  </a:lnTo>
                  <a:lnTo>
                    <a:pt x="1345500" y="2495772"/>
                  </a:lnTo>
                  <a:lnTo>
                    <a:pt x="1298009" y="2498457"/>
                  </a:lnTo>
                  <a:lnTo>
                    <a:pt x="1250061" y="2499359"/>
                  </a:lnTo>
                  <a:lnTo>
                    <a:pt x="1202112" y="2498457"/>
                  </a:lnTo>
                  <a:lnTo>
                    <a:pt x="1154619" y="2495772"/>
                  </a:lnTo>
                  <a:lnTo>
                    <a:pt x="1107616" y="2491335"/>
                  </a:lnTo>
                  <a:lnTo>
                    <a:pt x="1061133" y="2485180"/>
                  </a:lnTo>
                  <a:lnTo>
                    <a:pt x="1015205" y="2477339"/>
                  </a:lnTo>
                  <a:lnTo>
                    <a:pt x="969862" y="2467844"/>
                  </a:lnTo>
                  <a:lnTo>
                    <a:pt x="925138" y="2456728"/>
                  </a:lnTo>
                  <a:lnTo>
                    <a:pt x="881065" y="2444023"/>
                  </a:lnTo>
                  <a:lnTo>
                    <a:pt x="837674" y="2429761"/>
                  </a:lnTo>
                  <a:lnTo>
                    <a:pt x="795000" y="2413974"/>
                  </a:lnTo>
                  <a:lnTo>
                    <a:pt x="753073" y="2396696"/>
                  </a:lnTo>
                  <a:lnTo>
                    <a:pt x="711926" y="2377958"/>
                  </a:lnTo>
                  <a:lnTo>
                    <a:pt x="671592" y="2357793"/>
                  </a:lnTo>
                  <a:lnTo>
                    <a:pt x="632103" y="2336233"/>
                  </a:lnTo>
                  <a:lnTo>
                    <a:pt x="593491" y="2313311"/>
                  </a:lnTo>
                  <a:lnTo>
                    <a:pt x="555789" y="2289058"/>
                  </a:lnTo>
                  <a:lnTo>
                    <a:pt x="519029" y="2263507"/>
                  </a:lnTo>
                  <a:lnTo>
                    <a:pt x="483243" y="2236691"/>
                  </a:lnTo>
                  <a:lnTo>
                    <a:pt x="448465" y="2208642"/>
                  </a:lnTo>
                  <a:lnTo>
                    <a:pt x="414725" y="2179393"/>
                  </a:lnTo>
                  <a:lnTo>
                    <a:pt x="382058" y="2148975"/>
                  </a:lnTo>
                  <a:lnTo>
                    <a:pt x="350494" y="2117421"/>
                  </a:lnTo>
                  <a:lnTo>
                    <a:pt x="320066" y="2084763"/>
                  </a:lnTo>
                  <a:lnTo>
                    <a:pt x="290808" y="2051034"/>
                  </a:lnTo>
                  <a:lnTo>
                    <a:pt x="262750" y="2016266"/>
                  </a:lnTo>
                  <a:lnTo>
                    <a:pt x="235926" y="1980491"/>
                  </a:lnTo>
                  <a:lnTo>
                    <a:pt x="210367" y="1943743"/>
                  </a:lnTo>
                  <a:lnTo>
                    <a:pt x="186107" y="1906052"/>
                  </a:lnTo>
                  <a:lnTo>
                    <a:pt x="163177" y="1867452"/>
                  </a:lnTo>
                  <a:lnTo>
                    <a:pt x="141610" y="1827975"/>
                  </a:lnTo>
                  <a:lnTo>
                    <a:pt x="121439" y="1787653"/>
                  </a:lnTo>
                  <a:lnTo>
                    <a:pt x="102695" y="1746519"/>
                  </a:lnTo>
                  <a:lnTo>
                    <a:pt x="85412" y="1704605"/>
                  </a:lnTo>
                  <a:lnTo>
                    <a:pt x="69620" y="1661943"/>
                  </a:lnTo>
                  <a:lnTo>
                    <a:pt x="55354" y="1618566"/>
                  </a:lnTo>
                  <a:lnTo>
                    <a:pt x="42645" y="1574505"/>
                  </a:lnTo>
                  <a:lnTo>
                    <a:pt x="31525" y="1529795"/>
                  </a:lnTo>
                  <a:lnTo>
                    <a:pt x="22027" y="1484465"/>
                  </a:lnTo>
                  <a:lnTo>
                    <a:pt x="14183" y="1438551"/>
                  </a:lnTo>
                  <a:lnTo>
                    <a:pt x="8026" y="1392082"/>
                  </a:lnTo>
                  <a:lnTo>
                    <a:pt x="3589" y="1345093"/>
                  </a:lnTo>
                  <a:lnTo>
                    <a:pt x="902" y="1297614"/>
                  </a:lnTo>
                  <a:lnTo>
                    <a:pt x="0" y="1249679"/>
                  </a:lnTo>
                  <a:close/>
                </a:path>
              </a:pathLst>
            </a:custGeom>
            <a:ln w="57150">
              <a:solidFill>
                <a:srgbClr val="51A0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3973" y="3890771"/>
              <a:ext cx="2263902" cy="2141219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66358" y="1484630"/>
            <a:ext cx="89598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i="0" spc="8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60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15" dirty="0"/>
              <a:t>1903</a:t>
            </a:r>
            <a:r>
              <a:rPr spc="-20" dirty="0"/>
              <a:t>ARKOM10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182620" y="2294584"/>
            <a:ext cx="7315834" cy="217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0000"/>
              </a:lnSpc>
              <a:spcBef>
                <a:spcPts val="100"/>
              </a:spcBef>
            </a:pPr>
            <a:r>
              <a:rPr sz="3200" b="1" i="1" spc="-10" dirty="0">
                <a:solidFill>
                  <a:srgbClr val="535353"/>
                </a:solidFill>
                <a:latin typeface="Trebuchet MS"/>
                <a:cs typeface="Trebuchet MS"/>
              </a:rPr>
              <a:t>Read</a:t>
            </a:r>
            <a:r>
              <a:rPr sz="3200" b="1" i="1" spc="-130" dirty="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sz="3200" b="1" i="1" spc="-50" dirty="0">
                <a:solidFill>
                  <a:srgbClr val="535353"/>
                </a:solidFill>
                <a:latin typeface="Trebuchet MS"/>
                <a:cs typeface="Trebuchet MS"/>
              </a:rPr>
              <a:t>write</a:t>
            </a:r>
            <a:r>
              <a:rPr sz="3200" b="1" i="1" spc="-125" dirty="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sz="3200" b="1" i="1" spc="50" dirty="0">
                <a:solidFill>
                  <a:srgbClr val="535353"/>
                </a:solidFill>
                <a:latin typeface="Trebuchet MS"/>
                <a:cs typeface="Trebuchet MS"/>
              </a:rPr>
              <a:t>memory</a:t>
            </a:r>
            <a:r>
              <a:rPr sz="3200" b="1" i="1" spc="-105" dirty="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sz="3200" b="1" i="1" spc="-55" dirty="0">
                <a:solidFill>
                  <a:srgbClr val="535353"/>
                </a:solidFill>
                <a:latin typeface="Trebuchet MS"/>
                <a:cs typeface="Trebuchet MS"/>
              </a:rPr>
              <a:t>(RWM),</a:t>
            </a:r>
            <a:r>
              <a:rPr sz="3200" b="1" i="1" spc="-120" dirty="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sz="3200" spc="100" dirty="0">
                <a:solidFill>
                  <a:srgbClr val="535353"/>
                </a:solidFill>
                <a:latin typeface="Microsoft Sans Serif"/>
                <a:cs typeface="Microsoft Sans Serif"/>
              </a:rPr>
              <a:t>yaitu</a:t>
            </a:r>
            <a:r>
              <a:rPr sz="3200" spc="-2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3200" spc="55" dirty="0">
                <a:solidFill>
                  <a:srgbClr val="535353"/>
                </a:solidFill>
                <a:latin typeface="Microsoft Sans Serif"/>
                <a:cs typeface="Microsoft Sans Serif"/>
              </a:rPr>
              <a:t>jenis </a:t>
            </a:r>
            <a:r>
              <a:rPr sz="3200" spc="-83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3200" spc="175" dirty="0">
                <a:solidFill>
                  <a:srgbClr val="535353"/>
                </a:solidFill>
                <a:latin typeface="Microsoft Sans Serif"/>
                <a:cs typeface="Microsoft Sans Serif"/>
              </a:rPr>
              <a:t>memori</a:t>
            </a:r>
            <a:r>
              <a:rPr sz="320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3200" spc="40" dirty="0">
                <a:solidFill>
                  <a:srgbClr val="535353"/>
                </a:solidFill>
                <a:latin typeface="Microsoft Sans Serif"/>
                <a:cs typeface="Microsoft Sans Serif"/>
              </a:rPr>
              <a:t>yang</a:t>
            </a:r>
            <a:r>
              <a:rPr sz="3200" spc="-2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3200" spc="75" dirty="0">
                <a:solidFill>
                  <a:srgbClr val="535353"/>
                </a:solidFill>
                <a:latin typeface="Microsoft Sans Serif"/>
                <a:cs typeface="Microsoft Sans Serif"/>
              </a:rPr>
              <a:t>sifatnya</a:t>
            </a:r>
            <a:r>
              <a:rPr sz="3200" spc="-2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3200" b="1" i="1" spc="-55" dirty="0">
                <a:solidFill>
                  <a:srgbClr val="535353"/>
                </a:solidFill>
                <a:latin typeface="Trebuchet MS"/>
                <a:cs typeface="Trebuchet MS"/>
              </a:rPr>
              <a:t>volatile</a:t>
            </a:r>
            <a:r>
              <a:rPr sz="3200" b="1" i="1" spc="-120" dirty="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sz="3200" spc="125" dirty="0">
                <a:solidFill>
                  <a:srgbClr val="535353"/>
                </a:solidFill>
                <a:latin typeface="Microsoft Sans Serif"/>
                <a:cs typeface="Microsoft Sans Serif"/>
              </a:rPr>
              <a:t>di</a:t>
            </a:r>
            <a:r>
              <a:rPr sz="3200" spc="-2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3200" spc="114" dirty="0">
                <a:solidFill>
                  <a:srgbClr val="535353"/>
                </a:solidFill>
                <a:latin typeface="Microsoft Sans Serif"/>
                <a:cs typeface="Microsoft Sans Serif"/>
              </a:rPr>
              <a:t>mana </a:t>
            </a:r>
            <a:r>
              <a:rPr sz="3200" spc="-84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3200" spc="110" dirty="0">
                <a:solidFill>
                  <a:srgbClr val="535353"/>
                </a:solidFill>
                <a:latin typeface="Microsoft Sans Serif"/>
                <a:cs typeface="Microsoft Sans Serif"/>
              </a:rPr>
              <a:t>informasinya </a:t>
            </a:r>
            <a:r>
              <a:rPr sz="3200" spc="60" dirty="0">
                <a:solidFill>
                  <a:srgbClr val="535353"/>
                </a:solidFill>
                <a:latin typeface="Microsoft Sans Serif"/>
                <a:cs typeface="Microsoft Sans Serif"/>
              </a:rPr>
              <a:t>akan </a:t>
            </a:r>
            <a:r>
              <a:rPr sz="3200" b="1" spc="75" dirty="0">
                <a:solidFill>
                  <a:srgbClr val="535353"/>
                </a:solidFill>
                <a:latin typeface="Arial"/>
                <a:cs typeface="Arial"/>
              </a:rPr>
              <a:t>hilang </a:t>
            </a:r>
            <a:r>
              <a:rPr sz="3200" spc="55" dirty="0">
                <a:solidFill>
                  <a:srgbClr val="535353"/>
                </a:solidFill>
                <a:latin typeface="Microsoft Sans Serif"/>
                <a:cs typeface="Microsoft Sans Serif"/>
              </a:rPr>
              <a:t>jika </a:t>
            </a:r>
            <a:r>
              <a:rPr sz="3200" spc="135" dirty="0">
                <a:solidFill>
                  <a:srgbClr val="535353"/>
                </a:solidFill>
                <a:latin typeface="Microsoft Sans Serif"/>
                <a:cs typeface="Microsoft Sans Serif"/>
              </a:rPr>
              <a:t>sumber </a:t>
            </a:r>
            <a:r>
              <a:rPr sz="3200" spc="-83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3200" b="1" spc="75" dirty="0">
                <a:solidFill>
                  <a:srgbClr val="535353"/>
                </a:solidFill>
                <a:latin typeface="Arial"/>
                <a:cs typeface="Arial"/>
              </a:rPr>
              <a:t>arus</a:t>
            </a:r>
            <a:r>
              <a:rPr sz="3200" b="1" spc="-6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3200" b="1" spc="110" dirty="0">
                <a:solidFill>
                  <a:srgbClr val="535353"/>
                </a:solidFill>
                <a:latin typeface="Arial"/>
                <a:cs typeface="Arial"/>
              </a:rPr>
              <a:t>listrik</a:t>
            </a:r>
            <a:r>
              <a:rPr sz="3200" b="1" spc="-5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3200" spc="40" dirty="0">
                <a:solidFill>
                  <a:srgbClr val="535353"/>
                </a:solidFill>
                <a:latin typeface="Microsoft Sans Serif"/>
                <a:cs typeface="Microsoft Sans Serif"/>
              </a:rPr>
              <a:t>yang</a:t>
            </a:r>
            <a:r>
              <a:rPr sz="3200" spc="-2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3200" spc="110" dirty="0">
                <a:solidFill>
                  <a:srgbClr val="535353"/>
                </a:solidFill>
                <a:latin typeface="Microsoft Sans Serif"/>
                <a:cs typeface="Microsoft Sans Serif"/>
              </a:rPr>
              <a:t>diberikan</a:t>
            </a:r>
            <a:r>
              <a:rPr sz="3200" spc="-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3200" b="1" spc="110" dirty="0">
                <a:solidFill>
                  <a:srgbClr val="535353"/>
                </a:solidFill>
                <a:latin typeface="Arial"/>
                <a:cs typeface="Arial"/>
              </a:rPr>
              <a:t>padam</a:t>
            </a:r>
            <a:r>
              <a:rPr sz="3200" spc="110" dirty="0">
                <a:solidFill>
                  <a:srgbClr val="535353"/>
                </a:solidFill>
                <a:latin typeface="Microsoft Sans Serif"/>
                <a:cs typeface="Microsoft Sans Serif"/>
              </a:rPr>
              <a:t>.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29542" y="147827"/>
            <a:ext cx="2286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67400" y="130860"/>
            <a:ext cx="5962142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u="sng" spc="-910" dirty="0">
                <a:solidFill>
                  <a:srgbClr val="FF0000"/>
                </a:solidFill>
                <a:uFill>
                  <a:solidFill>
                    <a:srgbClr val="51A0D7"/>
                  </a:solidFill>
                </a:uFill>
              </a:rPr>
              <a:t> </a:t>
            </a:r>
            <a:r>
              <a:rPr sz="4000" u="sng" spc="170" dirty="0">
                <a:solidFill>
                  <a:srgbClr val="FF0000"/>
                </a:solidFill>
                <a:uFill>
                  <a:solidFill>
                    <a:srgbClr val="51A0D7"/>
                  </a:solidFill>
                </a:uFill>
              </a:rPr>
              <a:t>MEMORY</a:t>
            </a:r>
            <a:r>
              <a:rPr sz="4000" spc="-265" dirty="0">
                <a:solidFill>
                  <a:srgbClr val="FF0000"/>
                </a:solidFill>
              </a:rPr>
              <a:t> </a:t>
            </a:r>
            <a:r>
              <a:rPr sz="4000" spc="114" dirty="0">
                <a:solidFill>
                  <a:srgbClr val="FF0000"/>
                </a:solidFill>
              </a:rPr>
              <a:t>ARCHIVAL</a:t>
            </a:r>
            <a:r>
              <a:rPr sz="4000" spc="-245" dirty="0">
                <a:solidFill>
                  <a:srgbClr val="FF0000"/>
                </a:solidFill>
              </a:rPr>
              <a:t> </a:t>
            </a:r>
            <a:r>
              <a:rPr sz="4000" i="0" spc="-434" dirty="0">
                <a:solidFill>
                  <a:srgbClr val="FF0000"/>
                </a:solidFill>
                <a:latin typeface="Tahoma"/>
                <a:cs typeface="Tahoma"/>
              </a:rPr>
              <a:t>(1)</a:t>
            </a:r>
            <a:endParaRPr sz="4000">
              <a:solidFill>
                <a:srgbClr val="FF0000"/>
              </a:solidFill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4225" y="1468678"/>
            <a:ext cx="9385300" cy="1433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10000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b="1" spc="155" dirty="0">
                <a:solidFill>
                  <a:srgbClr val="535353"/>
                </a:solidFill>
                <a:latin typeface="Arial"/>
                <a:cs typeface="Arial"/>
              </a:rPr>
              <a:t>Memori</a:t>
            </a:r>
            <a:r>
              <a:rPr sz="2800" b="1" spc="-7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800" b="1" i="1" spc="-20" dirty="0">
                <a:solidFill>
                  <a:srgbClr val="535353"/>
                </a:solidFill>
                <a:latin typeface="Trebuchet MS"/>
                <a:cs typeface="Trebuchet MS"/>
              </a:rPr>
              <a:t>non-volatile</a:t>
            </a:r>
            <a:r>
              <a:rPr sz="2800" b="1" i="1" spc="-120" dirty="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sz="2800" spc="35" dirty="0">
                <a:solidFill>
                  <a:srgbClr val="535353"/>
                </a:solidFill>
                <a:latin typeface="Microsoft Sans Serif"/>
                <a:cs typeface="Microsoft Sans Serif"/>
              </a:rPr>
              <a:t>yang</a:t>
            </a:r>
            <a:r>
              <a:rPr sz="2800" spc="-2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spc="105" dirty="0">
                <a:solidFill>
                  <a:srgbClr val="535353"/>
                </a:solidFill>
                <a:latin typeface="Microsoft Sans Serif"/>
                <a:cs typeface="Microsoft Sans Serif"/>
              </a:rPr>
              <a:t>dapat</a:t>
            </a:r>
            <a:r>
              <a:rPr sz="2800" spc="-2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spc="120" dirty="0">
                <a:solidFill>
                  <a:srgbClr val="535353"/>
                </a:solidFill>
                <a:latin typeface="Microsoft Sans Serif"/>
                <a:cs typeface="Microsoft Sans Serif"/>
              </a:rPr>
              <a:t>menyimpan</a:t>
            </a:r>
            <a:r>
              <a:rPr sz="2800" spc="-4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b="1" spc="110" dirty="0">
                <a:solidFill>
                  <a:srgbClr val="535353"/>
                </a:solidFill>
                <a:latin typeface="Arial"/>
                <a:cs typeface="Arial"/>
              </a:rPr>
              <a:t>banyak </a:t>
            </a:r>
            <a:r>
              <a:rPr sz="2800" b="1" spc="-76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800" b="1" spc="150" dirty="0">
                <a:solidFill>
                  <a:srgbClr val="535353"/>
                </a:solidFill>
                <a:latin typeface="Arial"/>
                <a:cs typeface="Arial"/>
              </a:rPr>
              <a:t>data </a:t>
            </a:r>
            <a:r>
              <a:rPr sz="2800" spc="75" dirty="0">
                <a:solidFill>
                  <a:srgbClr val="535353"/>
                </a:solidFill>
                <a:latin typeface="Microsoft Sans Serif"/>
                <a:cs typeface="Microsoft Sans Serif"/>
              </a:rPr>
              <a:t>dengan </a:t>
            </a:r>
            <a:r>
              <a:rPr sz="2800" b="1" spc="85" dirty="0">
                <a:solidFill>
                  <a:srgbClr val="535353"/>
                </a:solidFill>
                <a:latin typeface="Arial"/>
                <a:cs typeface="Arial"/>
              </a:rPr>
              <a:t>biaya </a:t>
            </a:r>
            <a:r>
              <a:rPr sz="2800" b="1" spc="40" dirty="0">
                <a:solidFill>
                  <a:srgbClr val="535353"/>
                </a:solidFill>
                <a:latin typeface="Arial"/>
                <a:cs typeface="Arial"/>
              </a:rPr>
              <a:t>yang </a:t>
            </a:r>
            <a:r>
              <a:rPr sz="2800" b="1" spc="60" dirty="0">
                <a:solidFill>
                  <a:srgbClr val="535353"/>
                </a:solidFill>
                <a:latin typeface="Arial"/>
                <a:cs typeface="Arial"/>
              </a:rPr>
              <a:t>sangat </a:t>
            </a:r>
            <a:r>
              <a:rPr sz="2800" b="1" spc="80" dirty="0">
                <a:solidFill>
                  <a:srgbClr val="535353"/>
                </a:solidFill>
                <a:latin typeface="Arial"/>
                <a:cs typeface="Arial"/>
              </a:rPr>
              <a:t>sedikit </a:t>
            </a:r>
            <a:r>
              <a:rPr sz="2800" spc="105" dirty="0">
                <a:solidFill>
                  <a:srgbClr val="535353"/>
                </a:solidFill>
                <a:latin typeface="Microsoft Sans Serif"/>
                <a:cs typeface="Microsoft Sans Serif"/>
              </a:rPr>
              <a:t>dan </a:t>
            </a:r>
            <a:r>
              <a:rPr sz="2800" spc="100" dirty="0">
                <a:solidFill>
                  <a:srgbClr val="535353"/>
                </a:solidFill>
                <a:latin typeface="Microsoft Sans Serif"/>
                <a:cs typeface="Microsoft Sans Serif"/>
              </a:rPr>
              <a:t>dalam </a:t>
            </a:r>
            <a:r>
              <a:rPr sz="2800" spc="10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b="1" spc="80" dirty="0">
                <a:solidFill>
                  <a:srgbClr val="535353"/>
                </a:solidFill>
                <a:latin typeface="Arial"/>
                <a:cs typeface="Arial"/>
              </a:rPr>
              <a:t>jangka</a:t>
            </a:r>
            <a:r>
              <a:rPr sz="2800" b="1" spc="-7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800" b="1" spc="190" dirty="0">
                <a:solidFill>
                  <a:srgbClr val="535353"/>
                </a:solidFill>
                <a:latin typeface="Arial"/>
                <a:cs typeface="Arial"/>
              </a:rPr>
              <a:t>waktu</a:t>
            </a:r>
            <a:r>
              <a:rPr sz="2800" b="1" spc="-7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800" b="1" spc="40" dirty="0">
                <a:solidFill>
                  <a:srgbClr val="535353"/>
                </a:solidFill>
                <a:latin typeface="Arial"/>
                <a:cs typeface="Arial"/>
              </a:rPr>
              <a:t>yang</a:t>
            </a:r>
            <a:r>
              <a:rPr sz="2800" b="1" spc="-6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800" b="1" spc="120" dirty="0">
                <a:solidFill>
                  <a:srgbClr val="535353"/>
                </a:solidFill>
                <a:latin typeface="Arial"/>
                <a:cs typeface="Arial"/>
              </a:rPr>
              <a:t>lama.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15" dirty="0"/>
              <a:t>1903</a:t>
            </a:r>
            <a:r>
              <a:rPr spc="-20" dirty="0"/>
              <a:t>ARKOM10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73401" y="3120389"/>
            <a:ext cx="1588770" cy="52324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254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00"/>
              </a:spcBef>
            </a:pPr>
            <a:r>
              <a:rPr sz="2800" b="1" spc="25" dirty="0">
                <a:solidFill>
                  <a:srgbClr val="535353"/>
                </a:solidFill>
                <a:latin typeface="Arial"/>
                <a:cs typeface="Arial"/>
              </a:rPr>
              <a:t>Contoh: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56990" y="3132836"/>
            <a:ext cx="52876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35" dirty="0">
                <a:solidFill>
                  <a:srgbClr val="535353"/>
                </a:solidFill>
                <a:latin typeface="Arial"/>
                <a:cs typeface="Arial"/>
              </a:rPr>
              <a:t>T</a:t>
            </a:r>
            <a:r>
              <a:rPr sz="2800" i="1" spc="-30" dirty="0">
                <a:solidFill>
                  <a:srgbClr val="535353"/>
                </a:solidFill>
                <a:latin typeface="Arial"/>
                <a:cs typeface="Arial"/>
              </a:rPr>
              <a:t>ape</a:t>
            </a:r>
            <a:r>
              <a:rPr sz="2800" i="1" spc="-6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800" spc="-30" dirty="0">
                <a:solidFill>
                  <a:srgbClr val="535353"/>
                </a:solidFill>
                <a:latin typeface="Microsoft Sans Serif"/>
                <a:cs typeface="Microsoft Sans Serif"/>
              </a:rPr>
              <a:t>(Pita),</a:t>
            </a:r>
            <a:r>
              <a:rPr sz="2800" spc="-2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i="1" spc="-75" dirty="0">
                <a:solidFill>
                  <a:srgbClr val="535353"/>
                </a:solidFill>
                <a:latin typeface="Arial"/>
                <a:cs typeface="Arial"/>
              </a:rPr>
              <a:t>Disk</a:t>
            </a:r>
            <a:r>
              <a:rPr sz="2800" spc="-95" dirty="0">
                <a:solidFill>
                  <a:srgbClr val="535353"/>
                </a:solidFill>
                <a:latin typeface="Microsoft Sans Serif"/>
                <a:cs typeface="Microsoft Sans Serif"/>
              </a:rPr>
              <a:t>,</a:t>
            </a:r>
            <a:r>
              <a:rPr sz="2800" spc="-3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spc="105" dirty="0">
                <a:solidFill>
                  <a:srgbClr val="535353"/>
                </a:solidFill>
                <a:latin typeface="Microsoft Sans Serif"/>
                <a:cs typeface="Microsoft Sans Serif"/>
              </a:rPr>
              <a:t>dan</a:t>
            </a:r>
            <a:r>
              <a:rPr sz="2800" spc="-2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i="1" spc="5" dirty="0">
                <a:solidFill>
                  <a:srgbClr val="535353"/>
                </a:solidFill>
                <a:latin typeface="Arial"/>
                <a:cs typeface="Arial"/>
              </a:rPr>
              <a:t>Optical</a:t>
            </a:r>
            <a:r>
              <a:rPr sz="2800" i="1" spc="-5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800" i="1" spc="-75" dirty="0">
                <a:solidFill>
                  <a:srgbClr val="535353"/>
                </a:solidFill>
                <a:latin typeface="Arial"/>
                <a:cs typeface="Arial"/>
              </a:rPr>
              <a:t>Disk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4225" y="3816146"/>
            <a:ext cx="9872980" cy="1903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1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800" b="1" i="1" spc="-25" dirty="0">
                <a:solidFill>
                  <a:srgbClr val="535353"/>
                </a:solidFill>
                <a:latin typeface="Trebuchet MS"/>
                <a:cs typeface="Trebuchet MS"/>
              </a:rPr>
              <a:t>Optical</a:t>
            </a:r>
            <a:r>
              <a:rPr sz="2800" b="1" i="1" spc="-130" dirty="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sz="2800" b="1" i="1" spc="5" dirty="0">
                <a:solidFill>
                  <a:srgbClr val="535353"/>
                </a:solidFill>
                <a:latin typeface="Trebuchet MS"/>
                <a:cs typeface="Trebuchet MS"/>
              </a:rPr>
              <a:t>disk</a:t>
            </a:r>
            <a:r>
              <a:rPr sz="2800" b="1" i="1" spc="-125" dirty="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sz="2800" spc="120" dirty="0">
                <a:solidFill>
                  <a:srgbClr val="535353"/>
                </a:solidFill>
                <a:latin typeface="Microsoft Sans Serif"/>
                <a:cs typeface="Microsoft Sans Serif"/>
              </a:rPr>
              <a:t>menyimpan</a:t>
            </a:r>
            <a:r>
              <a:rPr sz="2800" spc="-4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spc="90" dirty="0">
                <a:solidFill>
                  <a:srgbClr val="535353"/>
                </a:solidFill>
                <a:latin typeface="Microsoft Sans Serif"/>
                <a:cs typeface="Microsoft Sans Serif"/>
              </a:rPr>
              <a:t>data</a:t>
            </a:r>
            <a:r>
              <a:rPr sz="2800" spc="-2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spc="100" dirty="0">
                <a:solidFill>
                  <a:srgbClr val="535353"/>
                </a:solidFill>
                <a:latin typeface="Microsoft Sans Serif"/>
                <a:cs typeface="Microsoft Sans Serif"/>
              </a:rPr>
              <a:t>dalam</a:t>
            </a:r>
            <a:r>
              <a:rPr sz="2800" spc="-2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spc="70" dirty="0">
                <a:solidFill>
                  <a:srgbClr val="535353"/>
                </a:solidFill>
                <a:latin typeface="Microsoft Sans Serif"/>
                <a:cs typeface="Microsoft Sans Serif"/>
              </a:rPr>
              <a:t>lintasan-lintasan</a:t>
            </a:r>
            <a:r>
              <a:rPr sz="2800" spc="-3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i="1" spc="-30" dirty="0">
                <a:solidFill>
                  <a:srgbClr val="535353"/>
                </a:solidFill>
                <a:latin typeface="Arial"/>
                <a:cs typeface="Arial"/>
              </a:rPr>
              <a:t>disk </a:t>
            </a:r>
            <a:r>
              <a:rPr sz="2800" i="1" spc="-76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535353"/>
                </a:solidFill>
                <a:latin typeface="Microsoft Sans Serif"/>
                <a:cs typeface="Microsoft Sans Serif"/>
              </a:rPr>
              <a:t>dalam </a:t>
            </a:r>
            <a:r>
              <a:rPr sz="2800" spc="130" dirty="0">
                <a:solidFill>
                  <a:srgbClr val="535353"/>
                </a:solidFill>
                <a:latin typeface="Microsoft Sans Serif"/>
                <a:cs typeface="Microsoft Sans Serif"/>
              </a:rPr>
              <a:t>bentuk </a:t>
            </a:r>
            <a:r>
              <a:rPr sz="2800" i="1" spc="5" dirty="0">
                <a:solidFill>
                  <a:srgbClr val="535353"/>
                </a:solidFill>
                <a:latin typeface="Arial"/>
                <a:cs typeface="Arial"/>
              </a:rPr>
              <a:t>lands </a:t>
            </a:r>
            <a:r>
              <a:rPr sz="2800" spc="105" dirty="0">
                <a:solidFill>
                  <a:srgbClr val="535353"/>
                </a:solidFill>
                <a:latin typeface="Microsoft Sans Serif"/>
                <a:cs typeface="Microsoft Sans Serif"/>
              </a:rPr>
              <a:t>dan </a:t>
            </a:r>
            <a:r>
              <a:rPr sz="2800" i="1" spc="15" dirty="0">
                <a:solidFill>
                  <a:srgbClr val="535353"/>
                </a:solidFill>
                <a:latin typeface="Arial"/>
                <a:cs typeface="Arial"/>
              </a:rPr>
              <a:t>pits </a:t>
            </a:r>
            <a:r>
              <a:rPr sz="2800" spc="105" dirty="0">
                <a:solidFill>
                  <a:srgbClr val="535353"/>
                </a:solidFill>
                <a:latin typeface="Microsoft Sans Serif"/>
                <a:cs typeface="Microsoft Sans Serif"/>
              </a:rPr>
              <a:t>dan </a:t>
            </a:r>
            <a:r>
              <a:rPr sz="2800" spc="85" dirty="0">
                <a:solidFill>
                  <a:srgbClr val="535353"/>
                </a:solidFill>
                <a:latin typeface="Microsoft Sans Serif"/>
                <a:cs typeface="Microsoft Sans Serif"/>
              </a:rPr>
              <a:t>membaca </a:t>
            </a:r>
            <a:r>
              <a:rPr sz="2800" spc="90" dirty="0">
                <a:solidFill>
                  <a:srgbClr val="535353"/>
                </a:solidFill>
                <a:latin typeface="Microsoft Sans Serif"/>
                <a:cs typeface="Microsoft Sans Serif"/>
              </a:rPr>
              <a:t>data </a:t>
            </a:r>
            <a:r>
              <a:rPr sz="2800" spc="9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spc="80" dirty="0">
                <a:solidFill>
                  <a:srgbClr val="535353"/>
                </a:solidFill>
                <a:latin typeface="Microsoft Sans Serif"/>
                <a:cs typeface="Microsoft Sans Serif"/>
              </a:rPr>
              <a:t>menggunakan </a:t>
            </a:r>
            <a:r>
              <a:rPr sz="2800" spc="70" dirty="0">
                <a:solidFill>
                  <a:srgbClr val="535353"/>
                </a:solidFill>
                <a:latin typeface="Microsoft Sans Serif"/>
                <a:cs typeface="Microsoft Sans Serif"/>
              </a:rPr>
              <a:t>sinar </a:t>
            </a:r>
            <a:r>
              <a:rPr sz="2800" spc="45" dirty="0">
                <a:solidFill>
                  <a:srgbClr val="535353"/>
                </a:solidFill>
                <a:latin typeface="Microsoft Sans Serif"/>
                <a:cs typeface="Microsoft Sans Serif"/>
              </a:rPr>
              <a:t>laser </a:t>
            </a:r>
            <a:r>
              <a:rPr sz="2800" spc="35" dirty="0">
                <a:solidFill>
                  <a:srgbClr val="535353"/>
                </a:solidFill>
                <a:latin typeface="Microsoft Sans Serif"/>
                <a:cs typeface="Microsoft Sans Serif"/>
              </a:rPr>
              <a:t>yang </a:t>
            </a:r>
            <a:r>
              <a:rPr sz="2800" spc="80" dirty="0">
                <a:solidFill>
                  <a:srgbClr val="535353"/>
                </a:solidFill>
                <a:latin typeface="Microsoft Sans Serif"/>
                <a:cs typeface="Microsoft Sans Serif"/>
              </a:rPr>
              <a:t>dipancarkan pada </a:t>
            </a:r>
            <a:r>
              <a:rPr sz="2800" spc="8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spc="114" dirty="0">
                <a:solidFill>
                  <a:srgbClr val="535353"/>
                </a:solidFill>
                <a:latin typeface="Microsoft Sans Serif"/>
                <a:cs typeface="Microsoft Sans Serif"/>
              </a:rPr>
              <a:t>permukaan</a:t>
            </a:r>
            <a:r>
              <a:rPr sz="2800" spc="-4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i="1" spc="-30" dirty="0">
                <a:solidFill>
                  <a:srgbClr val="535353"/>
                </a:solidFill>
                <a:latin typeface="Arial"/>
                <a:cs typeface="Arial"/>
              </a:rPr>
              <a:t>disk</a:t>
            </a:r>
            <a:r>
              <a:rPr sz="2800" spc="-30" dirty="0">
                <a:solidFill>
                  <a:srgbClr val="535353"/>
                </a:solidFill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29542" y="147827"/>
            <a:ext cx="2286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0" y="115170"/>
            <a:ext cx="583695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0" spc="55" dirty="0">
                <a:solidFill>
                  <a:srgbClr val="FF0000"/>
                </a:solidFill>
                <a:latin typeface="Tahoma"/>
                <a:cs typeface="Tahoma"/>
              </a:rPr>
              <a:t>GAMBAR</a:t>
            </a:r>
            <a:r>
              <a:rPr sz="4000" i="0" spc="-1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4000" spc="70" dirty="0">
                <a:solidFill>
                  <a:srgbClr val="FF0000"/>
                </a:solidFill>
              </a:rPr>
              <a:t>OPTICAL</a:t>
            </a:r>
            <a:r>
              <a:rPr sz="4000" spc="-270" dirty="0">
                <a:solidFill>
                  <a:srgbClr val="FF0000"/>
                </a:solidFill>
              </a:rPr>
              <a:t> </a:t>
            </a:r>
            <a:r>
              <a:rPr sz="4000" spc="254" dirty="0">
                <a:solidFill>
                  <a:srgbClr val="FF0000"/>
                </a:solidFill>
              </a:rPr>
              <a:t>DISK</a:t>
            </a:r>
            <a:endParaRPr sz="4000">
              <a:solidFill>
                <a:srgbClr val="FF0000"/>
              </a:solidFill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88234" y="1240759"/>
            <a:ext cx="6860816" cy="520792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15" dirty="0"/>
              <a:t>1903</a:t>
            </a:r>
            <a:r>
              <a:rPr spc="-20" dirty="0"/>
              <a:t>ARKOM10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29542" y="147827"/>
            <a:ext cx="2286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0" y="-154704"/>
            <a:ext cx="4690109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u="sng" spc="-910" dirty="0">
                <a:solidFill>
                  <a:srgbClr val="FF0000"/>
                </a:solidFill>
                <a:uFill>
                  <a:solidFill>
                    <a:srgbClr val="51A0D7"/>
                  </a:solidFill>
                </a:uFill>
              </a:rPr>
              <a:t> </a:t>
            </a:r>
            <a:r>
              <a:rPr sz="3200" u="sng" spc="170" dirty="0">
                <a:solidFill>
                  <a:srgbClr val="FF0000"/>
                </a:solidFill>
                <a:uFill>
                  <a:solidFill>
                    <a:srgbClr val="51A0D7"/>
                  </a:solidFill>
                </a:uFill>
              </a:rPr>
              <a:t>MEMORY</a:t>
            </a:r>
            <a:r>
              <a:rPr sz="3200" spc="-265" dirty="0">
                <a:solidFill>
                  <a:srgbClr val="FF0000"/>
                </a:solidFill>
              </a:rPr>
              <a:t> </a:t>
            </a:r>
            <a:r>
              <a:rPr sz="3200" spc="114" dirty="0">
                <a:solidFill>
                  <a:srgbClr val="FF0000"/>
                </a:solidFill>
              </a:rPr>
              <a:t>ARCHIVAL</a:t>
            </a:r>
            <a:r>
              <a:rPr sz="3200" spc="-245" dirty="0">
                <a:solidFill>
                  <a:srgbClr val="FF0000"/>
                </a:solidFill>
              </a:rPr>
              <a:t> </a:t>
            </a:r>
            <a:r>
              <a:rPr sz="3200" i="0" spc="-434" dirty="0">
                <a:solidFill>
                  <a:srgbClr val="FF0000"/>
                </a:solidFill>
                <a:latin typeface="Tahoma"/>
                <a:cs typeface="Tahoma"/>
              </a:rPr>
              <a:t>(2)</a:t>
            </a:r>
            <a:endParaRPr sz="5400">
              <a:solidFill>
                <a:srgbClr val="FF0000"/>
              </a:solidFill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7800" y="2712085"/>
            <a:ext cx="9592945" cy="1433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>
              <a:lnSpc>
                <a:spcPct val="110000"/>
              </a:lnSpc>
              <a:spcBef>
                <a:spcPts val="10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sz="2800" spc="-45" dirty="0">
                <a:solidFill>
                  <a:srgbClr val="535353"/>
                </a:solidFill>
                <a:latin typeface="Microsoft Sans Serif"/>
                <a:cs typeface="Microsoft Sans Serif"/>
              </a:rPr>
              <a:t>WORM </a:t>
            </a:r>
            <a:r>
              <a:rPr sz="2800" spc="15" dirty="0">
                <a:solidFill>
                  <a:srgbClr val="535353"/>
                </a:solidFill>
                <a:latin typeface="Microsoft Sans Serif"/>
                <a:cs typeface="Microsoft Sans Serif"/>
              </a:rPr>
              <a:t>(</a:t>
            </a:r>
            <a:r>
              <a:rPr sz="2800" i="1" spc="15" dirty="0">
                <a:solidFill>
                  <a:srgbClr val="535353"/>
                </a:solidFill>
                <a:latin typeface="Arial"/>
                <a:cs typeface="Arial"/>
              </a:rPr>
              <a:t>word </a:t>
            </a:r>
            <a:r>
              <a:rPr sz="2800" i="1" spc="-65" dirty="0">
                <a:solidFill>
                  <a:srgbClr val="535353"/>
                </a:solidFill>
                <a:latin typeface="Arial"/>
                <a:cs typeface="Arial"/>
              </a:rPr>
              <a:t>once </a:t>
            </a:r>
            <a:r>
              <a:rPr sz="2800" i="1" spc="5" dirty="0">
                <a:solidFill>
                  <a:srgbClr val="535353"/>
                </a:solidFill>
                <a:latin typeface="Arial"/>
                <a:cs typeface="Arial"/>
              </a:rPr>
              <a:t>read </a:t>
            </a:r>
            <a:r>
              <a:rPr sz="2800" i="1" spc="-10" dirty="0">
                <a:solidFill>
                  <a:srgbClr val="535353"/>
                </a:solidFill>
                <a:latin typeface="Arial"/>
                <a:cs typeface="Arial"/>
              </a:rPr>
              <a:t>many</a:t>
            </a:r>
            <a:r>
              <a:rPr sz="2800" spc="-10" dirty="0">
                <a:solidFill>
                  <a:srgbClr val="535353"/>
                </a:solidFill>
                <a:latin typeface="Microsoft Sans Serif"/>
                <a:cs typeface="Microsoft Sans Serif"/>
              </a:rPr>
              <a:t>) </a:t>
            </a:r>
            <a:r>
              <a:rPr sz="2800" i="1" spc="15" dirty="0">
                <a:solidFill>
                  <a:srgbClr val="535353"/>
                </a:solidFill>
                <a:latin typeface="Arial"/>
                <a:cs typeface="Arial"/>
              </a:rPr>
              <a:t>memory </a:t>
            </a:r>
            <a:r>
              <a:rPr sz="2800" b="1" spc="85" dirty="0">
                <a:solidFill>
                  <a:srgbClr val="535353"/>
                </a:solidFill>
                <a:latin typeface="Arial"/>
                <a:cs typeface="Arial"/>
              </a:rPr>
              <a:t>ideal </a:t>
            </a:r>
            <a:r>
              <a:rPr sz="2800" spc="150" dirty="0">
                <a:solidFill>
                  <a:srgbClr val="535353"/>
                </a:solidFill>
                <a:latin typeface="Microsoft Sans Serif"/>
                <a:cs typeface="Microsoft Sans Serif"/>
              </a:rPr>
              <a:t>untuk </a:t>
            </a:r>
            <a:r>
              <a:rPr sz="2800" spc="15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b="1" spc="130" dirty="0">
                <a:solidFill>
                  <a:srgbClr val="535353"/>
                </a:solidFill>
                <a:latin typeface="Arial"/>
                <a:cs typeface="Arial"/>
              </a:rPr>
              <a:t>menyimpan</a:t>
            </a:r>
            <a:r>
              <a:rPr sz="2800" b="1" spc="-7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800" b="1" i="1" spc="-45" dirty="0">
                <a:solidFill>
                  <a:srgbClr val="535353"/>
                </a:solidFill>
                <a:latin typeface="Trebuchet MS"/>
                <a:cs typeface="Trebuchet MS"/>
              </a:rPr>
              <a:t>archival</a:t>
            </a:r>
            <a:r>
              <a:rPr sz="2800" spc="-45" dirty="0">
                <a:solidFill>
                  <a:srgbClr val="535353"/>
                </a:solidFill>
                <a:latin typeface="Microsoft Sans Serif"/>
                <a:cs typeface="Microsoft Sans Serif"/>
              </a:rPr>
              <a:t>,</a:t>
            </a:r>
            <a:r>
              <a:rPr sz="2800" spc="-3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spc="65" dirty="0">
                <a:solidFill>
                  <a:srgbClr val="535353"/>
                </a:solidFill>
                <a:latin typeface="Microsoft Sans Serif"/>
                <a:cs typeface="Microsoft Sans Serif"/>
              </a:rPr>
              <a:t>karena</a:t>
            </a:r>
            <a:r>
              <a:rPr sz="2800" spc="-2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spc="70" dirty="0">
                <a:solidFill>
                  <a:srgbClr val="535353"/>
                </a:solidFill>
                <a:latin typeface="Microsoft Sans Serif"/>
                <a:cs typeface="Microsoft Sans Serif"/>
              </a:rPr>
              <a:t>bila</a:t>
            </a:r>
            <a:r>
              <a:rPr sz="2800" spc="-1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spc="20" dirty="0">
                <a:solidFill>
                  <a:srgbClr val="535353"/>
                </a:solidFill>
                <a:latin typeface="Microsoft Sans Serif"/>
                <a:cs typeface="Microsoft Sans Serif"/>
              </a:rPr>
              <a:t>sekali</a:t>
            </a:r>
            <a:r>
              <a:rPr sz="2800" spc="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spc="85" dirty="0">
                <a:solidFill>
                  <a:srgbClr val="535353"/>
                </a:solidFill>
                <a:latin typeface="Microsoft Sans Serif"/>
                <a:cs typeface="Microsoft Sans Serif"/>
              </a:rPr>
              <a:t>telah</a:t>
            </a:r>
            <a:r>
              <a:rPr sz="2800" spc="-1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spc="95" dirty="0">
                <a:solidFill>
                  <a:srgbClr val="535353"/>
                </a:solidFill>
                <a:latin typeface="Microsoft Sans Serif"/>
                <a:cs typeface="Microsoft Sans Serif"/>
              </a:rPr>
              <a:t>ditulis</a:t>
            </a:r>
            <a:r>
              <a:rPr sz="2800" spc="-3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spc="30" dirty="0">
                <a:solidFill>
                  <a:srgbClr val="535353"/>
                </a:solidFill>
                <a:latin typeface="Microsoft Sans Serif"/>
                <a:cs typeface="Microsoft Sans Serif"/>
              </a:rPr>
              <a:t>ia </a:t>
            </a:r>
            <a:r>
              <a:rPr sz="2800" spc="-73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535353"/>
                </a:solidFill>
                <a:latin typeface="Microsoft Sans Serif"/>
                <a:cs typeface="Microsoft Sans Serif"/>
              </a:rPr>
              <a:t>secara</a:t>
            </a:r>
            <a:r>
              <a:rPr sz="2800" spc="-2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spc="85" dirty="0">
                <a:solidFill>
                  <a:srgbClr val="535353"/>
                </a:solidFill>
                <a:latin typeface="Microsoft Sans Serif"/>
                <a:cs typeface="Microsoft Sans Serif"/>
              </a:rPr>
              <a:t>fungsional</a:t>
            </a:r>
            <a:r>
              <a:rPr sz="2800" spc="-3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spc="100" dirty="0">
                <a:solidFill>
                  <a:srgbClr val="535353"/>
                </a:solidFill>
                <a:latin typeface="Microsoft Sans Serif"/>
                <a:cs typeface="Microsoft Sans Serif"/>
              </a:rPr>
              <a:t>menjadi</a:t>
            </a:r>
            <a:r>
              <a:rPr sz="2800" spc="-2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spc="-40" dirty="0">
                <a:solidFill>
                  <a:srgbClr val="535353"/>
                </a:solidFill>
                <a:latin typeface="Microsoft Sans Serif"/>
                <a:cs typeface="Microsoft Sans Serif"/>
              </a:rPr>
              <a:t>ROM.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15" dirty="0"/>
              <a:t>1903</a:t>
            </a:r>
            <a:r>
              <a:rPr spc="-20" dirty="0"/>
              <a:t>ARKOM10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214755"/>
          </a:xfrm>
          <a:custGeom>
            <a:avLst/>
            <a:gdLst/>
            <a:ahLst/>
            <a:cxnLst/>
            <a:rect l="l" t="t" r="r" b="b"/>
            <a:pathLst>
              <a:path w="12192000" h="1214755">
                <a:moveTo>
                  <a:pt x="12192000" y="0"/>
                </a:moveTo>
                <a:lnTo>
                  <a:pt x="11212068" y="0"/>
                </a:lnTo>
                <a:lnTo>
                  <a:pt x="0" y="0"/>
                </a:lnTo>
                <a:lnTo>
                  <a:pt x="0" y="1214628"/>
                </a:lnTo>
                <a:lnTo>
                  <a:pt x="12192000" y="1214628"/>
                </a:lnTo>
                <a:lnTo>
                  <a:pt x="12192000" y="979932"/>
                </a:lnTo>
                <a:lnTo>
                  <a:pt x="12192000" y="0"/>
                </a:lnTo>
                <a:close/>
              </a:path>
            </a:pathLst>
          </a:custGeom>
          <a:solidFill>
            <a:srgbClr val="51A0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930888" y="147827"/>
            <a:ext cx="1270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1009" y="148844"/>
            <a:ext cx="60877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0" spc="-360" dirty="0">
                <a:solidFill>
                  <a:srgbClr val="FFFFFF"/>
                </a:solidFill>
                <a:latin typeface="Tahoma"/>
                <a:cs typeface="Tahoma"/>
              </a:rPr>
              <a:t>DEFINISI</a:t>
            </a:r>
            <a:r>
              <a:rPr sz="5400" i="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400" i="0" spc="-70" dirty="0">
                <a:solidFill>
                  <a:srgbClr val="FFFFFF"/>
                </a:solidFill>
                <a:latin typeface="Tahoma"/>
                <a:cs typeface="Tahoma"/>
              </a:rPr>
              <a:t>MEMORI</a:t>
            </a:r>
            <a:endParaRPr sz="5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600" y="1382649"/>
            <a:ext cx="10264647" cy="25508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385445" indent="-457200">
              <a:lnSpc>
                <a:spcPct val="120000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b="1" spc="155" dirty="0">
                <a:solidFill>
                  <a:srgbClr val="535353"/>
                </a:solidFill>
                <a:latin typeface="Arial"/>
                <a:cs typeface="Arial"/>
              </a:rPr>
              <a:t>Memori</a:t>
            </a:r>
            <a:r>
              <a:rPr sz="2800" b="1" spc="-7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535353"/>
                </a:solidFill>
                <a:latin typeface="Microsoft Sans Serif"/>
                <a:cs typeface="Microsoft Sans Serif"/>
              </a:rPr>
              <a:t>atau</a:t>
            </a:r>
            <a:r>
              <a:rPr sz="2800" spc="-3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spc="155" dirty="0">
                <a:solidFill>
                  <a:srgbClr val="535353"/>
                </a:solidFill>
                <a:latin typeface="Microsoft Sans Serif"/>
                <a:cs typeface="Microsoft Sans Serif"/>
              </a:rPr>
              <a:t>memori</a:t>
            </a:r>
            <a:r>
              <a:rPr sz="2800" spc="-3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spc="60" dirty="0">
                <a:solidFill>
                  <a:srgbClr val="535353"/>
                </a:solidFill>
                <a:latin typeface="Microsoft Sans Serif"/>
                <a:cs typeface="Microsoft Sans Serif"/>
              </a:rPr>
              <a:t>fisik</a:t>
            </a:r>
            <a:r>
              <a:rPr sz="2800" spc="-1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spc="60" dirty="0">
                <a:solidFill>
                  <a:srgbClr val="535353"/>
                </a:solidFill>
                <a:latin typeface="Microsoft Sans Serif"/>
                <a:cs typeface="Microsoft Sans Serif"/>
              </a:rPr>
              <a:t>adalah </a:t>
            </a:r>
            <a:r>
              <a:rPr sz="2800" spc="-73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spc="70" dirty="0">
                <a:solidFill>
                  <a:srgbClr val="535353"/>
                </a:solidFill>
                <a:latin typeface="Microsoft Sans Serif"/>
                <a:cs typeface="Microsoft Sans Serif"/>
              </a:rPr>
              <a:t>istilah generik </a:t>
            </a:r>
            <a:r>
              <a:rPr sz="2800" spc="50" dirty="0">
                <a:solidFill>
                  <a:srgbClr val="535353"/>
                </a:solidFill>
                <a:latin typeface="Microsoft Sans Serif"/>
                <a:cs typeface="Microsoft Sans Serif"/>
              </a:rPr>
              <a:t>bagi </a:t>
            </a:r>
            <a:r>
              <a:rPr sz="2800" spc="140" dirty="0">
                <a:solidFill>
                  <a:srgbClr val="535353"/>
                </a:solidFill>
                <a:latin typeface="Microsoft Sans Serif"/>
                <a:cs typeface="Microsoft Sans Serif"/>
              </a:rPr>
              <a:t>tempat </a:t>
            </a:r>
            <a:r>
              <a:rPr sz="2800" spc="14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b="1" spc="110" dirty="0">
                <a:solidFill>
                  <a:srgbClr val="535353"/>
                </a:solidFill>
                <a:latin typeface="Arial"/>
                <a:cs typeface="Arial"/>
              </a:rPr>
              <a:t>penyimpanan </a:t>
            </a:r>
            <a:r>
              <a:rPr sz="2800" b="1" spc="155" dirty="0">
                <a:solidFill>
                  <a:srgbClr val="535353"/>
                </a:solidFill>
                <a:latin typeface="Arial"/>
                <a:cs typeface="Arial"/>
              </a:rPr>
              <a:t>data </a:t>
            </a:r>
            <a:r>
              <a:rPr sz="2800" b="1" spc="114" dirty="0">
                <a:solidFill>
                  <a:srgbClr val="535353"/>
                </a:solidFill>
                <a:latin typeface="Arial"/>
                <a:cs typeface="Arial"/>
              </a:rPr>
              <a:t>sementara </a:t>
            </a:r>
            <a:r>
              <a:rPr sz="2800" b="1" spc="12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535353"/>
                </a:solidFill>
                <a:latin typeface="Microsoft Sans Serif"/>
                <a:cs typeface="Microsoft Sans Serif"/>
              </a:rPr>
              <a:t>dalam</a:t>
            </a:r>
            <a:r>
              <a:rPr sz="2800" spc="-2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spc="125" dirty="0">
                <a:solidFill>
                  <a:srgbClr val="535353"/>
                </a:solidFill>
                <a:latin typeface="Microsoft Sans Serif"/>
                <a:cs typeface="Microsoft Sans Serif"/>
              </a:rPr>
              <a:t>komputer.</a:t>
            </a:r>
            <a:endParaRPr sz="2800">
              <a:latin typeface="Microsoft Sans Serif"/>
              <a:cs typeface="Microsoft Sans Serif"/>
            </a:endParaRPr>
          </a:p>
          <a:p>
            <a:pPr marL="469900" marR="5080" indent="-457200">
              <a:lnSpc>
                <a:spcPct val="12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b="1" spc="155" dirty="0">
                <a:solidFill>
                  <a:srgbClr val="535353"/>
                </a:solidFill>
                <a:latin typeface="Arial"/>
                <a:cs typeface="Arial"/>
              </a:rPr>
              <a:t>Memori</a:t>
            </a:r>
            <a:r>
              <a:rPr sz="2800" b="1" spc="-8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535353"/>
                </a:solidFill>
                <a:latin typeface="Microsoft Sans Serif"/>
                <a:cs typeface="Microsoft Sans Serif"/>
              </a:rPr>
              <a:t>adalah</a:t>
            </a:r>
            <a:r>
              <a:rPr sz="2800" spc="-3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spc="140" dirty="0">
                <a:solidFill>
                  <a:srgbClr val="535353"/>
                </a:solidFill>
                <a:latin typeface="Microsoft Sans Serif"/>
                <a:cs typeface="Microsoft Sans Serif"/>
              </a:rPr>
              <a:t>tempat</a:t>
            </a:r>
            <a:r>
              <a:rPr sz="2800" spc="-4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spc="120" dirty="0">
                <a:solidFill>
                  <a:srgbClr val="535353"/>
                </a:solidFill>
                <a:latin typeface="Microsoft Sans Serif"/>
                <a:cs typeface="Microsoft Sans Serif"/>
              </a:rPr>
              <a:t>menyimpan </a:t>
            </a:r>
            <a:r>
              <a:rPr sz="2800" spc="-73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spc="90" dirty="0">
                <a:solidFill>
                  <a:srgbClr val="535353"/>
                </a:solidFill>
                <a:latin typeface="Microsoft Sans Serif"/>
                <a:cs typeface="Microsoft Sans Serif"/>
              </a:rPr>
              <a:t>data </a:t>
            </a:r>
            <a:r>
              <a:rPr sz="2800" b="1" spc="85" dirty="0">
                <a:solidFill>
                  <a:srgbClr val="535353"/>
                </a:solidFill>
                <a:latin typeface="Arial"/>
                <a:cs typeface="Arial"/>
              </a:rPr>
              <a:t>selama </a:t>
            </a:r>
            <a:r>
              <a:rPr sz="2800" spc="105" dirty="0">
                <a:solidFill>
                  <a:srgbClr val="535353"/>
                </a:solidFill>
                <a:latin typeface="Microsoft Sans Serif"/>
                <a:cs typeface="Microsoft Sans Serif"/>
              </a:rPr>
              <a:t>dan </a:t>
            </a:r>
            <a:r>
              <a:rPr sz="2800" b="1" spc="75" dirty="0">
                <a:solidFill>
                  <a:srgbClr val="535353"/>
                </a:solidFill>
                <a:latin typeface="Arial"/>
                <a:cs typeface="Arial"/>
              </a:rPr>
              <a:t>sebelum </a:t>
            </a:r>
            <a:r>
              <a:rPr sz="2800" spc="90" dirty="0">
                <a:solidFill>
                  <a:srgbClr val="535353"/>
                </a:solidFill>
                <a:latin typeface="Microsoft Sans Serif"/>
                <a:cs typeface="Microsoft Sans Serif"/>
              </a:rPr>
              <a:t>data </a:t>
            </a:r>
            <a:r>
              <a:rPr sz="2800" spc="9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b="1" spc="10" dirty="0">
                <a:solidFill>
                  <a:srgbClr val="535353"/>
                </a:solidFill>
                <a:latin typeface="Arial"/>
                <a:cs typeface="Arial"/>
              </a:rPr>
              <a:t>diproses</a:t>
            </a:r>
            <a:r>
              <a:rPr sz="2800" b="1" spc="-8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800" b="1" spc="110" dirty="0">
                <a:solidFill>
                  <a:srgbClr val="535353"/>
                </a:solidFill>
                <a:latin typeface="Arial"/>
                <a:cs typeface="Arial"/>
              </a:rPr>
              <a:t>ke</a:t>
            </a:r>
            <a:r>
              <a:rPr sz="2800" b="1" spc="-6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535353"/>
                </a:solidFill>
                <a:latin typeface="Trebuchet MS"/>
                <a:cs typeface="Trebuchet MS"/>
              </a:rPr>
              <a:t>processor</a:t>
            </a:r>
            <a:r>
              <a:rPr sz="2800" b="1" spc="-5" dirty="0">
                <a:solidFill>
                  <a:srgbClr val="535353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214755"/>
          </a:xfrm>
          <a:custGeom>
            <a:avLst/>
            <a:gdLst/>
            <a:ahLst/>
            <a:cxnLst/>
            <a:rect l="l" t="t" r="r" b="b"/>
            <a:pathLst>
              <a:path w="12192000" h="1214755">
                <a:moveTo>
                  <a:pt x="12192000" y="0"/>
                </a:moveTo>
                <a:lnTo>
                  <a:pt x="11212068" y="0"/>
                </a:lnTo>
                <a:lnTo>
                  <a:pt x="0" y="0"/>
                </a:lnTo>
                <a:lnTo>
                  <a:pt x="0" y="1214628"/>
                </a:lnTo>
                <a:lnTo>
                  <a:pt x="12192000" y="1214628"/>
                </a:lnTo>
                <a:lnTo>
                  <a:pt x="12192000" y="979932"/>
                </a:lnTo>
                <a:lnTo>
                  <a:pt x="12192000" y="0"/>
                </a:lnTo>
                <a:close/>
              </a:path>
            </a:pathLst>
          </a:custGeom>
          <a:solidFill>
            <a:srgbClr val="51A0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930888" y="147827"/>
            <a:ext cx="1270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1009" y="148844"/>
            <a:ext cx="40493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0" spc="-70" dirty="0">
                <a:solidFill>
                  <a:srgbClr val="FFFFFF"/>
                </a:solidFill>
                <a:latin typeface="Tahoma"/>
                <a:cs typeface="Tahoma"/>
              </a:rPr>
              <a:t>MEMORI</a:t>
            </a:r>
            <a:r>
              <a:rPr sz="5400" i="0" spc="-2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400" i="0" spc="-445" dirty="0">
                <a:solidFill>
                  <a:srgbClr val="FFFFFF"/>
                </a:solidFill>
                <a:latin typeface="Tahoma"/>
                <a:cs typeface="Tahoma"/>
              </a:rPr>
              <a:t>(1)</a:t>
            </a:r>
            <a:endParaRPr sz="5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1060" y="1524000"/>
            <a:ext cx="11469879" cy="4897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8465" marR="221615" indent="-406400" algn="just">
              <a:lnSpc>
                <a:spcPct val="110000"/>
              </a:lnSpc>
              <a:spcBef>
                <a:spcPts val="100"/>
              </a:spcBef>
              <a:buFont typeface="Arial MT"/>
              <a:buChar char="•"/>
              <a:tabLst>
                <a:tab pos="418465" algn="l"/>
                <a:tab pos="419100" algn="l"/>
              </a:tabLst>
            </a:pPr>
            <a:r>
              <a:rPr sz="2000" spc="55" dirty="0">
                <a:solidFill>
                  <a:srgbClr val="535353"/>
                </a:solidFill>
                <a:latin typeface="Microsoft Sans Serif"/>
                <a:cs typeface="Microsoft Sans Serif"/>
              </a:rPr>
              <a:t>Data </a:t>
            </a:r>
            <a:r>
              <a:rPr sz="2000" spc="35" dirty="0">
                <a:solidFill>
                  <a:srgbClr val="535353"/>
                </a:solidFill>
                <a:latin typeface="Microsoft Sans Serif"/>
                <a:cs typeface="Microsoft Sans Serif"/>
              </a:rPr>
              <a:t>yang </a:t>
            </a:r>
            <a:r>
              <a:rPr sz="2000" spc="100" dirty="0">
                <a:solidFill>
                  <a:srgbClr val="535353"/>
                </a:solidFill>
                <a:latin typeface="Microsoft Sans Serif"/>
                <a:cs typeface="Microsoft Sans Serif"/>
              </a:rPr>
              <a:t>disimpan dalam </a:t>
            </a:r>
            <a:r>
              <a:rPr sz="2000" spc="155" dirty="0">
                <a:solidFill>
                  <a:srgbClr val="535353"/>
                </a:solidFill>
                <a:latin typeface="Microsoft Sans Serif"/>
                <a:cs typeface="Microsoft Sans Serif"/>
              </a:rPr>
              <a:t>memori </a:t>
            </a:r>
            <a:r>
              <a:rPr sz="2000" spc="60" dirty="0">
                <a:solidFill>
                  <a:srgbClr val="535353"/>
                </a:solidFill>
                <a:latin typeface="Microsoft Sans Serif"/>
                <a:cs typeface="Microsoft Sans Serif"/>
              </a:rPr>
              <a:t>fisik </a:t>
            </a:r>
            <a:r>
              <a:rPr sz="2000" spc="95" dirty="0">
                <a:solidFill>
                  <a:srgbClr val="535353"/>
                </a:solidFill>
                <a:latin typeface="Microsoft Sans Serif"/>
                <a:cs typeface="Microsoft Sans Serif"/>
              </a:rPr>
              <a:t>bersifat </a:t>
            </a:r>
            <a:r>
              <a:rPr sz="2000" b="1" spc="95" dirty="0">
                <a:solidFill>
                  <a:srgbClr val="535353"/>
                </a:solidFill>
                <a:latin typeface="Arial"/>
                <a:cs typeface="Arial"/>
              </a:rPr>
              <a:t>sementara</a:t>
            </a:r>
            <a:r>
              <a:rPr sz="2000" spc="95" dirty="0">
                <a:solidFill>
                  <a:srgbClr val="535353"/>
                </a:solidFill>
                <a:latin typeface="Microsoft Sans Serif"/>
                <a:cs typeface="Microsoft Sans Serif"/>
              </a:rPr>
              <a:t>, </a:t>
            </a:r>
            <a:r>
              <a:rPr sz="2000" spc="10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000" spc="65" dirty="0">
                <a:solidFill>
                  <a:srgbClr val="535353"/>
                </a:solidFill>
                <a:latin typeface="Microsoft Sans Serif"/>
                <a:cs typeface="Microsoft Sans Serif"/>
              </a:rPr>
              <a:t>karena</a:t>
            </a:r>
            <a:r>
              <a:rPr sz="2000" spc="-2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000" spc="90" dirty="0">
                <a:solidFill>
                  <a:srgbClr val="535353"/>
                </a:solidFill>
                <a:latin typeface="Microsoft Sans Serif"/>
                <a:cs typeface="Microsoft Sans Serif"/>
              </a:rPr>
              <a:t>data</a:t>
            </a:r>
            <a:r>
              <a:rPr sz="2000" spc="-1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000" spc="35" dirty="0">
                <a:solidFill>
                  <a:srgbClr val="535353"/>
                </a:solidFill>
                <a:latin typeface="Microsoft Sans Serif"/>
                <a:cs typeface="Microsoft Sans Serif"/>
              </a:rPr>
              <a:t>yang</a:t>
            </a:r>
            <a:r>
              <a:rPr sz="2000" spc="-2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000" spc="100" dirty="0">
                <a:solidFill>
                  <a:srgbClr val="535353"/>
                </a:solidFill>
                <a:latin typeface="Microsoft Sans Serif"/>
                <a:cs typeface="Microsoft Sans Serif"/>
              </a:rPr>
              <a:t>disimpan</a:t>
            </a:r>
            <a:r>
              <a:rPr sz="2000" spc="-3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000" spc="110" dirty="0">
                <a:solidFill>
                  <a:srgbClr val="535353"/>
                </a:solidFill>
                <a:latin typeface="Microsoft Sans Serif"/>
                <a:cs typeface="Microsoft Sans Serif"/>
              </a:rPr>
              <a:t>di</a:t>
            </a:r>
            <a:r>
              <a:rPr sz="2000" spc="-2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000" spc="85" dirty="0">
                <a:solidFill>
                  <a:srgbClr val="535353"/>
                </a:solidFill>
                <a:latin typeface="Microsoft Sans Serif"/>
                <a:cs typeface="Microsoft Sans Serif"/>
              </a:rPr>
              <a:t>dalamnya</a:t>
            </a:r>
            <a:r>
              <a:rPr sz="2000" spc="-2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000" spc="55" dirty="0">
                <a:solidFill>
                  <a:srgbClr val="535353"/>
                </a:solidFill>
                <a:latin typeface="Microsoft Sans Serif"/>
                <a:cs typeface="Microsoft Sans Serif"/>
              </a:rPr>
              <a:t>akan</a:t>
            </a:r>
            <a:r>
              <a:rPr sz="2000" spc="-1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000" spc="110" dirty="0">
                <a:solidFill>
                  <a:srgbClr val="535353"/>
                </a:solidFill>
                <a:latin typeface="Microsoft Sans Serif"/>
                <a:cs typeface="Microsoft Sans Serif"/>
              </a:rPr>
              <a:t>tersimpan</a:t>
            </a:r>
            <a:r>
              <a:rPr sz="2000" spc="-3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000" spc="40" dirty="0">
                <a:solidFill>
                  <a:srgbClr val="535353"/>
                </a:solidFill>
                <a:latin typeface="Microsoft Sans Serif"/>
                <a:cs typeface="Microsoft Sans Serif"/>
              </a:rPr>
              <a:t>selama </a:t>
            </a:r>
            <a:r>
              <a:rPr sz="2000" spc="-72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000" spc="145" dirty="0">
                <a:solidFill>
                  <a:srgbClr val="535353"/>
                </a:solidFill>
                <a:latin typeface="Microsoft Sans Serif"/>
                <a:cs typeface="Microsoft Sans Serif"/>
              </a:rPr>
              <a:t>komputer</a:t>
            </a:r>
            <a:r>
              <a:rPr sz="2000" spc="-5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000" spc="110" dirty="0">
                <a:solidFill>
                  <a:srgbClr val="535353"/>
                </a:solidFill>
                <a:latin typeface="Microsoft Sans Serif"/>
                <a:cs typeface="Microsoft Sans Serif"/>
              </a:rPr>
              <a:t>tersebut</a:t>
            </a:r>
            <a:r>
              <a:rPr sz="2000" spc="-3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000" spc="80" dirty="0">
                <a:solidFill>
                  <a:srgbClr val="535353"/>
                </a:solidFill>
                <a:latin typeface="Microsoft Sans Serif"/>
                <a:cs typeface="Microsoft Sans Serif"/>
              </a:rPr>
              <a:t>masih</a:t>
            </a:r>
            <a:r>
              <a:rPr sz="2000" spc="-3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000" b="1" spc="95" dirty="0">
                <a:solidFill>
                  <a:srgbClr val="535353"/>
                </a:solidFill>
                <a:latin typeface="Arial"/>
                <a:cs typeface="Arial"/>
              </a:rPr>
              <a:t>dialiri</a:t>
            </a:r>
            <a:r>
              <a:rPr sz="2000" b="1" spc="-7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000" b="1" spc="75" dirty="0">
                <a:solidFill>
                  <a:srgbClr val="535353"/>
                </a:solidFill>
                <a:latin typeface="Arial"/>
                <a:cs typeface="Arial"/>
              </a:rPr>
              <a:t>daya.</a:t>
            </a:r>
            <a:endParaRPr sz="2000">
              <a:latin typeface="Arial"/>
              <a:cs typeface="Arial"/>
            </a:endParaRPr>
          </a:p>
          <a:p>
            <a:pPr marL="418465" marR="5080" indent="-406400" algn="just">
              <a:lnSpc>
                <a:spcPct val="110100"/>
              </a:lnSpc>
              <a:spcBef>
                <a:spcPts val="1145"/>
              </a:spcBef>
              <a:buFont typeface="Arial MT"/>
              <a:buChar char="•"/>
              <a:tabLst>
                <a:tab pos="418465" algn="l"/>
                <a:tab pos="419100" algn="l"/>
              </a:tabLst>
            </a:pPr>
            <a:r>
              <a:rPr sz="2000" spc="35" dirty="0">
                <a:solidFill>
                  <a:srgbClr val="535353"/>
                </a:solidFill>
                <a:latin typeface="Microsoft Sans Serif"/>
                <a:cs typeface="Microsoft Sans Serif"/>
              </a:rPr>
              <a:t>Ketika</a:t>
            </a:r>
            <a:r>
              <a:rPr sz="2000" spc="-2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000" spc="145" dirty="0">
                <a:solidFill>
                  <a:srgbClr val="535353"/>
                </a:solidFill>
                <a:latin typeface="Microsoft Sans Serif"/>
                <a:cs typeface="Microsoft Sans Serif"/>
              </a:rPr>
              <a:t>komputer</a:t>
            </a:r>
            <a:r>
              <a:rPr sz="2000" spc="-3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000" spc="145" dirty="0">
                <a:solidFill>
                  <a:srgbClr val="535353"/>
                </a:solidFill>
                <a:latin typeface="Microsoft Sans Serif"/>
                <a:cs typeface="Microsoft Sans Serif"/>
              </a:rPr>
              <a:t>itu</a:t>
            </a:r>
            <a:r>
              <a:rPr sz="2000" spc="-2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000" b="1" spc="80" dirty="0">
                <a:solidFill>
                  <a:srgbClr val="535353"/>
                </a:solidFill>
                <a:latin typeface="Arial"/>
                <a:cs typeface="Arial"/>
              </a:rPr>
              <a:t>direset</a:t>
            </a:r>
            <a:r>
              <a:rPr sz="2000" b="1" spc="-7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000" spc="95" dirty="0">
                <a:solidFill>
                  <a:srgbClr val="535353"/>
                </a:solidFill>
                <a:latin typeface="Microsoft Sans Serif"/>
                <a:cs typeface="Microsoft Sans Serif"/>
              </a:rPr>
              <a:t>atau</a:t>
            </a:r>
            <a:r>
              <a:rPr sz="2000" spc="-1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000" b="1" spc="120" dirty="0">
                <a:solidFill>
                  <a:srgbClr val="535353"/>
                </a:solidFill>
                <a:latin typeface="Arial"/>
                <a:cs typeface="Arial"/>
              </a:rPr>
              <a:t>dimatikan</a:t>
            </a:r>
            <a:r>
              <a:rPr sz="2000" spc="120" dirty="0">
                <a:solidFill>
                  <a:srgbClr val="535353"/>
                </a:solidFill>
                <a:latin typeface="Microsoft Sans Serif"/>
                <a:cs typeface="Microsoft Sans Serif"/>
              </a:rPr>
              <a:t>,</a:t>
            </a:r>
            <a:r>
              <a:rPr sz="2000" spc="-3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000" spc="90" dirty="0">
                <a:solidFill>
                  <a:srgbClr val="535353"/>
                </a:solidFill>
                <a:latin typeface="Microsoft Sans Serif"/>
                <a:cs typeface="Microsoft Sans Serif"/>
              </a:rPr>
              <a:t>data</a:t>
            </a:r>
            <a:r>
              <a:rPr sz="2000" spc="-1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000" spc="35" dirty="0">
                <a:solidFill>
                  <a:srgbClr val="535353"/>
                </a:solidFill>
                <a:latin typeface="Microsoft Sans Serif"/>
                <a:cs typeface="Microsoft Sans Serif"/>
              </a:rPr>
              <a:t>yang</a:t>
            </a:r>
            <a:r>
              <a:rPr sz="2000" spc="-2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000" spc="100" dirty="0">
                <a:solidFill>
                  <a:srgbClr val="535353"/>
                </a:solidFill>
                <a:latin typeface="Microsoft Sans Serif"/>
                <a:cs typeface="Microsoft Sans Serif"/>
              </a:rPr>
              <a:t>disimpan </a:t>
            </a:r>
            <a:r>
              <a:rPr sz="2000" spc="-72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000" spc="100" dirty="0">
                <a:solidFill>
                  <a:srgbClr val="535353"/>
                </a:solidFill>
                <a:latin typeface="Microsoft Sans Serif"/>
                <a:cs typeface="Microsoft Sans Serif"/>
              </a:rPr>
              <a:t>dalam</a:t>
            </a:r>
            <a:r>
              <a:rPr sz="2000" spc="-3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000" spc="155" dirty="0">
                <a:solidFill>
                  <a:srgbClr val="535353"/>
                </a:solidFill>
                <a:latin typeface="Microsoft Sans Serif"/>
                <a:cs typeface="Microsoft Sans Serif"/>
              </a:rPr>
              <a:t>memori</a:t>
            </a:r>
            <a:r>
              <a:rPr sz="2000" spc="-3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000" spc="60" dirty="0">
                <a:solidFill>
                  <a:srgbClr val="535353"/>
                </a:solidFill>
                <a:latin typeface="Microsoft Sans Serif"/>
                <a:cs typeface="Microsoft Sans Serif"/>
              </a:rPr>
              <a:t>fisik</a:t>
            </a:r>
            <a:r>
              <a:rPr sz="2000" spc="-1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000" spc="55" dirty="0">
                <a:solidFill>
                  <a:srgbClr val="535353"/>
                </a:solidFill>
                <a:latin typeface="Microsoft Sans Serif"/>
                <a:cs typeface="Microsoft Sans Serif"/>
              </a:rPr>
              <a:t>akan</a:t>
            </a:r>
            <a:r>
              <a:rPr sz="2000" spc="-1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000" b="1" spc="50" dirty="0">
                <a:solidFill>
                  <a:srgbClr val="535353"/>
                </a:solidFill>
                <a:latin typeface="Arial"/>
                <a:cs typeface="Arial"/>
              </a:rPr>
              <a:t>hilang</a:t>
            </a:r>
            <a:r>
              <a:rPr sz="2000" spc="50" dirty="0">
                <a:solidFill>
                  <a:srgbClr val="535353"/>
                </a:solidFill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  <a:p>
            <a:pPr marL="423545" marR="1553210" indent="-406400" algn="just">
              <a:lnSpc>
                <a:spcPct val="110000"/>
              </a:lnSpc>
              <a:spcBef>
                <a:spcPts val="605"/>
              </a:spcBef>
              <a:buFont typeface="Arial MT"/>
              <a:buChar char="•"/>
              <a:tabLst>
                <a:tab pos="423545" algn="l"/>
                <a:tab pos="424180" algn="l"/>
              </a:tabLst>
            </a:pPr>
            <a:r>
              <a:rPr sz="2000" spc="60" dirty="0">
                <a:solidFill>
                  <a:srgbClr val="535353"/>
                </a:solidFill>
                <a:latin typeface="Microsoft Sans Serif"/>
                <a:cs typeface="Microsoft Sans Serif"/>
              </a:rPr>
              <a:t>Oleh</a:t>
            </a:r>
            <a:r>
              <a:rPr sz="2000" spc="-3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000" spc="65" dirty="0">
                <a:solidFill>
                  <a:srgbClr val="535353"/>
                </a:solidFill>
                <a:latin typeface="Microsoft Sans Serif"/>
                <a:cs typeface="Microsoft Sans Serif"/>
              </a:rPr>
              <a:t>karena</a:t>
            </a:r>
            <a:r>
              <a:rPr sz="2000" spc="-2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000" spc="85" dirty="0">
                <a:solidFill>
                  <a:srgbClr val="535353"/>
                </a:solidFill>
                <a:latin typeface="Microsoft Sans Serif"/>
                <a:cs typeface="Microsoft Sans Serif"/>
              </a:rPr>
              <a:t>itu,</a:t>
            </a:r>
            <a:r>
              <a:rPr sz="2000" spc="-3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000" spc="65" dirty="0">
                <a:solidFill>
                  <a:srgbClr val="535353"/>
                </a:solidFill>
                <a:latin typeface="Microsoft Sans Serif"/>
                <a:cs typeface="Microsoft Sans Serif"/>
              </a:rPr>
              <a:t>baiknya</a:t>
            </a:r>
            <a:r>
              <a:rPr sz="2000" spc="-2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000" spc="85" dirty="0">
                <a:solidFill>
                  <a:srgbClr val="535353"/>
                </a:solidFill>
                <a:latin typeface="Microsoft Sans Serif"/>
                <a:cs typeface="Microsoft Sans Serif"/>
              </a:rPr>
              <a:t>sebelum</a:t>
            </a:r>
            <a:r>
              <a:rPr sz="2000" spc="-3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000" spc="114" dirty="0">
                <a:solidFill>
                  <a:srgbClr val="535353"/>
                </a:solidFill>
                <a:latin typeface="Microsoft Sans Serif"/>
                <a:cs typeface="Microsoft Sans Serif"/>
              </a:rPr>
              <a:t>mematikan</a:t>
            </a:r>
            <a:r>
              <a:rPr sz="2000" spc="-2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000" spc="145" dirty="0">
                <a:solidFill>
                  <a:srgbClr val="535353"/>
                </a:solidFill>
                <a:latin typeface="Microsoft Sans Serif"/>
                <a:cs typeface="Microsoft Sans Serif"/>
              </a:rPr>
              <a:t>komputer </a:t>
            </a:r>
            <a:r>
              <a:rPr sz="2000" spc="-73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000" spc="70" dirty="0">
                <a:solidFill>
                  <a:srgbClr val="535353"/>
                </a:solidFill>
                <a:latin typeface="Microsoft Sans Serif"/>
                <a:cs typeface="Microsoft Sans Serif"/>
              </a:rPr>
              <a:t>semua </a:t>
            </a:r>
            <a:r>
              <a:rPr sz="2000" spc="90" dirty="0">
                <a:solidFill>
                  <a:srgbClr val="535353"/>
                </a:solidFill>
                <a:latin typeface="Microsoft Sans Serif"/>
                <a:cs typeface="Microsoft Sans Serif"/>
              </a:rPr>
              <a:t>data </a:t>
            </a:r>
            <a:r>
              <a:rPr sz="2000" spc="100" dirty="0">
                <a:solidFill>
                  <a:srgbClr val="535353"/>
                </a:solidFill>
                <a:latin typeface="Microsoft Sans Serif"/>
                <a:cs typeface="Microsoft Sans Serif"/>
              </a:rPr>
              <a:t>disimpan </a:t>
            </a:r>
            <a:r>
              <a:rPr sz="2000" spc="15" dirty="0">
                <a:solidFill>
                  <a:srgbClr val="535353"/>
                </a:solidFill>
                <a:latin typeface="Microsoft Sans Serif"/>
                <a:cs typeface="Microsoft Sans Serif"/>
              </a:rPr>
              <a:t>ke </a:t>
            </a:r>
            <a:r>
              <a:rPr sz="2000" spc="100" dirty="0">
                <a:solidFill>
                  <a:srgbClr val="535353"/>
                </a:solidFill>
                <a:latin typeface="Microsoft Sans Serif"/>
                <a:cs typeface="Microsoft Sans Serif"/>
              </a:rPr>
              <a:t>dalam </a:t>
            </a:r>
            <a:r>
              <a:rPr sz="2000" b="1" spc="125" dirty="0">
                <a:solidFill>
                  <a:srgbClr val="535353"/>
                </a:solidFill>
                <a:latin typeface="Arial"/>
                <a:cs typeface="Arial"/>
              </a:rPr>
              <a:t>media </a:t>
            </a:r>
            <a:r>
              <a:rPr sz="2000" b="1" spc="110" dirty="0">
                <a:solidFill>
                  <a:srgbClr val="535353"/>
                </a:solidFill>
                <a:latin typeface="Arial"/>
                <a:cs typeface="Arial"/>
              </a:rPr>
              <a:t>penyimpanan </a:t>
            </a:r>
            <a:r>
              <a:rPr sz="2000" b="1" spc="114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000" b="1" spc="135" dirty="0">
                <a:solidFill>
                  <a:srgbClr val="535353"/>
                </a:solidFill>
                <a:latin typeface="Arial"/>
                <a:cs typeface="Arial"/>
              </a:rPr>
              <a:t>permanen </a:t>
            </a:r>
            <a:r>
              <a:rPr sz="2000" spc="114" dirty="0">
                <a:solidFill>
                  <a:srgbClr val="535353"/>
                </a:solidFill>
                <a:latin typeface="Microsoft Sans Serif"/>
                <a:cs typeface="Microsoft Sans Serif"/>
              </a:rPr>
              <a:t>(umumnya </a:t>
            </a:r>
            <a:r>
              <a:rPr sz="2000" b="1" spc="35" dirty="0">
                <a:solidFill>
                  <a:srgbClr val="535353"/>
                </a:solidFill>
                <a:latin typeface="Arial"/>
                <a:cs typeface="Arial"/>
              </a:rPr>
              <a:t>berbasis </a:t>
            </a:r>
            <a:r>
              <a:rPr sz="2000" b="1" spc="10" dirty="0">
                <a:solidFill>
                  <a:srgbClr val="535353"/>
                </a:solidFill>
                <a:latin typeface="Arial"/>
                <a:cs typeface="Arial"/>
              </a:rPr>
              <a:t>disk</a:t>
            </a:r>
            <a:r>
              <a:rPr sz="2000" spc="10" dirty="0">
                <a:solidFill>
                  <a:srgbClr val="535353"/>
                </a:solidFill>
                <a:latin typeface="Microsoft Sans Serif"/>
                <a:cs typeface="Microsoft Sans Serif"/>
              </a:rPr>
              <a:t>, </a:t>
            </a:r>
            <a:r>
              <a:rPr sz="2000" spc="55" dirty="0">
                <a:solidFill>
                  <a:srgbClr val="535353"/>
                </a:solidFill>
                <a:latin typeface="Microsoft Sans Serif"/>
                <a:cs typeface="Microsoft Sans Serif"/>
              </a:rPr>
              <a:t>semacam </a:t>
            </a:r>
            <a:r>
              <a:rPr sz="2000" b="1" i="1" dirty="0">
                <a:solidFill>
                  <a:srgbClr val="535353"/>
                </a:solidFill>
                <a:latin typeface="Trebuchet MS"/>
                <a:cs typeface="Trebuchet MS"/>
              </a:rPr>
              <a:t>hard </a:t>
            </a:r>
            <a:r>
              <a:rPr sz="2000" b="1" i="1" spc="5" dirty="0">
                <a:solidFill>
                  <a:srgbClr val="535353"/>
                </a:solidFill>
                <a:latin typeface="Trebuchet MS"/>
                <a:cs typeface="Trebuchet MS"/>
              </a:rPr>
              <a:t> disk </a:t>
            </a:r>
            <a:r>
              <a:rPr sz="2000" spc="90" dirty="0">
                <a:solidFill>
                  <a:srgbClr val="535353"/>
                </a:solidFill>
                <a:latin typeface="Microsoft Sans Serif"/>
                <a:cs typeface="Microsoft Sans Serif"/>
              </a:rPr>
              <a:t>atau </a:t>
            </a:r>
            <a:r>
              <a:rPr sz="2000" b="1" i="1" spc="-60" dirty="0">
                <a:solidFill>
                  <a:srgbClr val="535353"/>
                </a:solidFill>
                <a:latin typeface="Trebuchet MS"/>
                <a:cs typeface="Trebuchet MS"/>
              </a:rPr>
              <a:t>floppy </a:t>
            </a:r>
            <a:r>
              <a:rPr sz="2000" b="1" i="1" spc="-30" dirty="0">
                <a:solidFill>
                  <a:srgbClr val="535353"/>
                </a:solidFill>
                <a:latin typeface="Trebuchet MS"/>
                <a:cs typeface="Trebuchet MS"/>
              </a:rPr>
              <a:t>disk</a:t>
            </a:r>
            <a:r>
              <a:rPr sz="2000" spc="-30" dirty="0">
                <a:solidFill>
                  <a:srgbClr val="535353"/>
                </a:solidFill>
                <a:latin typeface="Microsoft Sans Serif"/>
                <a:cs typeface="Microsoft Sans Serif"/>
              </a:rPr>
              <a:t>), </a:t>
            </a:r>
            <a:r>
              <a:rPr sz="2000" spc="30" dirty="0">
                <a:solidFill>
                  <a:srgbClr val="535353"/>
                </a:solidFill>
                <a:latin typeface="Microsoft Sans Serif"/>
                <a:cs typeface="Microsoft Sans Serif"/>
              </a:rPr>
              <a:t>sehingga </a:t>
            </a:r>
            <a:r>
              <a:rPr sz="2000" spc="90" dirty="0">
                <a:solidFill>
                  <a:srgbClr val="535353"/>
                </a:solidFill>
                <a:latin typeface="Microsoft Sans Serif"/>
                <a:cs typeface="Microsoft Sans Serif"/>
              </a:rPr>
              <a:t>data </a:t>
            </a:r>
            <a:r>
              <a:rPr sz="2000" b="1" spc="135" dirty="0">
                <a:solidFill>
                  <a:srgbClr val="535353"/>
                </a:solidFill>
                <a:latin typeface="Arial"/>
                <a:cs typeface="Arial"/>
              </a:rPr>
              <a:t>dapat </a:t>
            </a:r>
            <a:r>
              <a:rPr sz="2000" b="1" spc="105" dirty="0">
                <a:solidFill>
                  <a:srgbClr val="535353"/>
                </a:solidFill>
                <a:latin typeface="Arial"/>
                <a:cs typeface="Arial"/>
              </a:rPr>
              <a:t>dibuka </a:t>
            </a:r>
            <a:r>
              <a:rPr sz="2000" b="1" spc="11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000" b="1" spc="114" dirty="0">
                <a:solidFill>
                  <a:srgbClr val="535353"/>
                </a:solidFill>
                <a:latin typeface="Arial"/>
                <a:cs typeface="Arial"/>
              </a:rPr>
              <a:t>kembali</a:t>
            </a:r>
            <a:r>
              <a:rPr sz="2000" b="1" spc="-8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000" spc="114" dirty="0">
                <a:solidFill>
                  <a:srgbClr val="535353"/>
                </a:solidFill>
                <a:latin typeface="Microsoft Sans Serif"/>
                <a:cs typeface="Microsoft Sans Serif"/>
              </a:rPr>
              <a:t>di</a:t>
            </a:r>
            <a:r>
              <a:rPr sz="2000" spc="-1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000" spc="75" dirty="0">
                <a:solidFill>
                  <a:srgbClr val="535353"/>
                </a:solidFill>
                <a:latin typeface="Microsoft Sans Serif"/>
                <a:cs typeface="Microsoft Sans Serif"/>
              </a:rPr>
              <a:t>lain</a:t>
            </a:r>
            <a:r>
              <a:rPr sz="2000" spc="-2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000" spc="65">
                <a:solidFill>
                  <a:srgbClr val="535353"/>
                </a:solidFill>
                <a:latin typeface="Microsoft Sans Serif"/>
                <a:cs typeface="Microsoft Sans Serif"/>
              </a:rPr>
              <a:t>kesempatan.</a:t>
            </a:r>
            <a:endParaRPr lang="en-US" sz="2000" spc="65">
              <a:solidFill>
                <a:srgbClr val="535353"/>
              </a:solidFill>
              <a:latin typeface="Microsoft Sans Serif"/>
              <a:cs typeface="Microsoft Sans Serif"/>
            </a:endParaRPr>
          </a:p>
          <a:p>
            <a:pPr marL="423545" marR="1553210" indent="-406400" algn="just">
              <a:lnSpc>
                <a:spcPct val="110000"/>
              </a:lnSpc>
              <a:spcBef>
                <a:spcPts val="605"/>
              </a:spcBef>
              <a:buFont typeface="Arial MT"/>
              <a:buChar char="•"/>
              <a:tabLst>
                <a:tab pos="423545" algn="l"/>
                <a:tab pos="424180" algn="l"/>
              </a:tabLst>
            </a:pPr>
            <a:r>
              <a:rPr lang="id-ID" sz="2000">
                <a:latin typeface="Microsoft Sans Serif"/>
                <a:cs typeface="Microsoft Sans Serif"/>
              </a:rPr>
              <a:t>Memori fisik umumnya diimplementasikan dalam bentuk </a:t>
            </a:r>
            <a:r>
              <a:rPr lang="id-ID" sz="2000" i="1">
                <a:latin typeface="Microsoft Sans Serif"/>
                <a:cs typeface="Microsoft Sans Serif"/>
              </a:rPr>
              <a:t>random access memory</a:t>
            </a:r>
            <a:r>
              <a:rPr lang="en-US" sz="2000" i="1">
                <a:latin typeface="Microsoft Sans Serif"/>
                <a:cs typeface="Microsoft Sans Serif"/>
              </a:rPr>
              <a:t> </a:t>
            </a:r>
            <a:r>
              <a:rPr lang="id-ID" sz="2000">
                <a:latin typeface="Microsoft Sans Serif"/>
                <a:cs typeface="Microsoft Sans Serif"/>
              </a:rPr>
              <a:t>(RAM), yang bersifat dinamis (DRAM).</a:t>
            </a:r>
          </a:p>
          <a:p>
            <a:pPr marL="423545" marR="1553210" indent="-406400" algn="just">
              <a:lnSpc>
                <a:spcPct val="110000"/>
              </a:lnSpc>
              <a:spcBef>
                <a:spcPts val="605"/>
              </a:spcBef>
              <a:buFont typeface="Arial MT"/>
              <a:buChar char="•"/>
              <a:tabLst>
                <a:tab pos="423545" algn="l"/>
                <a:tab pos="424180" algn="l"/>
              </a:tabLst>
            </a:pPr>
            <a:r>
              <a:rPr lang="id-ID" sz="2000">
                <a:latin typeface="Microsoft Sans Serif"/>
                <a:cs typeface="Microsoft Sans Serif"/>
              </a:rPr>
              <a:t>Disebut random access adalah karena akses terhadap lokasi-  lokasi di dalamnya dapat dilakukan secara acak (</a:t>
            </a:r>
            <a:r>
              <a:rPr lang="id-ID" sz="2000" i="1">
                <a:latin typeface="Microsoft Sans Serif"/>
                <a:cs typeface="Microsoft Sans Serif"/>
              </a:rPr>
              <a:t>random</a:t>
            </a:r>
            <a:r>
              <a:rPr lang="id-ID" sz="2000">
                <a:latin typeface="Microsoft Sans Serif"/>
                <a:cs typeface="Microsoft Sans Serif"/>
              </a:rPr>
              <a:t>),  bukan secara berurutan (sekuensial).</a:t>
            </a:r>
          </a:p>
          <a:p>
            <a:pPr marL="423545" marR="1553210" indent="-406400" algn="just">
              <a:lnSpc>
                <a:spcPct val="110000"/>
              </a:lnSpc>
              <a:spcBef>
                <a:spcPts val="605"/>
              </a:spcBef>
              <a:buFont typeface="Arial MT"/>
              <a:buChar char="•"/>
              <a:tabLst>
                <a:tab pos="423545" algn="l"/>
                <a:tab pos="424180" algn="l"/>
              </a:tabLst>
            </a:pP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30888" y="147827"/>
            <a:ext cx="1270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" y="1848789"/>
            <a:ext cx="5427344" cy="2705036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808990" indent="-771525" algn="just">
              <a:lnSpc>
                <a:spcPct val="100000"/>
              </a:lnSpc>
              <a:spcBef>
                <a:spcPts val="1535"/>
              </a:spcBef>
              <a:buSzPct val="142857"/>
              <a:buFont typeface="Arial"/>
              <a:buAutoNum type="arabicPeriod" startAt="2"/>
              <a:tabLst>
                <a:tab pos="809625" algn="l"/>
              </a:tabLst>
            </a:pPr>
            <a:r>
              <a:rPr sz="2800" b="1" i="1" spc="-5" dirty="0">
                <a:solidFill>
                  <a:srgbClr val="535353"/>
                </a:solidFill>
                <a:latin typeface="Trebuchet MS"/>
                <a:cs typeface="Trebuchet MS"/>
              </a:rPr>
              <a:t>Read</a:t>
            </a:r>
            <a:r>
              <a:rPr sz="2800" b="1" i="1" spc="-150" dirty="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sz="2800" b="1" i="1" dirty="0">
                <a:solidFill>
                  <a:srgbClr val="535353"/>
                </a:solidFill>
                <a:latin typeface="Trebuchet MS"/>
                <a:cs typeface="Trebuchet MS"/>
              </a:rPr>
              <a:t>Only</a:t>
            </a:r>
            <a:r>
              <a:rPr sz="2800" b="1" i="1" spc="-130" dirty="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sz="2800" b="1" i="1" spc="55" dirty="0">
                <a:solidFill>
                  <a:srgbClr val="535353"/>
                </a:solidFill>
                <a:latin typeface="Trebuchet MS"/>
                <a:cs typeface="Trebuchet MS"/>
              </a:rPr>
              <a:t>Memory</a:t>
            </a:r>
            <a:r>
              <a:rPr sz="2800" b="1" i="1" spc="-155" dirty="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sz="2800" b="1" spc="40" dirty="0">
                <a:solidFill>
                  <a:srgbClr val="535353"/>
                </a:solidFill>
                <a:latin typeface="Arial"/>
                <a:cs typeface="Arial"/>
              </a:rPr>
              <a:t>(ROM)</a:t>
            </a:r>
            <a:endParaRPr sz="2800">
              <a:latin typeface="Arial"/>
              <a:cs typeface="Arial"/>
            </a:endParaRPr>
          </a:p>
          <a:p>
            <a:pPr marL="38100" marR="1548130" algn="just">
              <a:lnSpc>
                <a:spcPct val="129700"/>
              </a:lnSpc>
              <a:spcBef>
                <a:spcPts val="15"/>
              </a:spcBef>
              <a:buSzPct val="142857"/>
              <a:buFont typeface="Arial"/>
              <a:buAutoNum type="arabicPeriod" startAt="2"/>
              <a:tabLst>
                <a:tab pos="809625" algn="l"/>
              </a:tabLst>
            </a:pPr>
            <a:r>
              <a:rPr lang="en-US" sz="2800" b="1" i="1" spc="-25">
                <a:solidFill>
                  <a:srgbClr val="535353"/>
                </a:solidFill>
                <a:latin typeface="Trebuchet MS"/>
                <a:cs typeface="Trebuchet MS"/>
              </a:rPr>
              <a:t>   </a:t>
            </a:r>
            <a:r>
              <a:rPr sz="2800" b="1" i="1" spc="-25">
                <a:solidFill>
                  <a:srgbClr val="535353"/>
                </a:solidFill>
                <a:latin typeface="Trebuchet MS"/>
                <a:cs typeface="Trebuchet MS"/>
              </a:rPr>
              <a:t>Oscillator</a:t>
            </a:r>
            <a:r>
              <a:rPr sz="2800" b="1" i="1" spc="-175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sz="2800" b="1" i="1" spc="-40" dirty="0">
                <a:solidFill>
                  <a:srgbClr val="535353"/>
                </a:solidFill>
                <a:latin typeface="Trebuchet MS"/>
                <a:cs typeface="Trebuchet MS"/>
              </a:rPr>
              <a:t>Circuit </a:t>
            </a:r>
            <a:r>
              <a:rPr sz="2800" b="1" i="1" spc="-830" dirty="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sz="6000" b="1" spc="89" baseline="-6250" dirty="0">
                <a:solidFill>
                  <a:srgbClr val="535353"/>
                </a:solidFill>
                <a:latin typeface="Arial"/>
                <a:cs typeface="Arial"/>
              </a:rPr>
              <a:t>04 </a:t>
            </a:r>
            <a:r>
              <a:rPr sz="2800" b="1" i="1" spc="-45" dirty="0">
                <a:solidFill>
                  <a:srgbClr val="535353"/>
                </a:solidFill>
                <a:latin typeface="Trebuchet MS"/>
                <a:cs typeface="Trebuchet MS"/>
              </a:rPr>
              <a:t>Parallel </a:t>
            </a:r>
            <a:r>
              <a:rPr sz="2800" b="1" spc="190" dirty="0">
                <a:solidFill>
                  <a:srgbClr val="535353"/>
                </a:solidFill>
                <a:latin typeface="Arial"/>
                <a:cs typeface="Arial"/>
              </a:rPr>
              <a:t>I/O </a:t>
            </a:r>
            <a:r>
              <a:rPr sz="2800" b="1" spc="95" dirty="0">
                <a:solidFill>
                  <a:srgbClr val="535353"/>
                </a:solidFill>
                <a:latin typeface="Arial"/>
                <a:cs typeface="Arial"/>
              </a:rPr>
              <a:t>Port </a:t>
            </a:r>
            <a:r>
              <a:rPr sz="2800" b="1" spc="-76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6000" b="1" spc="89" baseline="-2083" dirty="0">
                <a:solidFill>
                  <a:srgbClr val="535353"/>
                </a:solidFill>
                <a:latin typeface="Arial"/>
                <a:cs typeface="Arial"/>
              </a:rPr>
              <a:t>05</a:t>
            </a:r>
            <a:r>
              <a:rPr sz="6000" b="1" spc="540" baseline="-2083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535353"/>
                </a:solidFill>
                <a:latin typeface="Trebuchet MS"/>
                <a:cs typeface="Trebuchet MS"/>
              </a:rPr>
              <a:t>Time/Counter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01417"/>
            <a:ext cx="0" cy="3880485"/>
          </a:xfrm>
          <a:custGeom>
            <a:avLst/>
            <a:gdLst/>
            <a:ahLst/>
            <a:cxnLst/>
            <a:rect l="l" t="t" r="r" b="b"/>
            <a:pathLst>
              <a:path h="3880485">
                <a:moveTo>
                  <a:pt x="0" y="0"/>
                </a:moveTo>
                <a:lnTo>
                  <a:pt x="0" y="3880446"/>
                </a:lnTo>
              </a:path>
            </a:pathLst>
          </a:custGeom>
          <a:ln w="6096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53667" y="1534958"/>
            <a:ext cx="67170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26430" algn="l"/>
              </a:tabLst>
            </a:pPr>
            <a:r>
              <a:rPr sz="2800" b="1" spc="10" dirty="0">
                <a:solidFill>
                  <a:srgbClr val="535353"/>
                </a:solidFill>
                <a:latin typeface="Arial"/>
                <a:cs typeface="Arial"/>
              </a:rPr>
              <a:t>(RAM</a:t>
            </a:r>
            <a:r>
              <a:rPr sz="2800" b="1" spc="5" dirty="0">
                <a:solidFill>
                  <a:srgbClr val="535353"/>
                </a:solidFill>
                <a:latin typeface="Arial"/>
                <a:cs typeface="Arial"/>
              </a:rPr>
              <a:t>)</a:t>
            </a:r>
            <a:r>
              <a:rPr sz="2800" b="1" dirty="0">
                <a:solidFill>
                  <a:srgbClr val="535353"/>
                </a:solidFill>
                <a:latin typeface="Arial"/>
                <a:cs typeface="Arial"/>
              </a:rPr>
              <a:t>	</a:t>
            </a:r>
            <a:r>
              <a:rPr sz="2800" b="1" spc="-50" dirty="0">
                <a:solidFill>
                  <a:srgbClr val="535353"/>
                </a:solidFill>
                <a:latin typeface="Arial"/>
                <a:cs typeface="Arial"/>
              </a:rPr>
              <a:t>(ADC)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5458" y="158368"/>
            <a:ext cx="11194415" cy="1463675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290"/>
              </a:spcBef>
            </a:pPr>
            <a:r>
              <a:rPr sz="3200" spc="45" dirty="0">
                <a:solidFill>
                  <a:srgbClr val="535353"/>
                </a:solidFill>
                <a:latin typeface="Microsoft Sans Serif"/>
                <a:cs typeface="Microsoft Sans Serif"/>
              </a:rPr>
              <a:t>Terdapat</a:t>
            </a:r>
            <a:r>
              <a:rPr sz="3200" spc="-1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3200" spc="45" dirty="0">
                <a:solidFill>
                  <a:srgbClr val="535353"/>
                </a:solidFill>
                <a:latin typeface="Microsoft Sans Serif"/>
                <a:cs typeface="Microsoft Sans Serif"/>
              </a:rPr>
              <a:t>10</a:t>
            </a:r>
            <a:r>
              <a:rPr sz="3200" spc="-2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3200" spc="55" dirty="0">
                <a:solidFill>
                  <a:srgbClr val="535353"/>
                </a:solidFill>
                <a:latin typeface="Microsoft Sans Serif"/>
                <a:cs typeface="Microsoft Sans Serif"/>
              </a:rPr>
              <a:t>jenis</a:t>
            </a:r>
            <a:r>
              <a:rPr sz="3200" spc="-1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3200" spc="135" dirty="0">
                <a:solidFill>
                  <a:srgbClr val="535353"/>
                </a:solidFill>
                <a:latin typeface="Microsoft Sans Serif"/>
                <a:cs typeface="Microsoft Sans Serif"/>
              </a:rPr>
              <a:t>memori,</a:t>
            </a:r>
            <a:r>
              <a:rPr sz="3200" spc="1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3200" spc="90" dirty="0">
                <a:solidFill>
                  <a:srgbClr val="535353"/>
                </a:solidFill>
                <a:latin typeface="Microsoft Sans Serif"/>
                <a:cs typeface="Microsoft Sans Serif"/>
              </a:rPr>
              <a:t>antara</a:t>
            </a:r>
            <a:r>
              <a:rPr sz="3200" spc="-2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3200" spc="60" dirty="0">
                <a:solidFill>
                  <a:srgbClr val="535353"/>
                </a:solidFill>
                <a:latin typeface="Microsoft Sans Serif"/>
                <a:cs typeface="Microsoft Sans Serif"/>
              </a:rPr>
              <a:t>lain:</a:t>
            </a:r>
            <a:endParaRPr sz="3200">
              <a:latin typeface="Microsoft Sans Serif"/>
              <a:cs typeface="Microsoft Sans Serif"/>
            </a:endParaRPr>
          </a:p>
          <a:p>
            <a:pPr marL="63500">
              <a:lnSpc>
                <a:spcPct val="100000"/>
              </a:lnSpc>
              <a:spcBef>
                <a:spcPts val="1495"/>
              </a:spcBef>
              <a:tabLst>
                <a:tab pos="5777230" algn="l"/>
              </a:tabLst>
            </a:pPr>
            <a:r>
              <a:rPr sz="6000" b="1" spc="82" baseline="-27083" dirty="0">
                <a:solidFill>
                  <a:srgbClr val="535353"/>
                </a:solidFill>
                <a:latin typeface="Arial"/>
                <a:cs typeface="Arial"/>
              </a:rPr>
              <a:t>01</a:t>
            </a:r>
            <a:r>
              <a:rPr sz="6000" b="1" spc="585" baseline="-27083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800" b="1" i="1" spc="55" dirty="0">
                <a:solidFill>
                  <a:srgbClr val="535353"/>
                </a:solidFill>
                <a:latin typeface="Trebuchet MS"/>
                <a:cs typeface="Trebuchet MS"/>
              </a:rPr>
              <a:t>Random</a:t>
            </a:r>
            <a:r>
              <a:rPr sz="2800" b="1" i="1" spc="-145" dirty="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sz="2800" b="1" i="1" spc="15" dirty="0">
                <a:solidFill>
                  <a:srgbClr val="535353"/>
                </a:solidFill>
                <a:latin typeface="Trebuchet MS"/>
                <a:cs typeface="Trebuchet MS"/>
              </a:rPr>
              <a:t>Access</a:t>
            </a:r>
            <a:r>
              <a:rPr sz="2800" b="1" i="1" spc="-130" dirty="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sz="2800" b="1" i="1" spc="55" dirty="0">
                <a:solidFill>
                  <a:srgbClr val="535353"/>
                </a:solidFill>
                <a:latin typeface="Trebuchet MS"/>
                <a:cs typeface="Trebuchet MS"/>
              </a:rPr>
              <a:t>Memory</a:t>
            </a:r>
            <a:r>
              <a:rPr sz="2800" b="1" i="1" dirty="0">
                <a:solidFill>
                  <a:srgbClr val="535353"/>
                </a:solidFill>
                <a:latin typeface="Trebuchet MS"/>
                <a:cs typeface="Trebuchet MS"/>
              </a:rPr>
              <a:t>	</a:t>
            </a:r>
            <a:r>
              <a:rPr sz="6000" b="1" spc="82" baseline="-27083" dirty="0">
                <a:solidFill>
                  <a:srgbClr val="535353"/>
                </a:solidFill>
                <a:latin typeface="Arial"/>
                <a:cs typeface="Arial"/>
              </a:rPr>
              <a:t>06</a:t>
            </a:r>
            <a:r>
              <a:rPr sz="6000" b="1" spc="585" baseline="-27083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800" b="1" i="1" spc="25" dirty="0">
                <a:solidFill>
                  <a:srgbClr val="535353"/>
                </a:solidFill>
                <a:latin typeface="Trebuchet MS"/>
                <a:cs typeface="Trebuchet MS"/>
              </a:rPr>
              <a:t>Analog</a:t>
            </a:r>
            <a:r>
              <a:rPr sz="2800" b="1" i="1" spc="-130" dirty="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sz="2800" b="1" i="1" spc="-630" dirty="0">
                <a:solidFill>
                  <a:srgbClr val="535353"/>
                </a:solidFill>
                <a:latin typeface="Trebuchet MS"/>
                <a:cs typeface="Trebuchet MS"/>
              </a:rPr>
              <a:t>T</a:t>
            </a:r>
            <a:r>
              <a:rPr sz="2800" b="1" i="1" spc="40" dirty="0">
                <a:solidFill>
                  <a:srgbClr val="535353"/>
                </a:solidFill>
                <a:latin typeface="Trebuchet MS"/>
                <a:cs typeface="Trebuchet MS"/>
              </a:rPr>
              <a:t>o</a:t>
            </a:r>
            <a:r>
              <a:rPr sz="2800" b="1" i="1" spc="-114" dirty="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sz="2800" b="1" i="1" spc="-25" dirty="0">
                <a:solidFill>
                  <a:srgbClr val="535353"/>
                </a:solidFill>
                <a:latin typeface="Trebuchet MS"/>
                <a:cs typeface="Trebuchet MS"/>
              </a:rPr>
              <a:t>Digital</a:t>
            </a:r>
            <a:r>
              <a:rPr sz="2800" b="1" i="1" spc="-114" dirty="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sz="2800" b="1" i="1" spc="10" dirty="0">
                <a:solidFill>
                  <a:srgbClr val="535353"/>
                </a:solidFill>
                <a:latin typeface="Trebuchet MS"/>
                <a:cs typeface="Trebuchet MS"/>
              </a:rPr>
              <a:t>Conv</a:t>
            </a:r>
            <a:r>
              <a:rPr sz="2800" b="1" i="1" dirty="0">
                <a:solidFill>
                  <a:srgbClr val="535353"/>
                </a:solidFill>
                <a:latin typeface="Trebuchet MS"/>
                <a:cs typeface="Trebuchet MS"/>
              </a:rPr>
              <a:t>e</a:t>
            </a:r>
            <a:r>
              <a:rPr sz="2800" b="1" i="1" spc="-55" dirty="0">
                <a:solidFill>
                  <a:srgbClr val="535353"/>
                </a:solidFill>
                <a:latin typeface="Trebuchet MS"/>
                <a:cs typeface="Trebuchet MS"/>
              </a:rPr>
              <a:t>rter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49847" y="1883599"/>
            <a:ext cx="54273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0" b="1" spc="82" baseline="-31250" dirty="0">
                <a:solidFill>
                  <a:srgbClr val="535353"/>
                </a:solidFill>
                <a:latin typeface="Arial"/>
                <a:cs typeface="Arial"/>
              </a:rPr>
              <a:t>07</a:t>
            </a:r>
            <a:r>
              <a:rPr sz="6000" b="1" spc="585" baseline="-3125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800" b="1" i="1" spc="-15" dirty="0">
                <a:solidFill>
                  <a:srgbClr val="535353"/>
                </a:solidFill>
                <a:latin typeface="Trebuchet MS"/>
                <a:cs typeface="Trebuchet MS"/>
              </a:rPr>
              <a:t>Digita</a:t>
            </a:r>
            <a:r>
              <a:rPr sz="2800" b="1" i="1" spc="-65" dirty="0">
                <a:solidFill>
                  <a:srgbClr val="535353"/>
                </a:solidFill>
                <a:latin typeface="Trebuchet MS"/>
                <a:cs typeface="Trebuchet MS"/>
              </a:rPr>
              <a:t>l</a:t>
            </a:r>
            <a:r>
              <a:rPr sz="2800" b="1" i="1" spc="-114" dirty="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sz="2800" b="1" i="1" spc="-635" dirty="0">
                <a:solidFill>
                  <a:srgbClr val="535353"/>
                </a:solidFill>
                <a:latin typeface="Trebuchet MS"/>
                <a:cs typeface="Trebuchet MS"/>
              </a:rPr>
              <a:t>T</a:t>
            </a:r>
            <a:r>
              <a:rPr sz="2800" b="1" i="1" spc="40" dirty="0">
                <a:solidFill>
                  <a:srgbClr val="535353"/>
                </a:solidFill>
                <a:latin typeface="Trebuchet MS"/>
                <a:cs typeface="Trebuchet MS"/>
              </a:rPr>
              <a:t>o</a:t>
            </a:r>
            <a:r>
              <a:rPr sz="2800" b="1" i="1" spc="-114" dirty="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sz="2800" b="1" i="1" spc="25" dirty="0">
                <a:solidFill>
                  <a:srgbClr val="535353"/>
                </a:solidFill>
                <a:latin typeface="Trebuchet MS"/>
                <a:cs typeface="Trebuchet MS"/>
              </a:rPr>
              <a:t>Analog</a:t>
            </a:r>
            <a:r>
              <a:rPr sz="2800" b="1" i="1" spc="-114" dirty="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sz="2800" b="1" i="1" spc="10" dirty="0">
                <a:solidFill>
                  <a:srgbClr val="535353"/>
                </a:solidFill>
                <a:latin typeface="Trebuchet MS"/>
                <a:cs typeface="Trebuchet MS"/>
              </a:rPr>
              <a:t>Con</a:t>
            </a:r>
            <a:r>
              <a:rPr sz="2800" b="1" i="1" dirty="0">
                <a:solidFill>
                  <a:srgbClr val="535353"/>
                </a:solidFill>
                <a:latin typeface="Trebuchet MS"/>
                <a:cs typeface="Trebuchet MS"/>
              </a:rPr>
              <a:t>v</a:t>
            </a:r>
            <a:r>
              <a:rPr sz="2800" b="1" i="1" spc="-45" dirty="0">
                <a:solidFill>
                  <a:srgbClr val="535353"/>
                </a:solidFill>
                <a:latin typeface="Trebuchet MS"/>
                <a:cs typeface="Trebuchet MS"/>
              </a:rPr>
              <a:t>erter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2003" y="2445248"/>
            <a:ext cx="98869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20" dirty="0">
                <a:solidFill>
                  <a:srgbClr val="535353"/>
                </a:solidFill>
                <a:latin typeface="Arial"/>
                <a:cs typeface="Arial"/>
              </a:rPr>
              <a:t>(</a:t>
            </a:r>
            <a:r>
              <a:rPr sz="2800" b="1" spc="-10" dirty="0">
                <a:solidFill>
                  <a:srgbClr val="535353"/>
                </a:solidFill>
                <a:latin typeface="Arial"/>
                <a:cs typeface="Arial"/>
              </a:rPr>
              <a:t>D</a:t>
            </a:r>
            <a:r>
              <a:rPr sz="2800" b="1" spc="-150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800" b="1" spc="-114" dirty="0">
                <a:solidFill>
                  <a:srgbClr val="535353"/>
                </a:solidFill>
                <a:latin typeface="Arial"/>
                <a:cs typeface="Arial"/>
              </a:rPr>
              <a:t>C)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72707" y="2834641"/>
            <a:ext cx="5404485" cy="20269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808990" indent="-771525">
              <a:lnSpc>
                <a:spcPct val="100000"/>
              </a:lnSpc>
              <a:spcBef>
                <a:spcPts val="459"/>
              </a:spcBef>
              <a:buSzPct val="142857"/>
              <a:buFont typeface="Arial"/>
              <a:buAutoNum type="arabicPeriod" startAt="8"/>
              <a:tabLst>
                <a:tab pos="809625" algn="l"/>
              </a:tabLst>
            </a:pPr>
            <a:r>
              <a:rPr sz="2800" b="1" i="1" spc="5" dirty="0">
                <a:solidFill>
                  <a:srgbClr val="535353"/>
                </a:solidFill>
                <a:latin typeface="Trebuchet MS"/>
                <a:cs typeface="Trebuchet MS"/>
              </a:rPr>
              <a:t>Interrupt</a:t>
            </a:r>
            <a:r>
              <a:rPr sz="2800" b="1" i="1" spc="-170" dirty="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sz="2800" b="1" i="1" spc="-10" dirty="0">
                <a:solidFill>
                  <a:srgbClr val="535353"/>
                </a:solidFill>
                <a:latin typeface="Trebuchet MS"/>
                <a:cs typeface="Trebuchet MS"/>
              </a:rPr>
              <a:t>Control</a:t>
            </a:r>
            <a:endParaRPr sz="2800">
              <a:latin typeface="Trebuchet MS"/>
              <a:cs typeface="Trebuchet MS"/>
            </a:endParaRPr>
          </a:p>
          <a:p>
            <a:pPr marL="808990" indent="-771525">
              <a:lnSpc>
                <a:spcPct val="100000"/>
              </a:lnSpc>
              <a:spcBef>
                <a:spcPts val="359"/>
              </a:spcBef>
              <a:buSzPct val="142857"/>
              <a:buFont typeface="Arial"/>
              <a:buAutoNum type="arabicPeriod" startAt="8"/>
              <a:tabLst>
                <a:tab pos="809625" algn="l"/>
              </a:tabLst>
            </a:pPr>
            <a:r>
              <a:rPr sz="2800" b="1" i="1" spc="-15" dirty="0">
                <a:solidFill>
                  <a:srgbClr val="535353"/>
                </a:solidFill>
                <a:latin typeface="Trebuchet MS"/>
                <a:cs typeface="Trebuchet MS"/>
              </a:rPr>
              <a:t>Special</a:t>
            </a:r>
            <a:r>
              <a:rPr sz="2800" b="1" i="1" spc="-125" dirty="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sz="2800" b="1" i="1" spc="10" dirty="0">
                <a:solidFill>
                  <a:srgbClr val="535353"/>
                </a:solidFill>
                <a:latin typeface="Trebuchet MS"/>
                <a:cs typeface="Trebuchet MS"/>
              </a:rPr>
              <a:t>Functioning</a:t>
            </a:r>
            <a:r>
              <a:rPr sz="2800" b="1" i="1" spc="-155" dirty="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sz="2800" b="1" i="1" spc="15" dirty="0">
                <a:solidFill>
                  <a:srgbClr val="535353"/>
                </a:solidFill>
                <a:latin typeface="Trebuchet MS"/>
                <a:cs typeface="Trebuchet MS"/>
              </a:rPr>
              <a:t>Block</a:t>
            </a:r>
            <a:endParaRPr sz="28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640"/>
              </a:spcBef>
            </a:pPr>
            <a:r>
              <a:rPr sz="6000" b="1" spc="82" baseline="-11111" dirty="0">
                <a:solidFill>
                  <a:srgbClr val="535353"/>
                </a:solidFill>
                <a:latin typeface="Arial"/>
                <a:cs typeface="Arial"/>
              </a:rPr>
              <a:t>10</a:t>
            </a:r>
            <a:r>
              <a:rPr sz="6000" b="1" spc="547" baseline="-11111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535353"/>
                </a:solidFill>
                <a:latin typeface="Trebuchet MS"/>
                <a:cs typeface="Trebuchet MS"/>
              </a:rPr>
              <a:t>Read</a:t>
            </a:r>
            <a:r>
              <a:rPr sz="2800" b="1" i="1" spc="-140" dirty="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sz="2800" b="1" i="1" spc="-70" dirty="0">
                <a:solidFill>
                  <a:srgbClr val="535353"/>
                </a:solidFill>
                <a:latin typeface="Trebuchet MS"/>
                <a:cs typeface="Trebuchet MS"/>
              </a:rPr>
              <a:t>Write</a:t>
            </a:r>
            <a:r>
              <a:rPr sz="2800" b="1" i="1" spc="-125" dirty="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sz="2800" b="1" i="1" spc="55" dirty="0">
                <a:solidFill>
                  <a:srgbClr val="535353"/>
                </a:solidFill>
                <a:latin typeface="Trebuchet MS"/>
                <a:cs typeface="Trebuchet MS"/>
              </a:rPr>
              <a:t>Memory</a:t>
            </a:r>
            <a:r>
              <a:rPr sz="2800" b="1" i="1" spc="-155" dirty="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sz="2800" b="1" spc="45" dirty="0">
                <a:solidFill>
                  <a:srgbClr val="535353"/>
                </a:solidFill>
                <a:latin typeface="Arial"/>
                <a:cs typeface="Arial"/>
              </a:rPr>
              <a:t>(RWM)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67143" y="2201417"/>
            <a:ext cx="0" cy="4025265"/>
          </a:xfrm>
          <a:custGeom>
            <a:avLst/>
            <a:gdLst/>
            <a:ahLst/>
            <a:cxnLst/>
            <a:rect l="l" t="t" r="r" b="b"/>
            <a:pathLst>
              <a:path h="4025265">
                <a:moveTo>
                  <a:pt x="0" y="0"/>
                </a:moveTo>
                <a:lnTo>
                  <a:pt x="0" y="4025176"/>
                </a:lnTo>
              </a:path>
            </a:pathLst>
          </a:custGeom>
          <a:ln w="6096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15" dirty="0"/>
              <a:t>1903</a:t>
            </a:r>
            <a:r>
              <a:rPr spc="-20" dirty="0"/>
              <a:t>ARKOM10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30888" y="147827"/>
            <a:ext cx="1270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40" dirty="0"/>
              <a:t>RANDOM</a:t>
            </a:r>
            <a:r>
              <a:rPr spc="-235" dirty="0"/>
              <a:t> </a:t>
            </a:r>
            <a:r>
              <a:rPr spc="95" dirty="0"/>
              <a:t>ACCESS</a:t>
            </a:r>
            <a:r>
              <a:rPr spc="-235" dirty="0"/>
              <a:t> </a:t>
            </a:r>
            <a:r>
              <a:rPr spc="150" dirty="0"/>
              <a:t>MEMORY</a:t>
            </a:r>
          </a:p>
        </p:txBody>
      </p:sp>
      <p:sp>
        <p:nvSpPr>
          <p:cNvPr id="4" name="object 4"/>
          <p:cNvSpPr/>
          <p:nvPr/>
        </p:nvSpPr>
        <p:spPr>
          <a:xfrm>
            <a:off x="231394" y="1729228"/>
            <a:ext cx="1143000" cy="796290"/>
          </a:xfrm>
          <a:custGeom>
            <a:avLst/>
            <a:gdLst/>
            <a:ahLst/>
            <a:cxnLst/>
            <a:rect l="l" t="t" r="r" b="b"/>
            <a:pathLst>
              <a:path w="1143000" h="796290">
                <a:moveTo>
                  <a:pt x="1143000" y="0"/>
                </a:moveTo>
                <a:lnTo>
                  <a:pt x="0" y="0"/>
                </a:lnTo>
                <a:lnTo>
                  <a:pt x="0" y="796289"/>
                </a:lnTo>
                <a:lnTo>
                  <a:pt x="1143000" y="796289"/>
                </a:lnTo>
                <a:lnTo>
                  <a:pt x="1143000" y="0"/>
                </a:lnTo>
                <a:close/>
              </a:path>
            </a:pathLst>
          </a:custGeom>
          <a:solidFill>
            <a:srgbClr val="51A0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81749" y="0"/>
            <a:ext cx="2609215" cy="6858000"/>
            <a:chOff x="381749" y="0"/>
            <a:chExt cx="2609215" cy="6858000"/>
          </a:xfrm>
        </p:grpSpPr>
        <p:sp>
          <p:nvSpPr>
            <p:cNvPr id="6" name="object 6"/>
            <p:cNvSpPr/>
            <p:nvPr/>
          </p:nvSpPr>
          <p:spPr>
            <a:xfrm>
              <a:off x="1428750" y="0"/>
              <a:ext cx="514350" cy="6858000"/>
            </a:xfrm>
            <a:custGeom>
              <a:avLst/>
              <a:gdLst/>
              <a:ahLst/>
              <a:cxnLst/>
              <a:rect l="l" t="t" r="r" b="b"/>
              <a:pathLst>
                <a:path w="514350" h="6858000">
                  <a:moveTo>
                    <a:pt x="51435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514350" y="6858000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3746753"/>
              <a:ext cx="2494026" cy="249936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10324" y="3718178"/>
              <a:ext cx="2552065" cy="2557145"/>
            </a:xfrm>
            <a:custGeom>
              <a:avLst/>
              <a:gdLst/>
              <a:ahLst/>
              <a:cxnLst/>
              <a:rect l="l" t="t" r="r" b="b"/>
              <a:pathLst>
                <a:path w="2552065" h="2557145">
                  <a:moveTo>
                    <a:pt x="1275981" y="0"/>
                  </a:moveTo>
                  <a:lnTo>
                    <a:pt x="1341640" y="1651"/>
                  </a:lnTo>
                  <a:lnTo>
                    <a:pt x="1406283" y="6477"/>
                  </a:lnTo>
                  <a:lnTo>
                    <a:pt x="1470037" y="14605"/>
                  </a:lnTo>
                  <a:lnTo>
                    <a:pt x="1532902" y="26035"/>
                  </a:lnTo>
                  <a:lnTo>
                    <a:pt x="1594624" y="40132"/>
                  </a:lnTo>
                  <a:lnTo>
                    <a:pt x="1655203" y="57658"/>
                  </a:lnTo>
                  <a:lnTo>
                    <a:pt x="1714385" y="77470"/>
                  </a:lnTo>
                  <a:lnTo>
                    <a:pt x="1772551" y="100330"/>
                  </a:lnTo>
                  <a:lnTo>
                    <a:pt x="1828939" y="126238"/>
                  </a:lnTo>
                  <a:lnTo>
                    <a:pt x="1884184" y="154305"/>
                  </a:lnTo>
                  <a:lnTo>
                    <a:pt x="1937397" y="185166"/>
                  </a:lnTo>
                  <a:lnTo>
                    <a:pt x="1989594" y="218567"/>
                  </a:lnTo>
                  <a:lnTo>
                    <a:pt x="2087130" y="291846"/>
                  </a:lnTo>
                  <a:lnTo>
                    <a:pt x="2178062" y="374269"/>
                  </a:lnTo>
                  <a:lnTo>
                    <a:pt x="2260104" y="465201"/>
                  </a:lnTo>
                  <a:lnTo>
                    <a:pt x="2333383" y="563118"/>
                  </a:lnTo>
                  <a:lnTo>
                    <a:pt x="2366784" y="615442"/>
                  </a:lnTo>
                  <a:lnTo>
                    <a:pt x="2397645" y="669036"/>
                  </a:lnTo>
                  <a:lnTo>
                    <a:pt x="2425712" y="724281"/>
                  </a:lnTo>
                  <a:lnTo>
                    <a:pt x="2451239" y="780669"/>
                  </a:lnTo>
                  <a:lnTo>
                    <a:pt x="2473972" y="838708"/>
                  </a:lnTo>
                  <a:lnTo>
                    <a:pt x="2494292" y="898017"/>
                  </a:lnTo>
                  <a:lnTo>
                    <a:pt x="2511310" y="958977"/>
                  </a:lnTo>
                  <a:lnTo>
                    <a:pt x="2525534" y="1020572"/>
                  </a:lnTo>
                  <a:lnTo>
                    <a:pt x="2536964" y="1083564"/>
                  </a:lnTo>
                  <a:lnTo>
                    <a:pt x="2544584" y="1147699"/>
                  </a:lnTo>
                  <a:lnTo>
                    <a:pt x="2549918" y="1212469"/>
                  </a:lnTo>
                  <a:lnTo>
                    <a:pt x="2551569" y="1278382"/>
                  </a:lnTo>
                  <a:lnTo>
                    <a:pt x="2549918" y="1344041"/>
                  </a:lnTo>
                  <a:lnTo>
                    <a:pt x="2545092" y="1408938"/>
                  </a:lnTo>
                  <a:lnTo>
                    <a:pt x="2536964" y="1473200"/>
                  </a:lnTo>
                  <a:lnTo>
                    <a:pt x="2525534" y="1536065"/>
                  </a:lnTo>
                  <a:lnTo>
                    <a:pt x="2511310" y="1597787"/>
                  </a:lnTo>
                  <a:lnTo>
                    <a:pt x="2494292" y="1658239"/>
                  </a:lnTo>
                  <a:lnTo>
                    <a:pt x="2473972" y="1717929"/>
                  </a:lnTo>
                  <a:lnTo>
                    <a:pt x="2451239" y="1775968"/>
                  </a:lnTo>
                  <a:lnTo>
                    <a:pt x="2425712" y="1832483"/>
                  </a:lnTo>
                  <a:lnTo>
                    <a:pt x="2397645" y="1887651"/>
                  </a:lnTo>
                  <a:lnTo>
                    <a:pt x="2366784" y="1941271"/>
                  </a:lnTo>
                  <a:lnTo>
                    <a:pt x="2333383" y="1993519"/>
                  </a:lnTo>
                  <a:lnTo>
                    <a:pt x="2260104" y="2091436"/>
                  </a:lnTo>
                  <a:lnTo>
                    <a:pt x="2178062" y="2182380"/>
                  </a:lnTo>
                  <a:lnTo>
                    <a:pt x="2087130" y="2264803"/>
                  </a:lnTo>
                  <a:lnTo>
                    <a:pt x="1989594" y="2338057"/>
                  </a:lnTo>
                  <a:lnTo>
                    <a:pt x="1937270" y="2371547"/>
                  </a:lnTo>
                  <a:lnTo>
                    <a:pt x="1883676" y="2402395"/>
                  </a:lnTo>
                  <a:lnTo>
                    <a:pt x="1828939" y="2430411"/>
                  </a:lnTo>
                  <a:lnTo>
                    <a:pt x="1772551" y="2455964"/>
                  </a:lnTo>
                  <a:lnTo>
                    <a:pt x="1714385" y="2479128"/>
                  </a:lnTo>
                  <a:lnTo>
                    <a:pt x="1655203" y="2499017"/>
                  </a:lnTo>
                  <a:lnTo>
                    <a:pt x="1594624" y="2516479"/>
                  </a:lnTo>
                  <a:lnTo>
                    <a:pt x="1532902" y="2530716"/>
                  </a:lnTo>
                  <a:lnTo>
                    <a:pt x="1469910" y="2541676"/>
                  </a:lnTo>
                  <a:lnTo>
                    <a:pt x="1406283" y="2549779"/>
                  </a:lnTo>
                  <a:lnTo>
                    <a:pt x="1341386" y="2555049"/>
                  </a:lnTo>
                  <a:lnTo>
                    <a:pt x="1275981" y="2556675"/>
                  </a:lnTo>
                  <a:lnTo>
                    <a:pt x="1210195" y="2555049"/>
                  </a:lnTo>
                  <a:lnTo>
                    <a:pt x="1145679" y="2550185"/>
                  </a:lnTo>
                  <a:lnTo>
                    <a:pt x="1081544" y="2542057"/>
                  </a:lnTo>
                  <a:lnTo>
                    <a:pt x="1019060" y="2530690"/>
                  </a:lnTo>
                  <a:lnTo>
                    <a:pt x="956830" y="2516479"/>
                  </a:lnTo>
                  <a:lnTo>
                    <a:pt x="896378" y="2499017"/>
                  </a:lnTo>
                  <a:lnTo>
                    <a:pt x="837145" y="2479141"/>
                  </a:lnTo>
                  <a:lnTo>
                    <a:pt x="779399" y="2456370"/>
                  </a:lnTo>
                  <a:lnTo>
                    <a:pt x="722579" y="2430399"/>
                  </a:lnTo>
                  <a:lnTo>
                    <a:pt x="667804" y="2402395"/>
                  </a:lnTo>
                  <a:lnTo>
                    <a:pt x="614172" y="2371521"/>
                  </a:lnTo>
                  <a:lnTo>
                    <a:pt x="562330" y="2338044"/>
                  </a:lnTo>
                  <a:lnTo>
                    <a:pt x="464426" y="2264816"/>
                  </a:lnTo>
                  <a:lnTo>
                    <a:pt x="373456" y="2182380"/>
                  </a:lnTo>
                  <a:lnTo>
                    <a:pt x="291426" y="2091423"/>
                  </a:lnTo>
                  <a:lnTo>
                    <a:pt x="218224" y="1993138"/>
                  </a:lnTo>
                  <a:lnTo>
                    <a:pt x="184759" y="1941322"/>
                  </a:lnTo>
                  <a:lnTo>
                    <a:pt x="153860" y="1887651"/>
                  </a:lnTo>
                  <a:lnTo>
                    <a:pt x="125857" y="1832483"/>
                  </a:lnTo>
                  <a:lnTo>
                    <a:pt x="100279" y="1775968"/>
                  </a:lnTo>
                  <a:lnTo>
                    <a:pt x="77546" y="1717929"/>
                  </a:lnTo>
                  <a:lnTo>
                    <a:pt x="57251" y="1658239"/>
                  </a:lnTo>
                  <a:lnTo>
                    <a:pt x="40182" y="1597787"/>
                  </a:lnTo>
                  <a:lnTo>
                    <a:pt x="25984" y="1535684"/>
                  </a:lnTo>
                  <a:lnTo>
                    <a:pt x="14617" y="1472819"/>
                  </a:lnTo>
                  <a:lnTo>
                    <a:pt x="6502" y="1409065"/>
                  </a:lnTo>
                  <a:lnTo>
                    <a:pt x="1625" y="1344041"/>
                  </a:lnTo>
                  <a:lnTo>
                    <a:pt x="0" y="1278382"/>
                  </a:lnTo>
                  <a:lnTo>
                    <a:pt x="1625" y="1212596"/>
                  </a:lnTo>
                  <a:lnTo>
                    <a:pt x="6502" y="1147699"/>
                  </a:lnTo>
                  <a:lnTo>
                    <a:pt x="14617" y="1083437"/>
                  </a:lnTo>
                  <a:lnTo>
                    <a:pt x="25984" y="1020572"/>
                  </a:lnTo>
                  <a:lnTo>
                    <a:pt x="40182" y="958850"/>
                  </a:lnTo>
                  <a:lnTo>
                    <a:pt x="57251" y="898398"/>
                  </a:lnTo>
                  <a:lnTo>
                    <a:pt x="77546" y="838708"/>
                  </a:lnTo>
                  <a:lnTo>
                    <a:pt x="100279" y="780669"/>
                  </a:lnTo>
                  <a:lnTo>
                    <a:pt x="125857" y="724281"/>
                  </a:lnTo>
                  <a:lnTo>
                    <a:pt x="153860" y="669036"/>
                  </a:lnTo>
                  <a:lnTo>
                    <a:pt x="184734" y="615442"/>
                  </a:lnTo>
                  <a:lnTo>
                    <a:pt x="218211" y="563118"/>
                  </a:lnTo>
                  <a:lnTo>
                    <a:pt x="291439" y="465201"/>
                  </a:lnTo>
                  <a:lnTo>
                    <a:pt x="373456" y="374269"/>
                  </a:lnTo>
                  <a:lnTo>
                    <a:pt x="464426" y="291846"/>
                  </a:lnTo>
                  <a:lnTo>
                    <a:pt x="562330" y="218567"/>
                  </a:lnTo>
                  <a:lnTo>
                    <a:pt x="614172" y="185166"/>
                  </a:lnTo>
                  <a:lnTo>
                    <a:pt x="667740" y="154305"/>
                  </a:lnTo>
                  <a:lnTo>
                    <a:pt x="722579" y="125857"/>
                  </a:lnTo>
                  <a:lnTo>
                    <a:pt x="779475" y="100330"/>
                  </a:lnTo>
                  <a:lnTo>
                    <a:pt x="837069" y="77597"/>
                  </a:lnTo>
                  <a:lnTo>
                    <a:pt x="896378" y="57277"/>
                  </a:lnTo>
                  <a:lnTo>
                    <a:pt x="956957" y="40132"/>
                  </a:lnTo>
                  <a:lnTo>
                    <a:pt x="1019060" y="26035"/>
                  </a:lnTo>
                  <a:lnTo>
                    <a:pt x="1081544" y="14605"/>
                  </a:lnTo>
                  <a:lnTo>
                    <a:pt x="1145679" y="6477"/>
                  </a:lnTo>
                  <a:lnTo>
                    <a:pt x="1210195" y="1651"/>
                  </a:lnTo>
                  <a:lnTo>
                    <a:pt x="1275981" y="0"/>
                  </a:lnTo>
                  <a:close/>
                </a:path>
              </a:pathLst>
            </a:custGeom>
            <a:ln w="57150">
              <a:solidFill>
                <a:srgbClr val="51A0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83108" y="1611753"/>
            <a:ext cx="50419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1" spc="9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15" dirty="0"/>
              <a:t>1903</a:t>
            </a:r>
            <a:r>
              <a:rPr spc="-20" dirty="0"/>
              <a:t>ARKOM10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212594" y="564458"/>
            <a:ext cx="9164320" cy="5327650"/>
          </a:xfrm>
          <a:prstGeom prst="rect">
            <a:avLst/>
          </a:prstGeom>
        </p:spPr>
        <p:txBody>
          <a:bodyPr vert="horz" wrap="square" lIns="0" tIns="41655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79"/>
              </a:spcBef>
            </a:pPr>
            <a:r>
              <a:rPr sz="4800" b="1" spc="-120" dirty="0">
                <a:solidFill>
                  <a:srgbClr val="51A0D7"/>
                </a:solidFill>
                <a:latin typeface="Tahoma"/>
                <a:cs typeface="Tahoma"/>
              </a:rPr>
              <a:t>(RAM)</a:t>
            </a:r>
            <a:endParaRPr sz="4800">
              <a:latin typeface="Tahoma"/>
              <a:cs typeface="Tahoma"/>
            </a:endParaRPr>
          </a:p>
          <a:p>
            <a:pPr marL="1102995" marR="5080" indent="-291465">
              <a:lnSpc>
                <a:spcPct val="120000"/>
              </a:lnSpc>
              <a:spcBef>
                <a:spcPts val="1185"/>
              </a:spcBef>
              <a:buFont typeface="Arial MT"/>
              <a:buChar char="•"/>
              <a:tabLst>
                <a:tab pos="1102995" algn="l"/>
                <a:tab pos="1103630" algn="l"/>
              </a:tabLst>
            </a:pPr>
            <a:r>
              <a:rPr sz="2800" b="1" spc="10" dirty="0">
                <a:solidFill>
                  <a:srgbClr val="535353"/>
                </a:solidFill>
                <a:latin typeface="Arial"/>
                <a:cs typeface="Arial"/>
              </a:rPr>
              <a:t>RA</a:t>
            </a:r>
            <a:r>
              <a:rPr sz="2800" b="1" spc="15" dirty="0">
                <a:solidFill>
                  <a:srgbClr val="535353"/>
                </a:solidFill>
                <a:latin typeface="Arial"/>
                <a:cs typeface="Arial"/>
              </a:rPr>
              <a:t>M</a:t>
            </a:r>
            <a:r>
              <a:rPr sz="2800" b="1" spc="-5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800" spc="-110" dirty="0">
                <a:solidFill>
                  <a:srgbClr val="535353"/>
                </a:solidFill>
                <a:latin typeface="Microsoft Sans Serif"/>
                <a:cs typeface="Microsoft Sans Serif"/>
              </a:rPr>
              <a:t>(</a:t>
            </a:r>
            <a:r>
              <a:rPr sz="2800" i="1" spc="120" dirty="0">
                <a:solidFill>
                  <a:srgbClr val="535353"/>
                </a:solidFill>
                <a:latin typeface="Arial"/>
                <a:cs typeface="Arial"/>
              </a:rPr>
              <a:t>r</a:t>
            </a:r>
            <a:r>
              <a:rPr sz="2800" i="1" spc="50" dirty="0">
                <a:solidFill>
                  <a:srgbClr val="535353"/>
                </a:solidFill>
                <a:latin typeface="Arial"/>
                <a:cs typeface="Arial"/>
              </a:rPr>
              <a:t>andom</a:t>
            </a:r>
            <a:r>
              <a:rPr sz="2800" i="1" spc="-6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800" i="1" spc="-140" dirty="0">
                <a:solidFill>
                  <a:srgbClr val="535353"/>
                </a:solidFill>
                <a:latin typeface="Arial"/>
                <a:cs typeface="Arial"/>
              </a:rPr>
              <a:t>access</a:t>
            </a:r>
            <a:r>
              <a:rPr sz="2800" i="1" spc="-5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800" i="1" spc="15" dirty="0">
                <a:solidFill>
                  <a:srgbClr val="535353"/>
                </a:solidFill>
                <a:latin typeface="Arial"/>
                <a:cs typeface="Arial"/>
              </a:rPr>
              <a:t>memor</a:t>
            </a:r>
            <a:r>
              <a:rPr sz="2800" i="1" dirty="0">
                <a:solidFill>
                  <a:srgbClr val="535353"/>
                </a:solidFill>
                <a:latin typeface="Arial"/>
                <a:cs typeface="Arial"/>
              </a:rPr>
              <a:t>y</a:t>
            </a:r>
            <a:r>
              <a:rPr sz="2800" spc="-100" dirty="0">
                <a:solidFill>
                  <a:srgbClr val="535353"/>
                </a:solidFill>
                <a:latin typeface="Microsoft Sans Serif"/>
                <a:cs typeface="Microsoft Sans Serif"/>
              </a:rPr>
              <a:t>),</a:t>
            </a:r>
            <a:r>
              <a:rPr sz="2800" spc="-4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spc="90" dirty="0">
                <a:solidFill>
                  <a:srgbClr val="535353"/>
                </a:solidFill>
                <a:latin typeface="Microsoft Sans Serif"/>
                <a:cs typeface="Microsoft Sans Serif"/>
              </a:rPr>
              <a:t>yaitu</a:t>
            </a:r>
            <a:r>
              <a:rPr sz="2800" spc="-2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b="1" spc="100" dirty="0">
                <a:solidFill>
                  <a:srgbClr val="535353"/>
                </a:solidFill>
                <a:latin typeface="Arial"/>
                <a:cs typeface="Arial"/>
              </a:rPr>
              <a:t>penyimpan  </a:t>
            </a:r>
            <a:r>
              <a:rPr sz="2800" b="1" spc="150" dirty="0">
                <a:solidFill>
                  <a:srgbClr val="535353"/>
                </a:solidFill>
                <a:latin typeface="Arial"/>
                <a:cs typeface="Arial"/>
              </a:rPr>
              <a:t>data</a:t>
            </a:r>
            <a:r>
              <a:rPr sz="2800" b="1" spc="-7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800" b="1" spc="114" dirty="0">
                <a:solidFill>
                  <a:srgbClr val="535353"/>
                </a:solidFill>
                <a:latin typeface="Arial"/>
                <a:cs typeface="Arial"/>
              </a:rPr>
              <a:t>sementara</a:t>
            </a:r>
            <a:r>
              <a:rPr sz="2800" b="1" spc="-7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800" spc="35" dirty="0">
                <a:solidFill>
                  <a:srgbClr val="535353"/>
                </a:solidFill>
                <a:latin typeface="Microsoft Sans Serif"/>
                <a:cs typeface="Microsoft Sans Serif"/>
              </a:rPr>
              <a:t>yang</a:t>
            </a:r>
            <a:r>
              <a:rPr sz="2800" spc="-2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spc="114" dirty="0">
                <a:solidFill>
                  <a:srgbClr val="535353"/>
                </a:solidFill>
                <a:latin typeface="Microsoft Sans Serif"/>
                <a:cs typeface="Microsoft Sans Serif"/>
              </a:rPr>
              <a:t>berupa</a:t>
            </a:r>
            <a:r>
              <a:rPr sz="2800" spc="-4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b="1" spc="60" dirty="0">
                <a:solidFill>
                  <a:srgbClr val="535353"/>
                </a:solidFill>
                <a:latin typeface="Arial"/>
                <a:cs typeface="Arial"/>
              </a:rPr>
              <a:t>register-register.</a:t>
            </a:r>
            <a:endParaRPr sz="2800">
              <a:latin typeface="Arial"/>
              <a:cs typeface="Arial"/>
            </a:endParaRPr>
          </a:p>
          <a:p>
            <a:pPr marL="1097280" marR="8255" indent="-285750">
              <a:lnSpc>
                <a:spcPct val="110000"/>
              </a:lnSpc>
              <a:spcBef>
                <a:spcPts val="1180"/>
              </a:spcBef>
              <a:buFont typeface="Arial MT"/>
              <a:buChar char="•"/>
              <a:tabLst>
                <a:tab pos="1097280" algn="l"/>
                <a:tab pos="1097915" algn="l"/>
              </a:tabLst>
            </a:pPr>
            <a:r>
              <a:rPr sz="2800" b="1" spc="30" dirty="0">
                <a:solidFill>
                  <a:srgbClr val="535353"/>
                </a:solidFill>
                <a:latin typeface="Arial"/>
                <a:cs typeface="Arial"/>
              </a:rPr>
              <a:t>Register</a:t>
            </a:r>
            <a:r>
              <a:rPr sz="2800" b="1" spc="-7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535353"/>
                </a:solidFill>
                <a:latin typeface="Microsoft Sans Serif"/>
                <a:cs typeface="Microsoft Sans Serif"/>
              </a:rPr>
              <a:t>adalah</a:t>
            </a:r>
            <a:r>
              <a:rPr sz="2800" spc="-2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spc="140" dirty="0">
                <a:solidFill>
                  <a:srgbClr val="535353"/>
                </a:solidFill>
                <a:latin typeface="Microsoft Sans Serif"/>
                <a:cs typeface="Microsoft Sans Serif"/>
              </a:rPr>
              <a:t>tempat</a:t>
            </a:r>
            <a:r>
              <a:rPr sz="2800" spc="-3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spc="105" dirty="0">
                <a:solidFill>
                  <a:srgbClr val="535353"/>
                </a:solidFill>
                <a:latin typeface="Microsoft Sans Serif"/>
                <a:cs typeface="Microsoft Sans Serif"/>
              </a:rPr>
              <a:t>penyimpanan</a:t>
            </a:r>
            <a:r>
              <a:rPr sz="2800" spc="-6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spc="90" dirty="0">
                <a:solidFill>
                  <a:srgbClr val="535353"/>
                </a:solidFill>
                <a:latin typeface="Microsoft Sans Serif"/>
                <a:cs typeface="Microsoft Sans Serif"/>
              </a:rPr>
              <a:t>data</a:t>
            </a:r>
            <a:r>
              <a:rPr sz="2800" spc="-2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spc="35" dirty="0">
                <a:solidFill>
                  <a:srgbClr val="535353"/>
                </a:solidFill>
                <a:latin typeface="Microsoft Sans Serif"/>
                <a:cs typeface="Microsoft Sans Serif"/>
              </a:rPr>
              <a:t>yang </a:t>
            </a:r>
            <a:r>
              <a:rPr sz="2800" spc="-73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spc="100" dirty="0">
                <a:solidFill>
                  <a:srgbClr val="535353"/>
                </a:solidFill>
                <a:latin typeface="Microsoft Sans Serif"/>
                <a:cs typeface="Microsoft Sans Serif"/>
              </a:rPr>
              <a:t>berkaitan </a:t>
            </a:r>
            <a:r>
              <a:rPr sz="2800" spc="75" dirty="0">
                <a:solidFill>
                  <a:srgbClr val="535353"/>
                </a:solidFill>
                <a:latin typeface="Microsoft Sans Serif"/>
                <a:cs typeface="Microsoft Sans Serif"/>
              </a:rPr>
              <a:t>dengan </a:t>
            </a:r>
            <a:r>
              <a:rPr sz="2800" spc="65" dirty="0">
                <a:solidFill>
                  <a:srgbClr val="535353"/>
                </a:solidFill>
                <a:latin typeface="Microsoft Sans Serif"/>
                <a:cs typeface="Microsoft Sans Serif"/>
              </a:rPr>
              <a:t>variabel </a:t>
            </a:r>
            <a:r>
              <a:rPr sz="2800" spc="100" dirty="0">
                <a:solidFill>
                  <a:srgbClr val="535353"/>
                </a:solidFill>
                <a:latin typeface="Microsoft Sans Serif"/>
                <a:cs typeface="Microsoft Sans Serif"/>
              </a:rPr>
              <a:t>dalam </a:t>
            </a:r>
            <a:r>
              <a:rPr sz="2800" spc="90" dirty="0">
                <a:solidFill>
                  <a:srgbClr val="535353"/>
                </a:solidFill>
                <a:latin typeface="Microsoft Sans Serif"/>
                <a:cs typeface="Microsoft Sans Serif"/>
              </a:rPr>
              <a:t>program, </a:t>
            </a:r>
            <a:r>
              <a:rPr sz="2800" spc="9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spc="45" dirty="0">
                <a:solidFill>
                  <a:srgbClr val="535353"/>
                </a:solidFill>
                <a:latin typeface="Microsoft Sans Serif"/>
                <a:cs typeface="Microsoft Sans Serif"/>
              </a:rPr>
              <a:t>keadaan </a:t>
            </a:r>
            <a:r>
              <a:rPr sz="2800" i="1" spc="70" dirty="0">
                <a:solidFill>
                  <a:srgbClr val="535353"/>
                </a:solidFill>
                <a:latin typeface="Arial"/>
                <a:cs typeface="Arial"/>
              </a:rPr>
              <a:t>input/output</a:t>
            </a:r>
            <a:r>
              <a:rPr sz="2800" spc="70" dirty="0">
                <a:solidFill>
                  <a:srgbClr val="535353"/>
                </a:solidFill>
                <a:latin typeface="Microsoft Sans Serif"/>
                <a:cs typeface="Microsoft Sans Serif"/>
              </a:rPr>
              <a:t>, </a:t>
            </a:r>
            <a:r>
              <a:rPr sz="2800" spc="100" dirty="0">
                <a:solidFill>
                  <a:srgbClr val="535353"/>
                </a:solidFill>
                <a:latin typeface="Microsoft Sans Serif"/>
                <a:cs typeface="Microsoft Sans Serif"/>
              </a:rPr>
              <a:t>pengaturan </a:t>
            </a:r>
            <a:r>
              <a:rPr sz="2800" i="1" spc="35" dirty="0">
                <a:solidFill>
                  <a:srgbClr val="535353"/>
                </a:solidFill>
                <a:latin typeface="Arial"/>
                <a:cs typeface="Arial"/>
              </a:rPr>
              <a:t>timer/counter, </a:t>
            </a:r>
            <a:r>
              <a:rPr sz="2800" i="1" spc="-76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535353"/>
                </a:solidFill>
                <a:latin typeface="Microsoft Sans Serif"/>
                <a:cs typeface="Microsoft Sans Serif"/>
              </a:rPr>
              <a:t>dan</a:t>
            </a:r>
            <a:r>
              <a:rPr sz="2800" spc="-3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spc="85" dirty="0">
                <a:solidFill>
                  <a:srgbClr val="535353"/>
                </a:solidFill>
                <a:latin typeface="Microsoft Sans Serif"/>
                <a:cs typeface="Microsoft Sans Serif"/>
              </a:rPr>
              <a:t>komunikasi</a:t>
            </a:r>
            <a:r>
              <a:rPr sz="2800" spc="-2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spc="30" dirty="0">
                <a:solidFill>
                  <a:srgbClr val="535353"/>
                </a:solidFill>
                <a:latin typeface="Microsoft Sans Serif"/>
                <a:cs typeface="Microsoft Sans Serif"/>
              </a:rPr>
              <a:t>serial.</a:t>
            </a:r>
            <a:endParaRPr sz="2800">
              <a:latin typeface="Microsoft Sans Serif"/>
              <a:cs typeface="Microsoft Sans Serif"/>
            </a:endParaRPr>
          </a:p>
          <a:p>
            <a:pPr marL="1102995" indent="-292100">
              <a:lnSpc>
                <a:spcPct val="100000"/>
              </a:lnSpc>
              <a:spcBef>
                <a:spcPts val="875"/>
              </a:spcBef>
              <a:buFont typeface="Arial MT"/>
              <a:buChar char="•"/>
              <a:tabLst>
                <a:tab pos="1102995" algn="l"/>
                <a:tab pos="1103630" algn="l"/>
              </a:tabLst>
            </a:pPr>
            <a:r>
              <a:rPr sz="2800" spc="55" dirty="0">
                <a:solidFill>
                  <a:srgbClr val="535353"/>
                </a:solidFill>
                <a:latin typeface="Microsoft Sans Serif"/>
                <a:cs typeface="Microsoft Sans Serif"/>
              </a:rPr>
              <a:t>Data</a:t>
            </a:r>
            <a:r>
              <a:rPr sz="2800" spc="-2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spc="80" dirty="0">
                <a:solidFill>
                  <a:srgbClr val="535353"/>
                </a:solidFill>
                <a:latin typeface="Microsoft Sans Serif"/>
                <a:cs typeface="Microsoft Sans Serif"/>
              </a:rPr>
              <a:t>pada</a:t>
            </a:r>
            <a:r>
              <a:rPr sz="2800" spc="-2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spc="-70" dirty="0">
                <a:solidFill>
                  <a:srgbClr val="535353"/>
                </a:solidFill>
                <a:latin typeface="Microsoft Sans Serif"/>
                <a:cs typeface="Microsoft Sans Serif"/>
              </a:rPr>
              <a:t>RAM</a:t>
            </a:r>
            <a:r>
              <a:rPr sz="2800" spc="-4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spc="55" dirty="0">
                <a:solidFill>
                  <a:srgbClr val="535353"/>
                </a:solidFill>
                <a:latin typeface="Microsoft Sans Serif"/>
                <a:cs typeface="Microsoft Sans Serif"/>
              </a:rPr>
              <a:t>akan</a:t>
            </a:r>
            <a:r>
              <a:rPr sz="2800" spc="-2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b="1" spc="65" dirty="0">
                <a:solidFill>
                  <a:srgbClr val="535353"/>
                </a:solidFill>
                <a:latin typeface="Arial"/>
                <a:cs typeface="Arial"/>
              </a:rPr>
              <a:t>hilang</a:t>
            </a:r>
            <a:r>
              <a:rPr sz="2800" b="1" spc="-6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800" spc="35" dirty="0">
                <a:solidFill>
                  <a:srgbClr val="535353"/>
                </a:solidFill>
                <a:latin typeface="Microsoft Sans Serif"/>
                <a:cs typeface="Microsoft Sans Serif"/>
              </a:rPr>
              <a:t>saat</a:t>
            </a:r>
            <a:r>
              <a:rPr sz="2800" spc="-2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spc="70" dirty="0">
                <a:solidFill>
                  <a:srgbClr val="535353"/>
                </a:solidFill>
                <a:latin typeface="Microsoft Sans Serif"/>
                <a:cs typeface="Microsoft Sans Serif"/>
              </a:rPr>
              <a:t>catu</a:t>
            </a:r>
            <a:r>
              <a:rPr sz="2800" spc="-2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spc="40" dirty="0">
                <a:solidFill>
                  <a:srgbClr val="535353"/>
                </a:solidFill>
                <a:latin typeface="Microsoft Sans Serif"/>
                <a:cs typeface="Microsoft Sans Serif"/>
              </a:rPr>
              <a:t>daya</a:t>
            </a:r>
            <a:endParaRPr sz="2800">
              <a:latin typeface="Microsoft Sans Serif"/>
              <a:cs typeface="Microsoft Sans Serif"/>
            </a:endParaRPr>
          </a:p>
          <a:p>
            <a:pPr marL="1102995">
              <a:lnSpc>
                <a:spcPct val="100000"/>
              </a:lnSpc>
            </a:pPr>
            <a:r>
              <a:rPr sz="2800" b="1" spc="75" dirty="0">
                <a:solidFill>
                  <a:srgbClr val="535353"/>
                </a:solidFill>
                <a:latin typeface="Arial"/>
                <a:cs typeface="Arial"/>
              </a:rPr>
              <a:t>dicabut</a:t>
            </a:r>
            <a:r>
              <a:rPr sz="2800" spc="75" dirty="0">
                <a:solidFill>
                  <a:srgbClr val="535353"/>
                </a:solidFill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30888" y="147827"/>
            <a:ext cx="1270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1003" y="1694223"/>
            <a:ext cx="1143000" cy="796290"/>
          </a:xfrm>
          <a:custGeom>
            <a:avLst/>
            <a:gdLst/>
            <a:ahLst/>
            <a:cxnLst/>
            <a:rect l="l" t="t" r="r" b="b"/>
            <a:pathLst>
              <a:path w="1143000" h="796290">
                <a:moveTo>
                  <a:pt x="1143000" y="0"/>
                </a:moveTo>
                <a:lnTo>
                  <a:pt x="0" y="0"/>
                </a:lnTo>
                <a:lnTo>
                  <a:pt x="0" y="796289"/>
                </a:lnTo>
                <a:lnTo>
                  <a:pt x="1143000" y="796289"/>
                </a:lnTo>
                <a:lnTo>
                  <a:pt x="1143000" y="0"/>
                </a:lnTo>
                <a:close/>
              </a:path>
            </a:pathLst>
          </a:custGeom>
          <a:solidFill>
            <a:srgbClr val="51A0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81749" y="0"/>
            <a:ext cx="2609215" cy="6858000"/>
            <a:chOff x="381749" y="0"/>
            <a:chExt cx="2609215" cy="6858000"/>
          </a:xfrm>
        </p:grpSpPr>
        <p:sp>
          <p:nvSpPr>
            <p:cNvPr id="5" name="object 5"/>
            <p:cNvSpPr/>
            <p:nvPr/>
          </p:nvSpPr>
          <p:spPr>
            <a:xfrm>
              <a:off x="1428750" y="0"/>
              <a:ext cx="514350" cy="6858000"/>
            </a:xfrm>
            <a:custGeom>
              <a:avLst/>
              <a:gdLst/>
              <a:ahLst/>
              <a:cxnLst/>
              <a:rect l="l" t="t" r="r" b="b"/>
              <a:pathLst>
                <a:path w="514350" h="6858000">
                  <a:moveTo>
                    <a:pt x="51435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514350" y="6858000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3756659"/>
              <a:ext cx="2494026" cy="24993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10324" y="3728084"/>
              <a:ext cx="2552065" cy="2557145"/>
            </a:xfrm>
            <a:custGeom>
              <a:avLst/>
              <a:gdLst/>
              <a:ahLst/>
              <a:cxnLst/>
              <a:rect l="l" t="t" r="r" b="b"/>
              <a:pathLst>
                <a:path w="2552065" h="2557145">
                  <a:moveTo>
                    <a:pt x="1275981" y="0"/>
                  </a:moveTo>
                  <a:lnTo>
                    <a:pt x="1341640" y="1650"/>
                  </a:lnTo>
                  <a:lnTo>
                    <a:pt x="1406283" y="6476"/>
                  </a:lnTo>
                  <a:lnTo>
                    <a:pt x="1470037" y="14604"/>
                  </a:lnTo>
                  <a:lnTo>
                    <a:pt x="1532902" y="26034"/>
                  </a:lnTo>
                  <a:lnTo>
                    <a:pt x="1594624" y="40131"/>
                  </a:lnTo>
                  <a:lnTo>
                    <a:pt x="1655203" y="57657"/>
                  </a:lnTo>
                  <a:lnTo>
                    <a:pt x="1714385" y="77469"/>
                  </a:lnTo>
                  <a:lnTo>
                    <a:pt x="1772551" y="100329"/>
                  </a:lnTo>
                  <a:lnTo>
                    <a:pt x="1828939" y="126237"/>
                  </a:lnTo>
                  <a:lnTo>
                    <a:pt x="1884184" y="154304"/>
                  </a:lnTo>
                  <a:lnTo>
                    <a:pt x="1937397" y="185165"/>
                  </a:lnTo>
                  <a:lnTo>
                    <a:pt x="1989594" y="218566"/>
                  </a:lnTo>
                  <a:lnTo>
                    <a:pt x="2087130" y="291845"/>
                  </a:lnTo>
                  <a:lnTo>
                    <a:pt x="2178062" y="374269"/>
                  </a:lnTo>
                  <a:lnTo>
                    <a:pt x="2260104" y="465200"/>
                  </a:lnTo>
                  <a:lnTo>
                    <a:pt x="2333383" y="563117"/>
                  </a:lnTo>
                  <a:lnTo>
                    <a:pt x="2366784" y="615441"/>
                  </a:lnTo>
                  <a:lnTo>
                    <a:pt x="2397645" y="669035"/>
                  </a:lnTo>
                  <a:lnTo>
                    <a:pt x="2425712" y="724281"/>
                  </a:lnTo>
                  <a:lnTo>
                    <a:pt x="2451239" y="780669"/>
                  </a:lnTo>
                  <a:lnTo>
                    <a:pt x="2473972" y="838707"/>
                  </a:lnTo>
                  <a:lnTo>
                    <a:pt x="2494292" y="898016"/>
                  </a:lnTo>
                  <a:lnTo>
                    <a:pt x="2511310" y="958976"/>
                  </a:lnTo>
                  <a:lnTo>
                    <a:pt x="2525534" y="1020571"/>
                  </a:lnTo>
                  <a:lnTo>
                    <a:pt x="2536964" y="1083564"/>
                  </a:lnTo>
                  <a:lnTo>
                    <a:pt x="2544584" y="1147698"/>
                  </a:lnTo>
                  <a:lnTo>
                    <a:pt x="2549918" y="1212469"/>
                  </a:lnTo>
                  <a:lnTo>
                    <a:pt x="2551569" y="1278382"/>
                  </a:lnTo>
                  <a:lnTo>
                    <a:pt x="2549918" y="1344040"/>
                  </a:lnTo>
                  <a:lnTo>
                    <a:pt x="2545092" y="1408938"/>
                  </a:lnTo>
                  <a:lnTo>
                    <a:pt x="2536964" y="1473200"/>
                  </a:lnTo>
                  <a:lnTo>
                    <a:pt x="2525534" y="1536064"/>
                  </a:lnTo>
                  <a:lnTo>
                    <a:pt x="2511310" y="1597786"/>
                  </a:lnTo>
                  <a:lnTo>
                    <a:pt x="2494292" y="1658239"/>
                  </a:lnTo>
                  <a:lnTo>
                    <a:pt x="2473972" y="1717928"/>
                  </a:lnTo>
                  <a:lnTo>
                    <a:pt x="2451239" y="1775967"/>
                  </a:lnTo>
                  <a:lnTo>
                    <a:pt x="2425712" y="1832483"/>
                  </a:lnTo>
                  <a:lnTo>
                    <a:pt x="2397645" y="1887651"/>
                  </a:lnTo>
                  <a:lnTo>
                    <a:pt x="2366784" y="1941271"/>
                  </a:lnTo>
                  <a:lnTo>
                    <a:pt x="2333383" y="1993518"/>
                  </a:lnTo>
                  <a:lnTo>
                    <a:pt x="2260104" y="2091436"/>
                  </a:lnTo>
                  <a:lnTo>
                    <a:pt x="2178062" y="2182380"/>
                  </a:lnTo>
                  <a:lnTo>
                    <a:pt x="2087130" y="2264803"/>
                  </a:lnTo>
                  <a:lnTo>
                    <a:pt x="1989594" y="2338057"/>
                  </a:lnTo>
                  <a:lnTo>
                    <a:pt x="1937270" y="2371547"/>
                  </a:lnTo>
                  <a:lnTo>
                    <a:pt x="1883676" y="2402395"/>
                  </a:lnTo>
                  <a:lnTo>
                    <a:pt x="1828939" y="2430411"/>
                  </a:lnTo>
                  <a:lnTo>
                    <a:pt x="1772551" y="2455964"/>
                  </a:lnTo>
                  <a:lnTo>
                    <a:pt x="1714385" y="2479128"/>
                  </a:lnTo>
                  <a:lnTo>
                    <a:pt x="1655203" y="2499017"/>
                  </a:lnTo>
                  <a:lnTo>
                    <a:pt x="1594624" y="2516479"/>
                  </a:lnTo>
                  <a:lnTo>
                    <a:pt x="1532902" y="2530716"/>
                  </a:lnTo>
                  <a:lnTo>
                    <a:pt x="1469910" y="2541676"/>
                  </a:lnTo>
                  <a:lnTo>
                    <a:pt x="1406283" y="2549779"/>
                  </a:lnTo>
                  <a:lnTo>
                    <a:pt x="1341386" y="2555049"/>
                  </a:lnTo>
                  <a:lnTo>
                    <a:pt x="1275981" y="2556675"/>
                  </a:lnTo>
                  <a:lnTo>
                    <a:pt x="1210195" y="2555049"/>
                  </a:lnTo>
                  <a:lnTo>
                    <a:pt x="1145679" y="2550185"/>
                  </a:lnTo>
                  <a:lnTo>
                    <a:pt x="1081544" y="2542057"/>
                  </a:lnTo>
                  <a:lnTo>
                    <a:pt x="1019060" y="2530690"/>
                  </a:lnTo>
                  <a:lnTo>
                    <a:pt x="956830" y="2516479"/>
                  </a:lnTo>
                  <a:lnTo>
                    <a:pt x="896378" y="2499017"/>
                  </a:lnTo>
                  <a:lnTo>
                    <a:pt x="837145" y="2479141"/>
                  </a:lnTo>
                  <a:lnTo>
                    <a:pt x="779399" y="2456370"/>
                  </a:lnTo>
                  <a:lnTo>
                    <a:pt x="722579" y="2430399"/>
                  </a:lnTo>
                  <a:lnTo>
                    <a:pt x="667804" y="2402395"/>
                  </a:lnTo>
                  <a:lnTo>
                    <a:pt x="614172" y="2371521"/>
                  </a:lnTo>
                  <a:lnTo>
                    <a:pt x="562330" y="2338044"/>
                  </a:lnTo>
                  <a:lnTo>
                    <a:pt x="464426" y="2264816"/>
                  </a:lnTo>
                  <a:lnTo>
                    <a:pt x="373456" y="2182380"/>
                  </a:lnTo>
                  <a:lnTo>
                    <a:pt x="291426" y="2091423"/>
                  </a:lnTo>
                  <a:lnTo>
                    <a:pt x="218224" y="1993138"/>
                  </a:lnTo>
                  <a:lnTo>
                    <a:pt x="184759" y="1941321"/>
                  </a:lnTo>
                  <a:lnTo>
                    <a:pt x="153860" y="1887651"/>
                  </a:lnTo>
                  <a:lnTo>
                    <a:pt x="125857" y="1832483"/>
                  </a:lnTo>
                  <a:lnTo>
                    <a:pt x="100279" y="1775967"/>
                  </a:lnTo>
                  <a:lnTo>
                    <a:pt x="77546" y="1717928"/>
                  </a:lnTo>
                  <a:lnTo>
                    <a:pt x="57251" y="1658239"/>
                  </a:lnTo>
                  <a:lnTo>
                    <a:pt x="40182" y="1597786"/>
                  </a:lnTo>
                  <a:lnTo>
                    <a:pt x="25984" y="1535683"/>
                  </a:lnTo>
                  <a:lnTo>
                    <a:pt x="14617" y="1472819"/>
                  </a:lnTo>
                  <a:lnTo>
                    <a:pt x="6502" y="1409064"/>
                  </a:lnTo>
                  <a:lnTo>
                    <a:pt x="1625" y="1344040"/>
                  </a:lnTo>
                  <a:lnTo>
                    <a:pt x="0" y="1278382"/>
                  </a:lnTo>
                  <a:lnTo>
                    <a:pt x="1625" y="1212595"/>
                  </a:lnTo>
                  <a:lnTo>
                    <a:pt x="6502" y="1147698"/>
                  </a:lnTo>
                  <a:lnTo>
                    <a:pt x="14617" y="1083437"/>
                  </a:lnTo>
                  <a:lnTo>
                    <a:pt x="25984" y="1020571"/>
                  </a:lnTo>
                  <a:lnTo>
                    <a:pt x="40182" y="958850"/>
                  </a:lnTo>
                  <a:lnTo>
                    <a:pt x="57251" y="898397"/>
                  </a:lnTo>
                  <a:lnTo>
                    <a:pt x="77546" y="838707"/>
                  </a:lnTo>
                  <a:lnTo>
                    <a:pt x="100279" y="780669"/>
                  </a:lnTo>
                  <a:lnTo>
                    <a:pt x="125857" y="724281"/>
                  </a:lnTo>
                  <a:lnTo>
                    <a:pt x="153860" y="669035"/>
                  </a:lnTo>
                  <a:lnTo>
                    <a:pt x="184734" y="615441"/>
                  </a:lnTo>
                  <a:lnTo>
                    <a:pt x="218211" y="563117"/>
                  </a:lnTo>
                  <a:lnTo>
                    <a:pt x="291439" y="465200"/>
                  </a:lnTo>
                  <a:lnTo>
                    <a:pt x="373456" y="374269"/>
                  </a:lnTo>
                  <a:lnTo>
                    <a:pt x="464426" y="291845"/>
                  </a:lnTo>
                  <a:lnTo>
                    <a:pt x="562330" y="218566"/>
                  </a:lnTo>
                  <a:lnTo>
                    <a:pt x="614172" y="185165"/>
                  </a:lnTo>
                  <a:lnTo>
                    <a:pt x="667740" y="154304"/>
                  </a:lnTo>
                  <a:lnTo>
                    <a:pt x="722579" y="125856"/>
                  </a:lnTo>
                  <a:lnTo>
                    <a:pt x="779475" y="100329"/>
                  </a:lnTo>
                  <a:lnTo>
                    <a:pt x="837069" y="77596"/>
                  </a:lnTo>
                  <a:lnTo>
                    <a:pt x="896378" y="57276"/>
                  </a:lnTo>
                  <a:lnTo>
                    <a:pt x="956957" y="40131"/>
                  </a:lnTo>
                  <a:lnTo>
                    <a:pt x="1019060" y="26034"/>
                  </a:lnTo>
                  <a:lnTo>
                    <a:pt x="1081544" y="14604"/>
                  </a:lnTo>
                  <a:lnTo>
                    <a:pt x="1145679" y="6476"/>
                  </a:lnTo>
                  <a:lnTo>
                    <a:pt x="1210195" y="1650"/>
                  </a:lnTo>
                  <a:lnTo>
                    <a:pt x="1275981" y="0"/>
                  </a:lnTo>
                  <a:close/>
                </a:path>
              </a:pathLst>
            </a:custGeom>
            <a:ln w="57150">
              <a:solidFill>
                <a:srgbClr val="51A0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09803" y="1528361"/>
            <a:ext cx="50419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i="0" spc="9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12594" y="381649"/>
            <a:ext cx="9756140" cy="4889500"/>
          </a:xfrm>
          <a:prstGeom prst="rect">
            <a:avLst/>
          </a:prstGeom>
        </p:spPr>
        <p:txBody>
          <a:bodyPr vert="horz" wrap="square" lIns="0" tIns="295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30"/>
              </a:spcBef>
            </a:pPr>
            <a:r>
              <a:rPr sz="4800" b="1" i="1" spc="130" dirty="0">
                <a:solidFill>
                  <a:srgbClr val="51A0D7"/>
                </a:solidFill>
                <a:latin typeface="Trebuchet MS"/>
                <a:cs typeface="Trebuchet MS"/>
              </a:rPr>
              <a:t>READ</a:t>
            </a:r>
            <a:r>
              <a:rPr sz="4800" b="1" i="1" spc="-195" dirty="0">
                <a:solidFill>
                  <a:srgbClr val="51A0D7"/>
                </a:solidFill>
                <a:latin typeface="Trebuchet MS"/>
                <a:cs typeface="Trebuchet MS"/>
              </a:rPr>
              <a:t> </a:t>
            </a:r>
            <a:r>
              <a:rPr sz="4800" b="1" i="1" spc="60" dirty="0">
                <a:solidFill>
                  <a:srgbClr val="51A0D7"/>
                </a:solidFill>
                <a:latin typeface="Trebuchet MS"/>
                <a:cs typeface="Trebuchet MS"/>
              </a:rPr>
              <a:t>ONLY</a:t>
            </a:r>
            <a:r>
              <a:rPr sz="4800" b="1" i="1" spc="-210" dirty="0">
                <a:solidFill>
                  <a:srgbClr val="51A0D7"/>
                </a:solidFill>
                <a:latin typeface="Trebuchet MS"/>
                <a:cs typeface="Trebuchet MS"/>
              </a:rPr>
              <a:t> </a:t>
            </a:r>
            <a:r>
              <a:rPr sz="4800" b="1" i="1" spc="150" dirty="0">
                <a:solidFill>
                  <a:srgbClr val="51A0D7"/>
                </a:solidFill>
                <a:latin typeface="Trebuchet MS"/>
                <a:cs typeface="Trebuchet MS"/>
              </a:rPr>
              <a:t>MEMORY</a:t>
            </a:r>
            <a:r>
              <a:rPr sz="4800" b="1" i="1" spc="-190" dirty="0">
                <a:solidFill>
                  <a:srgbClr val="51A0D7"/>
                </a:solidFill>
                <a:latin typeface="Trebuchet MS"/>
                <a:cs typeface="Trebuchet MS"/>
              </a:rPr>
              <a:t> </a:t>
            </a:r>
            <a:r>
              <a:rPr sz="4800" b="1" spc="-135" dirty="0">
                <a:solidFill>
                  <a:srgbClr val="51A0D7"/>
                </a:solidFill>
                <a:latin typeface="Tahoma"/>
                <a:cs typeface="Tahoma"/>
              </a:rPr>
              <a:t>(ROM)</a:t>
            </a:r>
            <a:r>
              <a:rPr sz="4800" b="1" spc="-170" dirty="0">
                <a:solidFill>
                  <a:srgbClr val="51A0D7"/>
                </a:solidFill>
                <a:latin typeface="Tahoma"/>
                <a:cs typeface="Tahoma"/>
              </a:rPr>
              <a:t> </a:t>
            </a:r>
            <a:r>
              <a:rPr sz="4800" b="1" spc="-390" dirty="0">
                <a:solidFill>
                  <a:srgbClr val="51A0D7"/>
                </a:solidFill>
                <a:latin typeface="Tahoma"/>
                <a:cs typeface="Tahoma"/>
              </a:rPr>
              <a:t>(1)</a:t>
            </a:r>
            <a:endParaRPr sz="4800">
              <a:latin typeface="Tahoma"/>
              <a:cs typeface="Tahoma"/>
            </a:endParaRPr>
          </a:p>
          <a:p>
            <a:pPr marL="462280" marR="411480" indent="-291465">
              <a:lnSpc>
                <a:spcPct val="110000"/>
              </a:lnSpc>
              <a:spcBef>
                <a:spcPts val="935"/>
              </a:spcBef>
              <a:buFont typeface="Arial MT"/>
              <a:buChar char="•"/>
              <a:tabLst>
                <a:tab pos="462280" algn="l"/>
                <a:tab pos="462915" algn="l"/>
              </a:tabLst>
            </a:pPr>
            <a:r>
              <a:rPr sz="2700" b="1" spc="55" dirty="0">
                <a:solidFill>
                  <a:srgbClr val="535353"/>
                </a:solidFill>
                <a:latin typeface="Arial"/>
                <a:cs typeface="Arial"/>
              </a:rPr>
              <a:t>ROM </a:t>
            </a:r>
            <a:r>
              <a:rPr sz="2700" b="1" spc="-25" dirty="0">
                <a:solidFill>
                  <a:srgbClr val="535353"/>
                </a:solidFill>
                <a:latin typeface="Arial"/>
                <a:cs typeface="Arial"/>
              </a:rPr>
              <a:t>(</a:t>
            </a:r>
            <a:r>
              <a:rPr sz="2700" b="1" i="1" spc="-25" dirty="0">
                <a:solidFill>
                  <a:srgbClr val="535353"/>
                </a:solidFill>
                <a:latin typeface="Trebuchet MS"/>
                <a:cs typeface="Trebuchet MS"/>
              </a:rPr>
              <a:t>read </a:t>
            </a:r>
            <a:r>
              <a:rPr sz="2700" b="1" i="1" spc="-10" dirty="0">
                <a:solidFill>
                  <a:srgbClr val="535353"/>
                </a:solidFill>
                <a:latin typeface="Trebuchet MS"/>
                <a:cs typeface="Trebuchet MS"/>
              </a:rPr>
              <a:t>only </a:t>
            </a:r>
            <a:r>
              <a:rPr sz="2700" b="1" i="1" spc="35" dirty="0">
                <a:solidFill>
                  <a:srgbClr val="535353"/>
                </a:solidFill>
                <a:latin typeface="Trebuchet MS"/>
                <a:cs typeface="Trebuchet MS"/>
              </a:rPr>
              <a:t>memory</a:t>
            </a:r>
            <a:r>
              <a:rPr sz="2700" b="1" spc="35" dirty="0">
                <a:solidFill>
                  <a:srgbClr val="535353"/>
                </a:solidFill>
                <a:latin typeface="Arial"/>
                <a:cs typeface="Arial"/>
              </a:rPr>
              <a:t>) </a:t>
            </a:r>
            <a:r>
              <a:rPr sz="2700" spc="85" dirty="0">
                <a:solidFill>
                  <a:srgbClr val="535353"/>
                </a:solidFill>
                <a:latin typeface="Microsoft Sans Serif"/>
                <a:cs typeface="Microsoft Sans Serif"/>
              </a:rPr>
              <a:t>yaitu </a:t>
            </a:r>
            <a:r>
              <a:rPr sz="2700" spc="130" dirty="0">
                <a:solidFill>
                  <a:srgbClr val="535353"/>
                </a:solidFill>
                <a:latin typeface="Microsoft Sans Serif"/>
                <a:cs typeface="Microsoft Sans Serif"/>
              </a:rPr>
              <a:t>tempat </a:t>
            </a:r>
            <a:r>
              <a:rPr sz="2700" spc="100" dirty="0">
                <a:solidFill>
                  <a:srgbClr val="535353"/>
                </a:solidFill>
                <a:latin typeface="Microsoft Sans Serif"/>
                <a:cs typeface="Microsoft Sans Serif"/>
              </a:rPr>
              <a:t>penyimpanan </a:t>
            </a:r>
            <a:r>
              <a:rPr sz="2700" spc="10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700" spc="35" dirty="0">
                <a:solidFill>
                  <a:srgbClr val="535353"/>
                </a:solidFill>
                <a:latin typeface="Microsoft Sans Serif"/>
                <a:cs typeface="Microsoft Sans Serif"/>
              </a:rPr>
              <a:t>yang </a:t>
            </a:r>
            <a:r>
              <a:rPr sz="2700" b="1" spc="95" dirty="0">
                <a:solidFill>
                  <a:srgbClr val="535353"/>
                </a:solidFill>
                <a:latin typeface="Arial"/>
                <a:cs typeface="Arial"/>
              </a:rPr>
              <a:t>bersifat </a:t>
            </a:r>
            <a:r>
              <a:rPr sz="2700" b="1" spc="130" dirty="0">
                <a:solidFill>
                  <a:srgbClr val="535353"/>
                </a:solidFill>
                <a:latin typeface="Arial"/>
                <a:cs typeface="Arial"/>
              </a:rPr>
              <a:t>permanen </a:t>
            </a:r>
            <a:r>
              <a:rPr sz="2700" spc="-45" dirty="0">
                <a:solidFill>
                  <a:srgbClr val="535353"/>
                </a:solidFill>
                <a:latin typeface="Microsoft Sans Serif"/>
                <a:cs typeface="Microsoft Sans Serif"/>
              </a:rPr>
              <a:t>(</a:t>
            </a:r>
            <a:r>
              <a:rPr sz="2700" b="1" i="1" spc="-45" dirty="0">
                <a:solidFill>
                  <a:srgbClr val="535353"/>
                </a:solidFill>
                <a:latin typeface="Trebuchet MS"/>
                <a:cs typeface="Trebuchet MS"/>
              </a:rPr>
              <a:t>read </a:t>
            </a:r>
            <a:r>
              <a:rPr sz="2700" b="1" i="1" spc="-30" dirty="0">
                <a:solidFill>
                  <a:srgbClr val="535353"/>
                </a:solidFill>
                <a:latin typeface="Trebuchet MS"/>
                <a:cs typeface="Trebuchet MS"/>
              </a:rPr>
              <a:t>only</a:t>
            </a:r>
            <a:r>
              <a:rPr sz="2700" spc="-30" dirty="0">
                <a:solidFill>
                  <a:srgbClr val="535353"/>
                </a:solidFill>
                <a:latin typeface="Microsoft Sans Serif"/>
                <a:cs typeface="Microsoft Sans Serif"/>
              </a:rPr>
              <a:t>); </a:t>
            </a:r>
            <a:r>
              <a:rPr sz="2700" spc="40" dirty="0">
                <a:solidFill>
                  <a:srgbClr val="535353"/>
                </a:solidFill>
                <a:latin typeface="Microsoft Sans Serif"/>
                <a:cs typeface="Microsoft Sans Serif"/>
              </a:rPr>
              <a:t>biasanya </a:t>
            </a:r>
            <a:r>
              <a:rPr sz="2700" spc="4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700" spc="80" dirty="0">
                <a:solidFill>
                  <a:srgbClr val="535353"/>
                </a:solidFill>
                <a:latin typeface="Microsoft Sans Serif"/>
                <a:cs typeface="Microsoft Sans Serif"/>
              </a:rPr>
              <a:t>digunakan</a:t>
            </a:r>
            <a:r>
              <a:rPr sz="2700" spc="-2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700" spc="145" dirty="0">
                <a:solidFill>
                  <a:srgbClr val="535353"/>
                </a:solidFill>
                <a:latin typeface="Microsoft Sans Serif"/>
                <a:cs typeface="Microsoft Sans Serif"/>
              </a:rPr>
              <a:t>untuk</a:t>
            </a:r>
            <a:r>
              <a:rPr sz="2700" spc="-2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700" spc="114" dirty="0">
                <a:solidFill>
                  <a:srgbClr val="535353"/>
                </a:solidFill>
                <a:latin typeface="Microsoft Sans Serif"/>
                <a:cs typeface="Microsoft Sans Serif"/>
              </a:rPr>
              <a:t>menyimpan</a:t>
            </a:r>
            <a:r>
              <a:rPr sz="2700" spc="-1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700" spc="114" dirty="0">
                <a:solidFill>
                  <a:srgbClr val="535353"/>
                </a:solidFill>
                <a:latin typeface="Microsoft Sans Serif"/>
                <a:cs typeface="Microsoft Sans Serif"/>
              </a:rPr>
              <a:t>program</a:t>
            </a:r>
            <a:r>
              <a:rPr sz="2700" spc="-4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700" spc="145" dirty="0">
                <a:solidFill>
                  <a:srgbClr val="535353"/>
                </a:solidFill>
                <a:latin typeface="Microsoft Sans Serif"/>
                <a:cs typeface="Microsoft Sans Serif"/>
              </a:rPr>
              <a:t>untuk</a:t>
            </a:r>
            <a:r>
              <a:rPr sz="2700" spc="-2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700" spc="95" dirty="0">
                <a:solidFill>
                  <a:srgbClr val="535353"/>
                </a:solidFill>
                <a:latin typeface="Microsoft Sans Serif"/>
                <a:cs typeface="Microsoft Sans Serif"/>
              </a:rPr>
              <a:t>kemudian </a:t>
            </a:r>
            <a:r>
              <a:rPr sz="2700" spc="-70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700" spc="35" dirty="0">
                <a:solidFill>
                  <a:srgbClr val="535353"/>
                </a:solidFill>
                <a:latin typeface="Microsoft Sans Serif"/>
                <a:cs typeface="Microsoft Sans Serif"/>
              </a:rPr>
              <a:t>dibaca.</a:t>
            </a:r>
            <a:endParaRPr sz="2700">
              <a:latin typeface="Microsoft Sans Serif"/>
              <a:cs typeface="Microsoft Sans Serif"/>
            </a:endParaRPr>
          </a:p>
          <a:p>
            <a:pPr marL="1088390" marR="5080" lvl="1" indent="-291465">
              <a:lnSpc>
                <a:spcPct val="110000"/>
              </a:lnSpc>
              <a:spcBef>
                <a:spcPts val="860"/>
              </a:spcBef>
              <a:buFont typeface="Arial MT"/>
              <a:buChar char="•"/>
              <a:tabLst>
                <a:tab pos="1088390" algn="l"/>
                <a:tab pos="1089025" algn="l"/>
              </a:tabLst>
            </a:pPr>
            <a:r>
              <a:rPr sz="2700" spc="-35" dirty="0">
                <a:solidFill>
                  <a:srgbClr val="535353"/>
                </a:solidFill>
                <a:latin typeface="Microsoft Sans Serif"/>
                <a:cs typeface="Microsoft Sans Serif"/>
              </a:rPr>
              <a:t>ROM </a:t>
            </a:r>
            <a:r>
              <a:rPr sz="2700" spc="35" dirty="0">
                <a:solidFill>
                  <a:srgbClr val="535353"/>
                </a:solidFill>
                <a:latin typeface="Microsoft Sans Serif"/>
                <a:cs typeface="Microsoft Sans Serif"/>
              </a:rPr>
              <a:t>yang </a:t>
            </a:r>
            <a:r>
              <a:rPr sz="2700" b="1" spc="105" dirty="0">
                <a:solidFill>
                  <a:srgbClr val="535353"/>
                </a:solidFill>
                <a:latin typeface="Arial"/>
                <a:cs typeface="Arial"/>
              </a:rPr>
              <a:t>banyak </a:t>
            </a:r>
            <a:r>
              <a:rPr sz="2700" b="1" spc="95" dirty="0">
                <a:solidFill>
                  <a:srgbClr val="535353"/>
                </a:solidFill>
                <a:latin typeface="Arial"/>
                <a:cs typeface="Arial"/>
              </a:rPr>
              <a:t>dipakai </a:t>
            </a:r>
            <a:r>
              <a:rPr sz="2700" spc="75" dirty="0">
                <a:solidFill>
                  <a:srgbClr val="535353"/>
                </a:solidFill>
                <a:latin typeface="Microsoft Sans Serif"/>
                <a:cs typeface="Microsoft Sans Serif"/>
              </a:rPr>
              <a:t>pada </a:t>
            </a:r>
            <a:r>
              <a:rPr sz="2700" spc="120" dirty="0">
                <a:solidFill>
                  <a:srgbClr val="535353"/>
                </a:solidFill>
                <a:latin typeface="Microsoft Sans Serif"/>
                <a:cs typeface="Microsoft Sans Serif"/>
              </a:rPr>
              <a:t>mikrokontroler </a:t>
            </a:r>
            <a:r>
              <a:rPr sz="2700" spc="30" dirty="0">
                <a:solidFill>
                  <a:srgbClr val="535353"/>
                </a:solidFill>
                <a:latin typeface="Microsoft Sans Serif"/>
                <a:cs typeface="Microsoft Sans Serif"/>
              </a:rPr>
              <a:t>saat </a:t>
            </a:r>
            <a:r>
              <a:rPr sz="2700" spc="3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700" spc="95" dirty="0">
                <a:solidFill>
                  <a:srgbClr val="535353"/>
                </a:solidFill>
                <a:latin typeface="Microsoft Sans Serif"/>
                <a:cs typeface="Microsoft Sans Serif"/>
              </a:rPr>
              <a:t>ini</a:t>
            </a:r>
            <a:r>
              <a:rPr sz="2700" spc="-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700" spc="55" dirty="0">
                <a:solidFill>
                  <a:srgbClr val="535353"/>
                </a:solidFill>
                <a:latin typeface="Microsoft Sans Serif"/>
                <a:cs typeface="Microsoft Sans Serif"/>
              </a:rPr>
              <a:t>adalah</a:t>
            </a:r>
            <a:r>
              <a:rPr sz="2700" spc="-1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700" b="1" i="1" spc="-10" dirty="0">
                <a:solidFill>
                  <a:srgbClr val="535353"/>
                </a:solidFill>
                <a:latin typeface="Trebuchet MS"/>
                <a:cs typeface="Trebuchet MS"/>
              </a:rPr>
              <a:t>flash</a:t>
            </a:r>
            <a:r>
              <a:rPr sz="2700" b="1" i="1" spc="-125" dirty="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sz="2700" b="1" spc="-50" dirty="0">
                <a:solidFill>
                  <a:srgbClr val="535353"/>
                </a:solidFill>
                <a:latin typeface="Arial"/>
                <a:cs typeface="Arial"/>
              </a:rPr>
              <a:t>EPROM</a:t>
            </a:r>
            <a:r>
              <a:rPr sz="2700" b="1" spc="-3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700" i="1" spc="-45" dirty="0">
                <a:solidFill>
                  <a:srgbClr val="535353"/>
                </a:solidFill>
                <a:latin typeface="Arial"/>
                <a:cs typeface="Arial"/>
              </a:rPr>
              <a:t>(erasable</a:t>
            </a:r>
            <a:r>
              <a:rPr sz="2700" i="1" spc="-3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700" i="1" spc="30" dirty="0">
                <a:solidFill>
                  <a:srgbClr val="535353"/>
                </a:solidFill>
                <a:latin typeface="Arial"/>
                <a:cs typeface="Arial"/>
              </a:rPr>
              <a:t>programmable</a:t>
            </a:r>
            <a:r>
              <a:rPr sz="2700" i="1" spc="-2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700" spc="-65" dirty="0">
                <a:solidFill>
                  <a:srgbClr val="535353"/>
                </a:solidFill>
                <a:latin typeface="Microsoft Sans Serif"/>
                <a:cs typeface="Microsoft Sans Serif"/>
              </a:rPr>
              <a:t>ROM), </a:t>
            </a:r>
            <a:r>
              <a:rPr sz="2700" spc="-70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700" spc="35" dirty="0">
                <a:solidFill>
                  <a:srgbClr val="535353"/>
                </a:solidFill>
                <a:latin typeface="Microsoft Sans Serif"/>
                <a:cs typeface="Microsoft Sans Serif"/>
              </a:rPr>
              <a:t>yang </a:t>
            </a:r>
            <a:r>
              <a:rPr sz="2700" spc="145" dirty="0">
                <a:solidFill>
                  <a:srgbClr val="535353"/>
                </a:solidFill>
                <a:latin typeface="Microsoft Sans Serif"/>
                <a:cs typeface="Microsoft Sans Serif"/>
              </a:rPr>
              <a:t>mirip </a:t>
            </a:r>
            <a:r>
              <a:rPr sz="2700" spc="80" dirty="0">
                <a:solidFill>
                  <a:srgbClr val="535353"/>
                </a:solidFill>
                <a:latin typeface="Microsoft Sans Serif"/>
                <a:cs typeface="Microsoft Sans Serif"/>
              </a:rPr>
              <a:t>seperti </a:t>
            </a:r>
            <a:r>
              <a:rPr sz="2700" spc="150" dirty="0">
                <a:solidFill>
                  <a:srgbClr val="535353"/>
                </a:solidFill>
                <a:latin typeface="Microsoft Sans Serif"/>
                <a:cs typeface="Microsoft Sans Serif"/>
              </a:rPr>
              <a:t>memori </a:t>
            </a:r>
            <a:r>
              <a:rPr sz="2700" spc="75" dirty="0">
                <a:solidFill>
                  <a:srgbClr val="535353"/>
                </a:solidFill>
                <a:latin typeface="Microsoft Sans Serif"/>
                <a:cs typeface="Microsoft Sans Serif"/>
              </a:rPr>
              <a:t>pada </a:t>
            </a:r>
            <a:r>
              <a:rPr sz="2700" i="1" spc="10" dirty="0">
                <a:solidFill>
                  <a:srgbClr val="535353"/>
                </a:solidFill>
                <a:latin typeface="Arial"/>
                <a:cs typeface="Arial"/>
              </a:rPr>
              <a:t>flash </a:t>
            </a:r>
            <a:r>
              <a:rPr sz="2700" i="1" spc="-40" dirty="0">
                <a:solidFill>
                  <a:srgbClr val="535353"/>
                </a:solidFill>
                <a:latin typeface="Arial"/>
                <a:cs typeface="Arial"/>
              </a:rPr>
              <a:t>disk</a:t>
            </a:r>
            <a:r>
              <a:rPr sz="2700" spc="-40" dirty="0">
                <a:solidFill>
                  <a:srgbClr val="535353"/>
                </a:solidFill>
                <a:latin typeface="Microsoft Sans Serif"/>
                <a:cs typeface="Microsoft Sans Serif"/>
              </a:rPr>
              <a:t>, </a:t>
            </a:r>
            <a:r>
              <a:rPr sz="2700" spc="145" dirty="0">
                <a:solidFill>
                  <a:srgbClr val="535353"/>
                </a:solidFill>
                <a:latin typeface="Microsoft Sans Serif"/>
                <a:cs typeface="Microsoft Sans Serif"/>
              </a:rPr>
              <a:t>namun </a:t>
            </a:r>
            <a:r>
              <a:rPr sz="2700" spc="15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700" spc="60" dirty="0">
                <a:solidFill>
                  <a:srgbClr val="535353"/>
                </a:solidFill>
                <a:latin typeface="Microsoft Sans Serif"/>
                <a:cs typeface="Microsoft Sans Serif"/>
              </a:rPr>
              <a:t>hanya</a:t>
            </a:r>
            <a:r>
              <a:rPr sz="2700" spc="-1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700" spc="100" dirty="0">
                <a:solidFill>
                  <a:srgbClr val="535353"/>
                </a:solidFill>
                <a:latin typeface="Microsoft Sans Serif"/>
                <a:cs typeface="Microsoft Sans Serif"/>
              </a:rPr>
              <a:t>dapat</a:t>
            </a:r>
            <a:r>
              <a:rPr sz="2700" spc="-3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700" b="1" spc="55" dirty="0">
                <a:solidFill>
                  <a:srgbClr val="535353"/>
                </a:solidFill>
                <a:latin typeface="Arial"/>
                <a:cs typeface="Arial"/>
              </a:rPr>
              <a:t>dihapus</a:t>
            </a:r>
            <a:r>
              <a:rPr sz="2700" b="1" spc="-6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700" spc="100" dirty="0">
                <a:solidFill>
                  <a:srgbClr val="535353"/>
                </a:solidFill>
                <a:latin typeface="Microsoft Sans Serif"/>
                <a:cs typeface="Microsoft Sans Serif"/>
              </a:rPr>
              <a:t>dan</a:t>
            </a:r>
            <a:r>
              <a:rPr sz="2700" spc="-1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700" b="1" spc="70" dirty="0">
                <a:solidFill>
                  <a:srgbClr val="535353"/>
                </a:solidFill>
                <a:latin typeface="Arial"/>
                <a:cs typeface="Arial"/>
              </a:rPr>
              <a:t>ditulis</a:t>
            </a:r>
            <a:r>
              <a:rPr sz="2700" b="1" spc="-5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535353"/>
                </a:solidFill>
                <a:latin typeface="Microsoft Sans Serif"/>
                <a:cs typeface="Microsoft Sans Serif"/>
              </a:rPr>
              <a:t>secara</a:t>
            </a:r>
            <a:r>
              <a:rPr sz="2700" spc="-2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700" b="1" spc="15" dirty="0">
                <a:solidFill>
                  <a:srgbClr val="535353"/>
                </a:solidFill>
                <a:latin typeface="Arial"/>
                <a:cs typeface="Arial"/>
              </a:rPr>
              <a:t>sekaligus</a:t>
            </a:r>
            <a:r>
              <a:rPr sz="2700" spc="15" dirty="0">
                <a:solidFill>
                  <a:srgbClr val="535353"/>
                </a:solidFill>
                <a:latin typeface="Microsoft Sans Serif"/>
                <a:cs typeface="Microsoft Sans Serif"/>
              </a:rPr>
              <a:t>.</a:t>
            </a:r>
            <a:endParaRPr sz="27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00621" y="5441441"/>
            <a:ext cx="1779270" cy="954405"/>
          </a:xfrm>
          <a:custGeom>
            <a:avLst/>
            <a:gdLst/>
            <a:ahLst/>
            <a:cxnLst/>
            <a:rect l="l" t="t" r="r" b="b"/>
            <a:pathLst>
              <a:path w="1779270" h="954404">
                <a:moveTo>
                  <a:pt x="1779270" y="0"/>
                </a:moveTo>
                <a:lnTo>
                  <a:pt x="0" y="0"/>
                </a:lnTo>
                <a:lnTo>
                  <a:pt x="0" y="954024"/>
                </a:lnTo>
                <a:lnTo>
                  <a:pt x="1779270" y="954024"/>
                </a:lnTo>
                <a:lnTo>
                  <a:pt x="1779270" y="0"/>
                </a:lnTo>
                <a:close/>
              </a:path>
            </a:pathLst>
          </a:custGeom>
          <a:solidFill>
            <a:srgbClr val="535353">
              <a:alpha val="9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707885" y="5441441"/>
            <a:ext cx="1572260" cy="456565"/>
          </a:xfrm>
          <a:prstGeom prst="rect">
            <a:avLst/>
          </a:prstGeom>
          <a:solidFill>
            <a:srgbClr val="535353">
              <a:alpha val="92156"/>
            </a:srgbClr>
          </a:solidFill>
        </p:spPr>
        <p:txBody>
          <a:bodyPr vert="horz" wrap="square" lIns="0" tIns="2540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200"/>
              </a:spcBef>
            </a:pPr>
            <a:r>
              <a:rPr sz="2800" b="1" i="1" spc="-15" dirty="0">
                <a:solidFill>
                  <a:srgbClr val="FFFFFF"/>
                </a:solidFill>
                <a:latin typeface="Trebuchet MS"/>
                <a:cs typeface="Trebuchet MS"/>
              </a:rPr>
              <a:t>Flash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07885" y="5897870"/>
            <a:ext cx="1572260" cy="497840"/>
          </a:xfrm>
          <a:prstGeom prst="rect">
            <a:avLst/>
          </a:prstGeom>
          <a:solidFill>
            <a:srgbClr val="535353">
              <a:alpha val="92156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3329"/>
              </a:lnSpc>
            </a:pPr>
            <a:r>
              <a:rPr sz="2800" b="1" spc="-50" dirty="0">
                <a:solidFill>
                  <a:srgbClr val="FFFFFF"/>
                </a:solidFill>
                <a:latin typeface="Arial"/>
                <a:cs typeface="Arial"/>
              </a:rPr>
              <a:t>EPROM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290565" y="5359146"/>
            <a:ext cx="1417320" cy="1365885"/>
            <a:chOff x="5290565" y="5359146"/>
            <a:chExt cx="1417320" cy="136588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19521" y="5388102"/>
              <a:ext cx="1359407" cy="130759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305043" y="5373624"/>
              <a:ext cx="1388745" cy="1336675"/>
            </a:xfrm>
            <a:custGeom>
              <a:avLst/>
              <a:gdLst/>
              <a:ahLst/>
              <a:cxnLst/>
              <a:rect l="l" t="t" r="r" b="b"/>
              <a:pathLst>
                <a:path w="1388745" h="1336675">
                  <a:moveTo>
                    <a:pt x="0" y="1336548"/>
                  </a:moveTo>
                  <a:lnTo>
                    <a:pt x="1388363" y="1336548"/>
                  </a:lnTo>
                  <a:lnTo>
                    <a:pt x="1388363" y="0"/>
                  </a:lnTo>
                  <a:lnTo>
                    <a:pt x="0" y="0"/>
                  </a:lnTo>
                  <a:lnTo>
                    <a:pt x="0" y="1336548"/>
                  </a:lnTo>
                  <a:close/>
                </a:path>
              </a:pathLst>
            </a:custGeom>
            <a:ln w="2895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160011" y="5470905"/>
            <a:ext cx="904240" cy="713740"/>
          </a:xfrm>
          <a:custGeom>
            <a:avLst/>
            <a:gdLst/>
            <a:ahLst/>
            <a:cxnLst/>
            <a:rect l="l" t="t" r="r" b="b"/>
            <a:pathLst>
              <a:path w="904239" h="713739">
                <a:moveTo>
                  <a:pt x="873717" y="575741"/>
                </a:moveTo>
                <a:lnTo>
                  <a:pt x="862711" y="575741"/>
                </a:lnTo>
                <a:lnTo>
                  <a:pt x="873378" y="612317"/>
                </a:lnTo>
                <a:lnTo>
                  <a:pt x="844803" y="620649"/>
                </a:lnTo>
                <a:lnTo>
                  <a:pt x="813385" y="628230"/>
                </a:lnTo>
                <a:lnTo>
                  <a:pt x="767207" y="681824"/>
                </a:lnTo>
                <a:lnTo>
                  <a:pt x="763506" y="688422"/>
                </a:lnTo>
                <a:lnTo>
                  <a:pt x="762650" y="695675"/>
                </a:lnTo>
                <a:lnTo>
                  <a:pt x="764581" y="702722"/>
                </a:lnTo>
                <a:lnTo>
                  <a:pt x="769238" y="708698"/>
                </a:lnTo>
                <a:lnTo>
                  <a:pt x="775783" y="712399"/>
                </a:lnTo>
                <a:lnTo>
                  <a:pt x="783018" y="713258"/>
                </a:lnTo>
                <a:lnTo>
                  <a:pt x="790063" y="711339"/>
                </a:lnTo>
                <a:lnTo>
                  <a:pt x="796036" y="706704"/>
                </a:lnTo>
                <a:lnTo>
                  <a:pt x="903732" y="581723"/>
                </a:lnTo>
                <a:lnTo>
                  <a:pt x="873717" y="575741"/>
                </a:lnTo>
                <a:close/>
              </a:path>
              <a:path w="904239" h="713739">
                <a:moveTo>
                  <a:pt x="741542" y="601480"/>
                </a:moveTo>
                <a:lnTo>
                  <a:pt x="717041" y="603592"/>
                </a:lnTo>
                <a:lnTo>
                  <a:pt x="720343" y="641553"/>
                </a:lnTo>
                <a:lnTo>
                  <a:pt x="745616" y="639368"/>
                </a:lnTo>
                <a:lnTo>
                  <a:pt x="778763" y="634860"/>
                </a:lnTo>
                <a:lnTo>
                  <a:pt x="811911" y="628586"/>
                </a:lnTo>
                <a:lnTo>
                  <a:pt x="813385" y="628230"/>
                </a:lnTo>
                <a:lnTo>
                  <a:pt x="832252" y="606333"/>
                </a:lnTo>
                <a:lnTo>
                  <a:pt x="808254" y="601548"/>
                </a:lnTo>
                <a:lnTo>
                  <a:pt x="741045" y="601548"/>
                </a:lnTo>
                <a:lnTo>
                  <a:pt x="741542" y="601480"/>
                </a:lnTo>
                <a:close/>
              </a:path>
              <a:path w="904239" h="713739">
                <a:moveTo>
                  <a:pt x="832252" y="606333"/>
                </a:moveTo>
                <a:lnTo>
                  <a:pt x="813385" y="628230"/>
                </a:lnTo>
                <a:lnTo>
                  <a:pt x="844803" y="620649"/>
                </a:lnTo>
                <a:lnTo>
                  <a:pt x="872028" y="612711"/>
                </a:lnTo>
                <a:lnTo>
                  <a:pt x="864235" y="612711"/>
                </a:lnTo>
                <a:lnTo>
                  <a:pt x="832252" y="606333"/>
                </a:lnTo>
                <a:close/>
              </a:path>
              <a:path w="904239" h="713739">
                <a:moveTo>
                  <a:pt x="853566" y="581596"/>
                </a:moveTo>
                <a:lnTo>
                  <a:pt x="832252" y="606333"/>
                </a:lnTo>
                <a:lnTo>
                  <a:pt x="864235" y="612711"/>
                </a:lnTo>
                <a:lnTo>
                  <a:pt x="853566" y="581596"/>
                </a:lnTo>
                <a:close/>
              </a:path>
              <a:path w="904239" h="713739">
                <a:moveTo>
                  <a:pt x="864418" y="581596"/>
                </a:moveTo>
                <a:lnTo>
                  <a:pt x="853566" y="581596"/>
                </a:lnTo>
                <a:lnTo>
                  <a:pt x="864235" y="612711"/>
                </a:lnTo>
                <a:lnTo>
                  <a:pt x="872028" y="612711"/>
                </a:lnTo>
                <a:lnTo>
                  <a:pt x="873378" y="612317"/>
                </a:lnTo>
                <a:lnTo>
                  <a:pt x="864418" y="581596"/>
                </a:lnTo>
                <a:close/>
              </a:path>
              <a:path w="904239" h="713739">
                <a:moveTo>
                  <a:pt x="845261" y="591235"/>
                </a:moveTo>
                <a:lnTo>
                  <a:pt x="804290" y="591235"/>
                </a:lnTo>
                <a:lnTo>
                  <a:pt x="803401" y="591426"/>
                </a:lnTo>
                <a:lnTo>
                  <a:pt x="779821" y="595878"/>
                </a:lnTo>
                <a:lnTo>
                  <a:pt x="832252" y="606333"/>
                </a:lnTo>
                <a:lnTo>
                  <a:pt x="845261" y="591235"/>
                </a:lnTo>
                <a:close/>
              </a:path>
              <a:path w="904239" h="713739">
                <a:moveTo>
                  <a:pt x="807744" y="601446"/>
                </a:moveTo>
                <a:lnTo>
                  <a:pt x="741934" y="601446"/>
                </a:lnTo>
                <a:lnTo>
                  <a:pt x="741045" y="601548"/>
                </a:lnTo>
                <a:lnTo>
                  <a:pt x="808254" y="601548"/>
                </a:lnTo>
                <a:lnTo>
                  <a:pt x="807744" y="601446"/>
                </a:lnTo>
                <a:close/>
              </a:path>
              <a:path w="904239" h="713739">
                <a:moveTo>
                  <a:pt x="772657" y="597237"/>
                </a:moveTo>
                <a:lnTo>
                  <a:pt x="741542" y="601480"/>
                </a:lnTo>
                <a:lnTo>
                  <a:pt x="741934" y="601446"/>
                </a:lnTo>
                <a:lnTo>
                  <a:pt x="807744" y="601446"/>
                </a:lnTo>
                <a:lnTo>
                  <a:pt x="787109" y="597331"/>
                </a:lnTo>
                <a:lnTo>
                  <a:pt x="772160" y="597331"/>
                </a:lnTo>
                <a:lnTo>
                  <a:pt x="772657" y="597237"/>
                </a:lnTo>
                <a:close/>
              </a:path>
              <a:path w="904239" h="713739">
                <a:moveTo>
                  <a:pt x="773176" y="597166"/>
                </a:moveTo>
                <a:lnTo>
                  <a:pt x="772657" y="597237"/>
                </a:lnTo>
                <a:lnTo>
                  <a:pt x="772160" y="597331"/>
                </a:lnTo>
                <a:lnTo>
                  <a:pt x="773176" y="597166"/>
                </a:lnTo>
                <a:close/>
              </a:path>
              <a:path w="904239" h="713739">
                <a:moveTo>
                  <a:pt x="786281" y="597166"/>
                </a:moveTo>
                <a:lnTo>
                  <a:pt x="773176" y="597166"/>
                </a:lnTo>
                <a:lnTo>
                  <a:pt x="772160" y="597331"/>
                </a:lnTo>
                <a:lnTo>
                  <a:pt x="787109" y="597331"/>
                </a:lnTo>
                <a:lnTo>
                  <a:pt x="786281" y="597166"/>
                </a:lnTo>
                <a:close/>
              </a:path>
              <a:path w="904239" h="713739">
                <a:moveTo>
                  <a:pt x="779821" y="595878"/>
                </a:moveTo>
                <a:lnTo>
                  <a:pt x="772657" y="597237"/>
                </a:lnTo>
                <a:lnTo>
                  <a:pt x="773176" y="597166"/>
                </a:lnTo>
                <a:lnTo>
                  <a:pt x="786281" y="597166"/>
                </a:lnTo>
                <a:lnTo>
                  <a:pt x="779821" y="595878"/>
                </a:lnTo>
                <a:close/>
              </a:path>
              <a:path w="904239" h="713739">
                <a:moveTo>
                  <a:pt x="741934" y="549478"/>
                </a:moveTo>
                <a:lnTo>
                  <a:pt x="734387" y="549503"/>
                </a:lnTo>
                <a:lnTo>
                  <a:pt x="727662" y="552324"/>
                </a:lnTo>
                <a:lnTo>
                  <a:pt x="722485" y="557463"/>
                </a:lnTo>
                <a:lnTo>
                  <a:pt x="719582" y="564438"/>
                </a:lnTo>
                <a:lnTo>
                  <a:pt x="719601" y="572007"/>
                </a:lnTo>
                <a:lnTo>
                  <a:pt x="722407" y="578746"/>
                </a:lnTo>
                <a:lnTo>
                  <a:pt x="727547" y="583935"/>
                </a:lnTo>
                <a:lnTo>
                  <a:pt x="734567" y="586854"/>
                </a:lnTo>
                <a:lnTo>
                  <a:pt x="779821" y="595878"/>
                </a:lnTo>
                <a:lnTo>
                  <a:pt x="803836" y="591321"/>
                </a:lnTo>
                <a:lnTo>
                  <a:pt x="835174" y="583803"/>
                </a:lnTo>
                <a:lnTo>
                  <a:pt x="862711" y="575741"/>
                </a:lnTo>
                <a:lnTo>
                  <a:pt x="873717" y="575741"/>
                </a:lnTo>
                <a:lnTo>
                  <a:pt x="741934" y="549478"/>
                </a:lnTo>
                <a:close/>
              </a:path>
              <a:path w="904239" h="713739">
                <a:moveTo>
                  <a:pt x="803836" y="591321"/>
                </a:moveTo>
                <a:lnTo>
                  <a:pt x="803286" y="591426"/>
                </a:lnTo>
                <a:lnTo>
                  <a:pt x="803836" y="591321"/>
                </a:lnTo>
                <a:close/>
              </a:path>
              <a:path w="904239" h="713739">
                <a:moveTo>
                  <a:pt x="851739" y="583717"/>
                </a:moveTo>
                <a:lnTo>
                  <a:pt x="835533" y="583717"/>
                </a:lnTo>
                <a:lnTo>
                  <a:pt x="834643" y="583958"/>
                </a:lnTo>
                <a:lnTo>
                  <a:pt x="803836" y="591321"/>
                </a:lnTo>
                <a:lnTo>
                  <a:pt x="804290" y="591235"/>
                </a:lnTo>
                <a:lnTo>
                  <a:pt x="845261" y="591235"/>
                </a:lnTo>
                <a:lnTo>
                  <a:pt x="851739" y="583717"/>
                </a:lnTo>
                <a:close/>
              </a:path>
              <a:path w="904239" h="713739">
                <a:moveTo>
                  <a:pt x="835174" y="583803"/>
                </a:moveTo>
                <a:lnTo>
                  <a:pt x="834527" y="583958"/>
                </a:lnTo>
                <a:lnTo>
                  <a:pt x="835174" y="583803"/>
                </a:lnTo>
                <a:close/>
              </a:path>
              <a:path w="904239" h="713739">
                <a:moveTo>
                  <a:pt x="862711" y="575741"/>
                </a:moveTo>
                <a:lnTo>
                  <a:pt x="835174" y="583803"/>
                </a:lnTo>
                <a:lnTo>
                  <a:pt x="835533" y="583717"/>
                </a:lnTo>
                <a:lnTo>
                  <a:pt x="851739" y="583717"/>
                </a:lnTo>
                <a:lnTo>
                  <a:pt x="853566" y="581596"/>
                </a:lnTo>
                <a:lnTo>
                  <a:pt x="864418" y="581596"/>
                </a:lnTo>
                <a:lnTo>
                  <a:pt x="862711" y="575741"/>
                </a:lnTo>
                <a:close/>
              </a:path>
              <a:path w="904239" h="713739">
                <a:moveTo>
                  <a:pt x="462788" y="569518"/>
                </a:moveTo>
                <a:lnTo>
                  <a:pt x="449579" y="605269"/>
                </a:lnTo>
                <a:lnTo>
                  <a:pt x="455675" y="607504"/>
                </a:lnTo>
                <a:lnTo>
                  <a:pt x="486537" y="617220"/>
                </a:lnTo>
                <a:lnTo>
                  <a:pt x="517778" y="625348"/>
                </a:lnTo>
                <a:lnTo>
                  <a:pt x="549528" y="632117"/>
                </a:lnTo>
                <a:lnTo>
                  <a:pt x="581660" y="637209"/>
                </a:lnTo>
                <a:lnTo>
                  <a:pt x="602361" y="639533"/>
                </a:lnTo>
                <a:lnTo>
                  <a:pt x="606678" y="601675"/>
                </a:lnTo>
                <a:lnTo>
                  <a:pt x="587380" y="599516"/>
                </a:lnTo>
                <a:lnTo>
                  <a:pt x="587248" y="599516"/>
                </a:lnTo>
                <a:lnTo>
                  <a:pt x="586359" y="599401"/>
                </a:lnTo>
                <a:lnTo>
                  <a:pt x="586527" y="599401"/>
                </a:lnTo>
                <a:lnTo>
                  <a:pt x="557207" y="594753"/>
                </a:lnTo>
                <a:lnTo>
                  <a:pt x="557022" y="594753"/>
                </a:lnTo>
                <a:lnTo>
                  <a:pt x="556005" y="594563"/>
                </a:lnTo>
                <a:lnTo>
                  <a:pt x="527114" y="588378"/>
                </a:lnTo>
                <a:lnTo>
                  <a:pt x="526161" y="588175"/>
                </a:lnTo>
                <a:lnTo>
                  <a:pt x="497597" y="580732"/>
                </a:lnTo>
                <a:lnTo>
                  <a:pt x="497459" y="580732"/>
                </a:lnTo>
                <a:lnTo>
                  <a:pt x="496570" y="580466"/>
                </a:lnTo>
                <a:lnTo>
                  <a:pt x="468455" y="571601"/>
                </a:lnTo>
                <a:lnTo>
                  <a:pt x="467487" y="571296"/>
                </a:lnTo>
                <a:lnTo>
                  <a:pt x="462788" y="569518"/>
                </a:lnTo>
                <a:close/>
              </a:path>
              <a:path w="904239" h="713739">
                <a:moveTo>
                  <a:pt x="586929" y="599465"/>
                </a:moveTo>
                <a:lnTo>
                  <a:pt x="587248" y="599516"/>
                </a:lnTo>
                <a:lnTo>
                  <a:pt x="587380" y="599516"/>
                </a:lnTo>
                <a:lnTo>
                  <a:pt x="586929" y="599465"/>
                </a:lnTo>
                <a:close/>
              </a:path>
              <a:path w="904239" h="713739">
                <a:moveTo>
                  <a:pt x="586527" y="599401"/>
                </a:moveTo>
                <a:lnTo>
                  <a:pt x="586359" y="599401"/>
                </a:lnTo>
                <a:lnTo>
                  <a:pt x="586929" y="599465"/>
                </a:lnTo>
                <a:lnTo>
                  <a:pt x="586527" y="599401"/>
                </a:lnTo>
                <a:close/>
              </a:path>
              <a:path w="904239" h="713739">
                <a:moveTo>
                  <a:pt x="556005" y="594563"/>
                </a:moveTo>
                <a:lnTo>
                  <a:pt x="557022" y="594753"/>
                </a:lnTo>
                <a:lnTo>
                  <a:pt x="556483" y="594638"/>
                </a:lnTo>
                <a:lnTo>
                  <a:pt x="556005" y="594563"/>
                </a:lnTo>
                <a:close/>
              </a:path>
              <a:path w="904239" h="713739">
                <a:moveTo>
                  <a:pt x="556483" y="594638"/>
                </a:moveTo>
                <a:lnTo>
                  <a:pt x="557022" y="594753"/>
                </a:lnTo>
                <a:lnTo>
                  <a:pt x="557207" y="594753"/>
                </a:lnTo>
                <a:lnTo>
                  <a:pt x="556483" y="594638"/>
                </a:lnTo>
                <a:close/>
              </a:path>
              <a:path w="904239" h="713739">
                <a:moveTo>
                  <a:pt x="556128" y="594563"/>
                </a:moveTo>
                <a:lnTo>
                  <a:pt x="556483" y="594638"/>
                </a:lnTo>
                <a:lnTo>
                  <a:pt x="556128" y="594563"/>
                </a:lnTo>
                <a:close/>
              </a:path>
              <a:path w="904239" h="713739">
                <a:moveTo>
                  <a:pt x="526754" y="588301"/>
                </a:moveTo>
                <a:lnTo>
                  <a:pt x="527050" y="588378"/>
                </a:lnTo>
                <a:lnTo>
                  <a:pt x="526754" y="588301"/>
                </a:lnTo>
                <a:close/>
              </a:path>
              <a:path w="904239" h="713739">
                <a:moveTo>
                  <a:pt x="526267" y="588175"/>
                </a:moveTo>
                <a:lnTo>
                  <a:pt x="526754" y="588301"/>
                </a:lnTo>
                <a:lnTo>
                  <a:pt x="526267" y="588175"/>
                </a:lnTo>
                <a:close/>
              </a:path>
              <a:path w="904239" h="713739">
                <a:moveTo>
                  <a:pt x="496808" y="580528"/>
                </a:moveTo>
                <a:lnTo>
                  <a:pt x="497459" y="580732"/>
                </a:lnTo>
                <a:lnTo>
                  <a:pt x="497597" y="580732"/>
                </a:lnTo>
                <a:lnTo>
                  <a:pt x="496808" y="580528"/>
                </a:lnTo>
                <a:close/>
              </a:path>
              <a:path w="904239" h="713739">
                <a:moveTo>
                  <a:pt x="496611" y="580466"/>
                </a:moveTo>
                <a:lnTo>
                  <a:pt x="496808" y="580528"/>
                </a:lnTo>
                <a:lnTo>
                  <a:pt x="496611" y="580466"/>
                </a:lnTo>
                <a:close/>
              </a:path>
              <a:path w="904239" h="713739">
                <a:moveTo>
                  <a:pt x="467945" y="571441"/>
                </a:moveTo>
                <a:lnTo>
                  <a:pt x="468375" y="571601"/>
                </a:lnTo>
                <a:lnTo>
                  <a:pt x="467945" y="571441"/>
                </a:lnTo>
                <a:close/>
              </a:path>
              <a:path w="904239" h="713739">
                <a:moveTo>
                  <a:pt x="467558" y="571296"/>
                </a:moveTo>
                <a:lnTo>
                  <a:pt x="467945" y="571441"/>
                </a:lnTo>
                <a:lnTo>
                  <a:pt x="467558" y="571296"/>
                </a:lnTo>
                <a:close/>
              </a:path>
              <a:path w="904239" h="713739">
                <a:moveTo>
                  <a:pt x="241808" y="437057"/>
                </a:moveTo>
                <a:lnTo>
                  <a:pt x="216280" y="465340"/>
                </a:lnTo>
                <a:lnTo>
                  <a:pt x="232410" y="479894"/>
                </a:lnTo>
                <a:lnTo>
                  <a:pt x="257428" y="500494"/>
                </a:lnTo>
                <a:lnTo>
                  <a:pt x="283590" y="519798"/>
                </a:lnTo>
                <a:lnTo>
                  <a:pt x="310388" y="537819"/>
                </a:lnTo>
                <a:lnTo>
                  <a:pt x="338074" y="554482"/>
                </a:lnTo>
                <a:lnTo>
                  <a:pt x="343026" y="557199"/>
                </a:lnTo>
                <a:lnTo>
                  <a:pt x="361188" y="523697"/>
                </a:lnTo>
                <a:lnTo>
                  <a:pt x="357405" y="521627"/>
                </a:lnTo>
                <a:lnTo>
                  <a:pt x="356615" y="521195"/>
                </a:lnTo>
                <a:lnTo>
                  <a:pt x="331277" y="505929"/>
                </a:lnTo>
                <a:lnTo>
                  <a:pt x="330453" y="505434"/>
                </a:lnTo>
                <a:lnTo>
                  <a:pt x="305180" y="488403"/>
                </a:lnTo>
                <a:lnTo>
                  <a:pt x="281334" y="470738"/>
                </a:lnTo>
                <a:lnTo>
                  <a:pt x="280542" y="470154"/>
                </a:lnTo>
                <a:lnTo>
                  <a:pt x="257633" y="451319"/>
                </a:lnTo>
                <a:lnTo>
                  <a:pt x="241808" y="437057"/>
                </a:lnTo>
                <a:close/>
              </a:path>
              <a:path w="904239" h="713739">
                <a:moveTo>
                  <a:pt x="357104" y="521462"/>
                </a:moveTo>
                <a:lnTo>
                  <a:pt x="357377" y="521627"/>
                </a:lnTo>
                <a:lnTo>
                  <a:pt x="357104" y="521462"/>
                </a:lnTo>
                <a:close/>
              </a:path>
              <a:path w="904239" h="713739">
                <a:moveTo>
                  <a:pt x="356660" y="521195"/>
                </a:moveTo>
                <a:lnTo>
                  <a:pt x="357104" y="521462"/>
                </a:lnTo>
                <a:lnTo>
                  <a:pt x="356660" y="521195"/>
                </a:lnTo>
                <a:close/>
              </a:path>
              <a:path w="904239" h="713739">
                <a:moveTo>
                  <a:pt x="330700" y="505582"/>
                </a:moveTo>
                <a:lnTo>
                  <a:pt x="331215" y="505929"/>
                </a:lnTo>
                <a:lnTo>
                  <a:pt x="330700" y="505582"/>
                </a:lnTo>
                <a:close/>
              </a:path>
              <a:path w="904239" h="713739">
                <a:moveTo>
                  <a:pt x="330480" y="505434"/>
                </a:moveTo>
                <a:lnTo>
                  <a:pt x="330700" y="505582"/>
                </a:lnTo>
                <a:lnTo>
                  <a:pt x="330480" y="505434"/>
                </a:lnTo>
                <a:close/>
              </a:path>
              <a:path w="904239" h="713739">
                <a:moveTo>
                  <a:pt x="305255" y="488403"/>
                </a:moveTo>
                <a:lnTo>
                  <a:pt x="305942" y="488911"/>
                </a:lnTo>
                <a:lnTo>
                  <a:pt x="305255" y="488403"/>
                </a:lnTo>
                <a:close/>
              </a:path>
              <a:path w="904239" h="713739">
                <a:moveTo>
                  <a:pt x="281042" y="470522"/>
                </a:moveTo>
                <a:lnTo>
                  <a:pt x="281304" y="470738"/>
                </a:lnTo>
                <a:lnTo>
                  <a:pt x="281042" y="470522"/>
                </a:lnTo>
                <a:close/>
              </a:path>
              <a:path w="904239" h="713739">
                <a:moveTo>
                  <a:pt x="280592" y="470154"/>
                </a:moveTo>
                <a:lnTo>
                  <a:pt x="281042" y="470522"/>
                </a:lnTo>
                <a:lnTo>
                  <a:pt x="280592" y="470154"/>
                </a:lnTo>
                <a:close/>
              </a:path>
              <a:path w="904239" h="713739">
                <a:moveTo>
                  <a:pt x="256921" y="450735"/>
                </a:moveTo>
                <a:lnTo>
                  <a:pt x="257555" y="451319"/>
                </a:lnTo>
                <a:lnTo>
                  <a:pt x="256921" y="450735"/>
                </a:lnTo>
                <a:close/>
              </a:path>
              <a:path w="904239" h="713739">
                <a:moveTo>
                  <a:pt x="91948" y="227977"/>
                </a:moveTo>
                <a:lnTo>
                  <a:pt x="57403" y="244094"/>
                </a:lnTo>
                <a:lnTo>
                  <a:pt x="70358" y="271754"/>
                </a:lnTo>
                <a:lnTo>
                  <a:pt x="86360" y="301764"/>
                </a:lnTo>
                <a:lnTo>
                  <a:pt x="103504" y="330581"/>
                </a:lnTo>
                <a:lnTo>
                  <a:pt x="122174" y="358406"/>
                </a:lnTo>
                <a:lnTo>
                  <a:pt x="136778" y="378193"/>
                </a:lnTo>
                <a:lnTo>
                  <a:pt x="167386" y="355549"/>
                </a:lnTo>
                <a:lnTo>
                  <a:pt x="153579" y="336854"/>
                </a:lnTo>
                <a:lnTo>
                  <a:pt x="153035" y="336118"/>
                </a:lnTo>
                <a:lnTo>
                  <a:pt x="136042" y="310603"/>
                </a:lnTo>
                <a:lnTo>
                  <a:pt x="135509" y="309803"/>
                </a:lnTo>
                <a:lnTo>
                  <a:pt x="119252" y="282600"/>
                </a:lnTo>
                <a:lnTo>
                  <a:pt x="104139" y="254279"/>
                </a:lnTo>
                <a:lnTo>
                  <a:pt x="91948" y="227977"/>
                </a:lnTo>
                <a:close/>
              </a:path>
              <a:path w="904239" h="713739">
                <a:moveTo>
                  <a:pt x="153208" y="336353"/>
                </a:moveTo>
                <a:lnTo>
                  <a:pt x="153542" y="336854"/>
                </a:lnTo>
                <a:lnTo>
                  <a:pt x="153208" y="336353"/>
                </a:lnTo>
                <a:close/>
              </a:path>
              <a:path w="904239" h="713739">
                <a:moveTo>
                  <a:pt x="153051" y="336118"/>
                </a:moveTo>
                <a:lnTo>
                  <a:pt x="153208" y="336353"/>
                </a:lnTo>
                <a:lnTo>
                  <a:pt x="153051" y="336118"/>
                </a:lnTo>
                <a:close/>
              </a:path>
              <a:path w="904239" h="713739">
                <a:moveTo>
                  <a:pt x="135793" y="310230"/>
                </a:moveTo>
                <a:lnTo>
                  <a:pt x="136016" y="310603"/>
                </a:lnTo>
                <a:lnTo>
                  <a:pt x="135793" y="310230"/>
                </a:lnTo>
                <a:close/>
              </a:path>
              <a:path w="904239" h="713739">
                <a:moveTo>
                  <a:pt x="135538" y="309803"/>
                </a:moveTo>
                <a:lnTo>
                  <a:pt x="135793" y="310230"/>
                </a:lnTo>
                <a:lnTo>
                  <a:pt x="135538" y="309803"/>
                </a:lnTo>
                <a:close/>
              </a:path>
              <a:path w="904239" h="713739">
                <a:moveTo>
                  <a:pt x="119318" y="282600"/>
                </a:moveTo>
                <a:lnTo>
                  <a:pt x="119761" y="283425"/>
                </a:lnTo>
                <a:lnTo>
                  <a:pt x="119318" y="282600"/>
                </a:lnTo>
                <a:close/>
              </a:path>
              <a:path w="904239" h="713739">
                <a:moveTo>
                  <a:pt x="104227" y="254279"/>
                </a:moveTo>
                <a:lnTo>
                  <a:pt x="104648" y="255181"/>
                </a:lnTo>
                <a:lnTo>
                  <a:pt x="104227" y="254279"/>
                </a:lnTo>
                <a:close/>
              </a:path>
              <a:path w="904239" h="713739">
                <a:moveTo>
                  <a:pt x="37973" y="0"/>
                </a:moveTo>
                <a:lnTo>
                  <a:pt x="0" y="2540"/>
                </a:lnTo>
                <a:lnTo>
                  <a:pt x="1777" y="28702"/>
                </a:lnTo>
                <a:lnTo>
                  <a:pt x="4572" y="54991"/>
                </a:lnTo>
                <a:lnTo>
                  <a:pt x="8382" y="81153"/>
                </a:lnTo>
                <a:lnTo>
                  <a:pt x="13335" y="107188"/>
                </a:lnTo>
                <a:lnTo>
                  <a:pt x="19050" y="132308"/>
                </a:lnTo>
                <a:lnTo>
                  <a:pt x="56134" y="123837"/>
                </a:lnTo>
                <a:lnTo>
                  <a:pt x="50717" y="99822"/>
                </a:lnTo>
                <a:lnTo>
                  <a:pt x="45991" y="75184"/>
                </a:lnTo>
                <a:lnTo>
                  <a:pt x="42401" y="50546"/>
                </a:lnTo>
                <a:lnTo>
                  <a:pt x="42334" y="49784"/>
                </a:lnTo>
                <a:lnTo>
                  <a:pt x="39707" y="25781"/>
                </a:lnTo>
                <a:lnTo>
                  <a:pt x="39698" y="25019"/>
                </a:lnTo>
                <a:lnTo>
                  <a:pt x="37973" y="0"/>
                </a:lnTo>
                <a:close/>
              </a:path>
              <a:path w="904239" h="713739">
                <a:moveTo>
                  <a:pt x="50546" y="99060"/>
                </a:moveTo>
                <a:lnTo>
                  <a:pt x="50673" y="99822"/>
                </a:lnTo>
                <a:lnTo>
                  <a:pt x="50546" y="99060"/>
                </a:lnTo>
                <a:close/>
              </a:path>
              <a:path w="904239" h="713739">
                <a:moveTo>
                  <a:pt x="45916" y="74788"/>
                </a:moveTo>
                <a:lnTo>
                  <a:pt x="45974" y="75184"/>
                </a:lnTo>
                <a:lnTo>
                  <a:pt x="45916" y="74788"/>
                </a:lnTo>
                <a:close/>
              </a:path>
              <a:path w="904239" h="713739">
                <a:moveTo>
                  <a:pt x="45863" y="74422"/>
                </a:moveTo>
                <a:lnTo>
                  <a:pt x="45916" y="74788"/>
                </a:lnTo>
                <a:lnTo>
                  <a:pt x="45863" y="74422"/>
                </a:lnTo>
                <a:close/>
              </a:path>
              <a:path w="904239" h="713739">
                <a:moveTo>
                  <a:pt x="42334" y="49784"/>
                </a:moveTo>
                <a:lnTo>
                  <a:pt x="42417" y="50546"/>
                </a:lnTo>
                <a:lnTo>
                  <a:pt x="42334" y="49784"/>
                </a:lnTo>
                <a:close/>
              </a:path>
              <a:path w="904239" h="713739">
                <a:moveTo>
                  <a:pt x="39698" y="25019"/>
                </a:moveTo>
                <a:lnTo>
                  <a:pt x="39750" y="25781"/>
                </a:lnTo>
                <a:lnTo>
                  <a:pt x="39698" y="25019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15" dirty="0"/>
              <a:t>1903</a:t>
            </a:r>
            <a:r>
              <a:rPr spc="-20" dirty="0"/>
              <a:t>ARKOM10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30888" y="147827"/>
            <a:ext cx="1270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1003" y="1675447"/>
            <a:ext cx="1143000" cy="796290"/>
          </a:xfrm>
          <a:custGeom>
            <a:avLst/>
            <a:gdLst/>
            <a:ahLst/>
            <a:cxnLst/>
            <a:rect l="l" t="t" r="r" b="b"/>
            <a:pathLst>
              <a:path w="1143000" h="796290">
                <a:moveTo>
                  <a:pt x="1143000" y="0"/>
                </a:moveTo>
                <a:lnTo>
                  <a:pt x="0" y="0"/>
                </a:lnTo>
                <a:lnTo>
                  <a:pt x="0" y="796289"/>
                </a:lnTo>
                <a:lnTo>
                  <a:pt x="1143000" y="796289"/>
                </a:lnTo>
                <a:lnTo>
                  <a:pt x="1143000" y="0"/>
                </a:lnTo>
                <a:close/>
              </a:path>
            </a:pathLst>
          </a:custGeom>
          <a:solidFill>
            <a:srgbClr val="51A0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81749" y="0"/>
            <a:ext cx="2609215" cy="6858000"/>
            <a:chOff x="381749" y="0"/>
            <a:chExt cx="2609215" cy="6858000"/>
          </a:xfrm>
        </p:grpSpPr>
        <p:sp>
          <p:nvSpPr>
            <p:cNvPr id="5" name="object 5"/>
            <p:cNvSpPr/>
            <p:nvPr/>
          </p:nvSpPr>
          <p:spPr>
            <a:xfrm>
              <a:off x="1428750" y="0"/>
              <a:ext cx="514350" cy="6858000"/>
            </a:xfrm>
            <a:custGeom>
              <a:avLst/>
              <a:gdLst/>
              <a:ahLst/>
              <a:cxnLst/>
              <a:rect l="l" t="t" r="r" b="b"/>
              <a:pathLst>
                <a:path w="514350" h="6858000">
                  <a:moveTo>
                    <a:pt x="51435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514350" y="6858000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3756659"/>
              <a:ext cx="2494026" cy="24993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10324" y="3728084"/>
              <a:ext cx="2552065" cy="2557145"/>
            </a:xfrm>
            <a:custGeom>
              <a:avLst/>
              <a:gdLst/>
              <a:ahLst/>
              <a:cxnLst/>
              <a:rect l="l" t="t" r="r" b="b"/>
              <a:pathLst>
                <a:path w="2552065" h="2557145">
                  <a:moveTo>
                    <a:pt x="1275981" y="0"/>
                  </a:moveTo>
                  <a:lnTo>
                    <a:pt x="1341640" y="1650"/>
                  </a:lnTo>
                  <a:lnTo>
                    <a:pt x="1406283" y="6476"/>
                  </a:lnTo>
                  <a:lnTo>
                    <a:pt x="1470037" y="14604"/>
                  </a:lnTo>
                  <a:lnTo>
                    <a:pt x="1532902" y="26034"/>
                  </a:lnTo>
                  <a:lnTo>
                    <a:pt x="1594624" y="40131"/>
                  </a:lnTo>
                  <a:lnTo>
                    <a:pt x="1655203" y="57657"/>
                  </a:lnTo>
                  <a:lnTo>
                    <a:pt x="1714385" y="77469"/>
                  </a:lnTo>
                  <a:lnTo>
                    <a:pt x="1772551" y="100329"/>
                  </a:lnTo>
                  <a:lnTo>
                    <a:pt x="1828939" y="126237"/>
                  </a:lnTo>
                  <a:lnTo>
                    <a:pt x="1884184" y="154304"/>
                  </a:lnTo>
                  <a:lnTo>
                    <a:pt x="1937397" y="185165"/>
                  </a:lnTo>
                  <a:lnTo>
                    <a:pt x="1989594" y="218566"/>
                  </a:lnTo>
                  <a:lnTo>
                    <a:pt x="2087130" y="291845"/>
                  </a:lnTo>
                  <a:lnTo>
                    <a:pt x="2178062" y="374269"/>
                  </a:lnTo>
                  <a:lnTo>
                    <a:pt x="2260104" y="465200"/>
                  </a:lnTo>
                  <a:lnTo>
                    <a:pt x="2333383" y="563117"/>
                  </a:lnTo>
                  <a:lnTo>
                    <a:pt x="2366784" y="615441"/>
                  </a:lnTo>
                  <a:lnTo>
                    <a:pt x="2397645" y="669035"/>
                  </a:lnTo>
                  <a:lnTo>
                    <a:pt x="2425712" y="724281"/>
                  </a:lnTo>
                  <a:lnTo>
                    <a:pt x="2451239" y="780669"/>
                  </a:lnTo>
                  <a:lnTo>
                    <a:pt x="2473972" y="838707"/>
                  </a:lnTo>
                  <a:lnTo>
                    <a:pt x="2494292" y="898016"/>
                  </a:lnTo>
                  <a:lnTo>
                    <a:pt x="2511310" y="958976"/>
                  </a:lnTo>
                  <a:lnTo>
                    <a:pt x="2525534" y="1020571"/>
                  </a:lnTo>
                  <a:lnTo>
                    <a:pt x="2536964" y="1083564"/>
                  </a:lnTo>
                  <a:lnTo>
                    <a:pt x="2544584" y="1147698"/>
                  </a:lnTo>
                  <a:lnTo>
                    <a:pt x="2549918" y="1212469"/>
                  </a:lnTo>
                  <a:lnTo>
                    <a:pt x="2551569" y="1278382"/>
                  </a:lnTo>
                  <a:lnTo>
                    <a:pt x="2549918" y="1344040"/>
                  </a:lnTo>
                  <a:lnTo>
                    <a:pt x="2545092" y="1408938"/>
                  </a:lnTo>
                  <a:lnTo>
                    <a:pt x="2536964" y="1473200"/>
                  </a:lnTo>
                  <a:lnTo>
                    <a:pt x="2525534" y="1536064"/>
                  </a:lnTo>
                  <a:lnTo>
                    <a:pt x="2511310" y="1597786"/>
                  </a:lnTo>
                  <a:lnTo>
                    <a:pt x="2494292" y="1658239"/>
                  </a:lnTo>
                  <a:lnTo>
                    <a:pt x="2473972" y="1717928"/>
                  </a:lnTo>
                  <a:lnTo>
                    <a:pt x="2451239" y="1775967"/>
                  </a:lnTo>
                  <a:lnTo>
                    <a:pt x="2425712" y="1832483"/>
                  </a:lnTo>
                  <a:lnTo>
                    <a:pt x="2397645" y="1887651"/>
                  </a:lnTo>
                  <a:lnTo>
                    <a:pt x="2366784" y="1941271"/>
                  </a:lnTo>
                  <a:lnTo>
                    <a:pt x="2333383" y="1993518"/>
                  </a:lnTo>
                  <a:lnTo>
                    <a:pt x="2260104" y="2091436"/>
                  </a:lnTo>
                  <a:lnTo>
                    <a:pt x="2178062" y="2182380"/>
                  </a:lnTo>
                  <a:lnTo>
                    <a:pt x="2087130" y="2264803"/>
                  </a:lnTo>
                  <a:lnTo>
                    <a:pt x="1989594" y="2338057"/>
                  </a:lnTo>
                  <a:lnTo>
                    <a:pt x="1937270" y="2371547"/>
                  </a:lnTo>
                  <a:lnTo>
                    <a:pt x="1883676" y="2402395"/>
                  </a:lnTo>
                  <a:lnTo>
                    <a:pt x="1828939" y="2430411"/>
                  </a:lnTo>
                  <a:lnTo>
                    <a:pt x="1772551" y="2455964"/>
                  </a:lnTo>
                  <a:lnTo>
                    <a:pt x="1714385" y="2479128"/>
                  </a:lnTo>
                  <a:lnTo>
                    <a:pt x="1655203" y="2499017"/>
                  </a:lnTo>
                  <a:lnTo>
                    <a:pt x="1594624" y="2516479"/>
                  </a:lnTo>
                  <a:lnTo>
                    <a:pt x="1532902" y="2530716"/>
                  </a:lnTo>
                  <a:lnTo>
                    <a:pt x="1469910" y="2541676"/>
                  </a:lnTo>
                  <a:lnTo>
                    <a:pt x="1406283" y="2549779"/>
                  </a:lnTo>
                  <a:lnTo>
                    <a:pt x="1341386" y="2555049"/>
                  </a:lnTo>
                  <a:lnTo>
                    <a:pt x="1275981" y="2556675"/>
                  </a:lnTo>
                  <a:lnTo>
                    <a:pt x="1210195" y="2555049"/>
                  </a:lnTo>
                  <a:lnTo>
                    <a:pt x="1145679" y="2550185"/>
                  </a:lnTo>
                  <a:lnTo>
                    <a:pt x="1081544" y="2542057"/>
                  </a:lnTo>
                  <a:lnTo>
                    <a:pt x="1019060" y="2530690"/>
                  </a:lnTo>
                  <a:lnTo>
                    <a:pt x="956830" y="2516479"/>
                  </a:lnTo>
                  <a:lnTo>
                    <a:pt x="896378" y="2499017"/>
                  </a:lnTo>
                  <a:lnTo>
                    <a:pt x="837145" y="2479141"/>
                  </a:lnTo>
                  <a:lnTo>
                    <a:pt x="779399" y="2456370"/>
                  </a:lnTo>
                  <a:lnTo>
                    <a:pt x="722579" y="2430399"/>
                  </a:lnTo>
                  <a:lnTo>
                    <a:pt x="667804" y="2402395"/>
                  </a:lnTo>
                  <a:lnTo>
                    <a:pt x="614172" y="2371521"/>
                  </a:lnTo>
                  <a:lnTo>
                    <a:pt x="562330" y="2338044"/>
                  </a:lnTo>
                  <a:lnTo>
                    <a:pt x="464426" y="2264816"/>
                  </a:lnTo>
                  <a:lnTo>
                    <a:pt x="373456" y="2182380"/>
                  </a:lnTo>
                  <a:lnTo>
                    <a:pt x="291426" y="2091423"/>
                  </a:lnTo>
                  <a:lnTo>
                    <a:pt x="218224" y="1993138"/>
                  </a:lnTo>
                  <a:lnTo>
                    <a:pt x="184759" y="1941321"/>
                  </a:lnTo>
                  <a:lnTo>
                    <a:pt x="153860" y="1887651"/>
                  </a:lnTo>
                  <a:lnTo>
                    <a:pt x="125857" y="1832483"/>
                  </a:lnTo>
                  <a:lnTo>
                    <a:pt x="100279" y="1775967"/>
                  </a:lnTo>
                  <a:lnTo>
                    <a:pt x="77546" y="1717928"/>
                  </a:lnTo>
                  <a:lnTo>
                    <a:pt x="57251" y="1658239"/>
                  </a:lnTo>
                  <a:lnTo>
                    <a:pt x="40182" y="1597786"/>
                  </a:lnTo>
                  <a:lnTo>
                    <a:pt x="25984" y="1535683"/>
                  </a:lnTo>
                  <a:lnTo>
                    <a:pt x="14617" y="1472819"/>
                  </a:lnTo>
                  <a:lnTo>
                    <a:pt x="6502" y="1409064"/>
                  </a:lnTo>
                  <a:lnTo>
                    <a:pt x="1625" y="1344040"/>
                  </a:lnTo>
                  <a:lnTo>
                    <a:pt x="0" y="1278382"/>
                  </a:lnTo>
                  <a:lnTo>
                    <a:pt x="1625" y="1212595"/>
                  </a:lnTo>
                  <a:lnTo>
                    <a:pt x="6502" y="1147698"/>
                  </a:lnTo>
                  <a:lnTo>
                    <a:pt x="14617" y="1083437"/>
                  </a:lnTo>
                  <a:lnTo>
                    <a:pt x="25984" y="1020571"/>
                  </a:lnTo>
                  <a:lnTo>
                    <a:pt x="40182" y="958850"/>
                  </a:lnTo>
                  <a:lnTo>
                    <a:pt x="57251" y="898397"/>
                  </a:lnTo>
                  <a:lnTo>
                    <a:pt x="77546" y="838707"/>
                  </a:lnTo>
                  <a:lnTo>
                    <a:pt x="100279" y="780669"/>
                  </a:lnTo>
                  <a:lnTo>
                    <a:pt x="125857" y="724281"/>
                  </a:lnTo>
                  <a:lnTo>
                    <a:pt x="153860" y="669035"/>
                  </a:lnTo>
                  <a:lnTo>
                    <a:pt x="184734" y="615441"/>
                  </a:lnTo>
                  <a:lnTo>
                    <a:pt x="218211" y="563117"/>
                  </a:lnTo>
                  <a:lnTo>
                    <a:pt x="291439" y="465200"/>
                  </a:lnTo>
                  <a:lnTo>
                    <a:pt x="373456" y="374269"/>
                  </a:lnTo>
                  <a:lnTo>
                    <a:pt x="464426" y="291845"/>
                  </a:lnTo>
                  <a:lnTo>
                    <a:pt x="562330" y="218566"/>
                  </a:lnTo>
                  <a:lnTo>
                    <a:pt x="614172" y="185165"/>
                  </a:lnTo>
                  <a:lnTo>
                    <a:pt x="667740" y="154304"/>
                  </a:lnTo>
                  <a:lnTo>
                    <a:pt x="722579" y="125856"/>
                  </a:lnTo>
                  <a:lnTo>
                    <a:pt x="779475" y="100329"/>
                  </a:lnTo>
                  <a:lnTo>
                    <a:pt x="837069" y="77596"/>
                  </a:lnTo>
                  <a:lnTo>
                    <a:pt x="896378" y="57276"/>
                  </a:lnTo>
                  <a:lnTo>
                    <a:pt x="956957" y="40131"/>
                  </a:lnTo>
                  <a:lnTo>
                    <a:pt x="1019060" y="26034"/>
                  </a:lnTo>
                  <a:lnTo>
                    <a:pt x="1081544" y="14604"/>
                  </a:lnTo>
                  <a:lnTo>
                    <a:pt x="1145679" y="6476"/>
                  </a:lnTo>
                  <a:lnTo>
                    <a:pt x="1210195" y="1650"/>
                  </a:lnTo>
                  <a:lnTo>
                    <a:pt x="1275981" y="0"/>
                  </a:lnTo>
                  <a:close/>
                </a:path>
              </a:pathLst>
            </a:custGeom>
            <a:ln w="57150">
              <a:solidFill>
                <a:srgbClr val="51A0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09803" y="1509585"/>
            <a:ext cx="50419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i="0" spc="9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12594" y="654050"/>
            <a:ext cx="9371965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i="1" spc="130" dirty="0">
                <a:solidFill>
                  <a:srgbClr val="51A0D7"/>
                </a:solidFill>
                <a:latin typeface="Trebuchet MS"/>
                <a:cs typeface="Trebuchet MS"/>
              </a:rPr>
              <a:t>READ</a:t>
            </a:r>
            <a:r>
              <a:rPr sz="4800" b="1" i="1" spc="-195" dirty="0">
                <a:solidFill>
                  <a:srgbClr val="51A0D7"/>
                </a:solidFill>
                <a:latin typeface="Trebuchet MS"/>
                <a:cs typeface="Trebuchet MS"/>
              </a:rPr>
              <a:t> </a:t>
            </a:r>
            <a:r>
              <a:rPr sz="4800" b="1" i="1" spc="60" dirty="0">
                <a:solidFill>
                  <a:srgbClr val="51A0D7"/>
                </a:solidFill>
                <a:latin typeface="Trebuchet MS"/>
                <a:cs typeface="Trebuchet MS"/>
              </a:rPr>
              <a:t>ONLY</a:t>
            </a:r>
            <a:r>
              <a:rPr sz="4800" b="1" i="1" spc="-210" dirty="0">
                <a:solidFill>
                  <a:srgbClr val="51A0D7"/>
                </a:solidFill>
                <a:latin typeface="Trebuchet MS"/>
                <a:cs typeface="Trebuchet MS"/>
              </a:rPr>
              <a:t> </a:t>
            </a:r>
            <a:r>
              <a:rPr sz="4800" b="1" i="1" spc="150" dirty="0">
                <a:solidFill>
                  <a:srgbClr val="51A0D7"/>
                </a:solidFill>
                <a:latin typeface="Trebuchet MS"/>
                <a:cs typeface="Trebuchet MS"/>
              </a:rPr>
              <a:t>MEMORY</a:t>
            </a:r>
            <a:r>
              <a:rPr sz="4800" b="1" i="1" spc="-190" dirty="0">
                <a:solidFill>
                  <a:srgbClr val="51A0D7"/>
                </a:solidFill>
                <a:latin typeface="Trebuchet MS"/>
                <a:cs typeface="Trebuchet MS"/>
              </a:rPr>
              <a:t> </a:t>
            </a:r>
            <a:r>
              <a:rPr sz="4800" b="1" spc="-135" dirty="0">
                <a:solidFill>
                  <a:srgbClr val="51A0D7"/>
                </a:solidFill>
                <a:latin typeface="Tahoma"/>
                <a:cs typeface="Tahoma"/>
              </a:rPr>
              <a:t>(ROM)</a:t>
            </a:r>
            <a:r>
              <a:rPr sz="4800" b="1" spc="-170" dirty="0">
                <a:solidFill>
                  <a:srgbClr val="51A0D7"/>
                </a:solidFill>
                <a:latin typeface="Tahoma"/>
                <a:cs typeface="Tahoma"/>
              </a:rPr>
              <a:t> </a:t>
            </a:r>
            <a:r>
              <a:rPr sz="4800" b="1" spc="-390" dirty="0">
                <a:solidFill>
                  <a:srgbClr val="51A0D7"/>
                </a:solidFill>
                <a:latin typeface="Tahoma"/>
                <a:cs typeface="Tahoma"/>
              </a:rPr>
              <a:t>(2)</a:t>
            </a:r>
            <a:endParaRPr sz="4800">
              <a:latin typeface="Tahoma"/>
              <a:cs typeface="Tahoma"/>
            </a:endParaRPr>
          </a:p>
          <a:p>
            <a:pPr marL="1088390" marR="5080" indent="-291465">
              <a:lnSpc>
                <a:spcPct val="110000"/>
              </a:lnSpc>
              <a:spcBef>
                <a:spcPts val="4565"/>
              </a:spcBef>
              <a:buFont typeface="Arial MT"/>
              <a:buChar char="•"/>
              <a:tabLst>
                <a:tab pos="1088390" algn="l"/>
                <a:tab pos="1089025" algn="l"/>
              </a:tabLst>
            </a:pPr>
            <a:r>
              <a:rPr sz="2800" spc="20" dirty="0">
                <a:solidFill>
                  <a:srgbClr val="535353"/>
                </a:solidFill>
                <a:latin typeface="Microsoft Sans Serif"/>
                <a:cs typeface="Microsoft Sans Serif"/>
              </a:rPr>
              <a:t>Sedangkan </a:t>
            </a:r>
            <a:r>
              <a:rPr sz="2800" b="1" spc="-95" dirty="0">
                <a:solidFill>
                  <a:srgbClr val="535353"/>
                </a:solidFill>
                <a:latin typeface="Arial"/>
                <a:cs typeface="Arial"/>
              </a:rPr>
              <a:t>EEPROM </a:t>
            </a:r>
            <a:r>
              <a:rPr sz="2800" i="1" spc="-20" dirty="0">
                <a:solidFill>
                  <a:srgbClr val="535353"/>
                </a:solidFill>
                <a:latin typeface="Arial"/>
                <a:cs typeface="Arial"/>
              </a:rPr>
              <a:t>(electrically </a:t>
            </a:r>
            <a:r>
              <a:rPr sz="2800" i="1" spc="-30" dirty="0">
                <a:solidFill>
                  <a:srgbClr val="535353"/>
                </a:solidFill>
                <a:latin typeface="Arial"/>
                <a:cs typeface="Arial"/>
              </a:rPr>
              <a:t>erasable </a:t>
            </a:r>
            <a:r>
              <a:rPr sz="2800" i="1" spc="-2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800" i="1" spc="30" dirty="0">
                <a:solidFill>
                  <a:srgbClr val="535353"/>
                </a:solidFill>
                <a:latin typeface="Arial"/>
                <a:cs typeface="Arial"/>
              </a:rPr>
              <a:t>programmable </a:t>
            </a:r>
            <a:r>
              <a:rPr sz="2800" spc="-60" dirty="0">
                <a:solidFill>
                  <a:srgbClr val="535353"/>
                </a:solidFill>
                <a:latin typeface="Microsoft Sans Serif"/>
                <a:cs typeface="Microsoft Sans Serif"/>
              </a:rPr>
              <a:t>ROM</a:t>
            </a:r>
            <a:r>
              <a:rPr sz="2800" i="1" spc="-60" dirty="0">
                <a:solidFill>
                  <a:srgbClr val="535353"/>
                </a:solidFill>
                <a:latin typeface="Arial"/>
                <a:cs typeface="Arial"/>
              </a:rPr>
              <a:t>) </a:t>
            </a:r>
            <a:r>
              <a:rPr sz="2800" spc="40" dirty="0">
                <a:solidFill>
                  <a:srgbClr val="535353"/>
                </a:solidFill>
                <a:latin typeface="Microsoft Sans Serif"/>
                <a:cs typeface="Microsoft Sans Serif"/>
              </a:rPr>
              <a:t>biasanya </a:t>
            </a:r>
            <a:r>
              <a:rPr sz="2800" spc="85" dirty="0">
                <a:solidFill>
                  <a:srgbClr val="535353"/>
                </a:solidFill>
                <a:latin typeface="Microsoft Sans Serif"/>
                <a:cs typeface="Microsoft Sans Serif"/>
              </a:rPr>
              <a:t>digunakan </a:t>
            </a:r>
            <a:r>
              <a:rPr sz="2800" spc="150" dirty="0">
                <a:solidFill>
                  <a:srgbClr val="535353"/>
                </a:solidFill>
                <a:latin typeface="Microsoft Sans Serif"/>
                <a:cs typeface="Microsoft Sans Serif"/>
              </a:rPr>
              <a:t>untuk </a:t>
            </a:r>
            <a:r>
              <a:rPr sz="2800" spc="15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b="1" spc="130" dirty="0">
                <a:solidFill>
                  <a:srgbClr val="535353"/>
                </a:solidFill>
                <a:latin typeface="Arial"/>
                <a:cs typeface="Arial"/>
              </a:rPr>
              <a:t>menyimpan</a:t>
            </a:r>
            <a:r>
              <a:rPr sz="2800" b="1" spc="-7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800" b="1" spc="150" dirty="0">
                <a:solidFill>
                  <a:srgbClr val="535353"/>
                </a:solidFill>
                <a:latin typeface="Arial"/>
                <a:cs typeface="Arial"/>
              </a:rPr>
              <a:t>data</a:t>
            </a:r>
            <a:r>
              <a:rPr sz="2800" b="1" spc="-6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800" spc="35" dirty="0">
                <a:solidFill>
                  <a:srgbClr val="535353"/>
                </a:solidFill>
                <a:latin typeface="Microsoft Sans Serif"/>
                <a:cs typeface="Microsoft Sans Serif"/>
              </a:rPr>
              <a:t>yang</a:t>
            </a:r>
            <a:r>
              <a:rPr sz="2800" spc="-2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b="1" spc="140" dirty="0">
                <a:solidFill>
                  <a:srgbClr val="535353"/>
                </a:solidFill>
                <a:latin typeface="Arial"/>
                <a:cs typeface="Arial"/>
              </a:rPr>
              <a:t>tidak</a:t>
            </a:r>
            <a:r>
              <a:rPr sz="2800" b="1" spc="-6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800" b="1" spc="75" dirty="0">
                <a:solidFill>
                  <a:srgbClr val="535353"/>
                </a:solidFill>
                <a:latin typeface="Arial"/>
                <a:cs typeface="Arial"/>
              </a:rPr>
              <a:t>boleh</a:t>
            </a:r>
            <a:r>
              <a:rPr sz="2800" b="1" spc="-7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800" b="1" spc="65" dirty="0">
                <a:solidFill>
                  <a:srgbClr val="535353"/>
                </a:solidFill>
                <a:latin typeface="Arial"/>
                <a:cs typeface="Arial"/>
              </a:rPr>
              <a:t>hilang</a:t>
            </a:r>
            <a:r>
              <a:rPr sz="2800" b="1" spc="-6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535353"/>
                </a:solidFill>
                <a:latin typeface="Microsoft Sans Serif"/>
                <a:cs typeface="Microsoft Sans Serif"/>
              </a:rPr>
              <a:t>meski </a:t>
            </a:r>
            <a:r>
              <a:rPr sz="2800" spc="-73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spc="70" dirty="0">
                <a:solidFill>
                  <a:srgbClr val="535353"/>
                </a:solidFill>
                <a:latin typeface="Microsoft Sans Serif"/>
                <a:cs typeface="Microsoft Sans Serif"/>
              </a:rPr>
              <a:t>catu </a:t>
            </a:r>
            <a:r>
              <a:rPr sz="2800" b="1" spc="90" dirty="0">
                <a:solidFill>
                  <a:srgbClr val="535353"/>
                </a:solidFill>
                <a:latin typeface="Arial"/>
                <a:cs typeface="Arial"/>
              </a:rPr>
              <a:t>daya </a:t>
            </a:r>
            <a:r>
              <a:rPr sz="2800" b="1" spc="55" dirty="0">
                <a:solidFill>
                  <a:srgbClr val="535353"/>
                </a:solidFill>
                <a:latin typeface="Arial"/>
                <a:cs typeface="Arial"/>
              </a:rPr>
              <a:t>diputus</a:t>
            </a:r>
            <a:r>
              <a:rPr sz="2800" spc="55" dirty="0">
                <a:solidFill>
                  <a:srgbClr val="535353"/>
                </a:solidFill>
                <a:latin typeface="Microsoft Sans Serif"/>
                <a:cs typeface="Microsoft Sans Serif"/>
              </a:rPr>
              <a:t>, </a:t>
            </a:r>
            <a:r>
              <a:rPr sz="2800" spc="65" dirty="0">
                <a:solidFill>
                  <a:srgbClr val="535353"/>
                </a:solidFill>
                <a:latin typeface="Microsoft Sans Serif"/>
                <a:cs typeface="Microsoft Sans Serif"/>
              </a:rPr>
              <a:t>seperti: </a:t>
            </a:r>
            <a:r>
              <a:rPr sz="2800" spc="105" dirty="0">
                <a:solidFill>
                  <a:srgbClr val="535353"/>
                </a:solidFill>
                <a:latin typeface="Microsoft Sans Serif"/>
                <a:cs typeface="Microsoft Sans Serif"/>
              </a:rPr>
              <a:t>penyimpanan </a:t>
            </a:r>
            <a:r>
              <a:rPr sz="2800" spc="11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i="1" spc="-20" dirty="0">
                <a:solidFill>
                  <a:srgbClr val="535353"/>
                </a:solidFill>
                <a:latin typeface="Arial"/>
                <a:cs typeface="Arial"/>
              </a:rPr>
              <a:t>password</a:t>
            </a:r>
            <a:r>
              <a:rPr sz="2800" i="1" spc="-6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535353"/>
                </a:solidFill>
                <a:latin typeface="Microsoft Sans Serif"/>
                <a:cs typeface="Microsoft Sans Serif"/>
              </a:rPr>
              <a:t>atau</a:t>
            </a:r>
            <a:r>
              <a:rPr sz="2800" spc="-2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2800" i="1" spc="-25" dirty="0">
                <a:solidFill>
                  <a:srgbClr val="535353"/>
                </a:solidFill>
                <a:latin typeface="Arial"/>
                <a:cs typeface="Arial"/>
              </a:rPr>
              <a:t>setting</a:t>
            </a:r>
            <a:r>
              <a:rPr sz="2800" i="1" spc="-5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800" i="1" spc="-80" dirty="0">
                <a:solidFill>
                  <a:srgbClr val="535353"/>
                </a:solidFill>
                <a:latin typeface="Arial"/>
                <a:cs typeface="Arial"/>
              </a:rPr>
              <a:t>system.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29171" y="4594859"/>
            <a:ext cx="3449954" cy="543560"/>
          </a:xfrm>
          <a:prstGeom prst="rect">
            <a:avLst/>
          </a:prstGeom>
          <a:solidFill>
            <a:srgbClr val="535353">
              <a:alpha val="92156"/>
            </a:srgbClr>
          </a:solidFill>
        </p:spPr>
        <p:txBody>
          <a:bodyPr vert="horz" wrap="square" lIns="0" tIns="4635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65"/>
              </a:spcBef>
            </a:pPr>
            <a:r>
              <a:rPr sz="2800" b="1" i="1" spc="-55" dirty="0">
                <a:solidFill>
                  <a:srgbClr val="FFFFFF"/>
                </a:solidFill>
                <a:latin typeface="Trebuchet MS"/>
                <a:cs typeface="Trebuchet MS"/>
              </a:rPr>
              <a:t>Ele</a:t>
            </a:r>
            <a:r>
              <a:rPr sz="2800" b="1" i="1" spc="-5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1" i="1" spc="-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1" i="1" spc="-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1" i="1" spc="-50" dirty="0">
                <a:solidFill>
                  <a:srgbClr val="FFFFFF"/>
                </a:solidFill>
                <a:latin typeface="Trebuchet MS"/>
                <a:cs typeface="Trebuchet MS"/>
              </a:rPr>
              <a:t>ical</a:t>
            </a:r>
            <a:r>
              <a:rPr sz="2800" b="1" i="1" spc="-3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1" i="1" spc="-12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800" b="1" i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50" dirty="0">
                <a:solidFill>
                  <a:srgbClr val="FFFFFF"/>
                </a:solidFill>
                <a:latin typeface="Arial"/>
                <a:cs typeface="Arial"/>
              </a:rPr>
              <a:t>EPROM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811267" y="4575809"/>
            <a:ext cx="1518285" cy="1518920"/>
            <a:chOff x="4811267" y="4575809"/>
            <a:chExt cx="1518285" cy="151892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49367" y="4613909"/>
              <a:ext cx="1441703" cy="144246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830317" y="4594859"/>
              <a:ext cx="1480185" cy="1480820"/>
            </a:xfrm>
            <a:custGeom>
              <a:avLst/>
              <a:gdLst/>
              <a:ahLst/>
              <a:cxnLst/>
              <a:rect l="l" t="t" r="r" b="b"/>
              <a:pathLst>
                <a:path w="1480185" h="1480820">
                  <a:moveTo>
                    <a:pt x="0" y="1480565"/>
                  </a:moveTo>
                  <a:lnTo>
                    <a:pt x="1479803" y="1480565"/>
                  </a:lnTo>
                  <a:lnTo>
                    <a:pt x="1479803" y="0"/>
                  </a:lnTo>
                  <a:lnTo>
                    <a:pt x="0" y="0"/>
                  </a:lnTo>
                  <a:lnTo>
                    <a:pt x="0" y="1480565"/>
                  </a:lnTo>
                  <a:close/>
                </a:path>
              </a:pathLst>
            </a:custGeom>
            <a:ln w="38100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3689603" y="4544059"/>
            <a:ext cx="904240" cy="713740"/>
          </a:xfrm>
          <a:custGeom>
            <a:avLst/>
            <a:gdLst/>
            <a:ahLst/>
            <a:cxnLst/>
            <a:rect l="l" t="t" r="r" b="b"/>
            <a:pathLst>
              <a:path w="904239" h="713739">
                <a:moveTo>
                  <a:pt x="873674" y="575690"/>
                </a:moveTo>
                <a:lnTo>
                  <a:pt x="862584" y="575690"/>
                </a:lnTo>
                <a:lnTo>
                  <a:pt x="873251" y="612266"/>
                </a:lnTo>
                <a:lnTo>
                  <a:pt x="844804" y="620648"/>
                </a:lnTo>
                <a:lnTo>
                  <a:pt x="813464" y="628122"/>
                </a:lnTo>
                <a:lnTo>
                  <a:pt x="767207" y="681863"/>
                </a:lnTo>
                <a:lnTo>
                  <a:pt x="763506" y="688480"/>
                </a:lnTo>
                <a:lnTo>
                  <a:pt x="762650" y="695753"/>
                </a:lnTo>
                <a:lnTo>
                  <a:pt x="764581" y="702812"/>
                </a:lnTo>
                <a:lnTo>
                  <a:pt x="769238" y="708786"/>
                </a:lnTo>
                <a:lnTo>
                  <a:pt x="775837" y="712487"/>
                </a:lnTo>
                <a:lnTo>
                  <a:pt x="783066" y="713343"/>
                </a:lnTo>
                <a:lnTo>
                  <a:pt x="790080" y="711412"/>
                </a:lnTo>
                <a:lnTo>
                  <a:pt x="796036" y="706754"/>
                </a:lnTo>
                <a:lnTo>
                  <a:pt x="903732" y="581659"/>
                </a:lnTo>
                <a:lnTo>
                  <a:pt x="873674" y="575690"/>
                </a:lnTo>
                <a:close/>
              </a:path>
              <a:path w="904239" h="713739">
                <a:moveTo>
                  <a:pt x="786230" y="597153"/>
                </a:moveTo>
                <a:lnTo>
                  <a:pt x="773176" y="597153"/>
                </a:lnTo>
                <a:lnTo>
                  <a:pt x="740918" y="601471"/>
                </a:lnTo>
                <a:lnTo>
                  <a:pt x="741934" y="601471"/>
                </a:lnTo>
                <a:lnTo>
                  <a:pt x="717042" y="603503"/>
                </a:lnTo>
                <a:lnTo>
                  <a:pt x="720217" y="641476"/>
                </a:lnTo>
                <a:lnTo>
                  <a:pt x="745617" y="639317"/>
                </a:lnTo>
                <a:lnTo>
                  <a:pt x="778763" y="634872"/>
                </a:lnTo>
                <a:lnTo>
                  <a:pt x="811784" y="628522"/>
                </a:lnTo>
                <a:lnTo>
                  <a:pt x="813464" y="628122"/>
                </a:lnTo>
                <a:lnTo>
                  <a:pt x="832252" y="606295"/>
                </a:lnTo>
                <a:lnTo>
                  <a:pt x="786230" y="597153"/>
                </a:lnTo>
                <a:close/>
              </a:path>
              <a:path w="904239" h="713739">
                <a:moveTo>
                  <a:pt x="832252" y="606295"/>
                </a:moveTo>
                <a:lnTo>
                  <a:pt x="813464" y="628122"/>
                </a:lnTo>
                <a:lnTo>
                  <a:pt x="844804" y="620648"/>
                </a:lnTo>
                <a:lnTo>
                  <a:pt x="871958" y="612647"/>
                </a:lnTo>
                <a:lnTo>
                  <a:pt x="864235" y="612647"/>
                </a:lnTo>
                <a:lnTo>
                  <a:pt x="832252" y="606295"/>
                </a:lnTo>
                <a:close/>
              </a:path>
              <a:path w="904239" h="713739">
                <a:moveTo>
                  <a:pt x="853567" y="581532"/>
                </a:moveTo>
                <a:lnTo>
                  <a:pt x="832252" y="606295"/>
                </a:lnTo>
                <a:lnTo>
                  <a:pt x="864235" y="612647"/>
                </a:lnTo>
                <a:lnTo>
                  <a:pt x="853567" y="581532"/>
                </a:lnTo>
                <a:close/>
              </a:path>
              <a:path w="904239" h="713739">
                <a:moveTo>
                  <a:pt x="864287" y="581532"/>
                </a:moveTo>
                <a:lnTo>
                  <a:pt x="853567" y="581532"/>
                </a:lnTo>
                <a:lnTo>
                  <a:pt x="864235" y="612647"/>
                </a:lnTo>
                <a:lnTo>
                  <a:pt x="871958" y="612647"/>
                </a:lnTo>
                <a:lnTo>
                  <a:pt x="873251" y="612266"/>
                </a:lnTo>
                <a:lnTo>
                  <a:pt x="864287" y="581532"/>
                </a:lnTo>
                <a:close/>
              </a:path>
              <a:path w="904239" h="713739">
                <a:moveTo>
                  <a:pt x="804291" y="591184"/>
                </a:moveTo>
                <a:lnTo>
                  <a:pt x="779683" y="595853"/>
                </a:lnTo>
                <a:lnTo>
                  <a:pt x="832252" y="606295"/>
                </a:lnTo>
                <a:lnTo>
                  <a:pt x="845040" y="591438"/>
                </a:lnTo>
                <a:lnTo>
                  <a:pt x="803401" y="591438"/>
                </a:lnTo>
                <a:lnTo>
                  <a:pt x="804291" y="591184"/>
                </a:lnTo>
                <a:close/>
              </a:path>
              <a:path w="904239" h="713739">
                <a:moveTo>
                  <a:pt x="779683" y="595853"/>
                </a:moveTo>
                <a:lnTo>
                  <a:pt x="772160" y="597281"/>
                </a:lnTo>
                <a:lnTo>
                  <a:pt x="773176" y="597153"/>
                </a:lnTo>
                <a:lnTo>
                  <a:pt x="786230" y="597153"/>
                </a:lnTo>
                <a:lnTo>
                  <a:pt x="779683" y="595853"/>
                </a:lnTo>
                <a:close/>
              </a:path>
              <a:path w="904239" h="713739">
                <a:moveTo>
                  <a:pt x="741934" y="549528"/>
                </a:moveTo>
                <a:lnTo>
                  <a:pt x="734331" y="549566"/>
                </a:lnTo>
                <a:lnTo>
                  <a:pt x="727598" y="552402"/>
                </a:lnTo>
                <a:lnTo>
                  <a:pt x="722413" y="557547"/>
                </a:lnTo>
                <a:lnTo>
                  <a:pt x="719455" y="564514"/>
                </a:lnTo>
                <a:lnTo>
                  <a:pt x="719492" y="572061"/>
                </a:lnTo>
                <a:lnTo>
                  <a:pt x="722328" y="578786"/>
                </a:lnTo>
                <a:lnTo>
                  <a:pt x="727473" y="583963"/>
                </a:lnTo>
                <a:lnTo>
                  <a:pt x="734441" y="586866"/>
                </a:lnTo>
                <a:lnTo>
                  <a:pt x="779683" y="595853"/>
                </a:lnTo>
                <a:lnTo>
                  <a:pt x="804291" y="591184"/>
                </a:lnTo>
                <a:lnTo>
                  <a:pt x="804451" y="591184"/>
                </a:lnTo>
                <a:lnTo>
                  <a:pt x="835406" y="583691"/>
                </a:lnTo>
                <a:lnTo>
                  <a:pt x="862584" y="575690"/>
                </a:lnTo>
                <a:lnTo>
                  <a:pt x="873674" y="575690"/>
                </a:lnTo>
                <a:lnTo>
                  <a:pt x="741934" y="549528"/>
                </a:lnTo>
                <a:close/>
              </a:path>
              <a:path w="904239" h="713739">
                <a:moveTo>
                  <a:pt x="804451" y="591184"/>
                </a:moveTo>
                <a:lnTo>
                  <a:pt x="804291" y="591184"/>
                </a:lnTo>
                <a:lnTo>
                  <a:pt x="803401" y="591438"/>
                </a:lnTo>
                <a:lnTo>
                  <a:pt x="804451" y="591184"/>
                </a:lnTo>
                <a:close/>
              </a:path>
              <a:path w="904239" h="713739">
                <a:moveTo>
                  <a:pt x="862584" y="575690"/>
                </a:moveTo>
                <a:lnTo>
                  <a:pt x="834644" y="583945"/>
                </a:lnTo>
                <a:lnTo>
                  <a:pt x="834356" y="583945"/>
                </a:lnTo>
                <a:lnTo>
                  <a:pt x="803401" y="591438"/>
                </a:lnTo>
                <a:lnTo>
                  <a:pt x="845040" y="591438"/>
                </a:lnTo>
                <a:lnTo>
                  <a:pt x="851489" y="583945"/>
                </a:lnTo>
                <a:lnTo>
                  <a:pt x="834644" y="583945"/>
                </a:lnTo>
                <a:lnTo>
                  <a:pt x="835406" y="583691"/>
                </a:lnTo>
                <a:lnTo>
                  <a:pt x="851708" y="583691"/>
                </a:lnTo>
                <a:lnTo>
                  <a:pt x="853567" y="581532"/>
                </a:lnTo>
                <a:lnTo>
                  <a:pt x="864287" y="581532"/>
                </a:lnTo>
                <a:lnTo>
                  <a:pt x="862584" y="575690"/>
                </a:lnTo>
                <a:close/>
              </a:path>
              <a:path w="904239" h="713739">
                <a:moveTo>
                  <a:pt x="835503" y="583691"/>
                </a:moveTo>
                <a:lnTo>
                  <a:pt x="834644" y="583945"/>
                </a:lnTo>
                <a:lnTo>
                  <a:pt x="835503" y="583691"/>
                </a:lnTo>
                <a:close/>
              </a:path>
              <a:path w="904239" h="713739">
                <a:moveTo>
                  <a:pt x="462661" y="569467"/>
                </a:moveTo>
                <a:lnTo>
                  <a:pt x="449580" y="605282"/>
                </a:lnTo>
                <a:lnTo>
                  <a:pt x="455675" y="607440"/>
                </a:lnTo>
                <a:lnTo>
                  <a:pt x="486663" y="617219"/>
                </a:lnTo>
                <a:lnTo>
                  <a:pt x="517906" y="625347"/>
                </a:lnTo>
                <a:lnTo>
                  <a:pt x="549656" y="632078"/>
                </a:lnTo>
                <a:lnTo>
                  <a:pt x="581660" y="637158"/>
                </a:lnTo>
                <a:lnTo>
                  <a:pt x="602361" y="639444"/>
                </a:lnTo>
                <a:lnTo>
                  <a:pt x="606679" y="601598"/>
                </a:lnTo>
                <a:lnTo>
                  <a:pt x="587487" y="599439"/>
                </a:lnTo>
                <a:lnTo>
                  <a:pt x="587248" y="599439"/>
                </a:lnTo>
                <a:lnTo>
                  <a:pt x="586359" y="599313"/>
                </a:lnTo>
                <a:lnTo>
                  <a:pt x="557728" y="594740"/>
                </a:lnTo>
                <a:lnTo>
                  <a:pt x="557149" y="594740"/>
                </a:lnTo>
                <a:lnTo>
                  <a:pt x="527474" y="588390"/>
                </a:lnTo>
                <a:lnTo>
                  <a:pt x="527050" y="588390"/>
                </a:lnTo>
                <a:lnTo>
                  <a:pt x="497660" y="580644"/>
                </a:lnTo>
                <a:lnTo>
                  <a:pt x="496697" y="580389"/>
                </a:lnTo>
                <a:lnTo>
                  <a:pt x="468424" y="571500"/>
                </a:lnTo>
                <a:lnTo>
                  <a:pt x="467613" y="571245"/>
                </a:lnTo>
                <a:lnTo>
                  <a:pt x="462661" y="569467"/>
                </a:lnTo>
                <a:close/>
              </a:path>
              <a:path w="904239" h="713739">
                <a:moveTo>
                  <a:pt x="586669" y="599347"/>
                </a:moveTo>
                <a:lnTo>
                  <a:pt x="587248" y="599439"/>
                </a:lnTo>
                <a:lnTo>
                  <a:pt x="587487" y="599439"/>
                </a:lnTo>
                <a:lnTo>
                  <a:pt x="586669" y="599347"/>
                </a:lnTo>
                <a:close/>
              </a:path>
              <a:path w="904239" h="713739">
                <a:moveTo>
                  <a:pt x="586450" y="599313"/>
                </a:moveTo>
                <a:lnTo>
                  <a:pt x="586669" y="599347"/>
                </a:lnTo>
                <a:lnTo>
                  <a:pt x="586450" y="599313"/>
                </a:lnTo>
                <a:close/>
              </a:path>
              <a:path w="904239" h="713739">
                <a:moveTo>
                  <a:pt x="556133" y="594487"/>
                </a:moveTo>
                <a:lnTo>
                  <a:pt x="557149" y="594740"/>
                </a:lnTo>
                <a:lnTo>
                  <a:pt x="557728" y="594740"/>
                </a:lnTo>
                <a:lnTo>
                  <a:pt x="556133" y="594487"/>
                </a:lnTo>
                <a:close/>
              </a:path>
              <a:path w="904239" h="713739">
                <a:moveTo>
                  <a:pt x="526288" y="588137"/>
                </a:moveTo>
                <a:lnTo>
                  <a:pt x="527050" y="588390"/>
                </a:lnTo>
                <a:lnTo>
                  <a:pt x="527474" y="588390"/>
                </a:lnTo>
                <a:lnTo>
                  <a:pt x="526288" y="588137"/>
                </a:lnTo>
                <a:close/>
              </a:path>
              <a:path w="904239" h="713739">
                <a:moveTo>
                  <a:pt x="497192" y="580520"/>
                </a:moveTo>
                <a:lnTo>
                  <a:pt x="497586" y="580644"/>
                </a:lnTo>
                <a:lnTo>
                  <a:pt x="497192" y="580520"/>
                </a:lnTo>
                <a:close/>
              </a:path>
              <a:path w="904239" h="713739">
                <a:moveTo>
                  <a:pt x="496775" y="580389"/>
                </a:moveTo>
                <a:lnTo>
                  <a:pt x="497192" y="580520"/>
                </a:lnTo>
                <a:lnTo>
                  <a:pt x="496775" y="580389"/>
                </a:lnTo>
                <a:close/>
              </a:path>
              <a:path w="904239" h="713739">
                <a:moveTo>
                  <a:pt x="468017" y="571372"/>
                </a:moveTo>
                <a:lnTo>
                  <a:pt x="468375" y="571500"/>
                </a:lnTo>
                <a:lnTo>
                  <a:pt x="468017" y="571372"/>
                </a:lnTo>
                <a:close/>
              </a:path>
              <a:path w="904239" h="713739">
                <a:moveTo>
                  <a:pt x="467661" y="571245"/>
                </a:moveTo>
                <a:lnTo>
                  <a:pt x="468017" y="571372"/>
                </a:lnTo>
                <a:lnTo>
                  <a:pt x="467661" y="571245"/>
                </a:lnTo>
                <a:close/>
              </a:path>
              <a:path w="904239" h="713739">
                <a:moveTo>
                  <a:pt x="241808" y="437006"/>
                </a:moveTo>
                <a:lnTo>
                  <a:pt x="216281" y="465200"/>
                </a:lnTo>
                <a:lnTo>
                  <a:pt x="232410" y="479806"/>
                </a:lnTo>
                <a:lnTo>
                  <a:pt x="257556" y="500506"/>
                </a:lnTo>
                <a:lnTo>
                  <a:pt x="283591" y="519810"/>
                </a:lnTo>
                <a:lnTo>
                  <a:pt x="310515" y="537717"/>
                </a:lnTo>
                <a:lnTo>
                  <a:pt x="338074" y="554608"/>
                </a:lnTo>
                <a:lnTo>
                  <a:pt x="343026" y="557148"/>
                </a:lnTo>
                <a:lnTo>
                  <a:pt x="361061" y="523620"/>
                </a:lnTo>
                <a:lnTo>
                  <a:pt x="357551" y="521715"/>
                </a:lnTo>
                <a:lnTo>
                  <a:pt x="356616" y="521207"/>
                </a:lnTo>
                <a:lnTo>
                  <a:pt x="330581" y="505459"/>
                </a:lnTo>
                <a:lnTo>
                  <a:pt x="330774" y="505459"/>
                </a:lnTo>
                <a:lnTo>
                  <a:pt x="305181" y="488314"/>
                </a:lnTo>
                <a:lnTo>
                  <a:pt x="281357" y="470662"/>
                </a:lnTo>
                <a:lnTo>
                  <a:pt x="280670" y="470153"/>
                </a:lnTo>
                <a:lnTo>
                  <a:pt x="256921" y="450722"/>
                </a:lnTo>
                <a:lnTo>
                  <a:pt x="257116" y="450722"/>
                </a:lnTo>
                <a:lnTo>
                  <a:pt x="241808" y="437006"/>
                </a:lnTo>
                <a:close/>
              </a:path>
              <a:path w="904239" h="713739">
                <a:moveTo>
                  <a:pt x="357088" y="521464"/>
                </a:moveTo>
                <a:lnTo>
                  <a:pt x="357505" y="521715"/>
                </a:lnTo>
                <a:lnTo>
                  <a:pt x="357088" y="521464"/>
                </a:lnTo>
                <a:close/>
              </a:path>
              <a:path w="904239" h="713739">
                <a:moveTo>
                  <a:pt x="356663" y="521207"/>
                </a:moveTo>
                <a:lnTo>
                  <a:pt x="357088" y="521464"/>
                </a:lnTo>
                <a:lnTo>
                  <a:pt x="356663" y="521207"/>
                </a:lnTo>
                <a:close/>
              </a:path>
              <a:path w="904239" h="713739">
                <a:moveTo>
                  <a:pt x="330774" y="505459"/>
                </a:moveTo>
                <a:lnTo>
                  <a:pt x="330581" y="505459"/>
                </a:lnTo>
                <a:lnTo>
                  <a:pt x="331343" y="505840"/>
                </a:lnTo>
                <a:lnTo>
                  <a:pt x="330774" y="505459"/>
                </a:lnTo>
                <a:close/>
              </a:path>
              <a:path w="904239" h="713739">
                <a:moveTo>
                  <a:pt x="305255" y="488314"/>
                </a:moveTo>
                <a:lnTo>
                  <a:pt x="305943" y="488822"/>
                </a:lnTo>
                <a:lnTo>
                  <a:pt x="305255" y="488314"/>
                </a:lnTo>
                <a:close/>
              </a:path>
              <a:path w="904239" h="713739">
                <a:moveTo>
                  <a:pt x="280812" y="470259"/>
                </a:moveTo>
                <a:lnTo>
                  <a:pt x="281305" y="470662"/>
                </a:lnTo>
                <a:lnTo>
                  <a:pt x="280812" y="470259"/>
                </a:lnTo>
                <a:close/>
              </a:path>
              <a:path w="904239" h="713739">
                <a:moveTo>
                  <a:pt x="280683" y="470153"/>
                </a:moveTo>
                <a:lnTo>
                  <a:pt x="280812" y="470259"/>
                </a:lnTo>
                <a:lnTo>
                  <a:pt x="280683" y="470153"/>
                </a:lnTo>
                <a:close/>
              </a:path>
              <a:path w="904239" h="713739">
                <a:moveTo>
                  <a:pt x="257116" y="450722"/>
                </a:moveTo>
                <a:lnTo>
                  <a:pt x="256921" y="450722"/>
                </a:lnTo>
                <a:lnTo>
                  <a:pt x="257683" y="451231"/>
                </a:lnTo>
                <a:lnTo>
                  <a:pt x="257116" y="450722"/>
                </a:lnTo>
                <a:close/>
              </a:path>
              <a:path w="904239" h="713739">
                <a:moveTo>
                  <a:pt x="91948" y="227837"/>
                </a:moveTo>
                <a:lnTo>
                  <a:pt x="57404" y="244094"/>
                </a:lnTo>
                <a:lnTo>
                  <a:pt x="70485" y="271779"/>
                </a:lnTo>
                <a:lnTo>
                  <a:pt x="86360" y="301751"/>
                </a:lnTo>
                <a:lnTo>
                  <a:pt x="103632" y="330707"/>
                </a:lnTo>
                <a:lnTo>
                  <a:pt x="122300" y="358520"/>
                </a:lnTo>
                <a:lnTo>
                  <a:pt x="136906" y="378078"/>
                </a:lnTo>
                <a:lnTo>
                  <a:pt x="167386" y="355345"/>
                </a:lnTo>
                <a:lnTo>
                  <a:pt x="153727" y="336931"/>
                </a:lnTo>
                <a:lnTo>
                  <a:pt x="135509" y="309879"/>
                </a:lnTo>
                <a:lnTo>
                  <a:pt x="119786" y="283590"/>
                </a:lnTo>
                <a:lnTo>
                  <a:pt x="119253" y="282701"/>
                </a:lnTo>
                <a:lnTo>
                  <a:pt x="104794" y="255142"/>
                </a:lnTo>
                <a:lnTo>
                  <a:pt x="104394" y="254381"/>
                </a:lnTo>
                <a:lnTo>
                  <a:pt x="91948" y="227837"/>
                </a:lnTo>
                <a:close/>
              </a:path>
              <a:path w="904239" h="713739">
                <a:moveTo>
                  <a:pt x="153162" y="336169"/>
                </a:moveTo>
                <a:lnTo>
                  <a:pt x="153670" y="336931"/>
                </a:lnTo>
                <a:lnTo>
                  <a:pt x="153162" y="336169"/>
                </a:lnTo>
                <a:close/>
              </a:path>
              <a:path w="904239" h="713739">
                <a:moveTo>
                  <a:pt x="135986" y="310591"/>
                </a:moveTo>
                <a:close/>
              </a:path>
              <a:path w="904239" h="713739">
                <a:moveTo>
                  <a:pt x="135559" y="309879"/>
                </a:moveTo>
                <a:lnTo>
                  <a:pt x="135986" y="310591"/>
                </a:lnTo>
                <a:lnTo>
                  <a:pt x="135559" y="309879"/>
                </a:lnTo>
                <a:close/>
              </a:path>
              <a:path w="904239" h="713739">
                <a:moveTo>
                  <a:pt x="119253" y="282701"/>
                </a:moveTo>
                <a:lnTo>
                  <a:pt x="119761" y="283590"/>
                </a:lnTo>
                <a:lnTo>
                  <a:pt x="119580" y="283247"/>
                </a:lnTo>
                <a:lnTo>
                  <a:pt x="119253" y="282701"/>
                </a:lnTo>
                <a:close/>
              </a:path>
              <a:path w="904239" h="713739">
                <a:moveTo>
                  <a:pt x="119580" y="283247"/>
                </a:moveTo>
                <a:lnTo>
                  <a:pt x="119761" y="283590"/>
                </a:lnTo>
                <a:lnTo>
                  <a:pt x="119580" y="283247"/>
                </a:lnTo>
                <a:close/>
              </a:path>
              <a:path w="904239" h="713739">
                <a:moveTo>
                  <a:pt x="119293" y="282701"/>
                </a:moveTo>
                <a:lnTo>
                  <a:pt x="119580" y="283247"/>
                </a:lnTo>
                <a:lnTo>
                  <a:pt x="119293" y="282701"/>
                </a:lnTo>
                <a:close/>
              </a:path>
              <a:path w="904239" h="713739">
                <a:moveTo>
                  <a:pt x="104609" y="254790"/>
                </a:moveTo>
                <a:lnTo>
                  <a:pt x="104775" y="255142"/>
                </a:lnTo>
                <a:lnTo>
                  <a:pt x="104609" y="254790"/>
                </a:lnTo>
                <a:close/>
              </a:path>
              <a:path w="904239" h="713739">
                <a:moveTo>
                  <a:pt x="104417" y="254381"/>
                </a:moveTo>
                <a:lnTo>
                  <a:pt x="104609" y="254790"/>
                </a:lnTo>
                <a:lnTo>
                  <a:pt x="104417" y="254381"/>
                </a:lnTo>
                <a:close/>
              </a:path>
              <a:path w="904239" h="713739">
                <a:moveTo>
                  <a:pt x="38100" y="0"/>
                </a:moveTo>
                <a:lnTo>
                  <a:pt x="0" y="2539"/>
                </a:lnTo>
                <a:lnTo>
                  <a:pt x="1778" y="28701"/>
                </a:lnTo>
                <a:lnTo>
                  <a:pt x="4572" y="54863"/>
                </a:lnTo>
                <a:lnTo>
                  <a:pt x="8382" y="81152"/>
                </a:lnTo>
                <a:lnTo>
                  <a:pt x="13208" y="107187"/>
                </a:lnTo>
                <a:lnTo>
                  <a:pt x="18923" y="132206"/>
                </a:lnTo>
                <a:lnTo>
                  <a:pt x="56134" y="123697"/>
                </a:lnTo>
                <a:lnTo>
                  <a:pt x="50718" y="99821"/>
                </a:lnTo>
                <a:lnTo>
                  <a:pt x="46115" y="75310"/>
                </a:lnTo>
                <a:lnTo>
                  <a:pt x="42509" y="50418"/>
                </a:lnTo>
                <a:lnTo>
                  <a:pt x="39843" y="25781"/>
                </a:lnTo>
                <a:lnTo>
                  <a:pt x="38100" y="0"/>
                </a:lnTo>
                <a:close/>
              </a:path>
              <a:path w="904239" h="713739">
                <a:moveTo>
                  <a:pt x="50546" y="99059"/>
                </a:moveTo>
                <a:lnTo>
                  <a:pt x="50673" y="99821"/>
                </a:lnTo>
                <a:lnTo>
                  <a:pt x="50546" y="99059"/>
                </a:lnTo>
                <a:close/>
              </a:path>
              <a:path w="904239" h="713739">
                <a:moveTo>
                  <a:pt x="46050" y="74958"/>
                </a:moveTo>
                <a:lnTo>
                  <a:pt x="46100" y="75310"/>
                </a:lnTo>
                <a:lnTo>
                  <a:pt x="46050" y="74958"/>
                </a:lnTo>
                <a:close/>
              </a:path>
              <a:path w="904239" h="713739">
                <a:moveTo>
                  <a:pt x="45991" y="74548"/>
                </a:moveTo>
                <a:lnTo>
                  <a:pt x="46050" y="74958"/>
                </a:lnTo>
                <a:lnTo>
                  <a:pt x="45991" y="74548"/>
                </a:lnTo>
                <a:close/>
              </a:path>
              <a:path w="904239" h="713739">
                <a:moveTo>
                  <a:pt x="42418" y="49783"/>
                </a:moveTo>
                <a:lnTo>
                  <a:pt x="42418" y="50418"/>
                </a:lnTo>
                <a:lnTo>
                  <a:pt x="42418" y="49783"/>
                </a:lnTo>
                <a:close/>
              </a:path>
              <a:path w="904239" h="713739">
                <a:moveTo>
                  <a:pt x="39750" y="24891"/>
                </a:moveTo>
                <a:lnTo>
                  <a:pt x="39750" y="25781"/>
                </a:lnTo>
                <a:lnTo>
                  <a:pt x="39750" y="24891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15" dirty="0"/>
              <a:t>1903</a:t>
            </a:r>
            <a:r>
              <a:rPr spc="-20" dirty="0"/>
              <a:t>ARKOM10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29542" y="147827"/>
            <a:ext cx="2286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81749" y="0"/>
            <a:ext cx="2609215" cy="6858000"/>
            <a:chOff x="381749" y="0"/>
            <a:chExt cx="2609215" cy="6858000"/>
          </a:xfrm>
        </p:grpSpPr>
        <p:sp>
          <p:nvSpPr>
            <p:cNvPr id="4" name="object 4"/>
            <p:cNvSpPr/>
            <p:nvPr/>
          </p:nvSpPr>
          <p:spPr>
            <a:xfrm>
              <a:off x="1428750" y="0"/>
              <a:ext cx="514350" cy="6858000"/>
            </a:xfrm>
            <a:custGeom>
              <a:avLst/>
              <a:gdLst/>
              <a:ahLst/>
              <a:cxnLst/>
              <a:rect l="l" t="t" r="r" b="b"/>
              <a:pathLst>
                <a:path w="514350" h="6858000">
                  <a:moveTo>
                    <a:pt x="51435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514350" y="6858000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3756659"/>
              <a:ext cx="2494026" cy="24993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10324" y="3728084"/>
              <a:ext cx="2552065" cy="2557145"/>
            </a:xfrm>
            <a:custGeom>
              <a:avLst/>
              <a:gdLst/>
              <a:ahLst/>
              <a:cxnLst/>
              <a:rect l="l" t="t" r="r" b="b"/>
              <a:pathLst>
                <a:path w="2552065" h="2557145">
                  <a:moveTo>
                    <a:pt x="1275981" y="0"/>
                  </a:moveTo>
                  <a:lnTo>
                    <a:pt x="1341640" y="1650"/>
                  </a:lnTo>
                  <a:lnTo>
                    <a:pt x="1406283" y="6476"/>
                  </a:lnTo>
                  <a:lnTo>
                    <a:pt x="1470037" y="14604"/>
                  </a:lnTo>
                  <a:lnTo>
                    <a:pt x="1532902" y="26034"/>
                  </a:lnTo>
                  <a:lnTo>
                    <a:pt x="1594624" y="40131"/>
                  </a:lnTo>
                  <a:lnTo>
                    <a:pt x="1655203" y="57657"/>
                  </a:lnTo>
                  <a:lnTo>
                    <a:pt x="1714385" y="77469"/>
                  </a:lnTo>
                  <a:lnTo>
                    <a:pt x="1772551" y="100329"/>
                  </a:lnTo>
                  <a:lnTo>
                    <a:pt x="1828939" y="126237"/>
                  </a:lnTo>
                  <a:lnTo>
                    <a:pt x="1884184" y="154304"/>
                  </a:lnTo>
                  <a:lnTo>
                    <a:pt x="1937397" y="185165"/>
                  </a:lnTo>
                  <a:lnTo>
                    <a:pt x="1989594" y="218566"/>
                  </a:lnTo>
                  <a:lnTo>
                    <a:pt x="2087130" y="291845"/>
                  </a:lnTo>
                  <a:lnTo>
                    <a:pt x="2178062" y="374269"/>
                  </a:lnTo>
                  <a:lnTo>
                    <a:pt x="2260104" y="465200"/>
                  </a:lnTo>
                  <a:lnTo>
                    <a:pt x="2333383" y="563117"/>
                  </a:lnTo>
                  <a:lnTo>
                    <a:pt x="2366784" y="615441"/>
                  </a:lnTo>
                  <a:lnTo>
                    <a:pt x="2397645" y="669035"/>
                  </a:lnTo>
                  <a:lnTo>
                    <a:pt x="2425712" y="724281"/>
                  </a:lnTo>
                  <a:lnTo>
                    <a:pt x="2451239" y="780669"/>
                  </a:lnTo>
                  <a:lnTo>
                    <a:pt x="2473972" y="838707"/>
                  </a:lnTo>
                  <a:lnTo>
                    <a:pt x="2494292" y="898016"/>
                  </a:lnTo>
                  <a:lnTo>
                    <a:pt x="2511310" y="958976"/>
                  </a:lnTo>
                  <a:lnTo>
                    <a:pt x="2525534" y="1020571"/>
                  </a:lnTo>
                  <a:lnTo>
                    <a:pt x="2536964" y="1083564"/>
                  </a:lnTo>
                  <a:lnTo>
                    <a:pt x="2544584" y="1147698"/>
                  </a:lnTo>
                  <a:lnTo>
                    <a:pt x="2549918" y="1212469"/>
                  </a:lnTo>
                  <a:lnTo>
                    <a:pt x="2551569" y="1278382"/>
                  </a:lnTo>
                  <a:lnTo>
                    <a:pt x="2549918" y="1344040"/>
                  </a:lnTo>
                  <a:lnTo>
                    <a:pt x="2545092" y="1408938"/>
                  </a:lnTo>
                  <a:lnTo>
                    <a:pt x="2536964" y="1473200"/>
                  </a:lnTo>
                  <a:lnTo>
                    <a:pt x="2525534" y="1536064"/>
                  </a:lnTo>
                  <a:lnTo>
                    <a:pt x="2511310" y="1597786"/>
                  </a:lnTo>
                  <a:lnTo>
                    <a:pt x="2494292" y="1658239"/>
                  </a:lnTo>
                  <a:lnTo>
                    <a:pt x="2473972" y="1717928"/>
                  </a:lnTo>
                  <a:lnTo>
                    <a:pt x="2451239" y="1775967"/>
                  </a:lnTo>
                  <a:lnTo>
                    <a:pt x="2425712" y="1832483"/>
                  </a:lnTo>
                  <a:lnTo>
                    <a:pt x="2397645" y="1887651"/>
                  </a:lnTo>
                  <a:lnTo>
                    <a:pt x="2366784" y="1941271"/>
                  </a:lnTo>
                  <a:lnTo>
                    <a:pt x="2333383" y="1993518"/>
                  </a:lnTo>
                  <a:lnTo>
                    <a:pt x="2260104" y="2091436"/>
                  </a:lnTo>
                  <a:lnTo>
                    <a:pt x="2178062" y="2182380"/>
                  </a:lnTo>
                  <a:lnTo>
                    <a:pt x="2087130" y="2264803"/>
                  </a:lnTo>
                  <a:lnTo>
                    <a:pt x="1989594" y="2338057"/>
                  </a:lnTo>
                  <a:lnTo>
                    <a:pt x="1937270" y="2371547"/>
                  </a:lnTo>
                  <a:lnTo>
                    <a:pt x="1883676" y="2402395"/>
                  </a:lnTo>
                  <a:lnTo>
                    <a:pt x="1828939" y="2430411"/>
                  </a:lnTo>
                  <a:lnTo>
                    <a:pt x="1772551" y="2455964"/>
                  </a:lnTo>
                  <a:lnTo>
                    <a:pt x="1714385" y="2479128"/>
                  </a:lnTo>
                  <a:lnTo>
                    <a:pt x="1655203" y="2499017"/>
                  </a:lnTo>
                  <a:lnTo>
                    <a:pt x="1594624" y="2516479"/>
                  </a:lnTo>
                  <a:lnTo>
                    <a:pt x="1532902" y="2530716"/>
                  </a:lnTo>
                  <a:lnTo>
                    <a:pt x="1469910" y="2541676"/>
                  </a:lnTo>
                  <a:lnTo>
                    <a:pt x="1406283" y="2549779"/>
                  </a:lnTo>
                  <a:lnTo>
                    <a:pt x="1341386" y="2555049"/>
                  </a:lnTo>
                  <a:lnTo>
                    <a:pt x="1275981" y="2556675"/>
                  </a:lnTo>
                  <a:lnTo>
                    <a:pt x="1210195" y="2555049"/>
                  </a:lnTo>
                  <a:lnTo>
                    <a:pt x="1145679" y="2550185"/>
                  </a:lnTo>
                  <a:lnTo>
                    <a:pt x="1081544" y="2542057"/>
                  </a:lnTo>
                  <a:lnTo>
                    <a:pt x="1019060" y="2530690"/>
                  </a:lnTo>
                  <a:lnTo>
                    <a:pt x="956830" y="2516479"/>
                  </a:lnTo>
                  <a:lnTo>
                    <a:pt x="896378" y="2499017"/>
                  </a:lnTo>
                  <a:lnTo>
                    <a:pt x="837145" y="2479141"/>
                  </a:lnTo>
                  <a:lnTo>
                    <a:pt x="779399" y="2456370"/>
                  </a:lnTo>
                  <a:lnTo>
                    <a:pt x="722579" y="2430399"/>
                  </a:lnTo>
                  <a:lnTo>
                    <a:pt x="667804" y="2402395"/>
                  </a:lnTo>
                  <a:lnTo>
                    <a:pt x="614172" y="2371521"/>
                  </a:lnTo>
                  <a:lnTo>
                    <a:pt x="562330" y="2338044"/>
                  </a:lnTo>
                  <a:lnTo>
                    <a:pt x="464426" y="2264816"/>
                  </a:lnTo>
                  <a:lnTo>
                    <a:pt x="373456" y="2182380"/>
                  </a:lnTo>
                  <a:lnTo>
                    <a:pt x="291426" y="2091423"/>
                  </a:lnTo>
                  <a:lnTo>
                    <a:pt x="218224" y="1993138"/>
                  </a:lnTo>
                  <a:lnTo>
                    <a:pt x="184759" y="1941321"/>
                  </a:lnTo>
                  <a:lnTo>
                    <a:pt x="153860" y="1887651"/>
                  </a:lnTo>
                  <a:lnTo>
                    <a:pt x="125857" y="1832483"/>
                  </a:lnTo>
                  <a:lnTo>
                    <a:pt x="100279" y="1775967"/>
                  </a:lnTo>
                  <a:lnTo>
                    <a:pt x="77546" y="1717928"/>
                  </a:lnTo>
                  <a:lnTo>
                    <a:pt x="57251" y="1658239"/>
                  </a:lnTo>
                  <a:lnTo>
                    <a:pt x="40182" y="1597786"/>
                  </a:lnTo>
                  <a:lnTo>
                    <a:pt x="25984" y="1535683"/>
                  </a:lnTo>
                  <a:lnTo>
                    <a:pt x="14617" y="1472819"/>
                  </a:lnTo>
                  <a:lnTo>
                    <a:pt x="6502" y="1409064"/>
                  </a:lnTo>
                  <a:lnTo>
                    <a:pt x="1625" y="1344040"/>
                  </a:lnTo>
                  <a:lnTo>
                    <a:pt x="0" y="1278382"/>
                  </a:lnTo>
                  <a:lnTo>
                    <a:pt x="1625" y="1212595"/>
                  </a:lnTo>
                  <a:lnTo>
                    <a:pt x="6502" y="1147698"/>
                  </a:lnTo>
                  <a:lnTo>
                    <a:pt x="14617" y="1083437"/>
                  </a:lnTo>
                  <a:lnTo>
                    <a:pt x="25984" y="1020571"/>
                  </a:lnTo>
                  <a:lnTo>
                    <a:pt x="40182" y="958850"/>
                  </a:lnTo>
                  <a:lnTo>
                    <a:pt x="57251" y="898397"/>
                  </a:lnTo>
                  <a:lnTo>
                    <a:pt x="77546" y="838707"/>
                  </a:lnTo>
                  <a:lnTo>
                    <a:pt x="100279" y="780669"/>
                  </a:lnTo>
                  <a:lnTo>
                    <a:pt x="125857" y="724281"/>
                  </a:lnTo>
                  <a:lnTo>
                    <a:pt x="153860" y="669035"/>
                  </a:lnTo>
                  <a:lnTo>
                    <a:pt x="184734" y="615441"/>
                  </a:lnTo>
                  <a:lnTo>
                    <a:pt x="218211" y="563117"/>
                  </a:lnTo>
                  <a:lnTo>
                    <a:pt x="291439" y="465200"/>
                  </a:lnTo>
                  <a:lnTo>
                    <a:pt x="373456" y="374269"/>
                  </a:lnTo>
                  <a:lnTo>
                    <a:pt x="464426" y="291845"/>
                  </a:lnTo>
                  <a:lnTo>
                    <a:pt x="562330" y="218566"/>
                  </a:lnTo>
                  <a:lnTo>
                    <a:pt x="614172" y="185165"/>
                  </a:lnTo>
                  <a:lnTo>
                    <a:pt x="667740" y="154304"/>
                  </a:lnTo>
                  <a:lnTo>
                    <a:pt x="722579" y="125856"/>
                  </a:lnTo>
                  <a:lnTo>
                    <a:pt x="779475" y="100329"/>
                  </a:lnTo>
                  <a:lnTo>
                    <a:pt x="837069" y="77596"/>
                  </a:lnTo>
                  <a:lnTo>
                    <a:pt x="896378" y="57276"/>
                  </a:lnTo>
                  <a:lnTo>
                    <a:pt x="956957" y="40131"/>
                  </a:lnTo>
                  <a:lnTo>
                    <a:pt x="1019060" y="26034"/>
                  </a:lnTo>
                  <a:lnTo>
                    <a:pt x="1081544" y="14604"/>
                  </a:lnTo>
                  <a:lnTo>
                    <a:pt x="1145679" y="6476"/>
                  </a:lnTo>
                  <a:lnTo>
                    <a:pt x="1210195" y="1650"/>
                  </a:lnTo>
                  <a:lnTo>
                    <a:pt x="1275981" y="0"/>
                  </a:lnTo>
                  <a:close/>
                </a:path>
              </a:pathLst>
            </a:custGeom>
            <a:ln w="57150">
              <a:solidFill>
                <a:srgbClr val="51A0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88849" y="1682432"/>
            <a:ext cx="1143000" cy="796290"/>
          </a:xfrm>
          <a:custGeom>
            <a:avLst/>
            <a:gdLst/>
            <a:ahLst/>
            <a:cxnLst/>
            <a:rect l="l" t="t" r="r" b="b"/>
            <a:pathLst>
              <a:path w="1143000" h="796290">
                <a:moveTo>
                  <a:pt x="1143000" y="0"/>
                </a:moveTo>
                <a:lnTo>
                  <a:pt x="0" y="0"/>
                </a:lnTo>
                <a:lnTo>
                  <a:pt x="0" y="796289"/>
                </a:lnTo>
                <a:lnTo>
                  <a:pt x="1143000" y="796289"/>
                </a:lnTo>
                <a:lnTo>
                  <a:pt x="1143000" y="0"/>
                </a:lnTo>
                <a:close/>
              </a:path>
            </a:pathLst>
          </a:custGeom>
          <a:solidFill>
            <a:srgbClr val="51A0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47649" y="1516570"/>
            <a:ext cx="50419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i="0" spc="9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6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15" dirty="0"/>
              <a:t>1903</a:t>
            </a:r>
            <a:r>
              <a:rPr spc="-20" dirty="0"/>
              <a:t>ARKOM10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212594" y="668020"/>
            <a:ext cx="8185784" cy="4603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i="1" spc="30" dirty="0">
                <a:solidFill>
                  <a:srgbClr val="51A0D7"/>
                </a:solidFill>
                <a:latin typeface="Trebuchet MS"/>
                <a:cs typeface="Trebuchet MS"/>
              </a:rPr>
              <a:t>OSCILLATOR</a:t>
            </a:r>
            <a:r>
              <a:rPr sz="4800" b="1" i="1" spc="-215" dirty="0">
                <a:solidFill>
                  <a:srgbClr val="51A0D7"/>
                </a:solidFill>
                <a:latin typeface="Trebuchet MS"/>
                <a:cs typeface="Trebuchet MS"/>
              </a:rPr>
              <a:t> </a:t>
            </a:r>
            <a:r>
              <a:rPr sz="4800" b="1" i="1" spc="80" dirty="0">
                <a:solidFill>
                  <a:srgbClr val="51A0D7"/>
                </a:solidFill>
                <a:latin typeface="Trebuchet MS"/>
                <a:cs typeface="Trebuchet MS"/>
              </a:rPr>
              <a:t>CIRCUIT</a:t>
            </a:r>
            <a:endParaRPr sz="4800">
              <a:latin typeface="Trebuchet MS"/>
              <a:cs typeface="Trebuchet MS"/>
            </a:endParaRPr>
          </a:p>
          <a:p>
            <a:pPr marL="1445895" marR="79375" indent="-348615">
              <a:lnSpc>
                <a:spcPct val="110000"/>
              </a:lnSpc>
              <a:spcBef>
                <a:spcPts val="4850"/>
              </a:spcBef>
              <a:buFont typeface="Arial MT"/>
              <a:buChar char="•"/>
              <a:tabLst>
                <a:tab pos="1445895" algn="l"/>
                <a:tab pos="1446530" algn="l"/>
              </a:tabLst>
            </a:pPr>
            <a:r>
              <a:rPr sz="3000" b="1" i="1" spc="-30" dirty="0">
                <a:solidFill>
                  <a:srgbClr val="535353"/>
                </a:solidFill>
                <a:latin typeface="Trebuchet MS"/>
                <a:cs typeface="Trebuchet MS"/>
              </a:rPr>
              <a:t>Oscillator </a:t>
            </a:r>
            <a:r>
              <a:rPr sz="3000" b="1" i="1" spc="-50" dirty="0">
                <a:solidFill>
                  <a:srgbClr val="535353"/>
                </a:solidFill>
                <a:latin typeface="Trebuchet MS"/>
                <a:cs typeface="Trebuchet MS"/>
              </a:rPr>
              <a:t>circuit </a:t>
            </a:r>
            <a:r>
              <a:rPr sz="3000" spc="95" dirty="0">
                <a:solidFill>
                  <a:srgbClr val="535353"/>
                </a:solidFill>
                <a:latin typeface="Microsoft Sans Serif"/>
                <a:cs typeface="Microsoft Sans Serif"/>
              </a:rPr>
              <a:t>yaitu </a:t>
            </a:r>
            <a:r>
              <a:rPr sz="3000" spc="135" dirty="0">
                <a:solidFill>
                  <a:srgbClr val="535353"/>
                </a:solidFill>
                <a:latin typeface="Microsoft Sans Serif"/>
                <a:cs typeface="Microsoft Sans Serif"/>
              </a:rPr>
              <a:t>komponen </a:t>
            </a:r>
            <a:r>
              <a:rPr sz="3000" spc="14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3000" spc="35" dirty="0">
                <a:solidFill>
                  <a:srgbClr val="535353"/>
                </a:solidFill>
                <a:latin typeface="Microsoft Sans Serif"/>
                <a:cs typeface="Microsoft Sans Serif"/>
              </a:rPr>
              <a:t>yang</a:t>
            </a:r>
            <a:r>
              <a:rPr sz="3000" spc="-5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3000" spc="90" dirty="0">
                <a:solidFill>
                  <a:srgbClr val="535353"/>
                </a:solidFill>
                <a:latin typeface="Microsoft Sans Serif"/>
                <a:cs typeface="Microsoft Sans Serif"/>
              </a:rPr>
              <a:t>digunakan</a:t>
            </a:r>
            <a:r>
              <a:rPr sz="3000" spc="-7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3000" spc="15" dirty="0">
                <a:solidFill>
                  <a:srgbClr val="535353"/>
                </a:solidFill>
                <a:latin typeface="Microsoft Sans Serif"/>
                <a:cs typeface="Microsoft Sans Serif"/>
              </a:rPr>
              <a:t>sebagai</a:t>
            </a:r>
            <a:r>
              <a:rPr sz="3000" spc="-4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3000" b="1" spc="120" dirty="0">
                <a:solidFill>
                  <a:srgbClr val="535353"/>
                </a:solidFill>
                <a:latin typeface="Arial"/>
                <a:cs typeface="Arial"/>
              </a:rPr>
              <a:t>pembangkit </a:t>
            </a:r>
            <a:r>
              <a:rPr sz="3000" b="1" spc="-81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3000" b="1" spc="50" dirty="0">
                <a:solidFill>
                  <a:srgbClr val="535353"/>
                </a:solidFill>
                <a:latin typeface="Arial"/>
                <a:cs typeface="Arial"/>
              </a:rPr>
              <a:t>pulsa</a:t>
            </a:r>
            <a:r>
              <a:rPr sz="3000" b="1" spc="-7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3000" b="1" i="1" dirty="0">
                <a:solidFill>
                  <a:srgbClr val="535353"/>
                </a:solidFill>
                <a:latin typeface="Trebuchet MS"/>
                <a:cs typeface="Trebuchet MS"/>
              </a:rPr>
              <a:t>clock</a:t>
            </a:r>
            <a:r>
              <a:rPr sz="3000" b="1" dirty="0">
                <a:solidFill>
                  <a:srgbClr val="535353"/>
                </a:solidFill>
                <a:latin typeface="Arial"/>
                <a:cs typeface="Arial"/>
              </a:rPr>
              <a:t>.</a:t>
            </a:r>
            <a:endParaRPr sz="3000">
              <a:latin typeface="Arial"/>
              <a:cs typeface="Arial"/>
            </a:endParaRPr>
          </a:p>
          <a:p>
            <a:pPr marL="1442085" marR="5080" indent="-348615">
              <a:lnSpc>
                <a:spcPct val="110000"/>
              </a:lnSpc>
              <a:spcBef>
                <a:spcPts val="1670"/>
              </a:spcBef>
              <a:buFont typeface="Arial MT"/>
              <a:buChar char="•"/>
              <a:tabLst>
                <a:tab pos="1442085" algn="l"/>
                <a:tab pos="1442720" algn="l"/>
              </a:tabLst>
            </a:pPr>
            <a:r>
              <a:rPr sz="3000" spc="125" dirty="0">
                <a:solidFill>
                  <a:srgbClr val="535353"/>
                </a:solidFill>
                <a:latin typeface="Microsoft Sans Serif"/>
                <a:cs typeface="Microsoft Sans Serif"/>
              </a:rPr>
              <a:t>Untuk </a:t>
            </a:r>
            <a:r>
              <a:rPr sz="3000" spc="75" dirty="0">
                <a:solidFill>
                  <a:srgbClr val="535353"/>
                </a:solidFill>
                <a:latin typeface="Microsoft Sans Serif"/>
                <a:cs typeface="Microsoft Sans Serif"/>
              </a:rPr>
              <a:t>menghasilkan </a:t>
            </a:r>
            <a:r>
              <a:rPr sz="3000" spc="85" dirty="0">
                <a:solidFill>
                  <a:srgbClr val="535353"/>
                </a:solidFill>
                <a:latin typeface="Microsoft Sans Serif"/>
                <a:cs typeface="Microsoft Sans Serif"/>
              </a:rPr>
              <a:t>frekuensi </a:t>
            </a:r>
            <a:r>
              <a:rPr sz="3000" i="1" spc="-55" dirty="0">
                <a:solidFill>
                  <a:srgbClr val="535353"/>
                </a:solidFill>
                <a:latin typeface="Arial"/>
                <a:cs typeface="Arial"/>
              </a:rPr>
              <a:t>clock </a:t>
            </a:r>
            <a:r>
              <a:rPr sz="3000" i="1" spc="-5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3000" spc="35" dirty="0">
                <a:solidFill>
                  <a:srgbClr val="535353"/>
                </a:solidFill>
                <a:latin typeface="Microsoft Sans Serif"/>
                <a:cs typeface="Microsoft Sans Serif"/>
              </a:rPr>
              <a:t>yang</a:t>
            </a:r>
            <a:r>
              <a:rPr sz="3000" spc="-40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3000" spc="45" dirty="0">
                <a:solidFill>
                  <a:srgbClr val="535353"/>
                </a:solidFill>
                <a:latin typeface="Microsoft Sans Serif"/>
                <a:cs typeface="Microsoft Sans Serif"/>
              </a:rPr>
              <a:t>stabil,</a:t>
            </a:r>
            <a:r>
              <a:rPr sz="3000" spc="-2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3000" spc="90" dirty="0">
                <a:solidFill>
                  <a:srgbClr val="535353"/>
                </a:solidFill>
                <a:latin typeface="Microsoft Sans Serif"/>
                <a:cs typeface="Microsoft Sans Serif"/>
              </a:rPr>
              <a:t>digunakan</a:t>
            </a:r>
            <a:r>
              <a:rPr sz="3000" spc="-5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3000" b="1" spc="110" dirty="0">
                <a:solidFill>
                  <a:srgbClr val="535353"/>
                </a:solidFill>
                <a:latin typeface="Arial"/>
                <a:cs typeface="Arial"/>
              </a:rPr>
              <a:t>kristal</a:t>
            </a:r>
            <a:r>
              <a:rPr sz="3000" b="1" spc="-7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3000" spc="15" dirty="0">
                <a:solidFill>
                  <a:srgbClr val="535353"/>
                </a:solidFill>
                <a:latin typeface="Microsoft Sans Serif"/>
                <a:cs typeface="Microsoft Sans Serif"/>
              </a:rPr>
              <a:t>sebagai </a:t>
            </a:r>
            <a:r>
              <a:rPr sz="3000" spc="-78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3000" b="1" spc="95" dirty="0">
                <a:solidFill>
                  <a:srgbClr val="535353"/>
                </a:solidFill>
                <a:latin typeface="Arial"/>
                <a:cs typeface="Arial"/>
              </a:rPr>
              <a:t>resonator</a:t>
            </a:r>
            <a:r>
              <a:rPr sz="3000" b="1" spc="-7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3000" b="1" spc="140" dirty="0">
                <a:solidFill>
                  <a:srgbClr val="535353"/>
                </a:solidFill>
                <a:latin typeface="Arial"/>
                <a:cs typeface="Arial"/>
              </a:rPr>
              <a:t>mekanik.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29542" y="147827"/>
            <a:ext cx="2286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12594" y="668020"/>
            <a:ext cx="57492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i="1" spc="-60" dirty="0">
                <a:solidFill>
                  <a:srgbClr val="51A0D7"/>
                </a:solidFill>
                <a:latin typeface="Trebuchet MS"/>
                <a:cs typeface="Trebuchet MS"/>
              </a:rPr>
              <a:t>P</a:t>
            </a:r>
            <a:r>
              <a:rPr sz="4800" b="1" i="1" spc="75" dirty="0">
                <a:solidFill>
                  <a:srgbClr val="51A0D7"/>
                </a:solidFill>
                <a:latin typeface="Trebuchet MS"/>
                <a:cs typeface="Trebuchet MS"/>
              </a:rPr>
              <a:t>ARALLEL</a:t>
            </a:r>
            <a:r>
              <a:rPr sz="4800" b="1" i="1" spc="-200" dirty="0">
                <a:solidFill>
                  <a:srgbClr val="51A0D7"/>
                </a:solidFill>
                <a:latin typeface="Trebuchet MS"/>
                <a:cs typeface="Trebuchet MS"/>
              </a:rPr>
              <a:t> </a:t>
            </a:r>
            <a:r>
              <a:rPr sz="4800" b="1" spc="-345" dirty="0">
                <a:solidFill>
                  <a:srgbClr val="51A0D7"/>
                </a:solidFill>
                <a:latin typeface="Tahoma"/>
                <a:cs typeface="Tahoma"/>
              </a:rPr>
              <a:t>I/</a:t>
            </a:r>
            <a:r>
              <a:rPr sz="4800" b="1" spc="-495" dirty="0">
                <a:solidFill>
                  <a:srgbClr val="51A0D7"/>
                </a:solidFill>
                <a:latin typeface="Tahoma"/>
                <a:cs typeface="Tahoma"/>
              </a:rPr>
              <a:t>O</a:t>
            </a:r>
            <a:r>
              <a:rPr sz="4800" b="1" spc="-150" dirty="0">
                <a:solidFill>
                  <a:srgbClr val="51A0D7"/>
                </a:solidFill>
                <a:latin typeface="Tahoma"/>
                <a:cs typeface="Tahoma"/>
              </a:rPr>
              <a:t> </a:t>
            </a:r>
            <a:r>
              <a:rPr sz="4800" b="1" i="1" spc="-45" dirty="0">
                <a:solidFill>
                  <a:srgbClr val="51A0D7"/>
                </a:solidFill>
                <a:latin typeface="Trebuchet MS"/>
                <a:cs typeface="Trebuchet MS"/>
              </a:rPr>
              <a:t>PORT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7417" y="1531200"/>
            <a:ext cx="1143000" cy="796290"/>
          </a:xfrm>
          <a:custGeom>
            <a:avLst/>
            <a:gdLst/>
            <a:ahLst/>
            <a:cxnLst/>
            <a:rect l="l" t="t" r="r" b="b"/>
            <a:pathLst>
              <a:path w="1143000" h="796290">
                <a:moveTo>
                  <a:pt x="1143000" y="0"/>
                </a:moveTo>
                <a:lnTo>
                  <a:pt x="0" y="0"/>
                </a:lnTo>
                <a:lnTo>
                  <a:pt x="0" y="796289"/>
                </a:lnTo>
                <a:lnTo>
                  <a:pt x="1143000" y="796289"/>
                </a:lnTo>
                <a:lnTo>
                  <a:pt x="1143000" y="0"/>
                </a:lnTo>
                <a:close/>
              </a:path>
            </a:pathLst>
          </a:custGeom>
          <a:solidFill>
            <a:srgbClr val="51A0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81749" y="0"/>
            <a:ext cx="2609215" cy="6858000"/>
            <a:chOff x="381749" y="0"/>
            <a:chExt cx="2609215" cy="6858000"/>
          </a:xfrm>
        </p:grpSpPr>
        <p:sp>
          <p:nvSpPr>
            <p:cNvPr id="6" name="object 6"/>
            <p:cNvSpPr/>
            <p:nvPr/>
          </p:nvSpPr>
          <p:spPr>
            <a:xfrm>
              <a:off x="1428750" y="0"/>
              <a:ext cx="514350" cy="6858000"/>
            </a:xfrm>
            <a:custGeom>
              <a:avLst/>
              <a:gdLst/>
              <a:ahLst/>
              <a:cxnLst/>
              <a:rect l="l" t="t" r="r" b="b"/>
              <a:pathLst>
                <a:path w="514350" h="6858000">
                  <a:moveTo>
                    <a:pt x="51435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514350" y="6858000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3756659"/>
              <a:ext cx="2494026" cy="249936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10324" y="3728084"/>
              <a:ext cx="2552065" cy="2557145"/>
            </a:xfrm>
            <a:custGeom>
              <a:avLst/>
              <a:gdLst/>
              <a:ahLst/>
              <a:cxnLst/>
              <a:rect l="l" t="t" r="r" b="b"/>
              <a:pathLst>
                <a:path w="2552065" h="2557145">
                  <a:moveTo>
                    <a:pt x="1275981" y="0"/>
                  </a:moveTo>
                  <a:lnTo>
                    <a:pt x="1341640" y="1650"/>
                  </a:lnTo>
                  <a:lnTo>
                    <a:pt x="1406283" y="6476"/>
                  </a:lnTo>
                  <a:lnTo>
                    <a:pt x="1470037" y="14604"/>
                  </a:lnTo>
                  <a:lnTo>
                    <a:pt x="1532902" y="26034"/>
                  </a:lnTo>
                  <a:lnTo>
                    <a:pt x="1594624" y="40131"/>
                  </a:lnTo>
                  <a:lnTo>
                    <a:pt x="1655203" y="57657"/>
                  </a:lnTo>
                  <a:lnTo>
                    <a:pt x="1714385" y="77469"/>
                  </a:lnTo>
                  <a:lnTo>
                    <a:pt x="1772551" y="100329"/>
                  </a:lnTo>
                  <a:lnTo>
                    <a:pt x="1828939" y="126237"/>
                  </a:lnTo>
                  <a:lnTo>
                    <a:pt x="1884184" y="154304"/>
                  </a:lnTo>
                  <a:lnTo>
                    <a:pt x="1937397" y="185165"/>
                  </a:lnTo>
                  <a:lnTo>
                    <a:pt x="1989594" y="218566"/>
                  </a:lnTo>
                  <a:lnTo>
                    <a:pt x="2087130" y="291845"/>
                  </a:lnTo>
                  <a:lnTo>
                    <a:pt x="2178062" y="374269"/>
                  </a:lnTo>
                  <a:lnTo>
                    <a:pt x="2260104" y="465200"/>
                  </a:lnTo>
                  <a:lnTo>
                    <a:pt x="2333383" y="563117"/>
                  </a:lnTo>
                  <a:lnTo>
                    <a:pt x="2366784" y="615441"/>
                  </a:lnTo>
                  <a:lnTo>
                    <a:pt x="2397645" y="669035"/>
                  </a:lnTo>
                  <a:lnTo>
                    <a:pt x="2425712" y="724281"/>
                  </a:lnTo>
                  <a:lnTo>
                    <a:pt x="2451239" y="780669"/>
                  </a:lnTo>
                  <a:lnTo>
                    <a:pt x="2473972" y="838707"/>
                  </a:lnTo>
                  <a:lnTo>
                    <a:pt x="2494292" y="898016"/>
                  </a:lnTo>
                  <a:lnTo>
                    <a:pt x="2511310" y="958976"/>
                  </a:lnTo>
                  <a:lnTo>
                    <a:pt x="2525534" y="1020571"/>
                  </a:lnTo>
                  <a:lnTo>
                    <a:pt x="2536964" y="1083564"/>
                  </a:lnTo>
                  <a:lnTo>
                    <a:pt x="2544584" y="1147698"/>
                  </a:lnTo>
                  <a:lnTo>
                    <a:pt x="2549918" y="1212469"/>
                  </a:lnTo>
                  <a:lnTo>
                    <a:pt x="2551569" y="1278382"/>
                  </a:lnTo>
                  <a:lnTo>
                    <a:pt x="2549918" y="1344040"/>
                  </a:lnTo>
                  <a:lnTo>
                    <a:pt x="2545092" y="1408938"/>
                  </a:lnTo>
                  <a:lnTo>
                    <a:pt x="2536964" y="1473200"/>
                  </a:lnTo>
                  <a:lnTo>
                    <a:pt x="2525534" y="1536064"/>
                  </a:lnTo>
                  <a:lnTo>
                    <a:pt x="2511310" y="1597786"/>
                  </a:lnTo>
                  <a:lnTo>
                    <a:pt x="2494292" y="1658239"/>
                  </a:lnTo>
                  <a:lnTo>
                    <a:pt x="2473972" y="1717928"/>
                  </a:lnTo>
                  <a:lnTo>
                    <a:pt x="2451239" y="1775967"/>
                  </a:lnTo>
                  <a:lnTo>
                    <a:pt x="2425712" y="1832483"/>
                  </a:lnTo>
                  <a:lnTo>
                    <a:pt x="2397645" y="1887651"/>
                  </a:lnTo>
                  <a:lnTo>
                    <a:pt x="2366784" y="1941271"/>
                  </a:lnTo>
                  <a:lnTo>
                    <a:pt x="2333383" y="1993518"/>
                  </a:lnTo>
                  <a:lnTo>
                    <a:pt x="2260104" y="2091436"/>
                  </a:lnTo>
                  <a:lnTo>
                    <a:pt x="2178062" y="2182380"/>
                  </a:lnTo>
                  <a:lnTo>
                    <a:pt x="2087130" y="2264803"/>
                  </a:lnTo>
                  <a:lnTo>
                    <a:pt x="1989594" y="2338057"/>
                  </a:lnTo>
                  <a:lnTo>
                    <a:pt x="1937270" y="2371547"/>
                  </a:lnTo>
                  <a:lnTo>
                    <a:pt x="1883676" y="2402395"/>
                  </a:lnTo>
                  <a:lnTo>
                    <a:pt x="1828939" y="2430411"/>
                  </a:lnTo>
                  <a:lnTo>
                    <a:pt x="1772551" y="2455964"/>
                  </a:lnTo>
                  <a:lnTo>
                    <a:pt x="1714385" y="2479128"/>
                  </a:lnTo>
                  <a:lnTo>
                    <a:pt x="1655203" y="2499017"/>
                  </a:lnTo>
                  <a:lnTo>
                    <a:pt x="1594624" y="2516479"/>
                  </a:lnTo>
                  <a:lnTo>
                    <a:pt x="1532902" y="2530716"/>
                  </a:lnTo>
                  <a:lnTo>
                    <a:pt x="1469910" y="2541676"/>
                  </a:lnTo>
                  <a:lnTo>
                    <a:pt x="1406283" y="2549779"/>
                  </a:lnTo>
                  <a:lnTo>
                    <a:pt x="1341386" y="2555049"/>
                  </a:lnTo>
                  <a:lnTo>
                    <a:pt x="1275981" y="2556675"/>
                  </a:lnTo>
                  <a:lnTo>
                    <a:pt x="1210195" y="2555049"/>
                  </a:lnTo>
                  <a:lnTo>
                    <a:pt x="1145679" y="2550185"/>
                  </a:lnTo>
                  <a:lnTo>
                    <a:pt x="1081544" y="2542057"/>
                  </a:lnTo>
                  <a:lnTo>
                    <a:pt x="1019060" y="2530690"/>
                  </a:lnTo>
                  <a:lnTo>
                    <a:pt x="956830" y="2516479"/>
                  </a:lnTo>
                  <a:lnTo>
                    <a:pt x="896378" y="2499017"/>
                  </a:lnTo>
                  <a:lnTo>
                    <a:pt x="837145" y="2479141"/>
                  </a:lnTo>
                  <a:lnTo>
                    <a:pt x="779399" y="2456370"/>
                  </a:lnTo>
                  <a:lnTo>
                    <a:pt x="722579" y="2430399"/>
                  </a:lnTo>
                  <a:lnTo>
                    <a:pt x="667804" y="2402395"/>
                  </a:lnTo>
                  <a:lnTo>
                    <a:pt x="614172" y="2371521"/>
                  </a:lnTo>
                  <a:lnTo>
                    <a:pt x="562330" y="2338044"/>
                  </a:lnTo>
                  <a:lnTo>
                    <a:pt x="464426" y="2264816"/>
                  </a:lnTo>
                  <a:lnTo>
                    <a:pt x="373456" y="2182380"/>
                  </a:lnTo>
                  <a:lnTo>
                    <a:pt x="291426" y="2091423"/>
                  </a:lnTo>
                  <a:lnTo>
                    <a:pt x="218224" y="1993138"/>
                  </a:lnTo>
                  <a:lnTo>
                    <a:pt x="184759" y="1941321"/>
                  </a:lnTo>
                  <a:lnTo>
                    <a:pt x="153860" y="1887651"/>
                  </a:lnTo>
                  <a:lnTo>
                    <a:pt x="125857" y="1832483"/>
                  </a:lnTo>
                  <a:lnTo>
                    <a:pt x="100279" y="1775967"/>
                  </a:lnTo>
                  <a:lnTo>
                    <a:pt x="77546" y="1717928"/>
                  </a:lnTo>
                  <a:lnTo>
                    <a:pt x="57251" y="1658239"/>
                  </a:lnTo>
                  <a:lnTo>
                    <a:pt x="40182" y="1597786"/>
                  </a:lnTo>
                  <a:lnTo>
                    <a:pt x="25984" y="1535683"/>
                  </a:lnTo>
                  <a:lnTo>
                    <a:pt x="14617" y="1472819"/>
                  </a:lnTo>
                  <a:lnTo>
                    <a:pt x="6502" y="1409064"/>
                  </a:lnTo>
                  <a:lnTo>
                    <a:pt x="1625" y="1344040"/>
                  </a:lnTo>
                  <a:lnTo>
                    <a:pt x="0" y="1278382"/>
                  </a:lnTo>
                  <a:lnTo>
                    <a:pt x="1625" y="1212595"/>
                  </a:lnTo>
                  <a:lnTo>
                    <a:pt x="6502" y="1147698"/>
                  </a:lnTo>
                  <a:lnTo>
                    <a:pt x="14617" y="1083437"/>
                  </a:lnTo>
                  <a:lnTo>
                    <a:pt x="25984" y="1020571"/>
                  </a:lnTo>
                  <a:lnTo>
                    <a:pt x="40182" y="958850"/>
                  </a:lnTo>
                  <a:lnTo>
                    <a:pt x="57251" y="898397"/>
                  </a:lnTo>
                  <a:lnTo>
                    <a:pt x="77546" y="838707"/>
                  </a:lnTo>
                  <a:lnTo>
                    <a:pt x="100279" y="780669"/>
                  </a:lnTo>
                  <a:lnTo>
                    <a:pt x="125857" y="724281"/>
                  </a:lnTo>
                  <a:lnTo>
                    <a:pt x="153860" y="669035"/>
                  </a:lnTo>
                  <a:lnTo>
                    <a:pt x="184734" y="615441"/>
                  </a:lnTo>
                  <a:lnTo>
                    <a:pt x="218211" y="563117"/>
                  </a:lnTo>
                  <a:lnTo>
                    <a:pt x="291439" y="465200"/>
                  </a:lnTo>
                  <a:lnTo>
                    <a:pt x="373456" y="374269"/>
                  </a:lnTo>
                  <a:lnTo>
                    <a:pt x="464426" y="291845"/>
                  </a:lnTo>
                  <a:lnTo>
                    <a:pt x="562330" y="218566"/>
                  </a:lnTo>
                  <a:lnTo>
                    <a:pt x="614172" y="185165"/>
                  </a:lnTo>
                  <a:lnTo>
                    <a:pt x="667740" y="154304"/>
                  </a:lnTo>
                  <a:lnTo>
                    <a:pt x="722579" y="125856"/>
                  </a:lnTo>
                  <a:lnTo>
                    <a:pt x="779475" y="100329"/>
                  </a:lnTo>
                  <a:lnTo>
                    <a:pt x="837069" y="77596"/>
                  </a:lnTo>
                  <a:lnTo>
                    <a:pt x="896378" y="57276"/>
                  </a:lnTo>
                  <a:lnTo>
                    <a:pt x="956957" y="40131"/>
                  </a:lnTo>
                  <a:lnTo>
                    <a:pt x="1019060" y="26034"/>
                  </a:lnTo>
                  <a:lnTo>
                    <a:pt x="1081544" y="14604"/>
                  </a:lnTo>
                  <a:lnTo>
                    <a:pt x="1145679" y="6476"/>
                  </a:lnTo>
                  <a:lnTo>
                    <a:pt x="1210195" y="1650"/>
                  </a:lnTo>
                  <a:lnTo>
                    <a:pt x="1275981" y="0"/>
                  </a:lnTo>
                  <a:close/>
                </a:path>
              </a:pathLst>
            </a:custGeom>
            <a:ln w="57150">
              <a:solidFill>
                <a:srgbClr val="51A0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76217" y="1365338"/>
            <a:ext cx="50419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i="0" spc="9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6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15" dirty="0"/>
              <a:t>1903</a:t>
            </a:r>
            <a:r>
              <a:rPr spc="-20" dirty="0"/>
              <a:t>ARKOM10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1986" rIns="0" bIns="0" rtlCol="0">
            <a:spAutoFit/>
          </a:bodyPr>
          <a:lstStyle/>
          <a:p>
            <a:pPr marL="2451100" marR="5080">
              <a:lnSpc>
                <a:spcPct val="120000"/>
              </a:lnSpc>
              <a:spcBef>
                <a:spcPts val="100"/>
              </a:spcBef>
            </a:pPr>
            <a:r>
              <a:rPr sz="3200" b="1" i="1" spc="-50" dirty="0">
                <a:latin typeface="Trebuchet MS"/>
                <a:cs typeface="Trebuchet MS"/>
              </a:rPr>
              <a:t>Parallel </a:t>
            </a:r>
            <a:r>
              <a:rPr sz="3200" b="1" spc="215" dirty="0">
                <a:latin typeface="Arial"/>
                <a:cs typeface="Arial"/>
              </a:rPr>
              <a:t>I/O </a:t>
            </a:r>
            <a:r>
              <a:rPr sz="3200" b="1" i="1" spc="-55" dirty="0">
                <a:latin typeface="Trebuchet MS"/>
                <a:cs typeface="Trebuchet MS"/>
              </a:rPr>
              <a:t>port</a:t>
            </a:r>
            <a:r>
              <a:rPr sz="3200" spc="-55" dirty="0"/>
              <a:t>, </a:t>
            </a:r>
            <a:r>
              <a:rPr sz="3200" spc="100" dirty="0"/>
              <a:t>yaitu </a:t>
            </a:r>
            <a:r>
              <a:rPr sz="3200" i="1" spc="100" dirty="0">
                <a:latin typeface="Arial"/>
                <a:cs typeface="Arial"/>
              </a:rPr>
              <a:t>port </a:t>
            </a:r>
            <a:r>
              <a:rPr sz="3200" spc="40" dirty="0"/>
              <a:t>yang </a:t>
            </a:r>
            <a:r>
              <a:rPr sz="3200" spc="45" dirty="0"/>
              <a:t> </a:t>
            </a:r>
            <a:r>
              <a:rPr sz="3200" spc="95" dirty="0"/>
              <a:t>digunakan </a:t>
            </a:r>
            <a:r>
              <a:rPr sz="3200" spc="165" dirty="0"/>
              <a:t>untuk </a:t>
            </a:r>
            <a:r>
              <a:rPr sz="3200" b="1" spc="105" dirty="0">
                <a:latin typeface="Arial"/>
                <a:cs typeface="Arial"/>
              </a:rPr>
              <a:t>menghubungkan </a:t>
            </a:r>
            <a:r>
              <a:rPr sz="3200" b="1" spc="110" dirty="0">
                <a:latin typeface="Arial"/>
                <a:cs typeface="Arial"/>
              </a:rPr>
              <a:t> </a:t>
            </a:r>
            <a:r>
              <a:rPr sz="3200" spc="80" dirty="0"/>
              <a:t>berbagai</a:t>
            </a:r>
            <a:r>
              <a:rPr sz="3200" spc="-15" dirty="0"/>
              <a:t> </a:t>
            </a:r>
            <a:r>
              <a:rPr sz="3200" b="1" spc="125" dirty="0">
                <a:latin typeface="Arial"/>
                <a:cs typeface="Arial"/>
              </a:rPr>
              <a:t>perangkat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95" dirty="0">
                <a:latin typeface="Arial"/>
                <a:cs typeface="Arial"/>
              </a:rPr>
              <a:t>lain,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spc="75" dirty="0"/>
              <a:t>seperti:</a:t>
            </a:r>
            <a:r>
              <a:rPr sz="3200" dirty="0"/>
              <a:t> </a:t>
            </a:r>
            <a:r>
              <a:rPr sz="3200" spc="-175" dirty="0"/>
              <a:t>LCD, </a:t>
            </a:r>
            <a:r>
              <a:rPr sz="3200" spc="-835" dirty="0"/>
              <a:t> </a:t>
            </a:r>
            <a:r>
              <a:rPr sz="3200" spc="-175" dirty="0"/>
              <a:t>LED, </a:t>
            </a:r>
            <a:r>
              <a:rPr sz="3200" i="1" spc="55" dirty="0">
                <a:latin typeface="Arial"/>
                <a:cs typeface="Arial"/>
              </a:rPr>
              <a:t>printer</a:t>
            </a:r>
            <a:r>
              <a:rPr sz="3200" spc="55" dirty="0"/>
              <a:t>, </a:t>
            </a:r>
            <a:r>
              <a:rPr sz="3200" spc="140" dirty="0"/>
              <a:t>memori, </a:t>
            </a:r>
            <a:r>
              <a:rPr sz="3200" spc="120" dirty="0"/>
              <a:t>dan </a:t>
            </a:r>
            <a:r>
              <a:rPr sz="3200" spc="30" dirty="0"/>
              <a:t>sebagainya </a:t>
            </a:r>
            <a:r>
              <a:rPr sz="3200" spc="35" dirty="0"/>
              <a:t> </a:t>
            </a:r>
            <a:r>
              <a:rPr sz="3200" spc="10" dirty="0"/>
              <a:t>ke</a:t>
            </a:r>
            <a:r>
              <a:rPr sz="3200" spc="-20" dirty="0"/>
              <a:t> </a:t>
            </a:r>
            <a:r>
              <a:rPr sz="3200" spc="130" dirty="0"/>
              <a:t>mikrokontroler.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815</Words>
  <Application>Microsoft Office PowerPoint</Application>
  <PresentationFormat>Widescreen</PresentationFormat>
  <Paragraphs>108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MT</vt:lpstr>
      <vt:lpstr>Calibri</vt:lpstr>
      <vt:lpstr>Microsoft Sans Serif</vt:lpstr>
      <vt:lpstr>Tahoma</vt:lpstr>
      <vt:lpstr>Trebuchet MS</vt:lpstr>
      <vt:lpstr>Office Theme</vt:lpstr>
      <vt:lpstr>PowerPoint Presentation</vt:lpstr>
      <vt:lpstr>DEFINISI MEMORI</vt:lpstr>
      <vt:lpstr>MEMORI (1)</vt:lpstr>
      <vt:lpstr>PowerPoint Presentation</vt:lpstr>
      <vt:lpstr>RANDOM ACCESS MEMORY</vt:lpstr>
      <vt:lpstr>2</vt:lpstr>
      <vt:lpstr>2</vt:lpstr>
      <vt:lpstr>3</vt:lpstr>
      <vt:lpstr>4</vt:lpstr>
      <vt:lpstr>5</vt:lpstr>
      <vt:lpstr>ANALOG TO DIGITAL  CONVERTER (ADC)</vt:lpstr>
      <vt:lpstr>DIGITAL TO ANALOG  CONVERTER (DAC)</vt:lpstr>
      <vt:lpstr>8</vt:lpstr>
      <vt:lpstr>SPECIAL FUNCTIONING  BLOCK</vt:lpstr>
      <vt:lpstr>10</vt:lpstr>
      <vt:lpstr> MEMORY ARCHIVAL (1)</vt:lpstr>
      <vt:lpstr>GAMBAR OPTICAL DISK</vt:lpstr>
      <vt:lpstr> MEMORY ARCHIVAL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KONSEP DASAR BISNIS</dc:title>
  <dc:creator>Windows User</dc:creator>
  <cp:lastModifiedBy>Saminista</cp:lastModifiedBy>
  <cp:revision>2</cp:revision>
  <dcterms:created xsi:type="dcterms:W3CDTF">2022-11-11T08:25:42Z</dcterms:created>
  <dcterms:modified xsi:type="dcterms:W3CDTF">2022-11-11T08:35:21Z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2022-11-11T00:00:00Z</vt:filetime>
  </property>
</Properties>
</file>