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2" r:id="rId3"/>
    <p:sldId id="273" r:id="rId4"/>
    <p:sldId id="257" r:id="rId5"/>
    <p:sldId id="260" r:id="rId6"/>
    <p:sldId id="266" r:id="rId7"/>
    <p:sldId id="265" r:id="rId8"/>
    <p:sldId id="263" r:id="rId9"/>
    <p:sldId id="270" r:id="rId10"/>
    <p:sldId id="271" r:id="rId11"/>
    <p:sldId id="262" r:id="rId12"/>
    <p:sldId id="269" r:id="rId13"/>
    <p:sldId id="268" r:id="rId14"/>
    <p:sldId id="261" r:id="rId15"/>
    <p:sldId id="276" r:id="rId16"/>
    <p:sldId id="267" r:id="rId17"/>
    <p:sldId id="277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1B4026-A0A9-443D-84D7-576BC26E3E55}" type="doc">
      <dgm:prSet loTypeId="urn:microsoft.com/office/officeart/2005/8/layout/vList2" loCatId="list" qsTypeId="urn:microsoft.com/office/officeart/2005/8/quickstyle/3d2#13" qsCatId="3D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F950F9A0-8E7E-4FBF-A5D8-5537D13BA7D9}">
      <dgm:prSet/>
      <dgm:spPr/>
      <dgm:t>
        <a:bodyPr/>
        <a:lstStyle/>
        <a:p>
          <a:pPr rtl="0"/>
          <a:r>
            <a:rPr lang="id-ID" dirty="0"/>
            <a:t>Materi yang Dibahas:</a:t>
          </a:r>
        </a:p>
      </dgm:t>
    </dgm:pt>
    <dgm:pt modelId="{4B9E9AA6-6446-4A7A-9419-FB875BE25787}" type="parTrans" cxnId="{F280266B-8588-4AAA-9824-9B9002E17536}">
      <dgm:prSet/>
      <dgm:spPr/>
      <dgm:t>
        <a:bodyPr/>
        <a:lstStyle/>
        <a:p>
          <a:endParaRPr lang="id-ID"/>
        </a:p>
      </dgm:t>
    </dgm:pt>
    <dgm:pt modelId="{0053A002-FA83-43C4-92FF-6BBAAED56A9B}" type="sibTrans" cxnId="{F280266B-8588-4AAA-9824-9B9002E17536}">
      <dgm:prSet/>
      <dgm:spPr/>
      <dgm:t>
        <a:bodyPr/>
        <a:lstStyle/>
        <a:p>
          <a:endParaRPr lang="id-ID"/>
        </a:p>
      </dgm:t>
    </dgm:pt>
    <dgm:pt modelId="{B432ABC6-7DE8-471D-8522-4409CC5C2D52}">
      <dgm:prSet/>
      <dgm:spPr/>
      <dgm:t>
        <a:bodyPr/>
        <a:lstStyle/>
        <a:p>
          <a:pPr rtl="0"/>
          <a:r>
            <a:rPr lang="en-US" dirty="0"/>
            <a:t>P</a:t>
          </a:r>
          <a:r>
            <a:rPr lang="id-ID" dirty="0"/>
            <a:t>engertian Pancasila</a:t>
          </a:r>
        </a:p>
      </dgm:t>
    </dgm:pt>
    <dgm:pt modelId="{B65D5467-CE2E-47A6-9B1E-EBF96580B7F8}" type="parTrans" cxnId="{29E4FBA4-CDD3-4567-9B86-1D13A7474196}">
      <dgm:prSet/>
      <dgm:spPr/>
      <dgm:t>
        <a:bodyPr/>
        <a:lstStyle/>
        <a:p>
          <a:endParaRPr lang="id-ID"/>
        </a:p>
      </dgm:t>
    </dgm:pt>
    <dgm:pt modelId="{8DA3433B-167B-4C03-8E72-823877F53903}" type="sibTrans" cxnId="{29E4FBA4-CDD3-4567-9B86-1D13A7474196}">
      <dgm:prSet/>
      <dgm:spPr/>
      <dgm:t>
        <a:bodyPr/>
        <a:lstStyle/>
        <a:p>
          <a:endParaRPr lang="id-ID"/>
        </a:p>
      </dgm:t>
    </dgm:pt>
    <dgm:pt modelId="{7CDEEE09-A298-4B2C-93D4-1D013F3B9E06}">
      <dgm:prSet/>
      <dgm:spPr/>
      <dgm:t>
        <a:bodyPr/>
        <a:lstStyle/>
        <a:p>
          <a:pPr rtl="0"/>
          <a:r>
            <a:rPr lang="id-ID" dirty="0"/>
            <a:t>Landasan Pendidikan Pancasila</a:t>
          </a:r>
        </a:p>
      </dgm:t>
    </dgm:pt>
    <dgm:pt modelId="{D7E54855-ADE6-4D9D-B19B-0BB0B1BCF26F}" type="parTrans" cxnId="{721FF529-6D09-4466-AC22-3F47391C5356}">
      <dgm:prSet/>
      <dgm:spPr/>
      <dgm:t>
        <a:bodyPr/>
        <a:lstStyle/>
        <a:p>
          <a:endParaRPr lang="id-ID"/>
        </a:p>
      </dgm:t>
    </dgm:pt>
    <dgm:pt modelId="{49A2ED9E-D7F5-4108-9A02-73CEFE3D420D}" type="sibTrans" cxnId="{721FF529-6D09-4466-AC22-3F47391C5356}">
      <dgm:prSet/>
      <dgm:spPr/>
      <dgm:t>
        <a:bodyPr/>
        <a:lstStyle/>
        <a:p>
          <a:endParaRPr lang="id-ID"/>
        </a:p>
      </dgm:t>
    </dgm:pt>
    <dgm:pt modelId="{26AF2B82-D202-403F-9AD8-FAF8EA465E4D}">
      <dgm:prSet/>
      <dgm:spPr/>
      <dgm:t>
        <a:bodyPr/>
        <a:lstStyle/>
        <a:p>
          <a:pPr rtl="0"/>
          <a:r>
            <a:rPr lang="id-ID" dirty="0"/>
            <a:t>Tujuan Pendidikan </a:t>
          </a:r>
          <a:r>
            <a:rPr lang="en-US" dirty="0" err="1"/>
            <a:t>Pancasila</a:t>
          </a:r>
          <a:endParaRPr lang="id-ID" dirty="0"/>
        </a:p>
      </dgm:t>
    </dgm:pt>
    <dgm:pt modelId="{DB652EBB-48DF-4039-8C27-EA75EC62645F}" type="parTrans" cxnId="{849C590A-E0A6-4F49-A04A-7B061C9BF79D}">
      <dgm:prSet/>
      <dgm:spPr/>
      <dgm:t>
        <a:bodyPr/>
        <a:lstStyle/>
        <a:p>
          <a:endParaRPr lang="id-ID"/>
        </a:p>
      </dgm:t>
    </dgm:pt>
    <dgm:pt modelId="{762926AD-EA07-464A-8965-6213DDE153C1}" type="sibTrans" cxnId="{849C590A-E0A6-4F49-A04A-7B061C9BF79D}">
      <dgm:prSet/>
      <dgm:spPr/>
      <dgm:t>
        <a:bodyPr/>
        <a:lstStyle/>
        <a:p>
          <a:endParaRPr lang="id-ID"/>
        </a:p>
      </dgm:t>
    </dgm:pt>
    <dgm:pt modelId="{A1CDC6C4-0A57-43D2-A903-B71F85636CBE}" type="pres">
      <dgm:prSet presAssocID="{6C1B4026-A0A9-443D-84D7-576BC26E3E55}" presName="linear" presStyleCnt="0">
        <dgm:presLayoutVars>
          <dgm:animLvl val="lvl"/>
          <dgm:resizeHandles val="exact"/>
        </dgm:presLayoutVars>
      </dgm:prSet>
      <dgm:spPr/>
    </dgm:pt>
    <dgm:pt modelId="{F12DFF08-30A9-4B55-9C1F-291F09CDF1E0}" type="pres">
      <dgm:prSet presAssocID="{F950F9A0-8E7E-4FBF-A5D8-5537D13BA7D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ED462ED-1528-435C-9989-90A6F20C8F04}" type="pres">
      <dgm:prSet presAssocID="{F950F9A0-8E7E-4FBF-A5D8-5537D13BA7D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49C590A-E0A6-4F49-A04A-7B061C9BF79D}" srcId="{F950F9A0-8E7E-4FBF-A5D8-5537D13BA7D9}" destId="{26AF2B82-D202-403F-9AD8-FAF8EA465E4D}" srcOrd="2" destOrd="0" parTransId="{DB652EBB-48DF-4039-8C27-EA75EC62645F}" sibTransId="{762926AD-EA07-464A-8965-6213DDE153C1}"/>
    <dgm:cxn modelId="{2E7B6223-3677-4DAB-8876-A63FB3A6B413}" type="presOf" srcId="{26AF2B82-D202-403F-9AD8-FAF8EA465E4D}" destId="{4ED462ED-1528-435C-9989-90A6F20C8F04}" srcOrd="0" destOrd="2" presId="urn:microsoft.com/office/officeart/2005/8/layout/vList2"/>
    <dgm:cxn modelId="{721FF529-6D09-4466-AC22-3F47391C5356}" srcId="{F950F9A0-8E7E-4FBF-A5D8-5537D13BA7D9}" destId="{7CDEEE09-A298-4B2C-93D4-1D013F3B9E06}" srcOrd="1" destOrd="0" parTransId="{D7E54855-ADE6-4D9D-B19B-0BB0B1BCF26F}" sibTransId="{49A2ED9E-D7F5-4108-9A02-73CEFE3D420D}"/>
    <dgm:cxn modelId="{F280266B-8588-4AAA-9824-9B9002E17536}" srcId="{6C1B4026-A0A9-443D-84D7-576BC26E3E55}" destId="{F950F9A0-8E7E-4FBF-A5D8-5537D13BA7D9}" srcOrd="0" destOrd="0" parTransId="{4B9E9AA6-6446-4A7A-9419-FB875BE25787}" sibTransId="{0053A002-FA83-43C4-92FF-6BBAAED56A9B}"/>
    <dgm:cxn modelId="{18EB9174-53D2-4BFA-9B17-9206B93B26E9}" type="presOf" srcId="{B432ABC6-7DE8-471D-8522-4409CC5C2D52}" destId="{4ED462ED-1528-435C-9989-90A6F20C8F04}" srcOrd="0" destOrd="0" presId="urn:microsoft.com/office/officeart/2005/8/layout/vList2"/>
    <dgm:cxn modelId="{EF105096-2F78-406D-8180-392824C3EFDA}" type="presOf" srcId="{7CDEEE09-A298-4B2C-93D4-1D013F3B9E06}" destId="{4ED462ED-1528-435C-9989-90A6F20C8F04}" srcOrd="0" destOrd="1" presId="urn:microsoft.com/office/officeart/2005/8/layout/vList2"/>
    <dgm:cxn modelId="{29E4FBA4-CDD3-4567-9B86-1D13A7474196}" srcId="{F950F9A0-8E7E-4FBF-A5D8-5537D13BA7D9}" destId="{B432ABC6-7DE8-471D-8522-4409CC5C2D52}" srcOrd="0" destOrd="0" parTransId="{B65D5467-CE2E-47A6-9B1E-EBF96580B7F8}" sibTransId="{8DA3433B-167B-4C03-8E72-823877F53903}"/>
    <dgm:cxn modelId="{68863ECF-1196-425B-A712-D61B802F250B}" type="presOf" srcId="{6C1B4026-A0A9-443D-84D7-576BC26E3E55}" destId="{A1CDC6C4-0A57-43D2-A903-B71F85636CBE}" srcOrd="0" destOrd="0" presId="urn:microsoft.com/office/officeart/2005/8/layout/vList2"/>
    <dgm:cxn modelId="{226D5BE7-C883-446B-B1BD-B5926EF666BE}" type="presOf" srcId="{F950F9A0-8E7E-4FBF-A5D8-5537D13BA7D9}" destId="{F12DFF08-30A9-4B55-9C1F-291F09CDF1E0}" srcOrd="0" destOrd="0" presId="urn:microsoft.com/office/officeart/2005/8/layout/vList2"/>
    <dgm:cxn modelId="{A8862AC9-64B5-4B46-A8C7-E709D1F513E9}" type="presParOf" srcId="{A1CDC6C4-0A57-43D2-A903-B71F85636CBE}" destId="{F12DFF08-30A9-4B55-9C1F-291F09CDF1E0}" srcOrd="0" destOrd="0" presId="urn:microsoft.com/office/officeart/2005/8/layout/vList2"/>
    <dgm:cxn modelId="{A10751B9-37E4-4CB6-AE9D-AB9E7F9D6AD3}" type="presParOf" srcId="{A1CDC6C4-0A57-43D2-A903-B71F85636CBE}" destId="{4ED462ED-1528-435C-9989-90A6F20C8F0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019816-1350-4CBB-AF47-923AA26C400A}" type="doc">
      <dgm:prSet loTypeId="urn:microsoft.com/office/officeart/2005/8/layout/vList2" loCatId="list" qsTypeId="urn:microsoft.com/office/officeart/2005/8/quickstyle/3d2#14" qsCatId="3D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5B363A1F-409C-4F3C-9DD5-D92AF30015E4}">
      <dgm:prSet custT="1"/>
      <dgm:spPr/>
      <dgm:t>
        <a:bodyPr/>
        <a:lstStyle/>
        <a:p>
          <a:pPr algn="ctr" rtl="0"/>
          <a:r>
            <a:rPr lang="en-US" sz="3400" b="1" dirty="0" err="1"/>
            <a:t>Landasan</a:t>
          </a:r>
          <a:r>
            <a:rPr lang="en-US" sz="3400" b="1" dirty="0"/>
            <a:t> </a:t>
          </a:r>
          <a:r>
            <a:rPr lang="en-US" sz="3400" b="1" dirty="0" err="1"/>
            <a:t>Kurtural</a:t>
          </a:r>
          <a:endParaRPr lang="en-US" sz="3400" b="1" dirty="0"/>
        </a:p>
      </dgm:t>
    </dgm:pt>
    <dgm:pt modelId="{4F55F061-6442-48B7-AAF7-4E52F3B1C6BB}" type="parTrans" cxnId="{FC2633FF-32DD-4809-A0FE-A9BAE2A8287A}">
      <dgm:prSet/>
      <dgm:spPr/>
      <dgm:t>
        <a:bodyPr/>
        <a:lstStyle/>
        <a:p>
          <a:endParaRPr lang="id-ID"/>
        </a:p>
      </dgm:t>
    </dgm:pt>
    <dgm:pt modelId="{5D819833-E20E-430D-86E7-EC128C62E7E4}" type="sibTrans" cxnId="{FC2633FF-32DD-4809-A0FE-A9BAE2A8287A}">
      <dgm:prSet/>
      <dgm:spPr/>
      <dgm:t>
        <a:bodyPr/>
        <a:lstStyle/>
        <a:p>
          <a:endParaRPr lang="id-ID"/>
        </a:p>
      </dgm:t>
    </dgm:pt>
    <dgm:pt modelId="{3DD44BA7-D38F-4C87-841B-FF7F120A507C}">
      <dgm:prSet/>
      <dgm:spPr/>
      <dgm:t>
        <a:bodyPr/>
        <a:lstStyle/>
        <a:p>
          <a:pPr rtl="0"/>
          <a:r>
            <a:rPr lang="en-US" dirty="0" err="1"/>
            <a:t>Bahwa</a:t>
          </a:r>
          <a:r>
            <a:rPr lang="en-US" dirty="0"/>
            <a:t> </a:t>
          </a:r>
          <a:r>
            <a:rPr lang="en-US" dirty="0" err="1"/>
            <a:t>nilai-nilai</a:t>
          </a:r>
          <a:r>
            <a:rPr lang="en-US" dirty="0"/>
            <a:t> yang </a:t>
          </a:r>
          <a:r>
            <a:rPr lang="en-US" dirty="0" err="1"/>
            <a:t>terkandung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sila-sila</a:t>
          </a:r>
          <a:r>
            <a:rPr lang="en-US" dirty="0"/>
            <a:t> </a:t>
          </a:r>
          <a:r>
            <a:rPr lang="en-US" dirty="0" err="1"/>
            <a:t>Pancasila</a:t>
          </a:r>
          <a:r>
            <a:rPr lang="en-US" dirty="0"/>
            <a:t> </a:t>
          </a:r>
          <a:r>
            <a:rPr lang="en-US" dirty="0" err="1"/>
            <a:t>bukanlah</a:t>
          </a:r>
          <a:r>
            <a:rPr lang="en-US" dirty="0"/>
            <a:t> </a:t>
          </a:r>
          <a:r>
            <a:rPr lang="en-US" dirty="0" err="1"/>
            <a:t>hanya</a:t>
          </a:r>
          <a:r>
            <a:rPr lang="en-US" dirty="0"/>
            <a:t> </a:t>
          </a:r>
          <a:r>
            <a:rPr lang="en-US" dirty="0" err="1"/>
            <a:t>merupakan</a:t>
          </a:r>
          <a:r>
            <a:rPr lang="en-US" dirty="0"/>
            <a:t> </a:t>
          </a:r>
          <a:r>
            <a:rPr lang="en-US" dirty="0" err="1"/>
            <a:t>hasil</a:t>
          </a:r>
          <a:r>
            <a:rPr lang="en-US" dirty="0"/>
            <a:t> </a:t>
          </a:r>
          <a:r>
            <a:rPr lang="en-US" dirty="0" err="1"/>
            <a:t>konseptual</a:t>
          </a:r>
          <a:r>
            <a:rPr lang="en-US" dirty="0"/>
            <a:t> </a:t>
          </a:r>
          <a:r>
            <a:rPr lang="en-US" dirty="0" err="1"/>
            <a:t>seseorang</a:t>
          </a:r>
          <a:r>
            <a:rPr lang="en-US" dirty="0"/>
            <a:t> </a:t>
          </a:r>
          <a:r>
            <a:rPr lang="en-US" dirty="0" err="1"/>
            <a:t>saja</a:t>
          </a:r>
          <a:r>
            <a:rPr lang="en-US" dirty="0"/>
            <a:t> </a:t>
          </a:r>
          <a:r>
            <a:rPr lang="en-US" dirty="0" err="1"/>
            <a:t>melainkan</a:t>
          </a:r>
          <a:r>
            <a:rPr lang="en-US" dirty="0"/>
            <a:t> </a:t>
          </a:r>
          <a:r>
            <a:rPr lang="en-US" dirty="0" err="1"/>
            <a:t>merupakan</a:t>
          </a:r>
          <a:r>
            <a:rPr lang="en-US" dirty="0"/>
            <a:t> </a:t>
          </a:r>
          <a:r>
            <a:rPr lang="en-US" dirty="0" err="1"/>
            <a:t>suatu</a:t>
          </a:r>
          <a:r>
            <a:rPr lang="en-US" dirty="0"/>
            <a:t> </a:t>
          </a:r>
          <a:r>
            <a:rPr lang="en-US" dirty="0" err="1"/>
            <a:t>hasil</a:t>
          </a:r>
          <a:r>
            <a:rPr lang="en-US" dirty="0"/>
            <a:t> </a:t>
          </a:r>
          <a:r>
            <a:rPr lang="en-US" dirty="0" err="1"/>
            <a:t>karya</a:t>
          </a:r>
          <a:r>
            <a:rPr lang="en-US" dirty="0"/>
            <a:t> </a:t>
          </a:r>
          <a:r>
            <a:rPr lang="en-US" dirty="0" err="1"/>
            <a:t>besar</a:t>
          </a:r>
          <a:r>
            <a:rPr lang="en-US" dirty="0"/>
            <a:t> </a:t>
          </a:r>
          <a:r>
            <a:rPr lang="en-US" dirty="0" err="1"/>
            <a:t>bangsa</a:t>
          </a:r>
          <a:r>
            <a:rPr lang="en-US" dirty="0"/>
            <a:t> Indonesia </a:t>
          </a:r>
          <a:r>
            <a:rPr lang="en-US" dirty="0" err="1"/>
            <a:t>sendiri</a:t>
          </a:r>
          <a:r>
            <a:rPr lang="en-US" dirty="0"/>
            <a:t>, yang </a:t>
          </a:r>
          <a:r>
            <a:rPr lang="en-US" dirty="0" err="1"/>
            <a:t>diangkat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nilai-nilai</a:t>
          </a:r>
          <a:r>
            <a:rPr lang="en-US" dirty="0"/>
            <a:t> </a:t>
          </a:r>
          <a:r>
            <a:rPr lang="en-US" dirty="0" err="1"/>
            <a:t>kultural</a:t>
          </a:r>
          <a:r>
            <a:rPr lang="en-US" dirty="0"/>
            <a:t> yang </a:t>
          </a:r>
          <a:r>
            <a:rPr lang="en-US" dirty="0" err="1"/>
            <a:t>dimiliki</a:t>
          </a:r>
          <a:r>
            <a:rPr lang="en-US" dirty="0"/>
            <a:t> </a:t>
          </a:r>
          <a:r>
            <a:rPr lang="en-US" dirty="0" err="1"/>
            <a:t>oleh</a:t>
          </a:r>
          <a:r>
            <a:rPr lang="en-US" dirty="0"/>
            <a:t> </a:t>
          </a:r>
          <a:r>
            <a:rPr lang="en-US" dirty="0" err="1"/>
            <a:t>bangsa</a:t>
          </a:r>
          <a:r>
            <a:rPr lang="en-US" dirty="0"/>
            <a:t> Indonesia </a:t>
          </a:r>
          <a:r>
            <a:rPr lang="en-US" dirty="0" err="1"/>
            <a:t>sendiri</a:t>
          </a:r>
          <a:r>
            <a:rPr lang="en-US" dirty="0"/>
            <a:t> </a:t>
          </a:r>
          <a:r>
            <a:rPr lang="en-US" dirty="0" err="1"/>
            <a:t>melalui</a:t>
          </a:r>
          <a:r>
            <a:rPr lang="en-US" dirty="0"/>
            <a:t> </a:t>
          </a:r>
          <a:r>
            <a:rPr lang="en-US" dirty="0" err="1"/>
            <a:t>proses</a:t>
          </a:r>
          <a:r>
            <a:rPr lang="en-US" dirty="0"/>
            <a:t> </a:t>
          </a:r>
          <a:r>
            <a:rPr lang="en-US" dirty="0" err="1"/>
            <a:t>refleksi</a:t>
          </a:r>
          <a:r>
            <a:rPr lang="en-US" dirty="0"/>
            <a:t> </a:t>
          </a:r>
          <a:r>
            <a:rPr lang="en-US" dirty="0" err="1"/>
            <a:t>filosofis</a:t>
          </a:r>
          <a:r>
            <a:rPr lang="en-US" dirty="0"/>
            <a:t> </a:t>
          </a:r>
          <a:r>
            <a:rPr lang="en-US" dirty="0" err="1"/>
            <a:t>para</a:t>
          </a:r>
          <a:r>
            <a:rPr lang="en-US" dirty="0"/>
            <a:t> </a:t>
          </a:r>
          <a:r>
            <a:rPr lang="en-US" dirty="0" err="1"/>
            <a:t>pendiri</a:t>
          </a:r>
          <a:r>
            <a:rPr lang="en-US" dirty="0"/>
            <a:t> </a:t>
          </a:r>
          <a:r>
            <a:rPr lang="en-US" dirty="0" err="1"/>
            <a:t>bangsa</a:t>
          </a:r>
          <a:r>
            <a:rPr lang="en-US" dirty="0"/>
            <a:t> (</a:t>
          </a:r>
          <a:r>
            <a:rPr lang="en-US" dirty="0" err="1"/>
            <a:t>Soekarno</a:t>
          </a:r>
          <a:r>
            <a:rPr lang="en-US" dirty="0"/>
            <a:t>, M. </a:t>
          </a:r>
          <a:r>
            <a:rPr lang="en-US" dirty="0" err="1"/>
            <a:t>Yamin</a:t>
          </a:r>
          <a:r>
            <a:rPr lang="en-US" dirty="0"/>
            <a:t>, M. </a:t>
          </a:r>
          <a:r>
            <a:rPr lang="en-US" dirty="0" err="1"/>
            <a:t>Hatta</a:t>
          </a:r>
          <a:r>
            <a:rPr lang="en-US" dirty="0"/>
            <a:t>, </a:t>
          </a:r>
          <a:r>
            <a:rPr lang="en-US" dirty="0" err="1"/>
            <a:t>Soepomo</a:t>
          </a:r>
          <a:r>
            <a:rPr lang="en-US" dirty="0"/>
            <a:t>, </a:t>
          </a:r>
          <a:r>
            <a:rPr lang="en-US" dirty="0" err="1"/>
            <a:t>dan</a:t>
          </a:r>
          <a:r>
            <a:rPr lang="en-US" dirty="0"/>
            <a:t> lain-lain).</a:t>
          </a:r>
          <a:endParaRPr lang="id-ID" dirty="0"/>
        </a:p>
      </dgm:t>
    </dgm:pt>
    <dgm:pt modelId="{F5936745-DD9E-4D61-A123-6F804A87BCEF}" type="parTrans" cxnId="{2BB1E8AC-21DB-4DA6-B33B-AB82FCDE9130}">
      <dgm:prSet/>
      <dgm:spPr/>
      <dgm:t>
        <a:bodyPr/>
        <a:lstStyle/>
        <a:p>
          <a:endParaRPr lang="id-ID"/>
        </a:p>
      </dgm:t>
    </dgm:pt>
    <dgm:pt modelId="{99118E94-3E4E-4745-8746-C4DA269AF658}" type="sibTrans" cxnId="{2BB1E8AC-21DB-4DA6-B33B-AB82FCDE9130}">
      <dgm:prSet/>
      <dgm:spPr/>
      <dgm:t>
        <a:bodyPr/>
        <a:lstStyle/>
        <a:p>
          <a:endParaRPr lang="id-ID"/>
        </a:p>
      </dgm:t>
    </dgm:pt>
    <dgm:pt modelId="{EFF2C1DD-AC8E-49D0-A133-E7CEA97E0A35}" type="pres">
      <dgm:prSet presAssocID="{46019816-1350-4CBB-AF47-923AA26C400A}" presName="linear" presStyleCnt="0">
        <dgm:presLayoutVars>
          <dgm:animLvl val="lvl"/>
          <dgm:resizeHandles val="exact"/>
        </dgm:presLayoutVars>
      </dgm:prSet>
      <dgm:spPr/>
    </dgm:pt>
    <dgm:pt modelId="{B0957DD1-12A9-43FF-BCE0-A0144CD045F4}" type="pres">
      <dgm:prSet presAssocID="{5B363A1F-409C-4F3C-9DD5-D92AF30015E4}" presName="parentText" presStyleLbl="node1" presStyleIdx="0" presStyleCnt="2" custScaleY="33841">
        <dgm:presLayoutVars>
          <dgm:chMax val="0"/>
          <dgm:bulletEnabled val="1"/>
        </dgm:presLayoutVars>
      </dgm:prSet>
      <dgm:spPr/>
    </dgm:pt>
    <dgm:pt modelId="{AEA6E423-4F3B-45C3-942F-755D5F3AC1DA}" type="pres">
      <dgm:prSet presAssocID="{5D819833-E20E-430D-86E7-EC128C62E7E4}" presName="spacer" presStyleCnt="0"/>
      <dgm:spPr/>
    </dgm:pt>
    <dgm:pt modelId="{029B418C-E130-4C6A-9D07-9CDC43EAEF46}" type="pres">
      <dgm:prSet presAssocID="{3DD44BA7-D38F-4C87-841B-FF7F120A507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B1B7026-603C-418A-817A-EFEE1BB73AC5}" type="presOf" srcId="{3DD44BA7-D38F-4C87-841B-FF7F120A507C}" destId="{029B418C-E130-4C6A-9D07-9CDC43EAEF46}" srcOrd="0" destOrd="0" presId="urn:microsoft.com/office/officeart/2005/8/layout/vList2"/>
    <dgm:cxn modelId="{B5FBF55C-7110-49EA-89B7-7EEB4768A368}" type="presOf" srcId="{46019816-1350-4CBB-AF47-923AA26C400A}" destId="{EFF2C1DD-AC8E-49D0-A133-E7CEA97E0A35}" srcOrd="0" destOrd="0" presId="urn:microsoft.com/office/officeart/2005/8/layout/vList2"/>
    <dgm:cxn modelId="{B519DE94-1051-4107-AB7C-E15EE96D3211}" type="presOf" srcId="{5B363A1F-409C-4F3C-9DD5-D92AF30015E4}" destId="{B0957DD1-12A9-43FF-BCE0-A0144CD045F4}" srcOrd="0" destOrd="0" presId="urn:microsoft.com/office/officeart/2005/8/layout/vList2"/>
    <dgm:cxn modelId="{2BB1E8AC-21DB-4DA6-B33B-AB82FCDE9130}" srcId="{46019816-1350-4CBB-AF47-923AA26C400A}" destId="{3DD44BA7-D38F-4C87-841B-FF7F120A507C}" srcOrd="1" destOrd="0" parTransId="{F5936745-DD9E-4D61-A123-6F804A87BCEF}" sibTransId="{99118E94-3E4E-4745-8746-C4DA269AF658}"/>
    <dgm:cxn modelId="{FC2633FF-32DD-4809-A0FE-A9BAE2A8287A}" srcId="{46019816-1350-4CBB-AF47-923AA26C400A}" destId="{5B363A1F-409C-4F3C-9DD5-D92AF30015E4}" srcOrd="0" destOrd="0" parTransId="{4F55F061-6442-48B7-AAF7-4E52F3B1C6BB}" sibTransId="{5D819833-E20E-430D-86E7-EC128C62E7E4}"/>
    <dgm:cxn modelId="{767E10A9-1796-478A-B290-0282E9B7E266}" type="presParOf" srcId="{EFF2C1DD-AC8E-49D0-A133-E7CEA97E0A35}" destId="{B0957DD1-12A9-43FF-BCE0-A0144CD045F4}" srcOrd="0" destOrd="0" presId="urn:microsoft.com/office/officeart/2005/8/layout/vList2"/>
    <dgm:cxn modelId="{ECD937D5-0981-4BC5-BBAA-C4B206AE3237}" type="presParOf" srcId="{EFF2C1DD-AC8E-49D0-A133-E7CEA97E0A35}" destId="{AEA6E423-4F3B-45C3-942F-755D5F3AC1DA}" srcOrd="1" destOrd="0" presId="urn:microsoft.com/office/officeart/2005/8/layout/vList2"/>
    <dgm:cxn modelId="{167A3F59-3AEC-466A-8954-46E881DAB2EC}" type="presParOf" srcId="{EFF2C1DD-AC8E-49D0-A133-E7CEA97E0A35}" destId="{029B418C-E130-4C6A-9D07-9CDC43EAEF4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DB9F1F-1196-41C4-8960-0BEAC26FE74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7D80C7B1-3FF3-4271-A4E6-375D261957EE}">
      <dgm:prSet custT="1"/>
      <dgm:spPr/>
      <dgm:t>
        <a:bodyPr/>
        <a:lstStyle/>
        <a:p>
          <a:pPr rtl="0"/>
          <a:r>
            <a:rPr lang="en-US" sz="2800" b="1" dirty="0" err="1"/>
            <a:t>Landasan</a:t>
          </a:r>
          <a:r>
            <a:rPr lang="en-US" sz="2800" b="1" dirty="0"/>
            <a:t> </a:t>
          </a:r>
          <a:r>
            <a:rPr lang="en-US" sz="2800" b="1" dirty="0" err="1"/>
            <a:t>Yuridis</a:t>
          </a:r>
          <a:r>
            <a:rPr lang="id-ID" sz="2800" b="1" dirty="0"/>
            <a:t> Pendidikan Pancasila</a:t>
          </a:r>
          <a:endParaRPr lang="en-US" sz="2800" b="1" dirty="0"/>
        </a:p>
      </dgm:t>
    </dgm:pt>
    <dgm:pt modelId="{52D4C46B-9A22-4659-B81A-4DC1D8778A2A}" type="parTrans" cxnId="{96C67932-87BE-42B9-81B1-AF18706CD9A4}">
      <dgm:prSet/>
      <dgm:spPr/>
      <dgm:t>
        <a:bodyPr/>
        <a:lstStyle/>
        <a:p>
          <a:endParaRPr lang="id-ID"/>
        </a:p>
      </dgm:t>
    </dgm:pt>
    <dgm:pt modelId="{CDE33DCD-7773-441C-BECA-44B4E477389A}" type="sibTrans" cxnId="{96C67932-87BE-42B9-81B1-AF18706CD9A4}">
      <dgm:prSet/>
      <dgm:spPr/>
      <dgm:t>
        <a:bodyPr/>
        <a:lstStyle/>
        <a:p>
          <a:endParaRPr lang="id-ID"/>
        </a:p>
      </dgm:t>
    </dgm:pt>
    <dgm:pt modelId="{1C7A2993-2FCA-45F7-BD75-4AA923BB3F8A}">
      <dgm:prSet custT="1"/>
      <dgm:spPr/>
      <dgm:t>
        <a:bodyPr/>
        <a:lstStyle/>
        <a:p>
          <a:pPr rtl="0"/>
          <a:r>
            <a:rPr lang="id-ID" sz="1700" dirty="0"/>
            <a:t>UU No. 20 tahun 2003 tentang Sistem Pendidikan Nasional yang menetapkan kurikulum pendidikan tinggi wajib memuat Pendidikan agama, pendidikan kewarganegaraan dan bahasa.</a:t>
          </a:r>
        </a:p>
      </dgm:t>
    </dgm:pt>
    <dgm:pt modelId="{B7E955D6-7CE7-4755-9F4C-DB8AD285E232}" type="parTrans" cxnId="{E4474DA5-51B5-4A2C-A2E4-85003AE0C970}">
      <dgm:prSet/>
      <dgm:spPr/>
      <dgm:t>
        <a:bodyPr/>
        <a:lstStyle/>
        <a:p>
          <a:endParaRPr lang="id-ID"/>
        </a:p>
      </dgm:t>
    </dgm:pt>
    <dgm:pt modelId="{F1E156B7-5A80-49F4-A3D3-B541A3D04677}" type="sibTrans" cxnId="{E4474DA5-51B5-4A2C-A2E4-85003AE0C970}">
      <dgm:prSet/>
      <dgm:spPr/>
      <dgm:t>
        <a:bodyPr/>
        <a:lstStyle/>
        <a:p>
          <a:endParaRPr lang="id-ID"/>
        </a:p>
      </dgm:t>
    </dgm:pt>
    <dgm:pt modelId="{7C6B849B-9F40-4D2E-AEBE-29224CB2FA35}">
      <dgm:prSet custT="1"/>
      <dgm:spPr/>
      <dgm:t>
        <a:bodyPr/>
        <a:lstStyle/>
        <a:p>
          <a:pPr rtl="0"/>
          <a:r>
            <a:rPr lang="id-ID" sz="1700" dirty="0"/>
            <a:t>Keputusan Menteri PendidikandanKebudayaan no. 30 tahun 1990, menetapkan status pendidikan Pancasila dalam kurikulum pendidikan tinggi sebagai mata kuliah wajib untuk setiap program studi dan bersifat nasional.</a:t>
          </a:r>
        </a:p>
      </dgm:t>
    </dgm:pt>
    <dgm:pt modelId="{0648DA23-980E-4464-9864-72D56618387A}" type="parTrans" cxnId="{CBA7998E-0363-49BF-902E-F3F71C380794}">
      <dgm:prSet/>
      <dgm:spPr/>
      <dgm:t>
        <a:bodyPr/>
        <a:lstStyle/>
        <a:p>
          <a:endParaRPr lang="id-ID"/>
        </a:p>
      </dgm:t>
    </dgm:pt>
    <dgm:pt modelId="{B71B7A60-2A34-4B31-9B6E-452B23494755}" type="sibTrans" cxnId="{CBA7998E-0363-49BF-902E-F3F71C380794}">
      <dgm:prSet/>
      <dgm:spPr/>
      <dgm:t>
        <a:bodyPr/>
        <a:lstStyle/>
        <a:p>
          <a:endParaRPr lang="id-ID"/>
        </a:p>
      </dgm:t>
    </dgm:pt>
    <dgm:pt modelId="{9F53B032-EF84-4126-B8A5-74C40FF2CA81}">
      <dgm:prSet custT="1"/>
      <dgm:spPr/>
      <dgm:t>
        <a:bodyPr/>
        <a:lstStyle/>
        <a:p>
          <a:pPr rtl="0"/>
          <a:r>
            <a:rPr lang="id-ID" sz="1700" dirty="0"/>
            <a:t>PP no. 60 tahun 1999 tentang pendidikan tinggi menyatakan bahwa Pancasila wajib diajarkan di perguruan tinggi.</a:t>
          </a:r>
        </a:p>
      </dgm:t>
    </dgm:pt>
    <dgm:pt modelId="{2F3AEDEA-C793-41E4-9903-3663192A502F}" type="parTrans" cxnId="{95D9EEFE-DB85-4ECC-A1F8-06832D584CDD}">
      <dgm:prSet/>
      <dgm:spPr/>
      <dgm:t>
        <a:bodyPr/>
        <a:lstStyle/>
        <a:p>
          <a:endParaRPr lang="id-ID"/>
        </a:p>
      </dgm:t>
    </dgm:pt>
    <dgm:pt modelId="{9D975502-76B7-4157-BE89-5336D2B2A66B}" type="sibTrans" cxnId="{95D9EEFE-DB85-4ECC-A1F8-06832D584CDD}">
      <dgm:prSet/>
      <dgm:spPr/>
      <dgm:t>
        <a:bodyPr/>
        <a:lstStyle/>
        <a:p>
          <a:endParaRPr lang="id-ID"/>
        </a:p>
      </dgm:t>
    </dgm:pt>
    <dgm:pt modelId="{1939850F-147C-4272-8F49-5BCF011B8DBB}">
      <dgm:prSet custT="1"/>
      <dgm:spPr/>
      <dgm:t>
        <a:bodyPr/>
        <a:lstStyle/>
        <a:p>
          <a:pPr rtl="0"/>
          <a:r>
            <a:rPr lang="id-ID" sz="1700" dirty="0"/>
            <a:t>Keputusan Dirjen Dikti No. 265/Dikti/Kep/2000 tentang penyempurnaan Kurikukum Inti Mata Kuliah Pengembangan Kepribadian Pendidikan Pancasila pada PT di Indonesia.</a:t>
          </a:r>
        </a:p>
      </dgm:t>
    </dgm:pt>
    <dgm:pt modelId="{ACAB2C4B-F13B-41C8-9720-43067C9BDA44}" type="parTrans" cxnId="{4097496C-BD2B-444E-A6FA-8E6CC3D5EA4C}">
      <dgm:prSet/>
      <dgm:spPr/>
      <dgm:t>
        <a:bodyPr/>
        <a:lstStyle/>
        <a:p>
          <a:endParaRPr lang="id-ID"/>
        </a:p>
      </dgm:t>
    </dgm:pt>
    <dgm:pt modelId="{6C225111-6250-427C-A087-E50D3A0C5639}" type="sibTrans" cxnId="{4097496C-BD2B-444E-A6FA-8E6CC3D5EA4C}">
      <dgm:prSet/>
      <dgm:spPr/>
      <dgm:t>
        <a:bodyPr/>
        <a:lstStyle/>
        <a:p>
          <a:endParaRPr lang="id-ID"/>
        </a:p>
      </dgm:t>
    </dgm:pt>
    <dgm:pt modelId="{CE5A9699-DE5C-448F-972F-BE50790DDB59}">
      <dgm:prSet custT="1"/>
      <dgm:spPr/>
      <dgm:t>
        <a:bodyPr/>
        <a:lstStyle/>
        <a:p>
          <a:pPr rtl="0"/>
          <a:r>
            <a:rPr lang="id-ID" sz="1700" dirty="0"/>
            <a:t>Kep Mendiknas no. 232/U/2000 tentang Pedoman Penyusunan Kurikulum Pendidikan Tinggi, dan Nomor 45/U2002 tentang Kurikulum Inti Pendidikan Tinggi telah menetapkan Pendidikan Agama, Pendidikan Pancasila, dan Pendidikan Kewarganegaraan menjadi kelompok mata kuliah pengembangan kepribadian yang wajib diberikan dalam kurikulum setiap program studi.</a:t>
          </a:r>
        </a:p>
      </dgm:t>
    </dgm:pt>
    <dgm:pt modelId="{C8724BD4-59AB-4920-A497-5722C12A7FFA}" type="parTrans" cxnId="{E86C42C0-CB7B-4E30-B299-E7ACA613C9C4}">
      <dgm:prSet/>
      <dgm:spPr/>
      <dgm:t>
        <a:bodyPr/>
        <a:lstStyle/>
        <a:p>
          <a:endParaRPr lang="id-ID"/>
        </a:p>
      </dgm:t>
    </dgm:pt>
    <dgm:pt modelId="{32C70BFC-AA26-46FE-A66C-A22B415CB605}" type="sibTrans" cxnId="{E86C42C0-CB7B-4E30-B299-E7ACA613C9C4}">
      <dgm:prSet/>
      <dgm:spPr/>
      <dgm:t>
        <a:bodyPr/>
        <a:lstStyle/>
        <a:p>
          <a:endParaRPr lang="id-ID"/>
        </a:p>
      </dgm:t>
    </dgm:pt>
    <dgm:pt modelId="{9AD7FFE0-F352-4D73-B551-C95007796BAD}">
      <dgm:prSet custT="1"/>
      <dgm:spPr/>
      <dgm:t>
        <a:bodyPr/>
        <a:lstStyle/>
        <a:p>
          <a:pPr rtl="0"/>
          <a:r>
            <a:rPr lang="id-ID" sz="1700" dirty="0"/>
            <a:t>Pelaksanaannya sesuai dengan SK Dirjen Dikti no. 38/Dikti/Kep/2002 tentang Rambu-rambu Pelaksanaan Kelompok Matakuliah Pengembangan Kepribadian (MPK) di Perguruan Tinggi.</a:t>
          </a:r>
        </a:p>
      </dgm:t>
    </dgm:pt>
    <dgm:pt modelId="{7DC4DE00-9406-4B5D-9CD4-6FF770F8325A}" type="parTrans" cxnId="{F13AEA89-17D4-4B62-836E-70131E349BE0}">
      <dgm:prSet/>
      <dgm:spPr/>
      <dgm:t>
        <a:bodyPr/>
        <a:lstStyle/>
        <a:p>
          <a:endParaRPr lang="id-ID"/>
        </a:p>
      </dgm:t>
    </dgm:pt>
    <dgm:pt modelId="{58B2C808-067B-4246-9BCA-9C0BEA7317F6}" type="sibTrans" cxnId="{F13AEA89-17D4-4B62-836E-70131E349BE0}">
      <dgm:prSet/>
      <dgm:spPr/>
      <dgm:t>
        <a:bodyPr/>
        <a:lstStyle/>
        <a:p>
          <a:endParaRPr lang="id-ID"/>
        </a:p>
      </dgm:t>
    </dgm:pt>
    <dgm:pt modelId="{1AE65A72-D665-4B80-B2EF-303823F4DEEF}">
      <dgm:prSet custT="1"/>
      <dgm:spPr/>
      <dgm:t>
        <a:bodyPr/>
        <a:lstStyle/>
        <a:p>
          <a:pPr rtl="0"/>
          <a:r>
            <a:rPr lang="id-ID" sz="1700" dirty="0"/>
            <a:t>Keputusan Dirjen Dikti Depdiknas RI No. 43/DIKTI/Kep/2006 tentang Rambu-rambu Pelaksanaan Kelompok Matakuliah Pengembangan Kepribadian di PT.</a:t>
          </a:r>
        </a:p>
      </dgm:t>
    </dgm:pt>
    <dgm:pt modelId="{B740BB87-8738-4FD9-9E48-A16E0FF6D52A}" type="parTrans" cxnId="{1A57A8D0-2726-4F78-A3FC-513B305271D1}">
      <dgm:prSet/>
      <dgm:spPr/>
      <dgm:t>
        <a:bodyPr/>
        <a:lstStyle/>
        <a:p>
          <a:endParaRPr lang="id-ID"/>
        </a:p>
      </dgm:t>
    </dgm:pt>
    <dgm:pt modelId="{8232DCB8-F925-49AA-BF02-25B202A09EAB}" type="sibTrans" cxnId="{1A57A8D0-2726-4F78-A3FC-513B305271D1}">
      <dgm:prSet/>
      <dgm:spPr/>
      <dgm:t>
        <a:bodyPr/>
        <a:lstStyle/>
        <a:p>
          <a:endParaRPr lang="id-ID"/>
        </a:p>
      </dgm:t>
    </dgm:pt>
    <dgm:pt modelId="{1496B8C0-5948-4CCC-94FC-A93EB2F99B67}" type="pres">
      <dgm:prSet presAssocID="{9DDB9F1F-1196-41C4-8960-0BEAC26FE740}" presName="linear" presStyleCnt="0">
        <dgm:presLayoutVars>
          <dgm:animLvl val="lvl"/>
          <dgm:resizeHandles val="exact"/>
        </dgm:presLayoutVars>
      </dgm:prSet>
      <dgm:spPr/>
    </dgm:pt>
    <dgm:pt modelId="{74339CE0-FE4E-4DCC-8A12-36CE5F885179}" type="pres">
      <dgm:prSet presAssocID="{7D80C7B1-3FF3-4271-A4E6-375D261957E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99BC719-D276-4853-987F-F34E67C2D2B9}" type="pres">
      <dgm:prSet presAssocID="{7D80C7B1-3FF3-4271-A4E6-375D261957EE}" presName="childText" presStyleLbl="revTx" presStyleIdx="0" presStyleCnt="1" custScaleY="99184">
        <dgm:presLayoutVars>
          <dgm:bulletEnabled val="1"/>
        </dgm:presLayoutVars>
      </dgm:prSet>
      <dgm:spPr/>
    </dgm:pt>
  </dgm:ptLst>
  <dgm:cxnLst>
    <dgm:cxn modelId="{45FB8701-5EAF-4E7F-B47E-9438EC767784}" type="presOf" srcId="{9AD7FFE0-F352-4D73-B551-C95007796BAD}" destId="{C99BC719-D276-4853-987F-F34E67C2D2B9}" srcOrd="0" destOrd="5" presId="urn:microsoft.com/office/officeart/2005/8/layout/vList2"/>
    <dgm:cxn modelId="{96C67932-87BE-42B9-81B1-AF18706CD9A4}" srcId="{9DDB9F1F-1196-41C4-8960-0BEAC26FE740}" destId="{7D80C7B1-3FF3-4271-A4E6-375D261957EE}" srcOrd="0" destOrd="0" parTransId="{52D4C46B-9A22-4659-B81A-4DC1D8778A2A}" sibTransId="{CDE33DCD-7773-441C-BECA-44B4E477389A}"/>
    <dgm:cxn modelId="{32E0CA43-9240-4212-93C9-FF2D9B1244E6}" type="presOf" srcId="{1939850F-147C-4272-8F49-5BCF011B8DBB}" destId="{C99BC719-D276-4853-987F-F34E67C2D2B9}" srcOrd="0" destOrd="3" presId="urn:microsoft.com/office/officeart/2005/8/layout/vList2"/>
    <dgm:cxn modelId="{4097496C-BD2B-444E-A6FA-8E6CC3D5EA4C}" srcId="{7D80C7B1-3FF3-4271-A4E6-375D261957EE}" destId="{1939850F-147C-4272-8F49-5BCF011B8DBB}" srcOrd="3" destOrd="0" parTransId="{ACAB2C4B-F13B-41C8-9720-43067C9BDA44}" sibTransId="{6C225111-6250-427C-A087-E50D3A0C5639}"/>
    <dgm:cxn modelId="{F13AEA89-17D4-4B62-836E-70131E349BE0}" srcId="{7D80C7B1-3FF3-4271-A4E6-375D261957EE}" destId="{9AD7FFE0-F352-4D73-B551-C95007796BAD}" srcOrd="5" destOrd="0" parTransId="{7DC4DE00-9406-4B5D-9CD4-6FF770F8325A}" sibTransId="{58B2C808-067B-4246-9BCA-9C0BEA7317F6}"/>
    <dgm:cxn modelId="{CBA7998E-0363-49BF-902E-F3F71C380794}" srcId="{7D80C7B1-3FF3-4271-A4E6-375D261957EE}" destId="{7C6B849B-9F40-4D2E-AEBE-29224CB2FA35}" srcOrd="1" destOrd="0" parTransId="{0648DA23-980E-4464-9864-72D56618387A}" sibTransId="{B71B7A60-2A34-4B31-9B6E-452B23494755}"/>
    <dgm:cxn modelId="{8E863DA4-BB3C-46AC-A260-D1D3E90B0813}" type="presOf" srcId="{7C6B849B-9F40-4D2E-AEBE-29224CB2FA35}" destId="{C99BC719-D276-4853-987F-F34E67C2D2B9}" srcOrd="0" destOrd="1" presId="urn:microsoft.com/office/officeart/2005/8/layout/vList2"/>
    <dgm:cxn modelId="{E4474DA5-51B5-4A2C-A2E4-85003AE0C970}" srcId="{7D80C7B1-3FF3-4271-A4E6-375D261957EE}" destId="{1C7A2993-2FCA-45F7-BD75-4AA923BB3F8A}" srcOrd="0" destOrd="0" parTransId="{B7E955D6-7CE7-4755-9F4C-DB8AD285E232}" sibTransId="{F1E156B7-5A80-49F4-A3D3-B541A3D04677}"/>
    <dgm:cxn modelId="{A75020A9-2AFB-4000-B008-CEEC33E0A40B}" type="presOf" srcId="{1AE65A72-D665-4B80-B2EF-303823F4DEEF}" destId="{C99BC719-D276-4853-987F-F34E67C2D2B9}" srcOrd="0" destOrd="6" presId="urn:microsoft.com/office/officeart/2005/8/layout/vList2"/>
    <dgm:cxn modelId="{DF00C0BF-11E6-40C7-AC81-2462A224A095}" type="presOf" srcId="{9DDB9F1F-1196-41C4-8960-0BEAC26FE740}" destId="{1496B8C0-5948-4CCC-94FC-A93EB2F99B67}" srcOrd="0" destOrd="0" presId="urn:microsoft.com/office/officeart/2005/8/layout/vList2"/>
    <dgm:cxn modelId="{E86C42C0-CB7B-4E30-B299-E7ACA613C9C4}" srcId="{7D80C7B1-3FF3-4271-A4E6-375D261957EE}" destId="{CE5A9699-DE5C-448F-972F-BE50790DDB59}" srcOrd="4" destOrd="0" parTransId="{C8724BD4-59AB-4920-A497-5722C12A7FFA}" sibTransId="{32C70BFC-AA26-46FE-A66C-A22B415CB605}"/>
    <dgm:cxn modelId="{767AB1CC-49C0-4B30-84F5-D5C8377E421C}" type="presOf" srcId="{1C7A2993-2FCA-45F7-BD75-4AA923BB3F8A}" destId="{C99BC719-D276-4853-987F-F34E67C2D2B9}" srcOrd="0" destOrd="0" presId="urn:microsoft.com/office/officeart/2005/8/layout/vList2"/>
    <dgm:cxn modelId="{1A57A8D0-2726-4F78-A3FC-513B305271D1}" srcId="{7D80C7B1-3FF3-4271-A4E6-375D261957EE}" destId="{1AE65A72-D665-4B80-B2EF-303823F4DEEF}" srcOrd="6" destOrd="0" parTransId="{B740BB87-8738-4FD9-9E48-A16E0FF6D52A}" sibTransId="{8232DCB8-F925-49AA-BF02-25B202A09EAB}"/>
    <dgm:cxn modelId="{E815A5D1-3E27-4BB6-B2D4-1859B8E33E24}" type="presOf" srcId="{7D80C7B1-3FF3-4271-A4E6-375D261957EE}" destId="{74339CE0-FE4E-4DCC-8A12-36CE5F885179}" srcOrd="0" destOrd="0" presId="urn:microsoft.com/office/officeart/2005/8/layout/vList2"/>
    <dgm:cxn modelId="{894ACAE4-6BB8-48ED-9CFD-9B364F0C9158}" type="presOf" srcId="{CE5A9699-DE5C-448F-972F-BE50790DDB59}" destId="{C99BC719-D276-4853-987F-F34E67C2D2B9}" srcOrd="0" destOrd="4" presId="urn:microsoft.com/office/officeart/2005/8/layout/vList2"/>
    <dgm:cxn modelId="{8D4221F2-9023-482D-AC98-B4959D0A07F8}" type="presOf" srcId="{9F53B032-EF84-4126-B8A5-74C40FF2CA81}" destId="{C99BC719-D276-4853-987F-F34E67C2D2B9}" srcOrd="0" destOrd="2" presId="urn:microsoft.com/office/officeart/2005/8/layout/vList2"/>
    <dgm:cxn modelId="{95D9EEFE-DB85-4ECC-A1F8-06832D584CDD}" srcId="{7D80C7B1-3FF3-4271-A4E6-375D261957EE}" destId="{9F53B032-EF84-4126-B8A5-74C40FF2CA81}" srcOrd="2" destOrd="0" parTransId="{2F3AEDEA-C793-41E4-9903-3663192A502F}" sibTransId="{9D975502-76B7-4157-BE89-5336D2B2A66B}"/>
    <dgm:cxn modelId="{9705C891-5FFA-44F7-AD16-9CBC8FD3BAFE}" type="presParOf" srcId="{1496B8C0-5948-4CCC-94FC-A93EB2F99B67}" destId="{74339CE0-FE4E-4DCC-8A12-36CE5F885179}" srcOrd="0" destOrd="0" presId="urn:microsoft.com/office/officeart/2005/8/layout/vList2"/>
    <dgm:cxn modelId="{4E4A3264-B7CF-4477-AD9D-50C74EED1D9A}" type="presParOf" srcId="{1496B8C0-5948-4CCC-94FC-A93EB2F99B67}" destId="{C99BC719-D276-4853-987F-F34E67C2D2B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668566-A03E-4EF9-9871-0FC1278A69CF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5AD52924-6017-4047-BC60-AE91EE7CB2E6}">
      <dgm:prSet custT="1"/>
      <dgm:spPr/>
      <dgm:t>
        <a:bodyPr/>
        <a:lstStyle/>
        <a:p>
          <a:pPr algn="ctr" rtl="0"/>
          <a:r>
            <a:rPr lang="en-US" sz="4400" b="1" dirty="0" err="1"/>
            <a:t>Landasan</a:t>
          </a:r>
          <a:r>
            <a:rPr lang="en-US" sz="4400" b="1" dirty="0"/>
            <a:t> </a:t>
          </a:r>
          <a:r>
            <a:rPr lang="en-US" sz="4400" b="1" dirty="0" err="1"/>
            <a:t>Filosofis</a:t>
          </a:r>
          <a:endParaRPr lang="en-US" sz="4400" b="1" dirty="0"/>
        </a:p>
      </dgm:t>
    </dgm:pt>
    <dgm:pt modelId="{E181067D-15B8-4204-9436-D148E5B9E2C2}" type="parTrans" cxnId="{860914D1-B2E3-49B4-B1A1-9D06B465B217}">
      <dgm:prSet/>
      <dgm:spPr/>
      <dgm:t>
        <a:bodyPr/>
        <a:lstStyle/>
        <a:p>
          <a:pPr algn="ctr"/>
          <a:endParaRPr lang="id-ID"/>
        </a:p>
      </dgm:t>
    </dgm:pt>
    <dgm:pt modelId="{4A279326-68BD-4B75-9751-FE1334F2E457}" type="sibTrans" cxnId="{860914D1-B2E3-49B4-B1A1-9D06B465B217}">
      <dgm:prSet/>
      <dgm:spPr/>
      <dgm:t>
        <a:bodyPr/>
        <a:lstStyle/>
        <a:p>
          <a:pPr algn="ctr"/>
          <a:endParaRPr lang="id-ID"/>
        </a:p>
      </dgm:t>
    </dgm:pt>
    <dgm:pt modelId="{EA121A6F-A0BC-4798-B844-CCD4AD98A2E0}">
      <dgm:prSet/>
      <dgm:spPr/>
      <dgm:t>
        <a:bodyPr/>
        <a:lstStyle/>
        <a:p>
          <a:pPr algn="ctr" rtl="0"/>
          <a:r>
            <a:rPr lang="en-US" dirty="0" err="1"/>
            <a:t>Bahwa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kehidupan</a:t>
          </a:r>
          <a:r>
            <a:rPr lang="en-US" dirty="0"/>
            <a:t> </a:t>
          </a:r>
          <a:r>
            <a:rPr lang="en-US" dirty="0" err="1"/>
            <a:t>berbangsa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bernegara</a:t>
          </a:r>
          <a:r>
            <a:rPr lang="en-US" dirty="0"/>
            <a:t> </a:t>
          </a:r>
          <a:r>
            <a:rPr lang="en-US" dirty="0" err="1"/>
            <a:t>nilai-nilai</a:t>
          </a:r>
          <a:r>
            <a:rPr lang="en-US" dirty="0"/>
            <a:t> </a:t>
          </a:r>
          <a:r>
            <a:rPr lang="en-US" dirty="0" err="1"/>
            <a:t>Pancasila</a:t>
          </a:r>
          <a:r>
            <a:rPr lang="en-US" dirty="0"/>
            <a:t> </a:t>
          </a:r>
          <a:r>
            <a:rPr lang="en-US" dirty="0" err="1"/>
            <a:t>merupakan</a:t>
          </a:r>
          <a:r>
            <a:rPr lang="en-US" dirty="0"/>
            <a:t> </a:t>
          </a:r>
          <a:r>
            <a:rPr lang="en-US" dirty="0" err="1"/>
            <a:t>dasar</a:t>
          </a:r>
          <a:r>
            <a:rPr lang="en-US" dirty="0"/>
            <a:t> </a:t>
          </a:r>
          <a:r>
            <a:rPr lang="en-US" dirty="0" err="1"/>
            <a:t>filsafat</a:t>
          </a:r>
          <a:r>
            <a:rPr lang="en-US" dirty="0"/>
            <a:t> </a:t>
          </a:r>
          <a:r>
            <a:rPr lang="en-US" dirty="0" err="1"/>
            <a:t>negara</a:t>
          </a:r>
          <a:r>
            <a:rPr lang="en-US" dirty="0"/>
            <a:t>. </a:t>
          </a:r>
          <a:r>
            <a:rPr lang="en-US" dirty="0" err="1"/>
            <a:t>Konsekuensinya</a:t>
          </a:r>
          <a:r>
            <a:rPr lang="en-US" dirty="0"/>
            <a:t> </a:t>
          </a:r>
          <a:r>
            <a:rPr lang="en-US" dirty="0" err="1"/>
            <a:t>adalah</a:t>
          </a:r>
          <a:r>
            <a:rPr lang="en-US" dirty="0"/>
            <a:t> </a:t>
          </a:r>
          <a:r>
            <a:rPr lang="en-US" dirty="0" err="1"/>
            <a:t>setiap</a:t>
          </a:r>
          <a:r>
            <a:rPr lang="en-US" dirty="0"/>
            <a:t> </a:t>
          </a:r>
          <a:r>
            <a:rPr lang="en-US" dirty="0" err="1"/>
            <a:t>aspek</a:t>
          </a:r>
          <a:r>
            <a:rPr lang="en-US" dirty="0"/>
            <a:t> </a:t>
          </a:r>
          <a:r>
            <a:rPr lang="en-US" dirty="0" err="1"/>
            <a:t>penyelenggaraan</a:t>
          </a:r>
          <a:r>
            <a:rPr lang="en-US" dirty="0"/>
            <a:t> </a:t>
          </a:r>
          <a:r>
            <a:rPr lang="en-US" dirty="0" err="1"/>
            <a:t>negara</a:t>
          </a:r>
          <a:r>
            <a:rPr lang="en-US" dirty="0"/>
            <a:t> </a:t>
          </a:r>
          <a:r>
            <a:rPr lang="en-US" dirty="0" err="1"/>
            <a:t>harus</a:t>
          </a:r>
          <a:r>
            <a:rPr lang="en-US" dirty="0"/>
            <a:t> </a:t>
          </a:r>
          <a:r>
            <a:rPr lang="en-US" dirty="0" err="1"/>
            <a:t>bersumber</a:t>
          </a:r>
          <a:r>
            <a:rPr lang="en-US" dirty="0"/>
            <a:t> </a:t>
          </a:r>
          <a:r>
            <a:rPr lang="en-US" dirty="0" err="1"/>
            <a:t>pada</a:t>
          </a:r>
          <a:r>
            <a:rPr lang="en-US" dirty="0"/>
            <a:t> </a:t>
          </a:r>
          <a:r>
            <a:rPr lang="en-US" dirty="0" err="1"/>
            <a:t>nilai-nilai</a:t>
          </a:r>
          <a:r>
            <a:rPr lang="en-US" dirty="0"/>
            <a:t> </a:t>
          </a:r>
          <a:r>
            <a:rPr lang="en-US" dirty="0" err="1"/>
            <a:t>Pancasila</a:t>
          </a:r>
          <a:r>
            <a:rPr lang="en-US" dirty="0"/>
            <a:t> </a:t>
          </a:r>
          <a:r>
            <a:rPr lang="en-US" dirty="0" err="1"/>
            <a:t>termasuk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</a:t>
          </a:r>
          <a:r>
            <a:rPr lang="en-US" dirty="0" err="1"/>
            <a:t>perundang-undangan</a:t>
          </a:r>
          <a:r>
            <a:rPr lang="en-US" dirty="0"/>
            <a:t> </a:t>
          </a:r>
          <a:r>
            <a:rPr lang="en-US" dirty="0" err="1"/>
            <a:t>di</a:t>
          </a:r>
          <a:r>
            <a:rPr lang="en-US" dirty="0"/>
            <a:t> Indonesia. </a:t>
          </a:r>
          <a:endParaRPr lang="id-ID" dirty="0"/>
        </a:p>
      </dgm:t>
    </dgm:pt>
    <dgm:pt modelId="{C1D44846-BE45-4C4E-BE89-6B54E091E5FD}" type="parTrans" cxnId="{4A584620-AAEA-4E0D-B696-EF3A60063A6C}">
      <dgm:prSet/>
      <dgm:spPr/>
      <dgm:t>
        <a:bodyPr/>
        <a:lstStyle/>
        <a:p>
          <a:pPr algn="ctr"/>
          <a:endParaRPr lang="id-ID"/>
        </a:p>
      </dgm:t>
    </dgm:pt>
    <dgm:pt modelId="{811C0A19-B280-4F2B-8C72-9C8D03DD533D}" type="sibTrans" cxnId="{4A584620-AAEA-4E0D-B696-EF3A60063A6C}">
      <dgm:prSet/>
      <dgm:spPr/>
      <dgm:t>
        <a:bodyPr/>
        <a:lstStyle/>
        <a:p>
          <a:pPr algn="ctr"/>
          <a:endParaRPr lang="id-ID"/>
        </a:p>
      </dgm:t>
    </dgm:pt>
    <dgm:pt modelId="{C4F19493-570B-4F53-8057-DB0EA6CF72CD}">
      <dgm:prSet/>
      <dgm:spPr/>
      <dgm:t>
        <a:bodyPr/>
        <a:lstStyle/>
        <a:p>
          <a:pPr algn="ctr" rtl="0"/>
          <a:r>
            <a:rPr lang="en-US" dirty="0" err="1"/>
            <a:t>Sehingga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realisasi</a:t>
          </a:r>
          <a:r>
            <a:rPr lang="en-US" dirty="0"/>
            <a:t> </a:t>
          </a:r>
          <a:r>
            <a:rPr lang="en-US" dirty="0" err="1"/>
            <a:t>kenegaraan</a:t>
          </a:r>
          <a:r>
            <a:rPr lang="en-US" dirty="0"/>
            <a:t> </a:t>
          </a:r>
          <a:r>
            <a:rPr lang="en-US" dirty="0" err="1"/>
            <a:t>termasuk</a:t>
          </a:r>
          <a:r>
            <a:rPr lang="en-US" dirty="0"/>
            <a:t> </a:t>
          </a:r>
          <a:r>
            <a:rPr lang="en-US" dirty="0" err="1"/>
            <a:t>juga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proses</a:t>
          </a:r>
          <a:r>
            <a:rPr lang="en-US" dirty="0"/>
            <a:t> </a:t>
          </a:r>
          <a:r>
            <a:rPr lang="en-US" dirty="0" err="1"/>
            <a:t>reformasi</a:t>
          </a:r>
          <a:r>
            <a:rPr lang="en-US" dirty="0"/>
            <a:t> </a:t>
          </a:r>
          <a:r>
            <a:rPr lang="en-US" dirty="0" err="1"/>
            <a:t>menjadi</a:t>
          </a:r>
          <a:r>
            <a:rPr lang="en-US" dirty="0"/>
            <a:t> </a:t>
          </a:r>
          <a:r>
            <a:rPr lang="en-US" dirty="0" err="1"/>
            <a:t>suatu</a:t>
          </a:r>
          <a:r>
            <a:rPr lang="en-US" dirty="0"/>
            <a:t> </a:t>
          </a:r>
          <a:r>
            <a:rPr lang="en-US" dirty="0" err="1"/>
            <a:t>keharusan</a:t>
          </a:r>
          <a:r>
            <a:rPr lang="en-US" dirty="0"/>
            <a:t> </a:t>
          </a:r>
          <a:r>
            <a:rPr lang="en-US" dirty="0" err="1"/>
            <a:t>bahwa</a:t>
          </a:r>
          <a:r>
            <a:rPr lang="en-US" dirty="0"/>
            <a:t> </a:t>
          </a:r>
          <a:r>
            <a:rPr lang="en-US" dirty="0" err="1"/>
            <a:t>Pancasila</a:t>
          </a:r>
          <a:r>
            <a:rPr lang="en-US" dirty="0"/>
            <a:t> </a:t>
          </a:r>
          <a:r>
            <a:rPr lang="en-US" dirty="0" err="1"/>
            <a:t>merupakan</a:t>
          </a:r>
          <a:r>
            <a:rPr lang="en-US" dirty="0"/>
            <a:t>  </a:t>
          </a:r>
          <a:r>
            <a:rPr lang="en-US" dirty="0" err="1"/>
            <a:t>sumber</a:t>
          </a:r>
          <a:r>
            <a:rPr lang="en-US" dirty="0"/>
            <a:t> </a:t>
          </a:r>
          <a:r>
            <a:rPr lang="en-US" dirty="0" err="1"/>
            <a:t>nilai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pelaksanaan</a:t>
          </a:r>
          <a:r>
            <a:rPr lang="en-US" dirty="0"/>
            <a:t> </a:t>
          </a:r>
          <a:r>
            <a:rPr lang="en-US" dirty="0" err="1"/>
            <a:t>kenegaraan</a:t>
          </a:r>
          <a:r>
            <a:rPr lang="en-US" dirty="0"/>
            <a:t>, </a:t>
          </a:r>
          <a:r>
            <a:rPr lang="en-US" dirty="0" err="1"/>
            <a:t>baik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pembangunan</a:t>
          </a:r>
          <a:r>
            <a:rPr lang="en-US" dirty="0"/>
            <a:t> </a:t>
          </a:r>
          <a:r>
            <a:rPr lang="en-US" dirty="0" err="1"/>
            <a:t>nasional</a:t>
          </a:r>
          <a:r>
            <a:rPr lang="en-US" dirty="0"/>
            <a:t>, </a:t>
          </a:r>
          <a:r>
            <a:rPr lang="en-US" dirty="0" err="1"/>
            <a:t>ekonomi</a:t>
          </a:r>
          <a:r>
            <a:rPr lang="en-US" dirty="0"/>
            <a:t>, </a:t>
          </a:r>
          <a:r>
            <a:rPr lang="en-US" dirty="0" err="1"/>
            <a:t>politik</a:t>
          </a:r>
          <a:r>
            <a:rPr lang="en-US" dirty="0"/>
            <a:t>, </a:t>
          </a:r>
          <a:r>
            <a:rPr lang="en-US" dirty="0" err="1"/>
            <a:t>hukum</a:t>
          </a:r>
          <a:r>
            <a:rPr lang="en-US" dirty="0"/>
            <a:t>, </a:t>
          </a:r>
          <a:r>
            <a:rPr lang="en-US" dirty="0" err="1"/>
            <a:t>sosial</a:t>
          </a:r>
          <a:r>
            <a:rPr lang="en-US" dirty="0"/>
            <a:t> </a:t>
          </a:r>
          <a:r>
            <a:rPr lang="en-US" dirty="0" err="1"/>
            <a:t>budaya</a:t>
          </a:r>
          <a:r>
            <a:rPr lang="en-US" dirty="0"/>
            <a:t> </a:t>
          </a:r>
          <a:r>
            <a:rPr lang="en-US" dirty="0" err="1"/>
            <a:t>maupun</a:t>
          </a:r>
          <a:r>
            <a:rPr lang="en-US" dirty="0"/>
            <a:t> </a:t>
          </a:r>
          <a:r>
            <a:rPr lang="en-US" dirty="0" err="1"/>
            <a:t>pertahanan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keamanan</a:t>
          </a:r>
          <a:r>
            <a:rPr lang="en-US" dirty="0"/>
            <a:t>. </a:t>
          </a:r>
          <a:endParaRPr lang="id-ID" dirty="0"/>
        </a:p>
      </dgm:t>
    </dgm:pt>
    <dgm:pt modelId="{E72B005C-A2B0-418E-B624-F278DB86C3F0}" type="parTrans" cxnId="{D714F424-70BD-4EB5-84B3-8E9C3CC9C14A}">
      <dgm:prSet/>
      <dgm:spPr/>
      <dgm:t>
        <a:bodyPr/>
        <a:lstStyle/>
        <a:p>
          <a:pPr algn="ctr"/>
          <a:endParaRPr lang="id-ID"/>
        </a:p>
      </dgm:t>
    </dgm:pt>
    <dgm:pt modelId="{F7A01F97-ADD8-4005-9415-0FF9C0662214}" type="sibTrans" cxnId="{D714F424-70BD-4EB5-84B3-8E9C3CC9C14A}">
      <dgm:prSet/>
      <dgm:spPr/>
      <dgm:t>
        <a:bodyPr/>
        <a:lstStyle/>
        <a:p>
          <a:pPr algn="ctr"/>
          <a:endParaRPr lang="id-ID"/>
        </a:p>
      </dgm:t>
    </dgm:pt>
    <dgm:pt modelId="{17DB7F8E-20F8-4E1D-BFEF-64112EA4EEE7}" type="pres">
      <dgm:prSet presAssocID="{DB668566-A03E-4EF9-9871-0FC1278A69CF}" presName="linear" presStyleCnt="0">
        <dgm:presLayoutVars>
          <dgm:animLvl val="lvl"/>
          <dgm:resizeHandles val="exact"/>
        </dgm:presLayoutVars>
      </dgm:prSet>
      <dgm:spPr/>
    </dgm:pt>
    <dgm:pt modelId="{D0AAA18A-DB6C-4C8D-BC86-81CF914395B4}" type="pres">
      <dgm:prSet presAssocID="{5AD52924-6017-4047-BC60-AE91EE7CB2E6}" presName="parentText" presStyleLbl="node1" presStyleIdx="0" presStyleCnt="3" custScaleY="63871">
        <dgm:presLayoutVars>
          <dgm:chMax val="0"/>
          <dgm:bulletEnabled val="1"/>
        </dgm:presLayoutVars>
      </dgm:prSet>
      <dgm:spPr/>
    </dgm:pt>
    <dgm:pt modelId="{ABD5C700-B656-4BC7-BFDC-04D24A443C31}" type="pres">
      <dgm:prSet presAssocID="{4A279326-68BD-4B75-9751-FE1334F2E457}" presName="spacer" presStyleCnt="0"/>
      <dgm:spPr/>
    </dgm:pt>
    <dgm:pt modelId="{DF1E8C1C-364C-4C1D-8F73-8ADD33EC9001}" type="pres">
      <dgm:prSet presAssocID="{EA121A6F-A0BC-4798-B844-CCD4AD98A2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9C669E-476C-4A63-929D-77F3C44AD54B}" type="pres">
      <dgm:prSet presAssocID="{811C0A19-B280-4F2B-8C72-9C8D03DD533D}" presName="spacer" presStyleCnt="0"/>
      <dgm:spPr/>
    </dgm:pt>
    <dgm:pt modelId="{0B460499-AD73-4583-BC28-BC8AD1CA8946}" type="pres">
      <dgm:prSet presAssocID="{C4F19493-570B-4F53-8057-DB0EA6CF72C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A584620-AAEA-4E0D-B696-EF3A60063A6C}" srcId="{DB668566-A03E-4EF9-9871-0FC1278A69CF}" destId="{EA121A6F-A0BC-4798-B844-CCD4AD98A2E0}" srcOrd="1" destOrd="0" parTransId="{C1D44846-BE45-4C4E-BE89-6B54E091E5FD}" sibTransId="{811C0A19-B280-4F2B-8C72-9C8D03DD533D}"/>
    <dgm:cxn modelId="{D714F424-70BD-4EB5-84B3-8E9C3CC9C14A}" srcId="{DB668566-A03E-4EF9-9871-0FC1278A69CF}" destId="{C4F19493-570B-4F53-8057-DB0EA6CF72CD}" srcOrd="2" destOrd="0" parTransId="{E72B005C-A2B0-418E-B624-F278DB86C3F0}" sibTransId="{F7A01F97-ADD8-4005-9415-0FF9C0662214}"/>
    <dgm:cxn modelId="{C5CBFB5E-76C5-4363-BBC6-A20BAD479E9F}" type="presOf" srcId="{C4F19493-570B-4F53-8057-DB0EA6CF72CD}" destId="{0B460499-AD73-4583-BC28-BC8AD1CA8946}" srcOrd="0" destOrd="0" presId="urn:microsoft.com/office/officeart/2005/8/layout/vList2"/>
    <dgm:cxn modelId="{F4F99749-73F6-4130-9F88-87BA133F7F72}" type="presOf" srcId="{5AD52924-6017-4047-BC60-AE91EE7CB2E6}" destId="{D0AAA18A-DB6C-4C8D-BC86-81CF914395B4}" srcOrd="0" destOrd="0" presId="urn:microsoft.com/office/officeart/2005/8/layout/vList2"/>
    <dgm:cxn modelId="{860914D1-B2E3-49B4-B1A1-9D06B465B217}" srcId="{DB668566-A03E-4EF9-9871-0FC1278A69CF}" destId="{5AD52924-6017-4047-BC60-AE91EE7CB2E6}" srcOrd="0" destOrd="0" parTransId="{E181067D-15B8-4204-9436-D148E5B9E2C2}" sibTransId="{4A279326-68BD-4B75-9751-FE1334F2E457}"/>
    <dgm:cxn modelId="{4711ABDE-4A2B-413F-862C-0D28494A9EA6}" type="presOf" srcId="{DB668566-A03E-4EF9-9871-0FC1278A69CF}" destId="{17DB7F8E-20F8-4E1D-BFEF-64112EA4EEE7}" srcOrd="0" destOrd="0" presId="urn:microsoft.com/office/officeart/2005/8/layout/vList2"/>
    <dgm:cxn modelId="{24F45EF7-D162-4680-8AFA-BD3D1BBF982A}" type="presOf" srcId="{EA121A6F-A0BC-4798-B844-CCD4AD98A2E0}" destId="{DF1E8C1C-364C-4C1D-8F73-8ADD33EC9001}" srcOrd="0" destOrd="0" presId="urn:microsoft.com/office/officeart/2005/8/layout/vList2"/>
    <dgm:cxn modelId="{94F155BB-B08C-43C8-8183-27AB69BAA6F4}" type="presParOf" srcId="{17DB7F8E-20F8-4E1D-BFEF-64112EA4EEE7}" destId="{D0AAA18A-DB6C-4C8D-BC86-81CF914395B4}" srcOrd="0" destOrd="0" presId="urn:microsoft.com/office/officeart/2005/8/layout/vList2"/>
    <dgm:cxn modelId="{239B2C56-56DA-4718-8278-5D63A87CF6BC}" type="presParOf" srcId="{17DB7F8E-20F8-4E1D-BFEF-64112EA4EEE7}" destId="{ABD5C700-B656-4BC7-BFDC-04D24A443C31}" srcOrd="1" destOrd="0" presId="urn:microsoft.com/office/officeart/2005/8/layout/vList2"/>
    <dgm:cxn modelId="{F63D907C-30E3-45A5-AD53-4C8C85CA2EE6}" type="presParOf" srcId="{17DB7F8E-20F8-4E1D-BFEF-64112EA4EEE7}" destId="{DF1E8C1C-364C-4C1D-8F73-8ADD33EC9001}" srcOrd="2" destOrd="0" presId="urn:microsoft.com/office/officeart/2005/8/layout/vList2"/>
    <dgm:cxn modelId="{F2CC1812-08F9-43CC-8DA5-8E04DE2A6BB1}" type="presParOf" srcId="{17DB7F8E-20F8-4E1D-BFEF-64112EA4EEE7}" destId="{039C669E-476C-4A63-929D-77F3C44AD54B}" srcOrd="3" destOrd="0" presId="urn:microsoft.com/office/officeart/2005/8/layout/vList2"/>
    <dgm:cxn modelId="{B6FF5B36-91C4-4A63-A437-0509D9817AF7}" type="presParOf" srcId="{17DB7F8E-20F8-4E1D-BFEF-64112EA4EEE7}" destId="{0B460499-AD73-4583-BC28-BC8AD1CA894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2CD4A9-FFC8-4447-B5D0-C1E4860BCF6A}" type="doc">
      <dgm:prSet loTypeId="urn:microsoft.com/office/officeart/2005/8/layout/chevron2" loCatId="process" qsTypeId="urn:microsoft.com/office/officeart/2005/8/quickstyle/3d2#15" qsCatId="3D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85A3639C-AE38-43B5-A885-2E68334C0E83}">
      <dgm:prSet/>
      <dgm:spPr/>
      <dgm:t>
        <a:bodyPr/>
        <a:lstStyle/>
        <a:p>
          <a:pPr rtl="0"/>
          <a:endParaRPr lang="id-ID" dirty="0"/>
        </a:p>
      </dgm:t>
    </dgm:pt>
    <dgm:pt modelId="{0130A28B-D4DE-4971-830B-C2E0CD686DB7}" type="parTrans" cxnId="{F7E5C857-4C8A-462E-8A1F-330AB3C4D1C2}">
      <dgm:prSet/>
      <dgm:spPr/>
      <dgm:t>
        <a:bodyPr/>
        <a:lstStyle/>
        <a:p>
          <a:endParaRPr lang="id-ID"/>
        </a:p>
      </dgm:t>
    </dgm:pt>
    <dgm:pt modelId="{C2FFCFA8-286D-4B1D-BE2F-7C5EAD9972DD}" type="sibTrans" cxnId="{F7E5C857-4C8A-462E-8A1F-330AB3C4D1C2}">
      <dgm:prSet/>
      <dgm:spPr/>
      <dgm:t>
        <a:bodyPr/>
        <a:lstStyle/>
        <a:p>
          <a:endParaRPr lang="id-ID"/>
        </a:p>
      </dgm:t>
    </dgm:pt>
    <dgm:pt modelId="{15D625BF-FE18-49CC-A378-5EC5D64CFE28}">
      <dgm:prSet/>
      <dgm:spPr/>
      <dgm:t>
        <a:bodyPr/>
        <a:lstStyle/>
        <a:p>
          <a:pPr rtl="0"/>
          <a:endParaRPr lang="id-ID" dirty="0"/>
        </a:p>
      </dgm:t>
    </dgm:pt>
    <dgm:pt modelId="{BCCD6293-DBD2-4D50-8B42-CA81C1A8AAFF}" type="parTrans" cxnId="{40828342-314F-4E33-B807-6CB5CDFDDFF6}">
      <dgm:prSet/>
      <dgm:spPr/>
      <dgm:t>
        <a:bodyPr/>
        <a:lstStyle/>
        <a:p>
          <a:endParaRPr lang="id-ID"/>
        </a:p>
      </dgm:t>
    </dgm:pt>
    <dgm:pt modelId="{41E3D63A-7482-422A-A47A-03FB7FA4ADFB}" type="sibTrans" cxnId="{40828342-314F-4E33-B807-6CB5CDFDDFF6}">
      <dgm:prSet/>
      <dgm:spPr/>
      <dgm:t>
        <a:bodyPr/>
        <a:lstStyle/>
        <a:p>
          <a:endParaRPr lang="id-ID"/>
        </a:p>
      </dgm:t>
    </dgm:pt>
    <dgm:pt modelId="{7A350171-DC8B-4EDF-A25D-FC91C6B63A1A}">
      <dgm:prSet/>
      <dgm:spPr/>
      <dgm:t>
        <a:bodyPr/>
        <a:lstStyle/>
        <a:p>
          <a:pPr rtl="0"/>
          <a:endParaRPr lang="id-ID" dirty="0"/>
        </a:p>
      </dgm:t>
    </dgm:pt>
    <dgm:pt modelId="{886982CF-296E-4788-A3C3-CEFEA31AC270}" type="parTrans" cxnId="{F516A372-6C45-4923-B31A-387AD97D2677}">
      <dgm:prSet/>
      <dgm:spPr/>
      <dgm:t>
        <a:bodyPr/>
        <a:lstStyle/>
        <a:p>
          <a:endParaRPr lang="id-ID"/>
        </a:p>
      </dgm:t>
    </dgm:pt>
    <dgm:pt modelId="{388B5B3E-1D5D-490F-B9B8-B87D80E465B7}" type="sibTrans" cxnId="{F516A372-6C45-4923-B31A-387AD97D2677}">
      <dgm:prSet/>
      <dgm:spPr/>
      <dgm:t>
        <a:bodyPr/>
        <a:lstStyle/>
        <a:p>
          <a:endParaRPr lang="id-ID"/>
        </a:p>
      </dgm:t>
    </dgm:pt>
    <dgm:pt modelId="{B86549EC-7981-409E-9C93-36EFA61EF46B}">
      <dgm:prSet/>
      <dgm:spPr/>
      <dgm:t>
        <a:bodyPr/>
        <a:lstStyle/>
        <a:p>
          <a:pPr rtl="0"/>
          <a:endParaRPr lang="en-US" dirty="0"/>
        </a:p>
      </dgm:t>
    </dgm:pt>
    <dgm:pt modelId="{C7E03BCA-F775-45AA-87E8-3BC898B199BA}" type="parTrans" cxnId="{77A76080-6FF4-4330-88B8-AB8970B51C26}">
      <dgm:prSet/>
      <dgm:spPr/>
      <dgm:t>
        <a:bodyPr/>
        <a:lstStyle/>
        <a:p>
          <a:endParaRPr lang="id-ID"/>
        </a:p>
      </dgm:t>
    </dgm:pt>
    <dgm:pt modelId="{8AD9DB08-A9BE-4209-9ADB-1774BC022746}" type="sibTrans" cxnId="{77A76080-6FF4-4330-88B8-AB8970B51C26}">
      <dgm:prSet/>
      <dgm:spPr/>
      <dgm:t>
        <a:bodyPr/>
        <a:lstStyle/>
        <a:p>
          <a:endParaRPr lang="id-ID"/>
        </a:p>
      </dgm:t>
    </dgm:pt>
    <dgm:pt modelId="{5BDFC691-373C-4874-9B2E-D7B1739765C7}">
      <dgm:prSet/>
      <dgm:spPr/>
      <dgm:t>
        <a:bodyPr/>
        <a:lstStyle/>
        <a:p>
          <a:pPr rtl="0"/>
          <a:endParaRPr lang="en-US" dirty="0"/>
        </a:p>
      </dgm:t>
    </dgm:pt>
    <dgm:pt modelId="{97F14343-C474-49CB-9963-B3F2EC0C230F}" type="parTrans" cxnId="{2209F3AE-2E10-4806-8966-4F86A9B7463E}">
      <dgm:prSet/>
      <dgm:spPr/>
      <dgm:t>
        <a:bodyPr/>
        <a:lstStyle/>
        <a:p>
          <a:endParaRPr lang="id-ID"/>
        </a:p>
      </dgm:t>
    </dgm:pt>
    <dgm:pt modelId="{353E3D09-D84A-4AA5-939A-F907C5763E20}" type="sibTrans" cxnId="{2209F3AE-2E10-4806-8966-4F86A9B7463E}">
      <dgm:prSet/>
      <dgm:spPr/>
      <dgm:t>
        <a:bodyPr/>
        <a:lstStyle/>
        <a:p>
          <a:endParaRPr lang="id-ID"/>
        </a:p>
      </dgm:t>
    </dgm:pt>
    <dgm:pt modelId="{AE9F1BF6-0295-42F9-879F-C9063BF83037}">
      <dgm:prSet/>
      <dgm:spPr/>
      <dgm:t>
        <a:bodyPr/>
        <a:lstStyle/>
        <a:p>
          <a:pPr rtl="0"/>
          <a:r>
            <a:rPr lang="en-US"/>
            <a:t>Menghasilkan peserta didik yang beriman dan bertaqwa terhadap Tuhan Yang Maha Esa, dengan sikap dan perilaku:</a:t>
          </a:r>
          <a:endParaRPr lang="id-ID"/>
        </a:p>
      </dgm:t>
    </dgm:pt>
    <dgm:pt modelId="{44FF3678-B235-4F53-A32A-78EBBD40D293}" type="parTrans" cxnId="{4AE6B7EF-1CFC-41AC-B734-10C6DB1A071B}">
      <dgm:prSet/>
      <dgm:spPr/>
      <dgm:t>
        <a:bodyPr/>
        <a:lstStyle/>
        <a:p>
          <a:endParaRPr lang="id-ID"/>
        </a:p>
      </dgm:t>
    </dgm:pt>
    <dgm:pt modelId="{351E4CEC-D58D-4D95-9D4B-01041EA342A4}" type="sibTrans" cxnId="{4AE6B7EF-1CFC-41AC-B734-10C6DB1A071B}">
      <dgm:prSet/>
      <dgm:spPr/>
      <dgm:t>
        <a:bodyPr/>
        <a:lstStyle/>
        <a:p>
          <a:endParaRPr lang="id-ID"/>
        </a:p>
      </dgm:t>
    </dgm:pt>
    <dgm:pt modelId="{71AFDBAC-ECC9-4FC4-B37F-7A30A69DECC3}">
      <dgm:prSet/>
      <dgm:spPr/>
      <dgm:t>
        <a:bodyPr/>
        <a:lstStyle/>
        <a:p>
          <a:pPr rtl="0"/>
          <a:r>
            <a:rPr lang="en-US"/>
            <a:t>Memiliki kemampuan untuk mengambil sikap yang bertanggung jawab sesuai dengan hati nuraninya.</a:t>
          </a:r>
          <a:endParaRPr lang="id-ID"/>
        </a:p>
      </dgm:t>
    </dgm:pt>
    <dgm:pt modelId="{DD2145AF-2EE0-4A4B-9F21-995BFB6ED421}" type="parTrans" cxnId="{4DBE296D-9E44-48B6-B30D-BF7EA1E08500}">
      <dgm:prSet/>
      <dgm:spPr/>
      <dgm:t>
        <a:bodyPr/>
        <a:lstStyle/>
        <a:p>
          <a:endParaRPr lang="id-ID"/>
        </a:p>
      </dgm:t>
    </dgm:pt>
    <dgm:pt modelId="{D4B3E34F-1472-463B-ABD2-990583F82F96}" type="sibTrans" cxnId="{4DBE296D-9E44-48B6-B30D-BF7EA1E08500}">
      <dgm:prSet/>
      <dgm:spPr/>
      <dgm:t>
        <a:bodyPr/>
        <a:lstStyle/>
        <a:p>
          <a:endParaRPr lang="id-ID"/>
        </a:p>
      </dgm:t>
    </dgm:pt>
    <dgm:pt modelId="{DE7CB947-FB97-4A72-A7F9-5EEA4820AA70}">
      <dgm:prSet/>
      <dgm:spPr/>
      <dgm:t>
        <a:bodyPr/>
        <a:lstStyle/>
        <a:p>
          <a:pPr rtl="0"/>
          <a:r>
            <a:rPr lang="en-US"/>
            <a:t>Memiliki kemampuan untuk mengenali masalah hidup dan kesejahteraan serta cara-cara pemecahannya</a:t>
          </a:r>
          <a:endParaRPr lang="id-ID"/>
        </a:p>
      </dgm:t>
    </dgm:pt>
    <dgm:pt modelId="{B3A9FC00-AD04-47A7-9A37-5E41B2AF99C6}" type="parTrans" cxnId="{272EE99C-C54C-4E3D-9024-554E4024AD6B}">
      <dgm:prSet/>
      <dgm:spPr/>
      <dgm:t>
        <a:bodyPr/>
        <a:lstStyle/>
        <a:p>
          <a:endParaRPr lang="id-ID"/>
        </a:p>
      </dgm:t>
    </dgm:pt>
    <dgm:pt modelId="{D6D466CE-4F4B-4057-AB30-ADFCCCAEDB89}" type="sibTrans" cxnId="{272EE99C-C54C-4E3D-9024-554E4024AD6B}">
      <dgm:prSet/>
      <dgm:spPr/>
      <dgm:t>
        <a:bodyPr/>
        <a:lstStyle/>
        <a:p>
          <a:endParaRPr lang="id-ID"/>
        </a:p>
      </dgm:t>
    </dgm:pt>
    <dgm:pt modelId="{29130B8E-38AF-4FB4-8829-950DF06D8B23}">
      <dgm:prSet/>
      <dgm:spPr/>
      <dgm:t>
        <a:bodyPr/>
        <a:lstStyle/>
        <a:p>
          <a:pPr rtl="0"/>
          <a:r>
            <a:rPr lang="en-US" dirty="0" err="1"/>
            <a:t>Mengenali</a:t>
          </a:r>
          <a:r>
            <a:rPr lang="en-US" dirty="0"/>
            <a:t> </a:t>
          </a:r>
          <a:r>
            <a:rPr lang="en-US" dirty="0" err="1"/>
            <a:t>perubahan-perubahan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perkembangan</a:t>
          </a:r>
          <a:r>
            <a:rPr lang="en-US" dirty="0"/>
            <a:t> </a:t>
          </a:r>
          <a:r>
            <a:rPr lang="en-US" dirty="0" err="1"/>
            <a:t>ilmu</a:t>
          </a:r>
          <a:r>
            <a:rPr lang="en-US" dirty="0"/>
            <a:t> </a:t>
          </a:r>
          <a:r>
            <a:rPr lang="en-US" dirty="0" err="1"/>
            <a:t>pengetahuan</a:t>
          </a:r>
          <a:r>
            <a:rPr lang="en-US" dirty="0"/>
            <a:t> , </a:t>
          </a:r>
          <a:r>
            <a:rPr lang="en-US" dirty="0" err="1"/>
            <a:t>teknologi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seni</a:t>
          </a:r>
          <a:endParaRPr lang="id-ID" dirty="0"/>
        </a:p>
      </dgm:t>
    </dgm:pt>
    <dgm:pt modelId="{D6997290-7C82-495E-8803-477070754E59}" type="parTrans" cxnId="{58193A94-66DF-4B72-8E2E-E7F4710D5439}">
      <dgm:prSet/>
      <dgm:spPr/>
      <dgm:t>
        <a:bodyPr/>
        <a:lstStyle/>
        <a:p>
          <a:endParaRPr lang="id-ID"/>
        </a:p>
      </dgm:t>
    </dgm:pt>
    <dgm:pt modelId="{C3ABC25C-9ED2-423D-B200-8069371DADB4}" type="sibTrans" cxnId="{58193A94-66DF-4B72-8E2E-E7F4710D5439}">
      <dgm:prSet/>
      <dgm:spPr/>
      <dgm:t>
        <a:bodyPr/>
        <a:lstStyle/>
        <a:p>
          <a:endParaRPr lang="id-ID"/>
        </a:p>
      </dgm:t>
    </dgm:pt>
    <dgm:pt modelId="{960B10FC-9645-4F3A-8837-6FD8E3FF6725}">
      <dgm:prSet/>
      <dgm:spPr/>
      <dgm:t>
        <a:bodyPr/>
        <a:lstStyle/>
        <a:p>
          <a:pPr rtl="0"/>
          <a:r>
            <a:rPr lang="en-US" dirty="0" err="1"/>
            <a:t>Memiliki</a:t>
          </a:r>
          <a:r>
            <a:rPr lang="en-US" dirty="0"/>
            <a:t> </a:t>
          </a:r>
          <a:r>
            <a:rPr lang="en-US" dirty="0" err="1"/>
            <a:t>kemampuan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memaknai</a:t>
          </a:r>
          <a:r>
            <a:rPr lang="en-US" dirty="0"/>
            <a:t> </a:t>
          </a:r>
          <a:r>
            <a:rPr lang="en-US" dirty="0" err="1"/>
            <a:t>peristiwa</a:t>
          </a:r>
          <a:r>
            <a:rPr lang="en-US" dirty="0"/>
            <a:t> </a:t>
          </a:r>
          <a:r>
            <a:rPr lang="en-US" dirty="0" err="1"/>
            <a:t>sejarah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nilai</a:t>
          </a:r>
          <a:r>
            <a:rPr lang="en-US" dirty="0"/>
            <a:t>-n </a:t>
          </a:r>
          <a:r>
            <a:rPr lang="en-US" dirty="0" err="1"/>
            <a:t>ilai</a:t>
          </a:r>
          <a:r>
            <a:rPr lang="en-US" dirty="0"/>
            <a:t> </a:t>
          </a:r>
          <a:r>
            <a:rPr lang="en-US" dirty="0" err="1"/>
            <a:t>budaya</a:t>
          </a:r>
          <a:r>
            <a:rPr lang="en-US" dirty="0"/>
            <a:t> </a:t>
          </a:r>
          <a:r>
            <a:rPr lang="en-US" dirty="0" err="1"/>
            <a:t>bangsa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menggalang</a:t>
          </a:r>
          <a:r>
            <a:rPr lang="en-US" dirty="0"/>
            <a:t> </a:t>
          </a:r>
          <a:r>
            <a:rPr lang="en-US" dirty="0" err="1"/>
            <a:t>persatuan</a:t>
          </a:r>
          <a:r>
            <a:rPr lang="en-US" dirty="0"/>
            <a:t> Indonesia.</a:t>
          </a:r>
          <a:endParaRPr lang="id-ID" dirty="0"/>
        </a:p>
      </dgm:t>
    </dgm:pt>
    <dgm:pt modelId="{999306C7-B23C-435C-B3E8-D4FF83FCE2AC}" type="parTrans" cxnId="{AA98B299-4D68-4B54-BD21-DB0445606AA1}">
      <dgm:prSet/>
      <dgm:spPr/>
      <dgm:t>
        <a:bodyPr/>
        <a:lstStyle/>
        <a:p>
          <a:endParaRPr lang="id-ID"/>
        </a:p>
      </dgm:t>
    </dgm:pt>
    <dgm:pt modelId="{4383651C-4176-4CD3-865C-7D8C5F053401}" type="sibTrans" cxnId="{AA98B299-4D68-4B54-BD21-DB0445606AA1}">
      <dgm:prSet/>
      <dgm:spPr/>
      <dgm:t>
        <a:bodyPr/>
        <a:lstStyle/>
        <a:p>
          <a:endParaRPr lang="id-ID"/>
        </a:p>
      </dgm:t>
    </dgm:pt>
    <dgm:pt modelId="{5B61B7F6-ECF2-4B4F-9FC6-13C09216479C}" type="pres">
      <dgm:prSet presAssocID="{FC2CD4A9-FFC8-4447-B5D0-C1E4860BCF6A}" presName="linearFlow" presStyleCnt="0">
        <dgm:presLayoutVars>
          <dgm:dir/>
          <dgm:animLvl val="lvl"/>
          <dgm:resizeHandles val="exact"/>
        </dgm:presLayoutVars>
      </dgm:prSet>
      <dgm:spPr/>
    </dgm:pt>
    <dgm:pt modelId="{106985C2-223E-4219-90D3-9F35914BDEB7}" type="pres">
      <dgm:prSet presAssocID="{85A3639C-AE38-43B5-A885-2E68334C0E83}" presName="composite" presStyleCnt="0"/>
      <dgm:spPr/>
    </dgm:pt>
    <dgm:pt modelId="{2C31170C-ED33-4A44-AA79-363FB1E2FF02}" type="pres">
      <dgm:prSet presAssocID="{85A3639C-AE38-43B5-A885-2E68334C0E8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52076502-635E-422B-9CD6-065B031C98E4}" type="pres">
      <dgm:prSet presAssocID="{85A3639C-AE38-43B5-A885-2E68334C0E83}" presName="descendantText" presStyleLbl="alignAcc1" presStyleIdx="0" presStyleCnt="5">
        <dgm:presLayoutVars>
          <dgm:bulletEnabled val="1"/>
        </dgm:presLayoutVars>
      </dgm:prSet>
      <dgm:spPr/>
    </dgm:pt>
    <dgm:pt modelId="{9E62AA1F-CA50-4A57-A6AF-94A77B7A31C5}" type="pres">
      <dgm:prSet presAssocID="{C2FFCFA8-286D-4B1D-BE2F-7C5EAD9972DD}" presName="sp" presStyleCnt="0"/>
      <dgm:spPr/>
    </dgm:pt>
    <dgm:pt modelId="{B885E9ED-DB1F-4EB4-AFF9-291C601D975E}" type="pres">
      <dgm:prSet presAssocID="{15D625BF-FE18-49CC-A378-5EC5D64CFE28}" presName="composite" presStyleCnt="0"/>
      <dgm:spPr/>
    </dgm:pt>
    <dgm:pt modelId="{70C3D6DC-261D-45FB-AB91-183A3B0DA2BC}" type="pres">
      <dgm:prSet presAssocID="{15D625BF-FE18-49CC-A378-5EC5D64CFE2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9056171F-064E-4148-8325-2D64B0D70A7C}" type="pres">
      <dgm:prSet presAssocID="{15D625BF-FE18-49CC-A378-5EC5D64CFE28}" presName="descendantText" presStyleLbl="alignAcc1" presStyleIdx="1" presStyleCnt="5">
        <dgm:presLayoutVars>
          <dgm:bulletEnabled val="1"/>
        </dgm:presLayoutVars>
      </dgm:prSet>
      <dgm:spPr/>
    </dgm:pt>
    <dgm:pt modelId="{C7EE1806-0541-4943-AEA0-B506CE44372D}" type="pres">
      <dgm:prSet presAssocID="{41E3D63A-7482-422A-A47A-03FB7FA4ADFB}" presName="sp" presStyleCnt="0"/>
      <dgm:spPr/>
    </dgm:pt>
    <dgm:pt modelId="{E112FA3A-1F94-4AD0-8DB1-E0D1D54EE0BF}" type="pres">
      <dgm:prSet presAssocID="{7A350171-DC8B-4EDF-A25D-FC91C6B63A1A}" presName="composite" presStyleCnt="0"/>
      <dgm:spPr/>
    </dgm:pt>
    <dgm:pt modelId="{3229C57D-6E96-4EB4-A089-F0B9BBE5BE08}" type="pres">
      <dgm:prSet presAssocID="{7A350171-DC8B-4EDF-A25D-FC91C6B63A1A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16C564F-17CB-415B-8965-83CBB95815D3}" type="pres">
      <dgm:prSet presAssocID="{7A350171-DC8B-4EDF-A25D-FC91C6B63A1A}" presName="descendantText" presStyleLbl="alignAcc1" presStyleIdx="2" presStyleCnt="5">
        <dgm:presLayoutVars>
          <dgm:bulletEnabled val="1"/>
        </dgm:presLayoutVars>
      </dgm:prSet>
      <dgm:spPr/>
    </dgm:pt>
    <dgm:pt modelId="{2F0E4983-7C45-4C2E-A1CD-BC064D87310A}" type="pres">
      <dgm:prSet presAssocID="{388B5B3E-1D5D-490F-B9B8-B87D80E465B7}" presName="sp" presStyleCnt="0"/>
      <dgm:spPr/>
    </dgm:pt>
    <dgm:pt modelId="{02D31AB2-8023-4334-B071-0F69472B2AAA}" type="pres">
      <dgm:prSet presAssocID="{B86549EC-7981-409E-9C93-36EFA61EF46B}" presName="composite" presStyleCnt="0"/>
      <dgm:spPr/>
    </dgm:pt>
    <dgm:pt modelId="{A2C09F65-FF0D-4BF2-8231-F94AFE134076}" type="pres">
      <dgm:prSet presAssocID="{B86549EC-7981-409E-9C93-36EFA61EF46B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8D2176C8-20D7-463D-A284-9AC985CE206D}" type="pres">
      <dgm:prSet presAssocID="{B86549EC-7981-409E-9C93-36EFA61EF46B}" presName="descendantText" presStyleLbl="alignAcc1" presStyleIdx="3" presStyleCnt="5">
        <dgm:presLayoutVars>
          <dgm:bulletEnabled val="1"/>
        </dgm:presLayoutVars>
      </dgm:prSet>
      <dgm:spPr/>
    </dgm:pt>
    <dgm:pt modelId="{BB852E43-9D99-4317-A344-BDD84EB1807D}" type="pres">
      <dgm:prSet presAssocID="{8AD9DB08-A9BE-4209-9ADB-1774BC022746}" presName="sp" presStyleCnt="0"/>
      <dgm:spPr/>
    </dgm:pt>
    <dgm:pt modelId="{9C0AD433-8EF1-4EF3-BA83-CF7257122951}" type="pres">
      <dgm:prSet presAssocID="{5BDFC691-373C-4874-9B2E-D7B1739765C7}" presName="composite" presStyleCnt="0"/>
      <dgm:spPr/>
    </dgm:pt>
    <dgm:pt modelId="{27A4385D-C772-4956-9C9B-1D69A7280A40}" type="pres">
      <dgm:prSet presAssocID="{5BDFC691-373C-4874-9B2E-D7B1739765C7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0C7B3EB7-0C1F-4711-9C05-3004385CE7F9}" type="pres">
      <dgm:prSet presAssocID="{5BDFC691-373C-4874-9B2E-D7B1739765C7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4795616-0F59-4F19-9DE1-213C96823BA0}" type="presOf" srcId="{AE9F1BF6-0295-42F9-879F-C9063BF83037}" destId="{52076502-635E-422B-9CD6-065B031C98E4}" srcOrd="0" destOrd="0" presId="urn:microsoft.com/office/officeart/2005/8/layout/chevron2"/>
    <dgm:cxn modelId="{5363E22D-D0F0-45FD-8F76-3DC8F9E26F59}" type="presOf" srcId="{15D625BF-FE18-49CC-A378-5EC5D64CFE28}" destId="{70C3D6DC-261D-45FB-AB91-183A3B0DA2BC}" srcOrd="0" destOrd="0" presId="urn:microsoft.com/office/officeart/2005/8/layout/chevron2"/>
    <dgm:cxn modelId="{ADFA9C35-52A7-44CB-A73C-BF49CF9617F1}" type="presOf" srcId="{DE7CB947-FB97-4A72-A7F9-5EEA4820AA70}" destId="{016C564F-17CB-415B-8965-83CBB95815D3}" srcOrd="0" destOrd="0" presId="urn:microsoft.com/office/officeart/2005/8/layout/chevron2"/>
    <dgm:cxn modelId="{40828342-314F-4E33-B807-6CB5CDFDDFF6}" srcId="{FC2CD4A9-FFC8-4447-B5D0-C1E4860BCF6A}" destId="{15D625BF-FE18-49CC-A378-5EC5D64CFE28}" srcOrd="1" destOrd="0" parTransId="{BCCD6293-DBD2-4D50-8B42-CA81C1A8AAFF}" sibTransId="{41E3D63A-7482-422A-A47A-03FB7FA4ADFB}"/>
    <dgm:cxn modelId="{0CBE296A-9EC1-4D04-839D-1C2B6D38D7C9}" type="presOf" srcId="{85A3639C-AE38-43B5-A885-2E68334C0E83}" destId="{2C31170C-ED33-4A44-AA79-363FB1E2FF02}" srcOrd="0" destOrd="0" presId="urn:microsoft.com/office/officeart/2005/8/layout/chevron2"/>
    <dgm:cxn modelId="{4DBE296D-9E44-48B6-B30D-BF7EA1E08500}" srcId="{15D625BF-FE18-49CC-A378-5EC5D64CFE28}" destId="{71AFDBAC-ECC9-4FC4-B37F-7A30A69DECC3}" srcOrd="0" destOrd="0" parTransId="{DD2145AF-2EE0-4A4B-9F21-995BFB6ED421}" sibTransId="{D4B3E34F-1472-463B-ABD2-990583F82F96}"/>
    <dgm:cxn modelId="{F516A372-6C45-4923-B31A-387AD97D2677}" srcId="{FC2CD4A9-FFC8-4447-B5D0-C1E4860BCF6A}" destId="{7A350171-DC8B-4EDF-A25D-FC91C6B63A1A}" srcOrd="2" destOrd="0" parTransId="{886982CF-296E-4788-A3C3-CEFEA31AC270}" sibTransId="{388B5B3E-1D5D-490F-B9B8-B87D80E465B7}"/>
    <dgm:cxn modelId="{85AAD274-6497-4800-BA6E-2E9D8966F005}" type="presOf" srcId="{71AFDBAC-ECC9-4FC4-B37F-7A30A69DECC3}" destId="{9056171F-064E-4148-8325-2D64B0D70A7C}" srcOrd="0" destOrd="0" presId="urn:microsoft.com/office/officeart/2005/8/layout/chevron2"/>
    <dgm:cxn modelId="{F7E5C857-4C8A-462E-8A1F-330AB3C4D1C2}" srcId="{FC2CD4A9-FFC8-4447-B5D0-C1E4860BCF6A}" destId="{85A3639C-AE38-43B5-A885-2E68334C0E83}" srcOrd="0" destOrd="0" parTransId="{0130A28B-D4DE-4971-830B-C2E0CD686DB7}" sibTransId="{C2FFCFA8-286D-4B1D-BE2F-7C5EAD9972DD}"/>
    <dgm:cxn modelId="{77A76080-6FF4-4330-88B8-AB8970B51C26}" srcId="{FC2CD4A9-FFC8-4447-B5D0-C1E4860BCF6A}" destId="{B86549EC-7981-409E-9C93-36EFA61EF46B}" srcOrd="3" destOrd="0" parTransId="{C7E03BCA-F775-45AA-87E8-3BC898B199BA}" sibTransId="{8AD9DB08-A9BE-4209-9ADB-1774BC022746}"/>
    <dgm:cxn modelId="{4FB79889-04CD-47A3-BC43-084F34E1E8DB}" type="presOf" srcId="{960B10FC-9645-4F3A-8837-6FD8E3FF6725}" destId="{0C7B3EB7-0C1F-4711-9C05-3004385CE7F9}" srcOrd="0" destOrd="0" presId="urn:microsoft.com/office/officeart/2005/8/layout/chevron2"/>
    <dgm:cxn modelId="{BC502C90-8F0E-4BA8-9F5C-00C60D12C660}" type="presOf" srcId="{B86549EC-7981-409E-9C93-36EFA61EF46B}" destId="{A2C09F65-FF0D-4BF2-8231-F94AFE134076}" srcOrd="0" destOrd="0" presId="urn:microsoft.com/office/officeart/2005/8/layout/chevron2"/>
    <dgm:cxn modelId="{58193A94-66DF-4B72-8E2E-E7F4710D5439}" srcId="{B86549EC-7981-409E-9C93-36EFA61EF46B}" destId="{29130B8E-38AF-4FB4-8829-950DF06D8B23}" srcOrd="0" destOrd="0" parTransId="{D6997290-7C82-495E-8803-477070754E59}" sibTransId="{C3ABC25C-9ED2-423D-B200-8069371DADB4}"/>
    <dgm:cxn modelId="{AA98B299-4D68-4B54-BD21-DB0445606AA1}" srcId="{5BDFC691-373C-4874-9B2E-D7B1739765C7}" destId="{960B10FC-9645-4F3A-8837-6FD8E3FF6725}" srcOrd="0" destOrd="0" parTransId="{999306C7-B23C-435C-B3E8-D4FF83FCE2AC}" sibTransId="{4383651C-4176-4CD3-865C-7D8C5F053401}"/>
    <dgm:cxn modelId="{272EE99C-C54C-4E3D-9024-554E4024AD6B}" srcId="{7A350171-DC8B-4EDF-A25D-FC91C6B63A1A}" destId="{DE7CB947-FB97-4A72-A7F9-5EEA4820AA70}" srcOrd="0" destOrd="0" parTransId="{B3A9FC00-AD04-47A7-9A37-5E41B2AF99C6}" sibTransId="{D6D466CE-4F4B-4057-AB30-ADFCCCAEDB89}"/>
    <dgm:cxn modelId="{2209F3AE-2E10-4806-8966-4F86A9B7463E}" srcId="{FC2CD4A9-FFC8-4447-B5D0-C1E4860BCF6A}" destId="{5BDFC691-373C-4874-9B2E-D7B1739765C7}" srcOrd="4" destOrd="0" parTransId="{97F14343-C474-49CB-9963-B3F2EC0C230F}" sibTransId="{353E3D09-D84A-4AA5-939A-F907C5763E20}"/>
    <dgm:cxn modelId="{B47D39B0-19C5-4420-8E0A-67452B795F31}" type="presOf" srcId="{5BDFC691-373C-4874-9B2E-D7B1739765C7}" destId="{27A4385D-C772-4956-9C9B-1D69A7280A40}" srcOrd="0" destOrd="0" presId="urn:microsoft.com/office/officeart/2005/8/layout/chevron2"/>
    <dgm:cxn modelId="{742CBFD7-8311-42C5-BB9F-D49E57F60A70}" type="presOf" srcId="{7A350171-DC8B-4EDF-A25D-FC91C6B63A1A}" destId="{3229C57D-6E96-4EB4-A089-F0B9BBE5BE08}" srcOrd="0" destOrd="0" presId="urn:microsoft.com/office/officeart/2005/8/layout/chevron2"/>
    <dgm:cxn modelId="{31A6EBDC-7948-409B-B290-0CC8BB8ECDE7}" type="presOf" srcId="{FC2CD4A9-FFC8-4447-B5D0-C1E4860BCF6A}" destId="{5B61B7F6-ECF2-4B4F-9FC6-13C09216479C}" srcOrd="0" destOrd="0" presId="urn:microsoft.com/office/officeart/2005/8/layout/chevron2"/>
    <dgm:cxn modelId="{C045F2E4-E54A-4B20-9582-C3951CA417F9}" type="presOf" srcId="{29130B8E-38AF-4FB4-8829-950DF06D8B23}" destId="{8D2176C8-20D7-463D-A284-9AC985CE206D}" srcOrd="0" destOrd="0" presId="urn:microsoft.com/office/officeart/2005/8/layout/chevron2"/>
    <dgm:cxn modelId="{4AE6B7EF-1CFC-41AC-B734-10C6DB1A071B}" srcId="{85A3639C-AE38-43B5-A885-2E68334C0E83}" destId="{AE9F1BF6-0295-42F9-879F-C9063BF83037}" srcOrd="0" destOrd="0" parTransId="{44FF3678-B235-4F53-A32A-78EBBD40D293}" sibTransId="{351E4CEC-D58D-4D95-9D4B-01041EA342A4}"/>
    <dgm:cxn modelId="{57B1EAFF-DD02-42EE-AAFB-F25363B7E99A}" type="presParOf" srcId="{5B61B7F6-ECF2-4B4F-9FC6-13C09216479C}" destId="{106985C2-223E-4219-90D3-9F35914BDEB7}" srcOrd="0" destOrd="0" presId="urn:microsoft.com/office/officeart/2005/8/layout/chevron2"/>
    <dgm:cxn modelId="{EEBD73B5-739E-41D8-AB28-2E560CCE4A44}" type="presParOf" srcId="{106985C2-223E-4219-90D3-9F35914BDEB7}" destId="{2C31170C-ED33-4A44-AA79-363FB1E2FF02}" srcOrd="0" destOrd="0" presId="urn:microsoft.com/office/officeart/2005/8/layout/chevron2"/>
    <dgm:cxn modelId="{4AB803AB-3329-4CD6-AAD4-A8CE38440A6B}" type="presParOf" srcId="{106985C2-223E-4219-90D3-9F35914BDEB7}" destId="{52076502-635E-422B-9CD6-065B031C98E4}" srcOrd="1" destOrd="0" presId="urn:microsoft.com/office/officeart/2005/8/layout/chevron2"/>
    <dgm:cxn modelId="{E80FB75D-4B2A-4300-92E7-9A435069B486}" type="presParOf" srcId="{5B61B7F6-ECF2-4B4F-9FC6-13C09216479C}" destId="{9E62AA1F-CA50-4A57-A6AF-94A77B7A31C5}" srcOrd="1" destOrd="0" presId="urn:microsoft.com/office/officeart/2005/8/layout/chevron2"/>
    <dgm:cxn modelId="{8828002D-17B8-4BFA-804B-E5E9C8679237}" type="presParOf" srcId="{5B61B7F6-ECF2-4B4F-9FC6-13C09216479C}" destId="{B885E9ED-DB1F-4EB4-AFF9-291C601D975E}" srcOrd="2" destOrd="0" presId="urn:microsoft.com/office/officeart/2005/8/layout/chevron2"/>
    <dgm:cxn modelId="{C4B40ADB-9D69-4708-87EE-D1C74D8C59CE}" type="presParOf" srcId="{B885E9ED-DB1F-4EB4-AFF9-291C601D975E}" destId="{70C3D6DC-261D-45FB-AB91-183A3B0DA2BC}" srcOrd="0" destOrd="0" presId="urn:microsoft.com/office/officeart/2005/8/layout/chevron2"/>
    <dgm:cxn modelId="{189FB076-0680-4E81-8395-46AECE2D824A}" type="presParOf" srcId="{B885E9ED-DB1F-4EB4-AFF9-291C601D975E}" destId="{9056171F-064E-4148-8325-2D64B0D70A7C}" srcOrd="1" destOrd="0" presId="urn:microsoft.com/office/officeart/2005/8/layout/chevron2"/>
    <dgm:cxn modelId="{7F9A4136-A333-4A4A-86D5-803AB8537A1E}" type="presParOf" srcId="{5B61B7F6-ECF2-4B4F-9FC6-13C09216479C}" destId="{C7EE1806-0541-4943-AEA0-B506CE44372D}" srcOrd="3" destOrd="0" presId="urn:microsoft.com/office/officeart/2005/8/layout/chevron2"/>
    <dgm:cxn modelId="{C6C91743-9A6F-4373-B4A8-209AC5C25758}" type="presParOf" srcId="{5B61B7F6-ECF2-4B4F-9FC6-13C09216479C}" destId="{E112FA3A-1F94-4AD0-8DB1-E0D1D54EE0BF}" srcOrd="4" destOrd="0" presId="urn:microsoft.com/office/officeart/2005/8/layout/chevron2"/>
    <dgm:cxn modelId="{9779A6CB-EDAF-445B-9AC4-A9F22EACBE83}" type="presParOf" srcId="{E112FA3A-1F94-4AD0-8DB1-E0D1D54EE0BF}" destId="{3229C57D-6E96-4EB4-A089-F0B9BBE5BE08}" srcOrd="0" destOrd="0" presId="urn:microsoft.com/office/officeart/2005/8/layout/chevron2"/>
    <dgm:cxn modelId="{0BED68DD-3A79-4AA2-8862-A5C265186E25}" type="presParOf" srcId="{E112FA3A-1F94-4AD0-8DB1-E0D1D54EE0BF}" destId="{016C564F-17CB-415B-8965-83CBB95815D3}" srcOrd="1" destOrd="0" presId="urn:microsoft.com/office/officeart/2005/8/layout/chevron2"/>
    <dgm:cxn modelId="{29AAEA16-880A-42BB-B717-EEDB02865990}" type="presParOf" srcId="{5B61B7F6-ECF2-4B4F-9FC6-13C09216479C}" destId="{2F0E4983-7C45-4C2E-A1CD-BC064D87310A}" srcOrd="5" destOrd="0" presId="urn:microsoft.com/office/officeart/2005/8/layout/chevron2"/>
    <dgm:cxn modelId="{8F32B515-2B87-442A-B352-B39940A813B4}" type="presParOf" srcId="{5B61B7F6-ECF2-4B4F-9FC6-13C09216479C}" destId="{02D31AB2-8023-4334-B071-0F69472B2AAA}" srcOrd="6" destOrd="0" presId="urn:microsoft.com/office/officeart/2005/8/layout/chevron2"/>
    <dgm:cxn modelId="{5EC2564F-0EE6-4EB4-8AE5-F6B0617FF300}" type="presParOf" srcId="{02D31AB2-8023-4334-B071-0F69472B2AAA}" destId="{A2C09F65-FF0D-4BF2-8231-F94AFE134076}" srcOrd="0" destOrd="0" presId="urn:microsoft.com/office/officeart/2005/8/layout/chevron2"/>
    <dgm:cxn modelId="{851D8698-A138-48DE-9604-5B039C19E5A2}" type="presParOf" srcId="{02D31AB2-8023-4334-B071-0F69472B2AAA}" destId="{8D2176C8-20D7-463D-A284-9AC985CE206D}" srcOrd="1" destOrd="0" presId="urn:microsoft.com/office/officeart/2005/8/layout/chevron2"/>
    <dgm:cxn modelId="{5E2922CB-BD05-41B8-A6EF-99B73A361734}" type="presParOf" srcId="{5B61B7F6-ECF2-4B4F-9FC6-13C09216479C}" destId="{BB852E43-9D99-4317-A344-BDD84EB1807D}" srcOrd="7" destOrd="0" presId="urn:microsoft.com/office/officeart/2005/8/layout/chevron2"/>
    <dgm:cxn modelId="{00FD0545-F302-4C51-A579-E3584219D76E}" type="presParOf" srcId="{5B61B7F6-ECF2-4B4F-9FC6-13C09216479C}" destId="{9C0AD433-8EF1-4EF3-BA83-CF7257122951}" srcOrd="8" destOrd="0" presId="urn:microsoft.com/office/officeart/2005/8/layout/chevron2"/>
    <dgm:cxn modelId="{62D8049A-DDD1-4C94-86A6-72DA25AE3066}" type="presParOf" srcId="{9C0AD433-8EF1-4EF3-BA83-CF7257122951}" destId="{27A4385D-C772-4956-9C9B-1D69A7280A40}" srcOrd="0" destOrd="0" presId="urn:microsoft.com/office/officeart/2005/8/layout/chevron2"/>
    <dgm:cxn modelId="{E6411F66-F42C-44D5-890D-927002605417}" type="presParOf" srcId="{9C0AD433-8EF1-4EF3-BA83-CF7257122951}" destId="{0C7B3EB7-0C1F-4711-9C05-3004385CE7F9}" srcOrd="1" destOrd="0" presId="urn:microsoft.com/office/officeart/2005/8/layout/chevron2"/>
  </dgm:cxnLst>
  <dgm:bg>
    <a:solidFill>
      <a:schemeClr val="accent3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90ADA6-1E69-490B-B928-C20B5857C489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id-ID"/>
        </a:p>
      </dgm:t>
    </dgm:pt>
    <dgm:pt modelId="{EED02987-0B48-4A51-BC24-4690B466964F}">
      <dgm:prSet custT="1"/>
      <dgm:spPr/>
      <dgm:t>
        <a:bodyPr/>
        <a:lstStyle/>
        <a:p>
          <a:pPr algn="ctr" rtl="0"/>
          <a:r>
            <a:rPr lang="en-US" sz="3600" b="1" dirty="0" err="1"/>
            <a:t>Tujuan</a:t>
          </a:r>
          <a:r>
            <a:rPr lang="en-US" sz="3600" b="1" dirty="0"/>
            <a:t> </a:t>
          </a:r>
          <a:r>
            <a:rPr lang="en-US" sz="3600" b="1" dirty="0" err="1"/>
            <a:t>Pendidikan</a:t>
          </a:r>
          <a:r>
            <a:rPr lang="en-US" sz="3600" b="1" dirty="0"/>
            <a:t> </a:t>
          </a:r>
          <a:r>
            <a:rPr lang="en-US" sz="3600" b="1" dirty="0" err="1"/>
            <a:t>Pancasila</a:t>
          </a:r>
          <a:endParaRPr lang="en-US" sz="3600" b="1" dirty="0"/>
        </a:p>
      </dgm:t>
    </dgm:pt>
    <dgm:pt modelId="{3C3653BC-E712-482C-A9D4-6CFD60CD86BC}" type="parTrans" cxnId="{54BEB32A-1D78-4005-952F-0F1F623E1879}">
      <dgm:prSet/>
      <dgm:spPr/>
      <dgm:t>
        <a:bodyPr/>
        <a:lstStyle/>
        <a:p>
          <a:pPr algn="ctr"/>
          <a:endParaRPr lang="id-ID" sz="3600"/>
        </a:p>
      </dgm:t>
    </dgm:pt>
    <dgm:pt modelId="{0FEFB82B-E624-4C1C-B953-817DC8F770E8}" type="sibTrans" cxnId="{54BEB32A-1D78-4005-952F-0F1F623E1879}">
      <dgm:prSet/>
      <dgm:spPr/>
      <dgm:t>
        <a:bodyPr/>
        <a:lstStyle/>
        <a:p>
          <a:pPr algn="ctr"/>
          <a:endParaRPr lang="id-ID" sz="3600"/>
        </a:p>
      </dgm:t>
    </dgm:pt>
    <dgm:pt modelId="{324B6FA1-A8E7-4BC9-96E2-14D383939327}" type="pres">
      <dgm:prSet presAssocID="{F990ADA6-1E69-490B-B928-C20B5857C489}" presName="linear" presStyleCnt="0">
        <dgm:presLayoutVars>
          <dgm:animLvl val="lvl"/>
          <dgm:resizeHandles val="exact"/>
        </dgm:presLayoutVars>
      </dgm:prSet>
      <dgm:spPr/>
    </dgm:pt>
    <dgm:pt modelId="{6F6234F7-B979-410F-9723-5FDD6F4B460B}" type="pres">
      <dgm:prSet presAssocID="{EED02987-0B48-4A51-BC24-4690B466964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4BEB32A-1D78-4005-952F-0F1F623E1879}" srcId="{F990ADA6-1E69-490B-B928-C20B5857C489}" destId="{EED02987-0B48-4A51-BC24-4690B466964F}" srcOrd="0" destOrd="0" parTransId="{3C3653BC-E712-482C-A9D4-6CFD60CD86BC}" sibTransId="{0FEFB82B-E624-4C1C-B953-817DC8F770E8}"/>
    <dgm:cxn modelId="{D90E5E78-83AD-4B1D-8836-125E1A93C552}" type="presOf" srcId="{F990ADA6-1E69-490B-B928-C20B5857C489}" destId="{324B6FA1-A8E7-4BC9-96E2-14D383939327}" srcOrd="0" destOrd="0" presId="urn:microsoft.com/office/officeart/2005/8/layout/vList2"/>
    <dgm:cxn modelId="{0CD73DC7-61E2-4693-A2D2-7061C0948589}" type="presOf" srcId="{EED02987-0B48-4A51-BC24-4690B466964F}" destId="{6F6234F7-B979-410F-9723-5FDD6F4B460B}" srcOrd="0" destOrd="0" presId="urn:microsoft.com/office/officeart/2005/8/layout/vList2"/>
    <dgm:cxn modelId="{D6615F35-75A6-4AEB-B222-C1C9C83B52EB}" type="presParOf" srcId="{324B6FA1-A8E7-4BC9-96E2-14D383939327}" destId="{6F6234F7-B979-410F-9723-5FDD6F4B46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DFF08-30A9-4B55-9C1F-291F09CDF1E0}">
      <dsp:nvSpPr>
        <dsp:cNvPr id="0" name=""/>
        <dsp:cNvSpPr/>
      </dsp:nvSpPr>
      <dsp:spPr>
        <a:xfrm>
          <a:off x="0" y="565965"/>
          <a:ext cx="9768840" cy="15590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6500" kern="1200" dirty="0"/>
            <a:t>Materi yang Dibahas:</a:t>
          </a:r>
        </a:p>
      </dsp:txBody>
      <dsp:txXfrm>
        <a:off x="76105" y="642070"/>
        <a:ext cx="9616630" cy="1406815"/>
      </dsp:txXfrm>
    </dsp:sp>
    <dsp:sp modelId="{4ED462ED-1528-435C-9989-90A6F20C8F04}">
      <dsp:nvSpPr>
        <dsp:cNvPr id="0" name=""/>
        <dsp:cNvSpPr/>
      </dsp:nvSpPr>
      <dsp:spPr>
        <a:xfrm>
          <a:off x="0" y="2124990"/>
          <a:ext cx="9768840" cy="262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161" tIns="82550" rIns="462280" bIns="82550" numCol="1" spcCol="1270" anchor="t" anchorCtr="0">
          <a:noAutofit/>
        </a:bodyPr>
        <a:lstStyle/>
        <a:p>
          <a:pPr marL="285750" lvl="1" indent="-285750" algn="l" defTabSz="2266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/>
            <a:t>P</a:t>
          </a:r>
          <a:r>
            <a:rPr lang="id-ID" sz="5100" kern="1200" dirty="0"/>
            <a:t>engertian Pancasila</a:t>
          </a:r>
        </a:p>
        <a:p>
          <a:pPr marL="285750" lvl="1" indent="-285750" algn="l" defTabSz="2266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5100" kern="1200" dirty="0"/>
            <a:t>Landasan Pendidikan Pancasila</a:t>
          </a:r>
        </a:p>
        <a:p>
          <a:pPr marL="285750" lvl="1" indent="-285750" algn="l" defTabSz="2266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5100" kern="1200" dirty="0"/>
            <a:t>Tujuan Pendidikan </a:t>
          </a:r>
          <a:r>
            <a:rPr lang="en-US" sz="5100" kern="1200" dirty="0" err="1"/>
            <a:t>Pancasila</a:t>
          </a:r>
          <a:endParaRPr lang="id-ID" sz="5100" kern="1200" dirty="0"/>
        </a:p>
      </dsp:txBody>
      <dsp:txXfrm>
        <a:off x="0" y="2124990"/>
        <a:ext cx="9768840" cy="2623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57DD1-12A9-43FF-BCE0-A0144CD045F4}">
      <dsp:nvSpPr>
        <dsp:cNvPr id="0" name=""/>
        <dsp:cNvSpPr/>
      </dsp:nvSpPr>
      <dsp:spPr>
        <a:xfrm>
          <a:off x="0" y="371347"/>
          <a:ext cx="9214045" cy="117118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 err="1"/>
            <a:t>Landasan</a:t>
          </a:r>
          <a:r>
            <a:rPr lang="en-US" sz="3400" b="1" kern="1200" dirty="0"/>
            <a:t> </a:t>
          </a:r>
          <a:r>
            <a:rPr lang="en-US" sz="3400" b="1" kern="1200" dirty="0" err="1"/>
            <a:t>Kurtural</a:t>
          </a:r>
          <a:endParaRPr lang="en-US" sz="3400" b="1" kern="1200" dirty="0"/>
        </a:p>
      </dsp:txBody>
      <dsp:txXfrm>
        <a:off x="57173" y="428520"/>
        <a:ext cx="9099699" cy="1056843"/>
      </dsp:txXfrm>
    </dsp:sp>
    <dsp:sp modelId="{029B418C-E130-4C6A-9D07-9CDC43EAEF46}">
      <dsp:nvSpPr>
        <dsp:cNvPr id="0" name=""/>
        <dsp:cNvSpPr/>
      </dsp:nvSpPr>
      <dsp:spPr>
        <a:xfrm>
          <a:off x="0" y="1626056"/>
          <a:ext cx="9214045" cy="3460860"/>
        </a:xfrm>
        <a:prstGeom prst="roundRect">
          <a:avLst/>
        </a:prstGeom>
        <a:gradFill rotWithShape="0">
          <a:gsLst>
            <a:gs pos="0">
              <a:schemeClr val="accent4">
                <a:hueOff val="19640475"/>
                <a:satOff val="-1845"/>
                <a:lumOff val="2352"/>
                <a:alphaOff val="0"/>
                <a:tint val="96000"/>
                <a:lumMod val="102000"/>
              </a:schemeClr>
            </a:gs>
            <a:gs pos="100000">
              <a:schemeClr val="accent4">
                <a:hueOff val="19640475"/>
                <a:satOff val="-1845"/>
                <a:lumOff val="235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Bahwa</a:t>
          </a:r>
          <a:r>
            <a:rPr lang="en-US" sz="2900" kern="1200" dirty="0"/>
            <a:t> </a:t>
          </a:r>
          <a:r>
            <a:rPr lang="en-US" sz="2900" kern="1200" dirty="0" err="1"/>
            <a:t>nilai-nilai</a:t>
          </a:r>
          <a:r>
            <a:rPr lang="en-US" sz="2900" kern="1200" dirty="0"/>
            <a:t> yang </a:t>
          </a:r>
          <a:r>
            <a:rPr lang="en-US" sz="2900" kern="1200" dirty="0" err="1"/>
            <a:t>terkandung</a:t>
          </a:r>
          <a:r>
            <a:rPr lang="en-US" sz="2900" kern="1200" dirty="0"/>
            <a:t> </a:t>
          </a:r>
          <a:r>
            <a:rPr lang="en-US" sz="2900" kern="1200" dirty="0" err="1"/>
            <a:t>dalam</a:t>
          </a:r>
          <a:r>
            <a:rPr lang="en-US" sz="2900" kern="1200" dirty="0"/>
            <a:t> </a:t>
          </a:r>
          <a:r>
            <a:rPr lang="en-US" sz="2900" kern="1200" dirty="0" err="1"/>
            <a:t>sila-sila</a:t>
          </a:r>
          <a:r>
            <a:rPr lang="en-US" sz="2900" kern="1200" dirty="0"/>
            <a:t> </a:t>
          </a:r>
          <a:r>
            <a:rPr lang="en-US" sz="2900" kern="1200" dirty="0" err="1"/>
            <a:t>Pancasila</a:t>
          </a:r>
          <a:r>
            <a:rPr lang="en-US" sz="2900" kern="1200" dirty="0"/>
            <a:t> </a:t>
          </a:r>
          <a:r>
            <a:rPr lang="en-US" sz="2900" kern="1200" dirty="0" err="1"/>
            <a:t>bukanlah</a:t>
          </a:r>
          <a:r>
            <a:rPr lang="en-US" sz="2900" kern="1200" dirty="0"/>
            <a:t> </a:t>
          </a:r>
          <a:r>
            <a:rPr lang="en-US" sz="2900" kern="1200" dirty="0" err="1"/>
            <a:t>hanya</a:t>
          </a:r>
          <a:r>
            <a:rPr lang="en-US" sz="2900" kern="1200" dirty="0"/>
            <a:t> </a:t>
          </a:r>
          <a:r>
            <a:rPr lang="en-US" sz="2900" kern="1200" dirty="0" err="1"/>
            <a:t>merupakan</a:t>
          </a:r>
          <a:r>
            <a:rPr lang="en-US" sz="2900" kern="1200" dirty="0"/>
            <a:t> </a:t>
          </a:r>
          <a:r>
            <a:rPr lang="en-US" sz="2900" kern="1200" dirty="0" err="1"/>
            <a:t>hasil</a:t>
          </a:r>
          <a:r>
            <a:rPr lang="en-US" sz="2900" kern="1200" dirty="0"/>
            <a:t> </a:t>
          </a:r>
          <a:r>
            <a:rPr lang="en-US" sz="2900" kern="1200" dirty="0" err="1"/>
            <a:t>konseptual</a:t>
          </a:r>
          <a:r>
            <a:rPr lang="en-US" sz="2900" kern="1200" dirty="0"/>
            <a:t> </a:t>
          </a:r>
          <a:r>
            <a:rPr lang="en-US" sz="2900" kern="1200" dirty="0" err="1"/>
            <a:t>seseorang</a:t>
          </a:r>
          <a:r>
            <a:rPr lang="en-US" sz="2900" kern="1200" dirty="0"/>
            <a:t> </a:t>
          </a:r>
          <a:r>
            <a:rPr lang="en-US" sz="2900" kern="1200" dirty="0" err="1"/>
            <a:t>saja</a:t>
          </a:r>
          <a:r>
            <a:rPr lang="en-US" sz="2900" kern="1200" dirty="0"/>
            <a:t> </a:t>
          </a:r>
          <a:r>
            <a:rPr lang="en-US" sz="2900" kern="1200" dirty="0" err="1"/>
            <a:t>melainkan</a:t>
          </a:r>
          <a:r>
            <a:rPr lang="en-US" sz="2900" kern="1200" dirty="0"/>
            <a:t> </a:t>
          </a:r>
          <a:r>
            <a:rPr lang="en-US" sz="2900" kern="1200" dirty="0" err="1"/>
            <a:t>merupakan</a:t>
          </a:r>
          <a:r>
            <a:rPr lang="en-US" sz="2900" kern="1200" dirty="0"/>
            <a:t> </a:t>
          </a:r>
          <a:r>
            <a:rPr lang="en-US" sz="2900" kern="1200" dirty="0" err="1"/>
            <a:t>suatu</a:t>
          </a:r>
          <a:r>
            <a:rPr lang="en-US" sz="2900" kern="1200" dirty="0"/>
            <a:t> </a:t>
          </a:r>
          <a:r>
            <a:rPr lang="en-US" sz="2900" kern="1200" dirty="0" err="1"/>
            <a:t>hasil</a:t>
          </a:r>
          <a:r>
            <a:rPr lang="en-US" sz="2900" kern="1200" dirty="0"/>
            <a:t> </a:t>
          </a:r>
          <a:r>
            <a:rPr lang="en-US" sz="2900" kern="1200" dirty="0" err="1"/>
            <a:t>karya</a:t>
          </a:r>
          <a:r>
            <a:rPr lang="en-US" sz="2900" kern="1200" dirty="0"/>
            <a:t> </a:t>
          </a:r>
          <a:r>
            <a:rPr lang="en-US" sz="2900" kern="1200" dirty="0" err="1"/>
            <a:t>besar</a:t>
          </a:r>
          <a:r>
            <a:rPr lang="en-US" sz="2900" kern="1200" dirty="0"/>
            <a:t> </a:t>
          </a:r>
          <a:r>
            <a:rPr lang="en-US" sz="2900" kern="1200" dirty="0" err="1"/>
            <a:t>bangsa</a:t>
          </a:r>
          <a:r>
            <a:rPr lang="en-US" sz="2900" kern="1200" dirty="0"/>
            <a:t> Indonesia </a:t>
          </a:r>
          <a:r>
            <a:rPr lang="en-US" sz="2900" kern="1200" dirty="0" err="1"/>
            <a:t>sendiri</a:t>
          </a:r>
          <a:r>
            <a:rPr lang="en-US" sz="2900" kern="1200" dirty="0"/>
            <a:t>, yang </a:t>
          </a:r>
          <a:r>
            <a:rPr lang="en-US" sz="2900" kern="1200" dirty="0" err="1"/>
            <a:t>diangkat</a:t>
          </a:r>
          <a:r>
            <a:rPr lang="en-US" sz="2900" kern="1200" dirty="0"/>
            <a:t> </a:t>
          </a:r>
          <a:r>
            <a:rPr lang="en-US" sz="2900" kern="1200" dirty="0" err="1"/>
            <a:t>dari</a:t>
          </a:r>
          <a:r>
            <a:rPr lang="en-US" sz="2900" kern="1200" dirty="0"/>
            <a:t> </a:t>
          </a:r>
          <a:r>
            <a:rPr lang="en-US" sz="2900" kern="1200" dirty="0" err="1"/>
            <a:t>nilai-nilai</a:t>
          </a:r>
          <a:r>
            <a:rPr lang="en-US" sz="2900" kern="1200" dirty="0"/>
            <a:t> </a:t>
          </a:r>
          <a:r>
            <a:rPr lang="en-US" sz="2900" kern="1200" dirty="0" err="1"/>
            <a:t>kultural</a:t>
          </a:r>
          <a:r>
            <a:rPr lang="en-US" sz="2900" kern="1200" dirty="0"/>
            <a:t> yang </a:t>
          </a:r>
          <a:r>
            <a:rPr lang="en-US" sz="2900" kern="1200" dirty="0" err="1"/>
            <a:t>dimiliki</a:t>
          </a:r>
          <a:r>
            <a:rPr lang="en-US" sz="2900" kern="1200" dirty="0"/>
            <a:t> </a:t>
          </a:r>
          <a:r>
            <a:rPr lang="en-US" sz="2900" kern="1200" dirty="0" err="1"/>
            <a:t>oleh</a:t>
          </a:r>
          <a:r>
            <a:rPr lang="en-US" sz="2900" kern="1200" dirty="0"/>
            <a:t> </a:t>
          </a:r>
          <a:r>
            <a:rPr lang="en-US" sz="2900" kern="1200" dirty="0" err="1"/>
            <a:t>bangsa</a:t>
          </a:r>
          <a:r>
            <a:rPr lang="en-US" sz="2900" kern="1200" dirty="0"/>
            <a:t> Indonesia </a:t>
          </a:r>
          <a:r>
            <a:rPr lang="en-US" sz="2900" kern="1200" dirty="0" err="1"/>
            <a:t>sendiri</a:t>
          </a:r>
          <a:r>
            <a:rPr lang="en-US" sz="2900" kern="1200" dirty="0"/>
            <a:t> </a:t>
          </a:r>
          <a:r>
            <a:rPr lang="en-US" sz="2900" kern="1200" dirty="0" err="1"/>
            <a:t>melalui</a:t>
          </a:r>
          <a:r>
            <a:rPr lang="en-US" sz="2900" kern="1200" dirty="0"/>
            <a:t> </a:t>
          </a:r>
          <a:r>
            <a:rPr lang="en-US" sz="2900" kern="1200" dirty="0" err="1"/>
            <a:t>proses</a:t>
          </a:r>
          <a:r>
            <a:rPr lang="en-US" sz="2900" kern="1200" dirty="0"/>
            <a:t> </a:t>
          </a:r>
          <a:r>
            <a:rPr lang="en-US" sz="2900" kern="1200" dirty="0" err="1"/>
            <a:t>refleksi</a:t>
          </a:r>
          <a:r>
            <a:rPr lang="en-US" sz="2900" kern="1200" dirty="0"/>
            <a:t> </a:t>
          </a:r>
          <a:r>
            <a:rPr lang="en-US" sz="2900" kern="1200" dirty="0" err="1"/>
            <a:t>filosofis</a:t>
          </a:r>
          <a:r>
            <a:rPr lang="en-US" sz="2900" kern="1200" dirty="0"/>
            <a:t> </a:t>
          </a:r>
          <a:r>
            <a:rPr lang="en-US" sz="2900" kern="1200" dirty="0" err="1"/>
            <a:t>para</a:t>
          </a:r>
          <a:r>
            <a:rPr lang="en-US" sz="2900" kern="1200" dirty="0"/>
            <a:t> </a:t>
          </a:r>
          <a:r>
            <a:rPr lang="en-US" sz="2900" kern="1200" dirty="0" err="1"/>
            <a:t>pendiri</a:t>
          </a:r>
          <a:r>
            <a:rPr lang="en-US" sz="2900" kern="1200" dirty="0"/>
            <a:t> </a:t>
          </a:r>
          <a:r>
            <a:rPr lang="en-US" sz="2900" kern="1200" dirty="0" err="1"/>
            <a:t>bangsa</a:t>
          </a:r>
          <a:r>
            <a:rPr lang="en-US" sz="2900" kern="1200" dirty="0"/>
            <a:t> (</a:t>
          </a:r>
          <a:r>
            <a:rPr lang="en-US" sz="2900" kern="1200" dirty="0" err="1"/>
            <a:t>Soekarno</a:t>
          </a:r>
          <a:r>
            <a:rPr lang="en-US" sz="2900" kern="1200" dirty="0"/>
            <a:t>, M. </a:t>
          </a:r>
          <a:r>
            <a:rPr lang="en-US" sz="2900" kern="1200" dirty="0" err="1"/>
            <a:t>Yamin</a:t>
          </a:r>
          <a:r>
            <a:rPr lang="en-US" sz="2900" kern="1200" dirty="0"/>
            <a:t>, M. </a:t>
          </a:r>
          <a:r>
            <a:rPr lang="en-US" sz="2900" kern="1200" dirty="0" err="1"/>
            <a:t>Hatta</a:t>
          </a:r>
          <a:r>
            <a:rPr lang="en-US" sz="2900" kern="1200" dirty="0"/>
            <a:t>, </a:t>
          </a:r>
          <a:r>
            <a:rPr lang="en-US" sz="2900" kern="1200" dirty="0" err="1"/>
            <a:t>Soepomo</a:t>
          </a:r>
          <a:r>
            <a:rPr lang="en-US" sz="2900" kern="1200" dirty="0"/>
            <a:t>, </a:t>
          </a:r>
          <a:r>
            <a:rPr lang="en-US" sz="2900" kern="1200" dirty="0" err="1"/>
            <a:t>dan</a:t>
          </a:r>
          <a:r>
            <a:rPr lang="en-US" sz="2900" kern="1200" dirty="0"/>
            <a:t> lain-lain).</a:t>
          </a:r>
          <a:endParaRPr lang="id-ID" sz="2900" kern="1200" dirty="0"/>
        </a:p>
      </dsp:txBody>
      <dsp:txXfrm>
        <a:off x="168945" y="1795001"/>
        <a:ext cx="8876155" cy="3122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39CE0-FE4E-4DCC-8A12-36CE5F885179}">
      <dsp:nvSpPr>
        <dsp:cNvPr id="0" name=""/>
        <dsp:cNvSpPr/>
      </dsp:nvSpPr>
      <dsp:spPr>
        <a:xfrm>
          <a:off x="0" y="3864"/>
          <a:ext cx="9777045" cy="6673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Landasan</a:t>
          </a:r>
          <a:r>
            <a:rPr lang="en-US" sz="2800" b="1" kern="1200" dirty="0"/>
            <a:t> </a:t>
          </a:r>
          <a:r>
            <a:rPr lang="en-US" sz="2800" b="1" kern="1200" dirty="0" err="1"/>
            <a:t>Yuridis</a:t>
          </a:r>
          <a:r>
            <a:rPr lang="id-ID" sz="2800" b="1" kern="1200" dirty="0"/>
            <a:t> Pendidikan Pancasila</a:t>
          </a:r>
          <a:endParaRPr lang="en-US" sz="2800" b="1" kern="1200" dirty="0"/>
        </a:p>
      </dsp:txBody>
      <dsp:txXfrm>
        <a:off x="32577" y="36441"/>
        <a:ext cx="9711891" cy="602190"/>
      </dsp:txXfrm>
    </dsp:sp>
    <dsp:sp modelId="{C99BC719-D276-4853-987F-F34E67C2D2B9}">
      <dsp:nvSpPr>
        <dsp:cNvPr id="0" name=""/>
        <dsp:cNvSpPr/>
      </dsp:nvSpPr>
      <dsp:spPr>
        <a:xfrm>
          <a:off x="0" y="671209"/>
          <a:ext cx="9777045" cy="436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421" tIns="21590" rIns="120904" bIns="2159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700" kern="1200" dirty="0"/>
            <a:t>UU No. 20 tahun 2003 tentang Sistem Pendidikan Nasional yang menetapkan kurikulum pendidikan tinggi wajib memuat Pendidikan agama, pendidikan kewarganegaraan dan bahasa.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700" kern="1200" dirty="0"/>
            <a:t>Keputusan Menteri PendidikandanKebudayaan no. 30 tahun 1990, menetapkan status pendidikan Pancasila dalam kurikulum pendidikan tinggi sebagai mata kuliah wajib untuk setiap program studi dan bersifat nasional.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700" kern="1200" dirty="0"/>
            <a:t>PP no. 60 tahun 1999 tentang pendidikan tinggi menyatakan bahwa Pancasila wajib diajarkan di perguruan tinggi.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700" kern="1200" dirty="0"/>
            <a:t>Keputusan Dirjen Dikti No. 265/Dikti/Kep/2000 tentang penyempurnaan Kurikukum Inti Mata Kuliah Pengembangan Kepribadian Pendidikan Pancasila pada PT di Indonesia.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700" kern="1200" dirty="0"/>
            <a:t>Kep Mendiknas no. 232/U/2000 tentang Pedoman Penyusunan Kurikulum Pendidikan Tinggi, dan Nomor 45/U2002 tentang Kurikulum Inti Pendidikan Tinggi telah menetapkan Pendidikan Agama, Pendidikan Pancasila, dan Pendidikan Kewarganegaraan menjadi kelompok mata kuliah pengembangan kepribadian yang wajib diberikan dalam kurikulum setiap program studi.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700" kern="1200" dirty="0"/>
            <a:t>Pelaksanaannya sesuai dengan SK Dirjen Dikti no. 38/Dikti/Kep/2002 tentang Rambu-rambu Pelaksanaan Kelompok Matakuliah Pengembangan Kepribadian (MPK) di Perguruan Tinggi.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700" kern="1200" dirty="0"/>
            <a:t>Keputusan Dirjen Dikti Depdiknas RI No. 43/DIKTI/Kep/2006 tentang Rambu-rambu Pelaksanaan Kelompok Matakuliah Pengembangan Kepribadian di PT.</a:t>
          </a:r>
        </a:p>
      </dsp:txBody>
      <dsp:txXfrm>
        <a:off x="0" y="671209"/>
        <a:ext cx="9777045" cy="43611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AA18A-DB6C-4C8D-BC86-81CF914395B4}">
      <dsp:nvSpPr>
        <dsp:cNvPr id="0" name=""/>
        <dsp:cNvSpPr/>
      </dsp:nvSpPr>
      <dsp:spPr>
        <a:xfrm>
          <a:off x="0" y="9923"/>
          <a:ext cx="9087436" cy="132379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 err="1"/>
            <a:t>Landasan</a:t>
          </a:r>
          <a:r>
            <a:rPr lang="en-US" sz="4400" b="1" kern="1200" dirty="0"/>
            <a:t> </a:t>
          </a:r>
          <a:r>
            <a:rPr lang="en-US" sz="4400" b="1" kern="1200" dirty="0" err="1"/>
            <a:t>Filosofis</a:t>
          </a:r>
          <a:endParaRPr lang="en-US" sz="4400" b="1" kern="1200" dirty="0"/>
        </a:p>
      </dsp:txBody>
      <dsp:txXfrm>
        <a:off x="64622" y="74545"/>
        <a:ext cx="8958192" cy="1194546"/>
      </dsp:txXfrm>
    </dsp:sp>
    <dsp:sp modelId="{DF1E8C1C-364C-4C1D-8F73-8ADD33EC9001}">
      <dsp:nvSpPr>
        <dsp:cNvPr id="0" name=""/>
        <dsp:cNvSpPr/>
      </dsp:nvSpPr>
      <dsp:spPr>
        <a:xfrm>
          <a:off x="0" y="1402834"/>
          <a:ext cx="9087436" cy="2072600"/>
        </a:xfrm>
        <a:prstGeom prst="roundRect">
          <a:avLst/>
        </a:prstGeom>
        <a:gradFill rotWithShape="0">
          <a:gsLst>
            <a:gs pos="0">
              <a:schemeClr val="accent4">
                <a:hueOff val="9820237"/>
                <a:satOff val="-922"/>
                <a:lumOff val="1176"/>
                <a:alphaOff val="0"/>
                <a:tint val="60000"/>
                <a:lumMod val="104000"/>
              </a:schemeClr>
            </a:gs>
            <a:gs pos="100000">
              <a:schemeClr val="accent4">
                <a:hueOff val="9820237"/>
                <a:satOff val="-922"/>
                <a:lumOff val="1176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Bahwa</a:t>
          </a:r>
          <a:r>
            <a:rPr lang="en-US" sz="2400" kern="1200" dirty="0"/>
            <a:t> </a:t>
          </a:r>
          <a:r>
            <a:rPr lang="en-US" sz="2400" kern="1200" dirty="0" err="1"/>
            <a:t>dalam</a:t>
          </a:r>
          <a:r>
            <a:rPr lang="en-US" sz="2400" kern="1200" dirty="0"/>
            <a:t> </a:t>
          </a:r>
          <a:r>
            <a:rPr lang="en-US" sz="2400" kern="1200" dirty="0" err="1"/>
            <a:t>kehidupan</a:t>
          </a:r>
          <a:r>
            <a:rPr lang="en-US" sz="2400" kern="1200" dirty="0"/>
            <a:t> </a:t>
          </a:r>
          <a:r>
            <a:rPr lang="en-US" sz="2400" kern="1200" dirty="0" err="1"/>
            <a:t>berbangsa</a:t>
          </a:r>
          <a:r>
            <a:rPr lang="en-US" sz="2400" kern="1200" dirty="0"/>
            <a:t> </a:t>
          </a:r>
          <a:r>
            <a:rPr lang="en-US" sz="2400" kern="1200" dirty="0" err="1"/>
            <a:t>dan</a:t>
          </a:r>
          <a:r>
            <a:rPr lang="en-US" sz="2400" kern="1200" dirty="0"/>
            <a:t> </a:t>
          </a:r>
          <a:r>
            <a:rPr lang="en-US" sz="2400" kern="1200" dirty="0" err="1"/>
            <a:t>bernegara</a:t>
          </a:r>
          <a:r>
            <a:rPr lang="en-US" sz="2400" kern="1200" dirty="0"/>
            <a:t> </a:t>
          </a:r>
          <a:r>
            <a:rPr lang="en-US" sz="2400" kern="1200" dirty="0" err="1"/>
            <a:t>nilai-nilai</a:t>
          </a:r>
          <a:r>
            <a:rPr lang="en-US" sz="2400" kern="1200" dirty="0"/>
            <a:t> </a:t>
          </a:r>
          <a:r>
            <a:rPr lang="en-US" sz="2400" kern="1200" dirty="0" err="1"/>
            <a:t>Pancasila</a:t>
          </a:r>
          <a:r>
            <a:rPr lang="en-US" sz="2400" kern="1200" dirty="0"/>
            <a:t> </a:t>
          </a:r>
          <a:r>
            <a:rPr lang="en-US" sz="2400" kern="1200" dirty="0" err="1"/>
            <a:t>merupakan</a:t>
          </a:r>
          <a:r>
            <a:rPr lang="en-US" sz="2400" kern="1200" dirty="0"/>
            <a:t> </a:t>
          </a:r>
          <a:r>
            <a:rPr lang="en-US" sz="2400" kern="1200" dirty="0" err="1"/>
            <a:t>dasar</a:t>
          </a:r>
          <a:r>
            <a:rPr lang="en-US" sz="2400" kern="1200" dirty="0"/>
            <a:t> </a:t>
          </a:r>
          <a:r>
            <a:rPr lang="en-US" sz="2400" kern="1200" dirty="0" err="1"/>
            <a:t>filsafat</a:t>
          </a:r>
          <a:r>
            <a:rPr lang="en-US" sz="2400" kern="1200" dirty="0"/>
            <a:t> </a:t>
          </a:r>
          <a:r>
            <a:rPr lang="en-US" sz="2400" kern="1200" dirty="0" err="1"/>
            <a:t>negara</a:t>
          </a:r>
          <a:r>
            <a:rPr lang="en-US" sz="2400" kern="1200" dirty="0"/>
            <a:t>. </a:t>
          </a:r>
          <a:r>
            <a:rPr lang="en-US" sz="2400" kern="1200" dirty="0" err="1"/>
            <a:t>Konsekuensinya</a:t>
          </a:r>
          <a:r>
            <a:rPr lang="en-US" sz="2400" kern="1200" dirty="0"/>
            <a:t> </a:t>
          </a:r>
          <a:r>
            <a:rPr lang="en-US" sz="2400" kern="1200" dirty="0" err="1"/>
            <a:t>adalah</a:t>
          </a:r>
          <a:r>
            <a:rPr lang="en-US" sz="2400" kern="1200" dirty="0"/>
            <a:t> </a:t>
          </a:r>
          <a:r>
            <a:rPr lang="en-US" sz="2400" kern="1200" dirty="0" err="1"/>
            <a:t>setiap</a:t>
          </a:r>
          <a:r>
            <a:rPr lang="en-US" sz="2400" kern="1200" dirty="0"/>
            <a:t> </a:t>
          </a:r>
          <a:r>
            <a:rPr lang="en-US" sz="2400" kern="1200" dirty="0" err="1"/>
            <a:t>aspek</a:t>
          </a:r>
          <a:r>
            <a:rPr lang="en-US" sz="2400" kern="1200" dirty="0"/>
            <a:t> </a:t>
          </a:r>
          <a:r>
            <a:rPr lang="en-US" sz="2400" kern="1200" dirty="0" err="1"/>
            <a:t>penyelenggaraan</a:t>
          </a:r>
          <a:r>
            <a:rPr lang="en-US" sz="2400" kern="1200" dirty="0"/>
            <a:t> </a:t>
          </a:r>
          <a:r>
            <a:rPr lang="en-US" sz="2400" kern="1200" dirty="0" err="1"/>
            <a:t>negara</a:t>
          </a:r>
          <a:r>
            <a:rPr lang="en-US" sz="2400" kern="1200" dirty="0"/>
            <a:t> </a:t>
          </a:r>
          <a:r>
            <a:rPr lang="en-US" sz="2400" kern="1200" dirty="0" err="1"/>
            <a:t>harus</a:t>
          </a:r>
          <a:r>
            <a:rPr lang="en-US" sz="2400" kern="1200" dirty="0"/>
            <a:t> </a:t>
          </a:r>
          <a:r>
            <a:rPr lang="en-US" sz="2400" kern="1200" dirty="0" err="1"/>
            <a:t>bersumber</a:t>
          </a:r>
          <a:r>
            <a:rPr lang="en-US" sz="2400" kern="1200" dirty="0"/>
            <a:t> </a:t>
          </a:r>
          <a:r>
            <a:rPr lang="en-US" sz="2400" kern="1200" dirty="0" err="1"/>
            <a:t>pada</a:t>
          </a:r>
          <a:r>
            <a:rPr lang="en-US" sz="2400" kern="1200" dirty="0"/>
            <a:t> </a:t>
          </a:r>
          <a:r>
            <a:rPr lang="en-US" sz="2400" kern="1200" dirty="0" err="1"/>
            <a:t>nilai-nilai</a:t>
          </a:r>
          <a:r>
            <a:rPr lang="en-US" sz="2400" kern="1200" dirty="0"/>
            <a:t> </a:t>
          </a:r>
          <a:r>
            <a:rPr lang="en-US" sz="2400" kern="1200" dirty="0" err="1"/>
            <a:t>Pancasila</a:t>
          </a:r>
          <a:r>
            <a:rPr lang="en-US" sz="2400" kern="1200" dirty="0"/>
            <a:t> </a:t>
          </a:r>
          <a:r>
            <a:rPr lang="en-US" sz="2400" kern="1200" dirty="0" err="1"/>
            <a:t>termasuk</a:t>
          </a:r>
          <a:r>
            <a:rPr lang="en-US" sz="2400" kern="1200" dirty="0"/>
            <a:t> </a:t>
          </a:r>
          <a:r>
            <a:rPr lang="en-US" sz="2400" kern="1200" dirty="0" err="1"/>
            <a:t>sistem</a:t>
          </a:r>
          <a:r>
            <a:rPr lang="en-US" sz="2400" kern="1200" dirty="0"/>
            <a:t> </a:t>
          </a:r>
          <a:r>
            <a:rPr lang="en-US" sz="2400" kern="1200" dirty="0" err="1"/>
            <a:t>perundang-undangan</a:t>
          </a:r>
          <a:r>
            <a:rPr lang="en-US" sz="2400" kern="1200" dirty="0"/>
            <a:t> </a:t>
          </a:r>
          <a:r>
            <a:rPr lang="en-US" sz="2400" kern="1200" dirty="0" err="1"/>
            <a:t>di</a:t>
          </a:r>
          <a:r>
            <a:rPr lang="en-US" sz="2400" kern="1200" dirty="0"/>
            <a:t> Indonesia. </a:t>
          </a:r>
          <a:endParaRPr lang="id-ID" sz="2400" kern="1200" dirty="0"/>
        </a:p>
      </dsp:txBody>
      <dsp:txXfrm>
        <a:off x="101176" y="1504010"/>
        <a:ext cx="8885084" cy="1870248"/>
      </dsp:txXfrm>
    </dsp:sp>
    <dsp:sp modelId="{0B460499-AD73-4583-BC28-BC8AD1CA8946}">
      <dsp:nvSpPr>
        <dsp:cNvPr id="0" name=""/>
        <dsp:cNvSpPr/>
      </dsp:nvSpPr>
      <dsp:spPr>
        <a:xfrm>
          <a:off x="0" y="3544554"/>
          <a:ext cx="9087436" cy="2072600"/>
        </a:xfrm>
        <a:prstGeom prst="roundRect">
          <a:avLst/>
        </a:prstGeom>
        <a:gradFill rotWithShape="0">
          <a:gsLst>
            <a:gs pos="0">
              <a:schemeClr val="accent4">
                <a:hueOff val="19640475"/>
                <a:satOff val="-1845"/>
                <a:lumOff val="2352"/>
                <a:alphaOff val="0"/>
                <a:tint val="60000"/>
                <a:lumMod val="104000"/>
              </a:schemeClr>
            </a:gs>
            <a:gs pos="100000">
              <a:schemeClr val="accent4">
                <a:hueOff val="19640475"/>
                <a:satOff val="-1845"/>
                <a:lumOff val="2352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Sehingga</a:t>
          </a:r>
          <a:r>
            <a:rPr lang="en-US" sz="2400" kern="1200" dirty="0"/>
            <a:t> </a:t>
          </a:r>
          <a:r>
            <a:rPr lang="en-US" sz="2400" kern="1200" dirty="0" err="1"/>
            <a:t>dalam</a:t>
          </a:r>
          <a:r>
            <a:rPr lang="en-US" sz="2400" kern="1200" dirty="0"/>
            <a:t> </a:t>
          </a:r>
          <a:r>
            <a:rPr lang="en-US" sz="2400" kern="1200" dirty="0" err="1"/>
            <a:t>realisasi</a:t>
          </a:r>
          <a:r>
            <a:rPr lang="en-US" sz="2400" kern="1200" dirty="0"/>
            <a:t> </a:t>
          </a:r>
          <a:r>
            <a:rPr lang="en-US" sz="2400" kern="1200" dirty="0" err="1"/>
            <a:t>kenegaraan</a:t>
          </a:r>
          <a:r>
            <a:rPr lang="en-US" sz="2400" kern="1200" dirty="0"/>
            <a:t> </a:t>
          </a:r>
          <a:r>
            <a:rPr lang="en-US" sz="2400" kern="1200" dirty="0" err="1"/>
            <a:t>termasuk</a:t>
          </a:r>
          <a:r>
            <a:rPr lang="en-US" sz="2400" kern="1200" dirty="0"/>
            <a:t> </a:t>
          </a:r>
          <a:r>
            <a:rPr lang="en-US" sz="2400" kern="1200" dirty="0" err="1"/>
            <a:t>juga</a:t>
          </a:r>
          <a:r>
            <a:rPr lang="en-US" sz="2400" kern="1200" dirty="0"/>
            <a:t> </a:t>
          </a:r>
          <a:r>
            <a:rPr lang="en-US" sz="2400" kern="1200" dirty="0" err="1"/>
            <a:t>dalam</a:t>
          </a:r>
          <a:r>
            <a:rPr lang="en-US" sz="2400" kern="1200" dirty="0"/>
            <a:t> </a:t>
          </a:r>
          <a:r>
            <a:rPr lang="en-US" sz="2400" kern="1200" dirty="0" err="1"/>
            <a:t>proses</a:t>
          </a:r>
          <a:r>
            <a:rPr lang="en-US" sz="2400" kern="1200" dirty="0"/>
            <a:t> </a:t>
          </a:r>
          <a:r>
            <a:rPr lang="en-US" sz="2400" kern="1200" dirty="0" err="1"/>
            <a:t>reformasi</a:t>
          </a:r>
          <a:r>
            <a:rPr lang="en-US" sz="2400" kern="1200" dirty="0"/>
            <a:t> </a:t>
          </a:r>
          <a:r>
            <a:rPr lang="en-US" sz="2400" kern="1200" dirty="0" err="1"/>
            <a:t>menjadi</a:t>
          </a:r>
          <a:r>
            <a:rPr lang="en-US" sz="2400" kern="1200" dirty="0"/>
            <a:t> </a:t>
          </a:r>
          <a:r>
            <a:rPr lang="en-US" sz="2400" kern="1200" dirty="0" err="1"/>
            <a:t>suatu</a:t>
          </a:r>
          <a:r>
            <a:rPr lang="en-US" sz="2400" kern="1200" dirty="0"/>
            <a:t> </a:t>
          </a:r>
          <a:r>
            <a:rPr lang="en-US" sz="2400" kern="1200" dirty="0" err="1"/>
            <a:t>keharusan</a:t>
          </a:r>
          <a:r>
            <a:rPr lang="en-US" sz="2400" kern="1200" dirty="0"/>
            <a:t> </a:t>
          </a:r>
          <a:r>
            <a:rPr lang="en-US" sz="2400" kern="1200" dirty="0" err="1"/>
            <a:t>bahwa</a:t>
          </a:r>
          <a:r>
            <a:rPr lang="en-US" sz="2400" kern="1200" dirty="0"/>
            <a:t> </a:t>
          </a:r>
          <a:r>
            <a:rPr lang="en-US" sz="2400" kern="1200" dirty="0" err="1"/>
            <a:t>Pancasila</a:t>
          </a:r>
          <a:r>
            <a:rPr lang="en-US" sz="2400" kern="1200" dirty="0"/>
            <a:t> </a:t>
          </a:r>
          <a:r>
            <a:rPr lang="en-US" sz="2400" kern="1200" dirty="0" err="1"/>
            <a:t>merupakan</a:t>
          </a:r>
          <a:r>
            <a:rPr lang="en-US" sz="2400" kern="1200" dirty="0"/>
            <a:t>  </a:t>
          </a:r>
          <a:r>
            <a:rPr lang="en-US" sz="2400" kern="1200" dirty="0" err="1"/>
            <a:t>sumber</a:t>
          </a:r>
          <a:r>
            <a:rPr lang="en-US" sz="2400" kern="1200" dirty="0"/>
            <a:t> </a:t>
          </a:r>
          <a:r>
            <a:rPr lang="en-US" sz="2400" kern="1200" dirty="0" err="1"/>
            <a:t>nilai</a:t>
          </a:r>
          <a:r>
            <a:rPr lang="en-US" sz="2400" kern="1200" dirty="0"/>
            <a:t> </a:t>
          </a:r>
          <a:r>
            <a:rPr lang="en-US" sz="2400" kern="1200" dirty="0" err="1"/>
            <a:t>dalam</a:t>
          </a:r>
          <a:r>
            <a:rPr lang="en-US" sz="2400" kern="1200" dirty="0"/>
            <a:t> </a:t>
          </a:r>
          <a:r>
            <a:rPr lang="en-US" sz="2400" kern="1200" dirty="0" err="1"/>
            <a:t>pelaksanaan</a:t>
          </a:r>
          <a:r>
            <a:rPr lang="en-US" sz="2400" kern="1200" dirty="0"/>
            <a:t> </a:t>
          </a:r>
          <a:r>
            <a:rPr lang="en-US" sz="2400" kern="1200" dirty="0" err="1"/>
            <a:t>kenegaraan</a:t>
          </a:r>
          <a:r>
            <a:rPr lang="en-US" sz="2400" kern="1200" dirty="0"/>
            <a:t>, </a:t>
          </a:r>
          <a:r>
            <a:rPr lang="en-US" sz="2400" kern="1200" dirty="0" err="1"/>
            <a:t>baik</a:t>
          </a:r>
          <a:r>
            <a:rPr lang="en-US" sz="2400" kern="1200" dirty="0"/>
            <a:t> </a:t>
          </a:r>
          <a:r>
            <a:rPr lang="en-US" sz="2400" kern="1200" dirty="0" err="1"/>
            <a:t>dalam</a:t>
          </a:r>
          <a:r>
            <a:rPr lang="en-US" sz="2400" kern="1200" dirty="0"/>
            <a:t> </a:t>
          </a:r>
          <a:r>
            <a:rPr lang="en-US" sz="2400" kern="1200" dirty="0" err="1"/>
            <a:t>pembangunan</a:t>
          </a:r>
          <a:r>
            <a:rPr lang="en-US" sz="2400" kern="1200" dirty="0"/>
            <a:t> </a:t>
          </a:r>
          <a:r>
            <a:rPr lang="en-US" sz="2400" kern="1200" dirty="0" err="1"/>
            <a:t>nasional</a:t>
          </a:r>
          <a:r>
            <a:rPr lang="en-US" sz="2400" kern="1200" dirty="0"/>
            <a:t>, </a:t>
          </a:r>
          <a:r>
            <a:rPr lang="en-US" sz="2400" kern="1200" dirty="0" err="1"/>
            <a:t>ekonomi</a:t>
          </a:r>
          <a:r>
            <a:rPr lang="en-US" sz="2400" kern="1200" dirty="0"/>
            <a:t>, </a:t>
          </a:r>
          <a:r>
            <a:rPr lang="en-US" sz="2400" kern="1200" dirty="0" err="1"/>
            <a:t>politik</a:t>
          </a:r>
          <a:r>
            <a:rPr lang="en-US" sz="2400" kern="1200" dirty="0"/>
            <a:t>, </a:t>
          </a:r>
          <a:r>
            <a:rPr lang="en-US" sz="2400" kern="1200" dirty="0" err="1"/>
            <a:t>hukum</a:t>
          </a:r>
          <a:r>
            <a:rPr lang="en-US" sz="2400" kern="1200" dirty="0"/>
            <a:t>, </a:t>
          </a:r>
          <a:r>
            <a:rPr lang="en-US" sz="2400" kern="1200" dirty="0" err="1"/>
            <a:t>sosial</a:t>
          </a:r>
          <a:r>
            <a:rPr lang="en-US" sz="2400" kern="1200" dirty="0"/>
            <a:t> </a:t>
          </a:r>
          <a:r>
            <a:rPr lang="en-US" sz="2400" kern="1200" dirty="0" err="1"/>
            <a:t>budaya</a:t>
          </a:r>
          <a:r>
            <a:rPr lang="en-US" sz="2400" kern="1200" dirty="0"/>
            <a:t> </a:t>
          </a:r>
          <a:r>
            <a:rPr lang="en-US" sz="2400" kern="1200" dirty="0" err="1"/>
            <a:t>maupun</a:t>
          </a:r>
          <a:r>
            <a:rPr lang="en-US" sz="2400" kern="1200" dirty="0"/>
            <a:t> </a:t>
          </a:r>
          <a:r>
            <a:rPr lang="en-US" sz="2400" kern="1200" dirty="0" err="1"/>
            <a:t>pertahanan</a:t>
          </a:r>
          <a:r>
            <a:rPr lang="en-US" sz="2400" kern="1200" dirty="0"/>
            <a:t> </a:t>
          </a:r>
          <a:r>
            <a:rPr lang="en-US" sz="2400" kern="1200" dirty="0" err="1"/>
            <a:t>dan</a:t>
          </a:r>
          <a:r>
            <a:rPr lang="en-US" sz="2400" kern="1200" dirty="0"/>
            <a:t> </a:t>
          </a:r>
          <a:r>
            <a:rPr lang="en-US" sz="2400" kern="1200" dirty="0" err="1"/>
            <a:t>keamanan</a:t>
          </a:r>
          <a:r>
            <a:rPr lang="en-US" sz="2400" kern="1200" dirty="0"/>
            <a:t>. </a:t>
          </a:r>
          <a:endParaRPr lang="id-ID" sz="2400" kern="1200" dirty="0"/>
        </a:p>
      </dsp:txBody>
      <dsp:txXfrm>
        <a:off x="101176" y="3645730"/>
        <a:ext cx="8885084" cy="18702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1170C-ED33-4A44-AA79-363FB1E2FF02}">
      <dsp:nvSpPr>
        <dsp:cNvPr id="0" name=""/>
        <dsp:cNvSpPr/>
      </dsp:nvSpPr>
      <dsp:spPr>
        <a:xfrm rot="5400000">
          <a:off x="-162387" y="164765"/>
          <a:ext cx="1082582" cy="75780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100" kern="1200" dirty="0"/>
        </a:p>
      </dsp:txBody>
      <dsp:txXfrm rot="-5400000">
        <a:off x="1" y="381282"/>
        <a:ext cx="757807" cy="324775"/>
      </dsp:txXfrm>
    </dsp:sp>
    <dsp:sp modelId="{52076502-635E-422B-9CD6-065B031C98E4}">
      <dsp:nvSpPr>
        <dsp:cNvPr id="0" name=""/>
        <dsp:cNvSpPr/>
      </dsp:nvSpPr>
      <dsp:spPr>
        <a:xfrm rot="5400000">
          <a:off x="4950024" y="-4189838"/>
          <a:ext cx="703678" cy="9088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Menghasilkan peserta didik yang beriman dan bertaqwa terhadap Tuhan Yang Maha Esa, dengan sikap dan perilaku:</a:t>
          </a:r>
          <a:endParaRPr lang="id-ID" sz="2100" kern="1200"/>
        </a:p>
      </dsp:txBody>
      <dsp:txXfrm rot="-5400000">
        <a:off x="757808" y="36729"/>
        <a:ext cx="9053761" cy="634976"/>
      </dsp:txXfrm>
    </dsp:sp>
    <dsp:sp modelId="{70C3D6DC-261D-45FB-AB91-183A3B0DA2BC}">
      <dsp:nvSpPr>
        <dsp:cNvPr id="0" name=""/>
        <dsp:cNvSpPr/>
      </dsp:nvSpPr>
      <dsp:spPr>
        <a:xfrm rot="5400000">
          <a:off x="-162387" y="1130167"/>
          <a:ext cx="1082582" cy="757807"/>
        </a:xfrm>
        <a:prstGeom prst="chevron">
          <a:avLst/>
        </a:prstGeom>
        <a:gradFill rotWithShape="0">
          <a:gsLst>
            <a:gs pos="0">
              <a:schemeClr val="accent4">
                <a:hueOff val="4910119"/>
                <a:satOff val="-461"/>
                <a:lumOff val="588"/>
                <a:alphaOff val="0"/>
                <a:tint val="96000"/>
                <a:lumMod val="102000"/>
              </a:schemeClr>
            </a:gs>
            <a:gs pos="100000">
              <a:schemeClr val="accent4">
                <a:hueOff val="4910119"/>
                <a:satOff val="-461"/>
                <a:lumOff val="58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100" kern="1200" dirty="0"/>
        </a:p>
      </dsp:txBody>
      <dsp:txXfrm rot="-5400000">
        <a:off x="1" y="1346684"/>
        <a:ext cx="757807" cy="324775"/>
      </dsp:txXfrm>
    </dsp:sp>
    <dsp:sp modelId="{9056171F-064E-4148-8325-2D64B0D70A7C}">
      <dsp:nvSpPr>
        <dsp:cNvPr id="0" name=""/>
        <dsp:cNvSpPr/>
      </dsp:nvSpPr>
      <dsp:spPr>
        <a:xfrm rot="5400000">
          <a:off x="4950024" y="-3224436"/>
          <a:ext cx="703678" cy="9088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4910119"/>
              <a:satOff val="-461"/>
              <a:lumOff val="588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Memiliki kemampuan untuk mengambil sikap yang bertanggung jawab sesuai dengan hati nuraninya.</a:t>
          </a:r>
          <a:endParaRPr lang="id-ID" sz="2100" kern="1200"/>
        </a:p>
      </dsp:txBody>
      <dsp:txXfrm rot="-5400000">
        <a:off x="757808" y="1002131"/>
        <a:ext cx="9053761" cy="634976"/>
      </dsp:txXfrm>
    </dsp:sp>
    <dsp:sp modelId="{3229C57D-6E96-4EB4-A089-F0B9BBE5BE08}">
      <dsp:nvSpPr>
        <dsp:cNvPr id="0" name=""/>
        <dsp:cNvSpPr/>
      </dsp:nvSpPr>
      <dsp:spPr>
        <a:xfrm rot="5400000">
          <a:off x="-162387" y="2095569"/>
          <a:ext cx="1082582" cy="757807"/>
        </a:xfrm>
        <a:prstGeom prst="chevron">
          <a:avLst/>
        </a:prstGeom>
        <a:gradFill rotWithShape="0">
          <a:gsLst>
            <a:gs pos="0">
              <a:schemeClr val="accent4">
                <a:hueOff val="9820237"/>
                <a:satOff val="-922"/>
                <a:lumOff val="1176"/>
                <a:alphaOff val="0"/>
                <a:tint val="96000"/>
                <a:lumMod val="102000"/>
              </a:schemeClr>
            </a:gs>
            <a:gs pos="100000">
              <a:schemeClr val="accent4">
                <a:hueOff val="9820237"/>
                <a:satOff val="-922"/>
                <a:lumOff val="117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100" kern="1200" dirty="0"/>
        </a:p>
      </dsp:txBody>
      <dsp:txXfrm rot="-5400000">
        <a:off x="1" y="2312086"/>
        <a:ext cx="757807" cy="324775"/>
      </dsp:txXfrm>
    </dsp:sp>
    <dsp:sp modelId="{016C564F-17CB-415B-8965-83CBB95815D3}">
      <dsp:nvSpPr>
        <dsp:cNvPr id="0" name=""/>
        <dsp:cNvSpPr/>
      </dsp:nvSpPr>
      <dsp:spPr>
        <a:xfrm rot="5400000">
          <a:off x="4950024" y="-2259034"/>
          <a:ext cx="703678" cy="9088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9820237"/>
              <a:satOff val="-922"/>
              <a:lumOff val="1176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Memiliki kemampuan untuk mengenali masalah hidup dan kesejahteraan serta cara-cara pemecahannya</a:t>
          </a:r>
          <a:endParaRPr lang="id-ID" sz="2100" kern="1200"/>
        </a:p>
      </dsp:txBody>
      <dsp:txXfrm rot="-5400000">
        <a:off x="757808" y="1967533"/>
        <a:ext cx="9053761" cy="634976"/>
      </dsp:txXfrm>
    </dsp:sp>
    <dsp:sp modelId="{A2C09F65-FF0D-4BF2-8231-F94AFE134076}">
      <dsp:nvSpPr>
        <dsp:cNvPr id="0" name=""/>
        <dsp:cNvSpPr/>
      </dsp:nvSpPr>
      <dsp:spPr>
        <a:xfrm rot="5400000">
          <a:off x="-162387" y="3060971"/>
          <a:ext cx="1082582" cy="757807"/>
        </a:xfrm>
        <a:prstGeom prst="chevron">
          <a:avLst/>
        </a:prstGeom>
        <a:gradFill rotWithShape="0">
          <a:gsLst>
            <a:gs pos="0">
              <a:schemeClr val="accent4">
                <a:hueOff val="14730356"/>
                <a:satOff val="-1384"/>
                <a:lumOff val="1764"/>
                <a:alphaOff val="0"/>
                <a:tint val="96000"/>
                <a:lumMod val="102000"/>
              </a:schemeClr>
            </a:gs>
            <a:gs pos="100000">
              <a:schemeClr val="accent4">
                <a:hueOff val="14730356"/>
                <a:satOff val="-1384"/>
                <a:lumOff val="176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 rot="-5400000">
        <a:off x="1" y="3277488"/>
        <a:ext cx="757807" cy="324775"/>
      </dsp:txXfrm>
    </dsp:sp>
    <dsp:sp modelId="{8D2176C8-20D7-463D-A284-9AC985CE206D}">
      <dsp:nvSpPr>
        <dsp:cNvPr id="0" name=""/>
        <dsp:cNvSpPr/>
      </dsp:nvSpPr>
      <dsp:spPr>
        <a:xfrm rot="5400000">
          <a:off x="4950024" y="-1293632"/>
          <a:ext cx="703678" cy="9088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14730356"/>
              <a:satOff val="-1384"/>
              <a:lumOff val="1764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Mengenali</a:t>
          </a:r>
          <a:r>
            <a:rPr lang="en-US" sz="2100" kern="1200" dirty="0"/>
            <a:t> </a:t>
          </a:r>
          <a:r>
            <a:rPr lang="en-US" sz="2100" kern="1200" dirty="0" err="1"/>
            <a:t>perubahan-perubahan</a:t>
          </a:r>
          <a:r>
            <a:rPr lang="en-US" sz="2100" kern="1200" dirty="0"/>
            <a:t> </a:t>
          </a:r>
          <a:r>
            <a:rPr lang="en-US" sz="2100" kern="1200" dirty="0" err="1"/>
            <a:t>dan</a:t>
          </a:r>
          <a:r>
            <a:rPr lang="en-US" sz="2100" kern="1200" dirty="0"/>
            <a:t> </a:t>
          </a:r>
          <a:r>
            <a:rPr lang="en-US" sz="2100" kern="1200" dirty="0" err="1"/>
            <a:t>perkembangan</a:t>
          </a:r>
          <a:r>
            <a:rPr lang="en-US" sz="2100" kern="1200" dirty="0"/>
            <a:t> </a:t>
          </a:r>
          <a:r>
            <a:rPr lang="en-US" sz="2100" kern="1200" dirty="0" err="1"/>
            <a:t>ilmu</a:t>
          </a:r>
          <a:r>
            <a:rPr lang="en-US" sz="2100" kern="1200" dirty="0"/>
            <a:t> </a:t>
          </a:r>
          <a:r>
            <a:rPr lang="en-US" sz="2100" kern="1200" dirty="0" err="1"/>
            <a:t>pengetahuan</a:t>
          </a:r>
          <a:r>
            <a:rPr lang="en-US" sz="2100" kern="1200" dirty="0"/>
            <a:t> , </a:t>
          </a:r>
          <a:r>
            <a:rPr lang="en-US" sz="2100" kern="1200" dirty="0" err="1"/>
            <a:t>teknologi</a:t>
          </a:r>
          <a:r>
            <a:rPr lang="en-US" sz="2100" kern="1200" dirty="0"/>
            <a:t> </a:t>
          </a:r>
          <a:r>
            <a:rPr lang="en-US" sz="2100" kern="1200" dirty="0" err="1"/>
            <a:t>dan</a:t>
          </a:r>
          <a:r>
            <a:rPr lang="en-US" sz="2100" kern="1200" dirty="0"/>
            <a:t> </a:t>
          </a:r>
          <a:r>
            <a:rPr lang="en-US" sz="2100" kern="1200" dirty="0" err="1"/>
            <a:t>seni</a:t>
          </a:r>
          <a:endParaRPr lang="id-ID" sz="2100" kern="1200" dirty="0"/>
        </a:p>
      </dsp:txBody>
      <dsp:txXfrm rot="-5400000">
        <a:off x="757808" y="2932935"/>
        <a:ext cx="9053761" cy="634976"/>
      </dsp:txXfrm>
    </dsp:sp>
    <dsp:sp modelId="{27A4385D-C772-4956-9C9B-1D69A7280A40}">
      <dsp:nvSpPr>
        <dsp:cNvPr id="0" name=""/>
        <dsp:cNvSpPr/>
      </dsp:nvSpPr>
      <dsp:spPr>
        <a:xfrm rot="5400000">
          <a:off x="-162387" y="4026374"/>
          <a:ext cx="1082582" cy="757807"/>
        </a:xfrm>
        <a:prstGeom prst="chevron">
          <a:avLst/>
        </a:prstGeom>
        <a:gradFill rotWithShape="0">
          <a:gsLst>
            <a:gs pos="0">
              <a:schemeClr val="accent4">
                <a:hueOff val="19640475"/>
                <a:satOff val="-1845"/>
                <a:lumOff val="2352"/>
                <a:alphaOff val="0"/>
                <a:tint val="96000"/>
                <a:lumMod val="102000"/>
              </a:schemeClr>
            </a:gs>
            <a:gs pos="100000">
              <a:schemeClr val="accent4">
                <a:hueOff val="19640475"/>
                <a:satOff val="-1845"/>
                <a:lumOff val="235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 rot="-5400000">
        <a:off x="1" y="4242891"/>
        <a:ext cx="757807" cy="324775"/>
      </dsp:txXfrm>
    </dsp:sp>
    <dsp:sp modelId="{0C7B3EB7-0C1F-4711-9C05-3004385CE7F9}">
      <dsp:nvSpPr>
        <dsp:cNvPr id="0" name=""/>
        <dsp:cNvSpPr/>
      </dsp:nvSpPr>
      <dsp:spPr>
        <a:xfrm rot="5400000">
          <a:off x="4950024" y="-328230"/>
          <a:ext cx="703678" cy="9088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19640475"/>
              <a:satOff val="-1845"/>
              <a:lumOff val="2352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Memiliki</a:t>
          </a:r>
          <a:r>
            <a:rPr lang="en-US" sz="2100" kern="1200" dirty="0"/>
            <a:t> </a:t>
          </a:r>
          <a:r>
            <a:rPr lang="en-US" sz="2100" kern="1200" dirty="0" err="1"/>
            <a:t>kemampuan</a:t>
          </a:r>
          <a:r>
            <a:rPr lang="en-US" sz="2100" kern="1200" dirty="0"/>
            <a:t> </a:t>
          </a:r>
          <a:r>
            <a:rPr lang="en-US" sz="2100" kern="1200" dirty="0" err="1"/>
            <a:t>untuk</a:t>
          </a:r>
          <a:r>
            <a:rPr lang="en-US" sz="2100" kern="1200" dirty="0"/>
            <a:t> </a:t>
          </a:r>
          <a:r>
            <a:rPr lang="en-US" sz="2100" kern="1200" dirty="0" err="1"/>
            <a:t>memaknai</a:t>
          </a:r>
          <a:r>
            <a:rPr lang="en-US" sz="2100" kern="1200" dirty="0"/>
            <a:t> </a:t>
          </a:r>
          <a:r>
            <a:rPr lang="en-US" sz="2100" kern="1200" dirty="0" err="1"/>
            <a:t>peristiwa</a:t>
          </a:r>
          <a:r>
            <a:rPr lang="en-US" sz="2100" kern="1200" dirty="0"/>
            <a:t> </a:t>
          </a:r>
          <a:r>
            <a:rPr lang="en-US" sz="2100" kern="1200" dirty="0" err="1"/>
            <a:t>sejarah</a:t>
          </a:r>
          <a:r>
            <a:rPr lang="en-US" sz="2100" kern="1200" dirty="0"/>
            <a:t> </a:t>
          </a:r>
          <a:r>
            <a:rPr lang="en-US" sz="2100" kern="1200" dirty="0" err="1"/>
            <a:t>dan</a:t>
          </a:r>
          <a:r>
            <a:rPr lang="en-US" sz="2100" kern="1200" dirty="0"/>
            <a:t> </a:t>
          </a:r>
          <a:r>
            <a:rPr lang="en-US" sz="2100" kern="1200" dirty="0" err="1"/>
            <a:t>nilai</a:t>
          </a:r>
          <a:r>
            <a:rPr lang="en-US" sz="2100" kern="1200" dirty="0"/>
            <a:t>-n </a:t>
          </a:r>
          <a:r>
            <a:rPr lang="en-US" sz="2100" kern="1200" dirty="0" err="1"/>
            <a:t>ilai</a:t>
          </a:r>
          <a:r>
            <a:rPr lang="en-US" sz="2100" kern="1200" dirty="0"/>
            <a:t> </a:t>
          </a:r>
          <a:r>
            <a:rPr lang="en-US" sz="2100" kern="1200" dirty="0" err="1"/>
            <a:t>budaya</a:t>
          </a:r>
          <a:r>
            <a:rPr lang="en-US" sz="2100" kern="1200" dirty="0"/>
            <a:t> </a:t>
          </a:r>
          <a:r>
            <a:rPr lang="en-US" sz="2100" kern="1200" dirty="0" err="1"/>
            <a:t>bangsa</a:t>
          </a:r>
          <a:r>
            <a:rPr lang="en-US" sz="2100" kern="1200" dirty="0"/>
            <a:t> </a:t>
          </a:r>
          <a:r>
            <a:rPr lang="en-US" sz="2100" kern="1200" dirty="0" err="1"/>
            <a:t>untuk</a:t>
          </a:r>
          <a:r>
            <a:rPr lang="en-US" sz="2100" kern="1200" dirty="0"/>
            <a:t> </a:t>
          </a:r>
          <a:r>
            <a:rPr lang="en-US" sz="2100" kern="1200" dirty="0" err="1"/>
            <a:t>menggalang</a:t>
          </a:r>
          <a:r>
            <a:rPr lang="en-US" sz="2100" kern="1200" dirty="0"/>
            <a:t> </a:t>
          </a:r>
          <a:r>
            <a:rPr lang="en-US" sz="2100" kern="1200" dirty="0" err="1"/>
            <a:t>persatuan</a:t>
          </a:r>
          <a:r>
            <a:rPr lang="en-US" sz="2100" kern="1200" dirty="0"/>
            <a:t> Indonesia.</a:t>
          </a:r>
          <a:endParaRPr lang="id-ID" sz="2100" kern="1200" dirty="0"/>
        </a:p>
      </dsp:txBody>
      <dsp:txXfrm rot="-5400000">
        <a:off x="757808" y="3898337"/>
        <a:ext cx="9053761" cy="6349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234F7-B979-410F-9723-5FDD6F4B460B}">
      <dsp:nvSpPr>
        <dsp:cNvPr id="0" name=""/>
        <dsp:cNvSpPr/>
      </dsp:nvSpPr>
      <dsp:spPr>
        <a:xfrm>
          <a:off x="0" y="67"/>
          <a:ext cx="6386732" cy="55380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 err="1"/>
            <a:t>Tujuan</a:t>
          </a:r>
          <a:r>
            <a:rPr lang="en-US" sz="3600" b="1" kern="1200" dirty="0"/>
            <a:t> </a:t>
          </a:r>
          <a:r>
            <a:rPr lang="en-US" sz="3600" b="1" kern="1200" dirty="0" err="1"/>
            <a:t>Pendidikan</a:t>
          </a:r>
          <a:r>
            <a:rPr lang="en-US" sz="3600" b="1" kern="1200" dirty="0"/>
            <a:t> </a:t>
          </a:r>
          <a:r>
            <a:rPr lang="en-US" sz="3600" b="1" kern="1200" dirty="0" err="1"/>
            <a:t>Pancasila</a:t>
          </a:r>
          <a:endParaRPr lang="en-US" sz="3600" b="1" kern="1200" dirty="0"/>
        </a:p>
      </dsp:txBody>
      <dsp:txXfrm>
        <a:off x="27035" y="27102"/>
        <a:ext cx="6332662" cy="499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3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#14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#15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23/03/2022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A9492B-949B-4875-A2F2-E970AEA1D4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41" y="192616"/>
            <a:ext cx="6068291" cy="20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0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23/03/2022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32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23/03/2022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967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23/03/2022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511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23/03/2022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581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23/03/2022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4692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23/03/2022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8719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23/03/2022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7739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23/03/2022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762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23/03/2022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23/03/2022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568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23/03/2022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941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23/03/2022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62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23/03/2022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717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23/03/2022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822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23/03/2022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706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pPr/>
              <a:t>23/03/2022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47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448A2A-B0DB-4494-8136-403DB2901221}" type="datetimeFigureOut">
              <a:rPr lang="id-ID" smtClean="0"/>
              <a:pPr/>
              <a:t>23/03/2022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B87638-22CA-44D4-8B2C-5BAA397DFA1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029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75839" y="2121922"/>
            <a:ext cx="83247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 eaLnBrk="1" hangingPunct="1">
              <a:spcBef>
                <a:spcPct val="50000"/>
              </a:spcBef>
            </a:pPr>
            <a:r>
              <a:rPr lang="id-ID" sz="3600" b="1" dirty="0"/>
              <a:t>PENDAHULUAN PENDIDIKAN PANCASILA</a:t>
            </a:r>
            <a:endParaRPr lang="en-US" sz="3600" b="1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674026" y="3448823"/>
            <a:ext cx="97102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id-ID" sz="3200" b="1" i="1" dirty="0"/>
              <a:t>KULIAH MINGGU KESATU</a:t>
            </a:r>
            <a:endParaRPr lang="en-US" sz="3200" b="1" i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56500" y="4669356"/>
            <a:ext cx="8458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ts val="0"/>
              </a:spcBef>
            </a:pPr>
            <a:r>
              <a:rPr lang="id-ID" sz="3200" b="1" i="1" dirty="0"/>
              <a:t>TIM DOSEN</a:t>
            </a:r>
          </a:p>
          <a:p>
            <a:pPr algn="ctr" eaLnBrk="1" hangingPunct="1">
              <a:spcBef>
                <a:spcPts val="0"/>
              </a:spcBef>
            </a:pPr>
            <a:r>
              <a:rPr lang="id-ID" sz="3200" b="1" i="1" dirty="0"/>
              <a:t>PENDIDIKAN PANCASILA</a:t>
            </a:r>
          </a:p>
          <a:p>
            <a:pPr algn="ctr" eaLnBrk="1" hangingPunct="1">
              <a:spcBef>
                <a:spcPts val="0"/>
              </a:spcBef>
            </a:pPr>
            <a:r>
              <a:rPr lang="id-ID" sz="3200" b="1" i="1" dirty="0"/>
              <a:t>ASIA CYBER UNIVERSITY</a:t>
            </a:r>
          </a:p>
        </p:txBody>
      </p:sp>
    </p:spTree>
    <p:extLst>
      <p:ext uri="{BB962C8B-B14F-4D97-AF65-F5344CB8AC3E}">
        <p14:creationId xmlns:p14="http://schemas.microsoft.com/office/powerpoint/2010/main" val="408176728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70867" y="1151498"/>
            <a:ext cx="9466165" cy="542456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 eaLnBrk="1" hangingPunct="1">
              <a:spcBef>
                <a:spcPct val="50000"/>
              </a:spcBef>
              <a:buFontTx/>
              <a:buAutoNum type="arabicPeriod" startAt="4"/>
            </a:pPr>
            <a:r>
              <a:rPr lang="en-US" sz="2100" b="1" dirty="0" err="1"/>
              <a:t>Piagam</a:t>
            </a:r>
            <a:r>
              <a:rPr lang="en-US" sz="2100" b="1" dirty="0"/>
              <a:t> Jakarta (22 </a:t>
            </a:r>
            <a:r>
              <a:rPr lang="en-US" sz="2100" b="1" dirty="0" err="1"/>
              <a:t>Juni</a:t>
            </a:r>
            <a:r>
              <a:rPr lang="en-US" sz="2100" b="1" dirty="0"/>
              <a:t> 1945)</a:t>
            </a:r>
          </a:p>
          <a:p>
            <a:pPr marL="342900" indent="-342900" algn="just" eaLnBrk="1" hangingPunct="1">
              <a:spcBef>
                <a:spcPct val="50000"/>
              </a:spcBef>
            </a:pPr>
            <a:r>
              <a:rPr lang="en-US" sz="2100" b="1" dirty="0" err="1"/>
              <a:t>Piagam</a:t>
            </a:r>
            <a:r>
              <a:rPr lang="en-US" sz="2100" b="1" dirty="0"/>
              <a:t> Jakarta </a:t>
            </a:r>
            <a:r>
              <a:rPr lang="en-US" sz="2100" b="1" dirty="0" err="1"/>
              <a:t>lahir</a:t>
            </a:r>
            <a:r>
              <a:rPr lang="en-US" sz="2100" b="1" dirty="0"/>
              <a:t> </a:t>
            </a:r>
            <a:r>
              <a:rPr lang="en-US" sz="2100" b="1" dirty="0" err="1"/>
              <a:t>pada</a:t>
            </a:r>
            <a:r>
              <a:rPr lang="en-US" sz="2100" b="1" dirty="0"/>
              <a:t> </a:t>
            </a:r>
            <a:r>
              <a:rPr lang="en-US" sz="2100" b="1" dirty="0" err="1"/>
              <a:t>tanggal</a:t>
            </a:r>
            <a:r>
              <a:rPr lang="en-US" sz="2100" b="1" dirty="0"/>
              <a:t> 22 </a:t>
            </a:r>
            <a:r>
              <a:rPr lang="en-US" sz="2100" b="1" dirty="0" err="1"/>
              <a:t>Juni</a:t>
            </a:r>
            <a:r>
              <a:rPr lang="en-US" sz="2100" b="1" dirty="0"/>
              <a:t> 1945 </a:t>
            </a:r>
            <a:r>
              <a:rPr lang="en-US" sz="2100" b="1" dirty="0" err="1"/>
              <a:t>oleh</a:t>
            </a:r>
            <a:r>
              <a:rPr lang="en-US" sz="2100" b="1" dirty="0"/>
              <a:t> 9 </a:t>
            </a:r>
            <a:r>
              <a:rPr lang="en-US" sz="2100" b="1" dirty="0" err="1"/>
              <a:t>tokoh</a:t>
            </a:r>
            <a:r>
              <a:rPr lang="en-US" sz="2100" b="1" dirty="0"/>
              <a:t> </a:t>
            </a:r>
            <a:r>
              <a:rPr lang="en-US" sz="2100" b="1" dirty="0" err="1"/>
              <a:t>nasional</a:t>
            </a:r>
            <a:r>
              <a:rPr lang="en-US" sz="2100" b="1" dirty="0"/>
              <a:t> yang </a:t>
            </a:r>
            <a:r>
              <a:rPr lang="en-US" sz="2100" b="1" dirty="0" err="1"/>
              <a:t>juga</a:t>
            </a:r>
            <a:r>
              <a:rPr lang="en-US" sz="2100" b="1" dirty="0"/>
              <a:t> </a:t>
            </a:r>
            <a:r>
              <a:rPr lang="en-US" sz="2100" b="1" dirty="0" err="1"/>
              <a:t>anggota</a:t>
            </a:r>
            <a:r>
              <a:rPr lang="en-US" sz="2100" b="1" dirty="0"/>
              <a:t> BPUPKI (</a:t>
            </a:r>
            <a:r>
              <a:rPr lang="en-US" sz="2100" b="1" dirty="0" err="1"/>
              <a:t>Dokurit</a:t>
            </a:r>
            <a:r>
              <a:rPr lang="id-ID" sz="2100" b="1" dirty="0"/>
              <a:t>z</a:t>
            </a:r>
            <a:r>
              <a:rPr lang="en-US" sz="2100" b="1" dirty="0"/>
              <a:t>u </a:t>
            </a:r>
            <a:r>
              <a:rPr lang="en-US" sz="2100" b="1" dirty="0" err="1"/>
              <a:t>Zyunbi</a:t>
            </a:r>
            <a:r>
              <a:rPr lang="en-US" sz="2100" b="1" dirty="0"/>
              <a:t> </a:t>
            </a:r>
            <a:r>
              <a:rPr lang="en-US" sz="2100" b="1" dirty="0" err="1"/>
              <a:t>Tioosakay</a:t>
            </a:r>
            <a:r>
              <a:rPr lang="en-US" sz="2100" b="1" dirty="0"/>
              <a:t>) </a:t>
            </a:r>
            <a:r>
              <a:rPr lang="en-US" sz="2100" b="1" dirty="0" err="1"/>
              <a:t>atau</a:t>
            </a:r>
            <a:r>
              <a:rPr lang="en-US" sz="2100" b="1" dirty="0"/>
              <a:t> </a:t>
            </a:r>
            <a:r>
              <a:rPr lang="en-US" sz="2100" b="1" dirty="0" err="1"/>
              <a:t>juga</a:t>
            </a:r>
            <a:r>
              <a:rPr lang="en-US" sz="2100" b="1" dirty="0"/>
              <a:t> yang </a:t>
            </a:r>
            <a:r>
              <a:rPr lang="en-US" sz="2100" b="1" dirty="0" err="1"/>
              <a:t>dikenal</a:t>
            </a:r>
            <a:r>
              <a:rPr lang="en-US" sz="2100" b="1" dirty="0"/>
              <a:t> </a:t>
            </a:r>
            <a:r>
              <a:rPr lang="en-US" sz="2100" b="1" dirty="0" err="1"/>
              <a:t>dengan</a:t>
            </a:r>
            <a:r>
              <a:rPr lang="en-US" sz="2100" b="1" dirty="0"/>
              <a:t> “</a:t>
            </a:r>
            <a:r>
              <a:rPr lang="en-US" sz="2100" b="1" dirty="0" err="1"/>
              <a:t>Panitia</a:t>
            </a:r>
            <a:r>
              <a:rPr lang="en-US" sz="2100" b="1" dirty="0"/>
              <a:t> Sembilan”. Sembilan </a:t>
            </a:r>
            <a:r>
              <a:rPr lang="en-US" sz="2100" b="1" dirty="0" err="1"/>
              <a:t>tokoh</a:t>
            </a:r>
            <a:r>
              <a:rPr lang="en-US" sz="2100" b="1" dirty="0"/>
              <a:t> </a:t>
            </a:r>
            <a:r>
              <a:rPr lang="en-US" sz="2100" b="1" dirty="0" err="1"/>
              <a:t>ini</a:t>
            </a:r>
            <a:r>
              <a:rPr lang="en-US" sz="2100" b="1" dirty="0"/>
              <a:t> </a:t>
            </a:r>
            <a:r>
              <a:rPr lang="en-US" sz="2100" b="1" dirty="0" err="1"/>
              <a:t>melahirkan</a:t>
            </a:r>
            <a:r>
              <a:rPr lang="en-US" sz="2100" b="1" dirty="0"/>
              <a:t> “</a:t>
            </a:r>
            <a:r>
              <a:rPr lang="en-US" sz="2100" b="1" dirty="0" err="1"/>
              <a:t>Piagam</a:t>
            </a:r>
            <a:r>
              <a:rPr lang="en-US" sz="2100" b="1" dirty="0"/>
              <a:t>”, yang </a:t>
            </a:r>
            <a:r>
              <a:rPr lang="en-US" sz="2100" b="1" dirty="0" err="1"/>
              <a:t>dikenal</a:t>
            </a:r>
            <a:r>
              <a:rPr lang="en-US" sz="2100" b="1" dirty="0"/>
              <a:t> </a:t>
            </a:r>
            <a:r>
              <a:rPr lang="en-US" sz="2100" b="1" dirty="0" err="1"/>
              <a:t>dengan</a:t>
            </a:r>
            <a:r>
              <a:rPr lang="en-US" sz="2100" b="1" dirty="0"/>
              <a:t> “</a:t>
            </a:r>
            <a:r>
              <a:rPr lang="en-US" sz="2100" b="1" dirty="0" err="1"/>
              <a:t>Piagam</a:t>
            </a:r>
            <a:r>
              <a:rPr lang="en-US" sz="2100" b="1" dirty="0"/>
              <a:t> Jakarta”.</a:t>
            </a:r>
          </a:p>
          <a:p>
            <a:pPr marL="342900" indent="-342900" algn="just" eaLnBrk="1" hangingPunct="1">
              <a:spcBef>
                <a:spcPct val="50000"/>
              </a:spcBef>
            </a:pPr>
            <a:r>
              <a:rPr lang="en-US" sz="2100" b="1" dirty="0" err="1"/>
              <a:t>Rumusan</a:t>
            </a:r>
            <a:r>
              <a:rPr lang="en-US" sz="2100" b="1" dirty="0"/>
              <a:t> </a:t>
            </a:r>
            <a:r>
              <a:rPr lang="en-US" sz="2100" b="1" dirty="0" err="1"/>
              <a:t>Pancasila</a:t>
            </a:r>
            <a:r>
              <a:rPr lang="en-US" sz="2100" b="1" dirty="0"/>
              <a:t> </a:t>
            </a:r>
            <a:r>
              <a:rPr lang="en-US" sz="2100" b="1" dirty="0" err="1"/>
              <a:t>sebagaimana</a:t>
            </a:r>
            <a:r>
              <a:rPr lang="en-US" sz="2100" b="1" dirty="0"/>
              <a:t> </a:t>
            </a:r>
            <a:r>
              <a:rPr lang="en-US" sz="2100" b="1" dirty="0" err="1"/>
              <a:t>termuat</a:t>
            </a:r>
            <a:r>
              <a:rPr lang="en-US" sz="2100" b="1" dirty="0"/>
              <a:t> </a:t>
            </a:r>
            <a:r>
              <a:rPr lang="en-US" sz="2100" b="1" dirty="0" err="1"/>
              <a:t>dalam</a:t>
            </a:r>
            <a:r>
              <a:rPr lang="en-US" sz="2100" b="1" dirty="0"/>
              <a:t> </a:t>
            </a:r>
            <a:r>
              <a:rPr lang="en-US" sz="2100" b="1" dirty="0" err="1"/>
              <a:t>Piagam</a:t>
            </a:r>
            <a:r>
              <a:rPr lang="en-US" sz="2100" b="1" dirty="0"/>
              <a:t> Jakarta, </a:t>
            </a:r>
            <a:r>
              <a:rPr lang="en-US" sz="2100" b="1" dirty="0" err="1"/>
              <a:t>yaitu</a:t>
            </a:r>
            <a:r>
              <a:rPr lang="en-US" sz="2100" b="1" dirty="0"/>
              <a:t>:</a:t>
            </a:r>
          </a:p>
          <a:p>
            <a:pPr marL="342900" indent="-342900" algn="just" eaLnBrk="1" hangingPunct="1">
              <a:spcBef>
                <a:spcPct val="50000"/>
              </a:spcBef>
              <a:buFontTx/>
              <a:buAutoNum type="arabicPeriod"/>
            </a:pPr>
            <a:r>
              <a:rPr lang="en-US" sz="2100" b="1" dirty="0" err="1"/>
              <a:t>Ketuhanan</a:t>
            </a:r>
            <a:r>
              <a:rPr lang="en-US" sz="2100" b="1" dirty="0"/>
              <a:t> </a:t>
            </a:r>
            <a:r>
              <a:rPr lang="en-US" sz="2100" b="1" dirty="0" err="1"/>
              <a:t>dengan</a:t>
            </a:r>
            <a:r>
              <a:rPr lang="en-US" sz="2100" b="1" dirty="0"/>
              <a:t> </a:t>
            </a:r>
            <a:r>
              <a:rPr lang="en-US" sz="2100" b="1" dirty="0" err="1"/>
              <a:t>kewajiban</a:t>
            </a:r>
            <a:r>
              <a:rPr lang="en-US" sz="2100" b="1" dirty="0"/>
              <a:t> </a:t>
            </a:r>
            <a:r>
              <a:rPr lang="en-US" sz="2100" b="1" dirty="0" err="1"/>
              <a:t>menjalankan</a:t>
            </a:r>
            <a:r>
              <a:rPr lang="en-US" sz="2100" b="1" dirty="0"/>
              <a:t> </a:t>
            </a:r>
            <a:r>
              <a:rPr lang="en-US" sz="2100" b="1" dirty="0" err="1"/>
              <a:t>syari’at</a:t>
            </a:r>
            <a:r>
              <a:rPr lang="en-US" sz="2100" b="1" dirty="0"/>
              <a:t> Islam </a:t>
            </a:r>
            <a:r>
              <a:rPr lang="en-US" sz="2100" b="1" dirty="0" err="1"/>
              <a:t>bagi</a:t>
            </a:r>
            <a:r>
              <a:rPr lang="en-US" sz="2100" b="1" dirty="0"/>
              <a:t> </a:t>
            </a:r>
            <a:r>
              <a:rPr lang="en-US" sz="2100" b="1" dirty="0" err="1"/>
              <a:t>pemeluk-pemeluknya</a:t>
            </a:r>
            <a:endParaRPr lang="en-US" sz="2100" b="1" dirty="0"/>
          </a:p>
          <a:p>
            <a:pPr marL="342900" indent="-342900" algn="just" eaLnBrk="1" hangingPunct="1">
              <a:spcBef>
                <a:spcPct val="50000"/>
              </a:spcBef>
              <a:buFontTx/>
              <a:buAutoNum type="arabicPeriod"/>
            </a:pPr>
            <a:r>
              <a:rPr lang="en-US" sz="2100" b="1" dirty="0" err="1"/>
              <a:t>Kemanusiaan</a:t>
            </a:r>
            <a:r>
              <a:rPr lang="en-US" sz="2100" b="1" dirty="0"/>
              <a:t> yang </a:t>
            </a:r>
            <a:r>
              <a:rPr lang="en-US" sz="2100" b="1" dirty="0" err="1"/>
              <a:t>adil</a:t>
            </a:r>
            <a:r>
              <a:rPr lang="en-US" sz="2100" b="1" dirty="0"/>
              <a:t> </a:t>
            </a:r>
            <a:r>
              <a:rPr lang="en-US" sz="2100" b="1" dirty="0" err="1"/>
              <a:t>dan</a:t>
            </a:r>
            <a:r>
              <a:rPr lang="en-US" sz="2100" b="1" dirty="0"/>
              <a:t> </a:t>
            </a:r>
            <a:r>
              <a:rPr lang="en-US" sz="2100" b="1" dirty="0" err="1"/>
              <a:t>beradab</a:t>
            </a:r>
            <a:endParaRPr lang="en-US" sz="2100" b="1" dirty="0"/>
          </a:p>
          <a:p>
            <a:pPr marL="342900" indent="-342900" algn="just" eaLnBrk="1" hangingPunct="1">
              <a:spcBef>
                <a:spcPct val="50000"/>
              </a:spcBef>
              <a:buFontTx/>
              <a:buAutoNum type="arabicPeriod"/>
            </a:pPr>
            <a:r>
              <a:rPr lang="en-US" sz="2100" b="1" dirty="0" err="1"/>
              <a:t>Persatuan</a:t>
            </a:r>
            <a:r>
              <a:rPr lang="en-US" sz="2100" b="1" dirty="0"/>
              <a:t> Indonesia</a:t>
            </a:r>
          </a:p>
          <a:p>
            <a:pPr marL="342900" indent="-342900" algn="just" eaLnBrk="1" hangingPunct="1">
              <a:spcBef>
                <a:spcPct val="50000"/>
              </a:spcBef>
              <a:buFontTx/>
              <a:buAutoNum type="arabicPeriod"/>
            </a:pPr>
            <a:r>
              <a:rPr lang="en-US" sz="2100" b="1" dirty="0" err="1"/>
              <a:t>Kerakyatan</a:t>
            </a:r>
            <a:r>
              <a:rPr lang="en-US" sz="2100" b="1" dirty="0"/>
              <a:t> yang </a:t>
            </a:r>
            <a:r>
              <a:rPr lang="en-US" sz="2100" b="1" dirty="0" err="1"/>
              <a:t>dipimpin</a:t>
            </a:r>
            <a:r>
              <a:rPr lang="en-US" sz="2100" b="1" dirty="0"/>
              <a:t> </a:t>
            </a:r>
            <a:r>
              <a:rPr lang="en-US" sz="2100" b="1" dirty="0" err="1"/>
              <a:t>oleh</a:t>
            </a:r>
            <a:r>
              <a:rPr lang="en-US" sz="2100" b="1" dirty="0"/>
              <a:t> </a:t>
            </a:r>
            <a:r>
              <a:rPr lang="en-US" sz="2100" b="1" dirty="0" err="1"/>
              <a:t>hikmat</a:t>
            </a:r>
            <a:r>
              <a:rPr lang="en-US" sz="2100" b="1" dirty="0"/>
              <a:t> </a:t>
            </a:r>
            <a:r>
              <a:rPr lang="en-US" sz="2100" b="1" dirty="0" err="1"/>
              <a:t>kebijaksanaan</a:t>
            </a:r>
            <a:r>
              <a:rPr lang="en-US" sz="2100" b="1" dirty="0"/>
              <a:t> </a:t>
            </a:r>
            <a:r>
              <a:rPr lang="en-US" sz="2100" b="1" dirty="0" err="1"/>
              <a:t>dalam</a:t>
            </a:r>
            <a:r>
              <a:rPr lang="en-US" sz="2100" b="1" dirty="0"/>
              <a:t> </a:t>
            </a:r>
            <a:r>
              <a:rPr lang="en-US" sz="2100" b="1" dirty="0" err="1"/>
              <a:t>permusyawaratan</a:t>
            </a:r>
            <a:r>
              <a:rPr lang="en-US" sz="2100" b="1" dirty="0"/>
              <a:t> </a:t>
            </a:r>
            <a:r>
              <a:rPr lang="en-US" sz="2100" b="1" dirty="0" err="1"/>
              <a:t>perwakilan</a:t>
            </a:r>
            <a:endParaRPr lang="en-US" sz="2100" b="1" dirty="0"/>
          </a:p>
          <a:p>
            <a:pPr marL="342900" indent="-342900" algn="just" eaLnBrk="1" hangingPunct="1">
              <a:spcBef>
                <a:spcPct val="50000"/>
              </a:spcBef>
              <a:buFontTx/>
              <a:buAutoNum type="arabicPeriod"/>
            </a:pPr>
            <a:r>
              <a:rPr lang="en-US" sz="2100" b="1" dirty="0" err="1"/>
              <a:t>Keadilan</a:t>
            </a:r>
            <a:r>
              <a:rPr lang="en-US" sz="2100" b="1" dirty="0"/>
              <a:t> </a:t>
            </a:r>
            <a:r>
              <a:rPr lang="en-US" sz="2100" b="1" dirty="0" err="1"/>
              <a:t>sosial</a:t>
            </a:r>
            <a:r>
              <a:rPr lang="en-US" sz="2100" b="1" dirty="0"/>
              <a:t> </a:t>
            </a:r>
            <a:r>
              <a:rPr lang="en-US" sz="2100" b="1" dirty="0" err="1"/>
              <a:t>bagi</a:t>
            </a:r>
            <a:r>
              <a:rPr lang="en-US" sz="2100" b="1" dirty="0"/>
              <a:t> </a:t>
            </a:r>
            <a:r>
              <a:rPr lang="en-US" sz="2100" b="1" dirty="0" err="1"/>
              <a:t>seluruh</a:t>
            </a:r>
            <a:r>
              <a:rPr lang="en-US" sz="2100" b="1" dirty="0"/>
              <a:t> </a:t>
            </a:r>
            <a:r>
              <a:rPr lang="en-US" sz="2100" b="1" dirty="0" err="1"/>
              <a:t>rakyat</a:t>
            </a:r>
            <a:r>
              <a:rPr lang="en-US" sz="2100" b="1" dirty="0"/>
              <a:t> Indonesia.</a:t>
            </a:r>
          </a:p>
        </p:txBody>
      </p:sp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split orient="vert"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61807" y="1192604"/>
            <a:ext cx="9720482" cy="50475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300" b="1" dirty="0" err="1"/>
              <a:t>Pengertian</a:t>
            </a:r>
            <a:r>
              <a:rPr lang="en-US" sz="2300" b="1" dirty="0"/>
              <a:t> </a:t>
            </a:r>
            <a:r>
              <a:rPr lang="en-US" sz="2300" b="1" dirty="0" err="1"/>
              <a:t>Pancasila</a:t>
            </a:r>
            <a:r>
              <a:rPr lang="en-US" sz="2300" b="1" dirty="0"/>
              <a:t> </a:t>
            </a:r>
            <a:r>
              <a:rPr lang="en-US" sz="2300" b="1" dirty="0" err="1"/>
              <a:t>secara</a:t>
            </a:r>
            <a:r>
              <a:rPr lang="en-US" sz="2300" b="1" dirty="0"/>
              <a:t> </a:t>
            </a:r>
            <a:r>
              <a:rPr lang="en-US" sz="2300" b="1" dirty="0" err="1"/>
              <a:t>Terminologis</a:t>
            </a:r>
            <a:endParaRPr lang="en-US" sz="2300" b="1" dirty="0"/>
          </a:p>
          <a:p>
            <a:pPr algn="just" eaLnBrk="1" hangingPunct="1">
              <a:spcBef>
                <a:spcPct val="50000"/>
              </a:spcBef>
            </a:pPr>
            <a:r>
              <a:rPr lang="en-US" sz="2300" b="1" dirty="0" err="1"/>
              <a:t>Dalam</a:t>
            </a:r>
            <a:r>
              <a:rPr lang="en-US" sz="2300" b="1" dirty="0"/>
              <a:t> </a:t>
            </a:r>
            <a:r>
              <a:rPr lang="en-US" sz="2300" b="1" dirty="0" err="1"/>
              <a:t>sejarah</a:t>
            </a:r>
            <a:r>
              <a:rPr lang="en-US" sz="2300" b="1" dirty="0"/>
              <a:t> </a:t>
            </a:r>
            <a:r>
              <a:rPr lang="en-US" sz="2300" b="1" dirty="0" err="1"/>
              <a:t>ketatanegaraan</a:t>
            </a:r>
            <a:r>
              <a:rPr lang="en-US" sz="2300" b="1" dirty="0"/>
              <a:t> Indonesia </a:t>
            </a:r>
            <a:r>
              <a:rPr lang="en-US" sz="2300" b="1" dirty="0" err="1"/>
              <a:t>dalam</a:t>
            </a:r>
            <a:r>
              <a:rPr lang="en-US" sz="2300" b="1" dirty="0"/>
              <a:t> </a:t>
            </a:r>
            <a:r>
              <a:rPr lang="en-US" sz="2300" b="1" dirty="0" err="1"/>
              <a:t>rangka</a:t>
            </a:r>
            <a:r>
              <a:rPr lang="en-US" sz="2300" b="1" dirty="0"/>
              <a:t> </a:t>
            </a:r>
            <a:r>
              <a:rPr lang="en-US" sz="2300" b="1" dirty="0" err="1"/>
              <a:t>upaya</a:t>
            </a:r>
            <a:r>
              <a:rPr lang="en-US" sz="2300" b="1" dirty="0"/>
              <a:t> </a:t>
            </a:r>
            <a:r>
              <a:rPr lang="en-US" sz="2300" b="1" dirty="0" err="1"/>
              <a:t>bangsa</a:t>
            </a:r>
            <a:r>
              <a:rPr lang="en-US" sz="2300" b="1" dirty="0"/>
              <a:t> Indonesia </a:t>
            </a:r>
            <a:r>
              <a:rPr lang="en-US" sz="2300" b="1" dirty="0" err="1"/>
              <a:t>memeprtahankan</a:t>
            </a:r>
            <a:r>
              <a:rPr lang="en-US" sz="2300" b="1" dirty="0"/>
              <a:t> </a:t>
            </a:r>
            <a:r>
              <a:rPr lang="en-US" sz="2300" b="1" dirty="0" err="1"/>
              <a:t>Proklamasi</a:t>
            </a:r>
            <a:r>
              <a:rPr lang="en-US" sz="2300" b="1" dirty="0"/>
              <a:t> </a:t>
            </a:r>
            <a:r>
              <a:rPr lang="en-US" sz="2300" b="1" dirty="0" err="1"/>
              <a:t>dan</a:t>
            </a:r>
            <a:r>
              <a:rPr lang="en-US" sz="2300" b="1" dirty="0"/>
              <a:t> </a:t>
            </a:r>
            <a:r>
              <a:rPr lang="en-US" sz="2300" b="1" dirty="0" err="1"/>
              <a:t>eksistensi</a:t>
            </a:r>
            <a:r>
              <a:rPr lang="en-US" sz="2300" b="1" dirty="0"/>
              <a:t> </a:t>
            </a:r>
            <a:r>
              <a:rPr lang="en-US" sz="2300" b="1" dirty="0" err="1"/>
              <a:t>negara</a:t>
            </a:r>
            <a:r>
              <a:rPr lang="en-US" sz="2300" b="1" dirty="0"/>
              <a:t> </a:t>
            </a:r>
            <a:r>
              <a:rPr lang="en-US" sz="2300" b="1" dirty="0" err="1"/>
              <a:t>dan</a:t>
            </a:r>
            <a:r>
              <a:rPr lang="en-US" sz="2300" b="1" dirty="0"/>
              <a:t> </a:t>
            </a:r>
            <a:r>
              <a:rPr lang="en-US" sz="2300" b="1" dirty="0" err="1"/>
              <a:t>bangsa</a:t>
            </a:r>
            <a:r>
              <a:rPr lang="en-US" sz="2300" b="1" dirty="0"/>
              <a:t> Indonesia, </a:t>
            </a:r>
            <a:r>
              <a:rPr lang="en-US" sz="2300" b="1" dirty="0" err="1"/>
              <a:t>terdapat</a:t>
            </a:r>
            <a:r>
              <a:rPr lang="en-US" sz="2300" b="1" dirty="0"/>
              <a:t> </a:t>
            </a:r>
            <a:r>
              <a:rPr lang="en-US" sz="2300" b="1" dirty="0" err="1"/>
              <a:t>berbagai</a:t>
            </a:r>
            <a:r>
              <a:rPr lang="en-US" sz="2300" b="1" dirty="0"/>
              <a:t> </a:t>
            </a:r>
            <a:r>
              <a:rPr lang="en-US" sz="2300" b="1" dirty="0" err="1"/>
              <a:t>rumusan</a:t>
            </a:r>
            <a:r>
              <a:rPr lang="en-US" sz="2300" b="1" dirty="0"/>
              <a:t> </a:t>
            </a:r>
            <a:r>
              <a:rPr lang="en-US" sz="2300" b="1" dirty="0" err="1"/>
              <a:t>Pancasila</a:t>
            </a:r>
            <a:r>
              <a:rPr lang="en-US" sz="2300" b="1" dirty="0"/>
              <a:t>, </a:t>
            </a:r>
            <a:r>
              <a:rPr lang="en-US" sz="2300" b="1" dirty="0" err="1"/>
              <a:t>sebagaimana</a:t>
            </a:r>
            <a:r>
              <a:rPr lang="en-US" sz="2300" b="1" dirty="0"/>
              <a:t> </a:t>
            </a:r>
            <a:r>
              <a:rPr lang="en-US" sz="2300" b="1" dirty="0" err="1"/>
              <a:t>terdapat</a:t>
            </a:r>
            <a:r>
              <a:rPr lang="en-US" sz="2300" b="1" dirty="0"/>
              <a:t> </a:t>
            </a:r>
            <a:r>
              <a:rPr lang="en-US" sz="2300" b="1" dirty="0" err="1"/>
              <a:t>dalam</a:t>
            </a:r>
            <a:r>
              <a:rPr lang="en-US" sz="2300" b="1" dirty="0"/>
              <a:t> </a:t>
            </a:r>
            <a:r>
              <a:rPr lang="en-US" sz="2300" b="1" dirty="0" err="1"/>
              <a:t>Konstitusi</a:t>
            </a:r>
            <a:r>
              <a:rPr lang="en-US" sz="2300" b="1" dirty="0"/>
              <a:t> RIS 1949 (</a:t>
            </a:r>
            <a:r>
              <a:rPr lang="en-US" sz="2300" b="1" dirty="0" err="1"/>
              <a:t>tgl</a:t>
            </a:r>
            <a:r>
              <a:rPr lang="en-US" sz="2300" b="1" dirty="0"/>
              <a:t>. 29 </a:t>
            </a:r>
            <a:r>
              <a:rPr lang="en-US" sz="2300" b="1" dirty="0" err="1"/>
              <a:t>Desember</a:t>
            </a:r>
            <a:r>
              <a:rPr lang="en-US" sz="2300" b="1" dirty="0"/>
              <a:t> 1949 – 17 </a:t>
            </a:r>
            <a:r>
              <a:rPr lang="en-US" sz="2300" b="1" dirty="0" err="1"/>
              <a:t>Agustus</a:t>
            </a:r>
            <a:r>
              <a:rPr lang="en-US" sz="2300" b="1" dirty="0"/>
              <a:t> 1950), UUDS (17 </a:t>
            </a:r>
            <a:r>
              <a:rPr lang="en-US" sz="2300" b="1" dirty="0" err="1"/>
              <a:t>Agustus</a:t>
            </a:r>
            <a:r>
              <a:rPr lang="en-US" sz="2300" b="1" dirty="0"/>
              <a:t> 1950 – 5 </a:t>
            </a:r>
            <a:r>
              <a:rPr lang="en-US" sz="2300" b="1" dirty="0" err="1"/>
              <a:t>Juli</a:t>
            </a:r>
            <a:r>
              <a:rPr lang="en-US" sz="2300" b="1" dirty="0"/>
              <a:t> 1959) </a:t>
            </a:r>
            <a:r>
              <a:rPr lang="en-US" sz="2300" b="1" dirty="0" err="1"/>
              <a:t>dan</a:t>
            </a:r>
            <a:r>
              <a:rPr lang="en-US" sz="2300" b="1" dirty="0"/>
              <a:t> </a:t>
            </a:r>
            <a:r>
              <a:rPr lang="en-US" sz="2300" b="1" dirty="0" err="1"/>
              <a:t>rumusan</a:t>
            </a:r>
            <a:r>
              <a:rPr lang="en-US" sz="2300" b="1" dirty="0"/>
              <a:t> </a:t>
            </a:r>
            <a:r>
              <a:rPr lang="en-US" sz="2300" b="1" dirty="0" err="1"/>
              <a:t>Pancasila</a:t>
            </a:r>
            <a:r>
              <a:rPr lang="en-US" sz="2300" b="1" dirty="0"/>
              <a:t> </a:t>
            </a:r>
            <a:r>
              <a:rPr lang="en-US" sz="2300" b="1" dirty="0" err="1"/>
              <a:t>di</a:t>
            </a:r>
            <a:r>
              <a:rPr lang="en-US" sz="2300" b="1" dirty="0"/>
              <a:t> </a:t>
            </a:r>
            <a:r>
              <a:rPr lang="en-US" sz="2300" b="1" dirty="0" err="1"/>
              <a:t>kalangan</a:t>
            </a:r>
            <a:r>
              <a:rPr lang="en-US" sz="2300" b="1" dirty="0"/>
              <a:t> </a:t>
            </a:r>
            <a:r>
              <a:rPr lang="en-US" sz="2300" b="1" dirty="0" err="1"/>
              <a:t>masyarakat</a:t>
            </a:r>
            <a:r>
              <a:rPr lang="en-US" sz="2300" b="1" dirty="0"/>
              <a:t>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300" b="1" dirty="0"/>
              <a:t>Dari </a:t>
            </a:r>
            <a:r>
              <a:rPr lang="en-US" sz="2300" b="1" dirty="0" err="1"/>
              <a:t>bermacam-macam</a:t>
            </a:r>
            <a:r>
              <a:rPr lang="en-US" sz="2300" b="1" dirty="0"/>
              <a:t> </a:t>
            </a:r>
            <a:r>
              <a:rPr lang="en-US" sz="2300" b="1" dirty="0" err="1"/>
              <a:t>rumusan</a:t>
            </a:r>
            <a:r>
              <a:rPr lang="en-US" sz="2300" b="1" dirty="0"/>
              <a:t> </a:t>
            </a:r>
            <a:r>
              <a:rPr lang="en-US" sz="2300" b="1" dirty="0" err="1"/>
              <a:t>Pancasila</a:t>
            </a:r>
            <a:r>
              <a:rPr lang="en-US" sz="2300" b="1" dirty="0"/>
              <a:t>, yang </a:t>
            </a:r>
            <a:r>
              <a:rPr lang="en-US" sz="2300" b="1" dirty="0" err="1"/>
              <a:t>sah</a:t>
            </a:r>
            <a:r>
              <a:rPr lang="en-US" sz="2300" b="1" dirty="0"/>
              <a:t> </a:t>
            </a:r>
            <a:r>
              <a:rPr lang="en-US" sz="2300" b="1" dirty="0" err="1"/>
              <a:t>dan</a:t>
            </a:r>
            <a:r>
              <a:rPr lang="en-US" sz="2300" b="1" dirty="0"/>
              <a:t> </a:t>
            </a:r>
            <a:r>
              <a:rPr lang="en-US" sz="2300" b="1" dirty="0" err="1"/>
              <a:t>benar</a:t>
            </a:r>
            <a:r>
              <a:rPr lang="en-US" sz="2300" b="1" dirty="0"/>
              <a:t> </a:t>
            </a:r>
            <a:r>
              <a:rPr lang="en-US" sz="2300" b="1" dirty="0" err="1"/>
              <a:t>secara</a:t>
            </a:r>
            <a:r>
              <a:rPr lang="en-US" sz="2300" b="1" dirty="0"/>
              <a:t> </a:t>
            </a:r>
            <a:r>
              <a:rPr lang="en-US" sz="2300" b="1" dirty="0" err="1"/>
              <a:t>konstitusional</a:t>
            </a:r>
            <a:r>
              <a:rPr lang="en-US" sz="2300" b="1" dirty="0"/>
              <a:t> </a:t>
            </a:r>
            <a:r>
              <a:rPr lang="en-US" sz="2300" b="1" dirty="0" err="1"/>
              <a:t>adalah</a:t>
            </a:r>
            <a:r>
              <a:rPr lang="en-US" sz="2300" b="1" dirty="0"/>
              <a:t> </a:t>
            </a:r>
            <a:r>
              <a:rPr lang="en-US" sz="2300" b="1" dirty="0" err="1"/>
              <a:t>rumusan</a:t>
            </a:r>
            <a:r>
              <a:rPr lang="en-US" sz="2300" b="1" dirty="0"/>
              <a:t> </a:t>
            </a:r>
            <a:r>
              <a:rPr lang="en-US" sz="2300" b="1" dirty="0" err="1"/>
              <a:t>pancasila</a:t>
            </a:r>
            <a:r>
              <a:rPr lang="en-US" sz="2300" b="1" dirty="0"/>
              <a:t> </a:t>
            </a:r>
            <a:r>
              <a:rPr lang="en-US" sz="2300" b="1" dirty="0" err="1"/>
              <a:t>sebagaimana</a:t>
            </a:r>
            <a:r>
              <a:rPr lang="en-US" sz="2300" b="1" dirty="0"/>
              <a:t> </a:t>
            </a:r>
            <a:r>
              <a:rPr lang="en-US" sz="2300" b="1" dirty="0" err="1"/>
              <a:t>tercantum</a:t>
            </a:r>
            <a:r>
              <a:rPr lang="en-US" sz="2300" b="1" dirty="0"/>
              <a:t> </a:t>
            </a:r>
            <a:r>
              <a:rPr lang="en-US" sz="2300" b="1" dirty="0" err="1"/>
              <a:t>dalam</a:t>
            </a:r>
            <a:r>
              <a:rPr lang="en-US" sz="2300" b="1" dirty="0"/>
              <a:t> </a:t>
            </a:r>
            <a:r>
              <a:rPr lang="en-US" sz="2300" b="1" dirty="0" err="1"/>
              <a:t>pembukaan</a:t>
            </a:r>
            <a:r>
              <a:rPr lang="en-US" sz="2300" b="1" dirty="0"/>
              <a:t> UUD’45. </a:t>
            </a:r>
            <a:r>
              <a:rPr lang="en-US" sz="2300" b="1" dirty="0" err="1"/>
              <a:t>dan</a:t>
            </a:r>
            <a:r>
              <a:rPr lang="en-US" sz="2300" b="1" dirty="0"/>
              <a:t> </a:t>
            </a:r>
            <a:r>
              <a:rPr lang="en-US" sz="2300" b="1" dirty="0" err="1"/>
              <a:t>Dikuatkan</a:t>
            </a:r>
            <a:r>
              <a:rPr lang="en-US" sz="2300" b="1" dirty="0"/>
              <a:t> </a:t>
            </a:r>
            <a:r>
              <a:rPr lang="en-US" sz="2300" b="1" dirty="0" err="1"/>
              <a:t>dengan</a:t>
            </a:r>
            <a:r>
              <a:rPr lang="en-US" sz="2300" b="1" dirty="0"/>
              <a:t> Tap MPR No. 12 </a:t>
            </a:r>
            <a:r>
              <a:rPr lang="en-US" sz="2300" b="1" dirty="0" err="1"/>
              <a:t>tanggal</a:t>
            </a:r>
            <a:r>
              <a:rPr lang="en-US" sz="2300" b="1" dirty="0"/>
              <a:t> 13 April 1968 yang </a:t>
            </a:r>
            <a:r>
              <a:rPr lang="en-US" sz="2300" b="1" dirty="0" err="1"/>
              <a:t>menegaskan</a:t>
            </a:r>
            <a:r>
              <a:rPr lang="en-US" sz="2300" b="1" dirty="0"/>
              <a:t> </a:t>
            </a:r>
            <a:r>
              <a:rPr lang="en-US" sz="2300" b="1" dirty="0" err="1"/>
              <a:t>bahwa</a:t>
            </a:r>
            <a:r>
              <a:rPr lang="en-US" sz="2300" b="1" dirty="0"/>
              <a:t> </a:t>
            </a:r>
            <a:r>
              <a:rPr lang="en-US" sz="2300" b="1" dirty="0" err="1"/>
              <a:t>pengucapan</a:t>
            </a:r>
            <a:r>
              <a:rPr lang="en-US" sz="2300" b="1" dirty="0"/>
              <a:t>, </a:t>
            </a:r>
            <a:r>
              <a:rPr lang="en-US" sz="2300" b="1" dirty="0" err="1"/>
              <a:t>penulisan</a:t>
            </a:r>
            <a:r>
              <a:rPr lang="en-US" sz="2300" b="1" dirty="0"/>
              <a:t> </a:t>
            </a:r>
            <a:r>
              <a:rPr lang="en-US" sz="2300" b="1" dirty="0" err="1"/>
              <a:t>dan</a:t>
            </a:r>
            <a:r>
              <a:rPr lang="en-US" sz="2300" b="1" dirty="0"/>
              <a:t> </a:t>
            </a:r>
            <a:r>
              <a:rPr lang="en-US" sz="2300" b="1" dirty="0" err="1"/>
              <a:t>rumusan</a:t>
            </a:r>
            <a:r>
              <a:rPr lang="en-US" sz="2300" b="1" dirty="0"/>
              <a:t> </a:t>
            </a:r>
            <a:r>
              <a:rPr lang="en-US" sz="2300" b="1" dirty="0" err="1"/>
              <a:t>pancasila</a:t>
            </a:r>
            <a:r>
              <a:rPr lang="en-US" sz="2300" b="1" dirty="0"/>
              <a:t> </a:t>
            </a:r>
            <a:r>
              <a:rPr lang="en-US" sz="2300" b="1" dirty="0" err="1"/>
              <a:t>Dasar</a:t>
            </a:r>
            <a:r>
              <a:rPr lang="en-US" sz="2300" b="1" dirty="0"/>
              <a:t> Negara RI yang </a:t>
            </a:r>
            <a:r>
              <a:rPr lang="en-US" sz="2300" b="1" dirty="0" err="1"/>
              <a:t>sah</a:t>
            </a:r>
            <a:r>
              <a:rPr lang="en-US" sz="2300" b="1" dirty="0"/>
              <a:t> </a:t>
            </a:r>
            <a:r>
              <a:rPr lang="en-US" sz="2300" b="1" dirty="0" err="1"/>
              <a:t>dan</a:t>
            </a:r>
            <a:r>
              <a:rPr lang="en-US" sz="2300" b="1" dirty="0"/>
              <a:t> </a:t>
            </a:r>
            <a:r>
              <a:rPr lang="en-US" sz="2300" b="1" dirty="0" err="1"/>
              <a:t>benar</a:t>
            </a:r>
            <a:r>
              <a:rPr lang="en-US" sz="2300" b="1" dirty="0"/>
              <a:t> </a:t>
            </a:r>
            <a:r>
              <a:rPr lang="en-US" sz="2300" b="1" dirty="0" err="1"/>
              <a:t>adalah</a:t>
            </a:r>
            <a:r>
              <a:rPr lang="en-US" sz="2300" b="1" dirty="0"/>
              <a:t> </a:t>
            </a:r>
            <a:r>
              <a:rPr lang="en-US" sz="2300" b="1" dirty="0" err="1"/>
              <a:t>sebagaimana</a:t>
            </a:r>
            <a:r>
              <a:rPr lang="en-US" sz="2300" b="1" dirty="0"/>
              <a:t> </a:t>
            </a:r>
            <a:r>
              <a:rPr lang="en-US" sz="2300" b="1" dirty="0" err="1"/>
              <a:t>tercantum</a:t>
            </a:r>
            <a:r>
              <a:rPr lang="en-US" sz="2300" b="1" dirty="0"/>
              <a:t> </a:t>
            </a:r>
            <a:r>
              <a:rPr lang="en-US" sz="2300" b="1" dirty="0" err="1"/>
              <a:t>dalam</a:t>
            </a:r>
            <a:r>
              <a:rPr lang="en-US" sz="2300" b="1" dirty="0"/>
              <a:t> </a:t>
            </a:r>
            <a:r>
              <a:rPr lang="en-US" sz="2300" b="1" dirty="0" err="1"/>
              <a:t>Pembukaan</a:t>
            </a:r>
            <a:r>
              <a:rPr lang="en-US" sz="2300" b="1" dirty="0"/>
              <a:t> UUD’45.</a:t>
            </a:r>
          </a:p>
        </p:txBody>
      </p:sp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cover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29093" y="278204"/>
            <a:ext cx="6020679" cy="26776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 algn="ctr" eaLnBrk="1" hangingPunct="1">
              <a:spcBef>
                <a:spcPct val="50000"/>
              </a:spcBef>
            </a:pPr>
            <a:r>
              <a:rPr lang="en-US" sz="2400" b="1" dirty="0" err="1"/>
              <a:t>Landasan</a:t>
            </a:r>
            <a:r>
              <a:rPr lang="en-US" sz="2400" b="1" dirty="0"/>
              <a:t> </a:t>
            </a:r>
            <a:r>
              <a:rPr lang="en-US" sz="2400" b="1" dirty="0" err="1"/>
              <a:t>Pendidikan</a:t>
            </a:r>
            <a:r>
              <a:rPr lang="en-US" sz="2400" b="1" dirty="0"/>
              <a:t> </a:t>
            </a:r>
            <a:r>
              <a:rPr lang="en-US" sz="2400" b="1" dirty="0" err="1"/>
              <a:t>Pancasila</a:t>
            </a:r>
            <a:endParaRPr lang="en-US" sz="2400" b="1" dirty="0"/>
          </a:p>
          <a:p>
            <a:pPr marL="342900" indent="-342900" algn="just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dirty="0" err="1"/>
              <a:t>Landasan</a:t>
            </a:r>
            <a:r>
              <a:rPr lang="en-US" sz="2400" b="1" dirty="0"/>
              <a:t> </a:t>
            </a:r>
            <a:r>
              <a:rPr lang="en-US" sz="2400" b="1" dirty="0" err="1"/>
              <a:t>Historis</a:t>
            </a:r>
            <a:endParaRPr lang="en-US" sz="2400" b="1" dirty="0"/>
          </a:p>
          <a:p>
            <a:pPr marL="342900" indent="-342900" algn="just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dirty="0"/>
              <a:t> </a:t>
            </a:r>
            <a:r>
              <a:rPr lang="en-US" sz="2400" b="1" dirty="0" err="1"/>
              <a:t>Landasan</a:t>
            </a:r>
            <a:r>
              <a:rPr lang="en-US" sz="2400" b="1" dirty="0"/>
              <a:t> </a:t>
            </a:r>
            <a:r>
              <a:rPr lang="en-US" sz="2400" b="1" dirty="0" err="1"/>
              <a:t>Kultural</a:t>
            </a:r>
            <a:endParaRPr lang="en-US" sz="2400" b="1" dirty="0"/>
          </a:p>
          <a:p>
            <a:pPr marL="342900" indent="-342900" algn="just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dirty="0" err="1"/>
              <a:t>Landasan</a:t>
            </a:r>
            <a:r>
              <a:rPr lang="en-US" sz="2400" b="1" dirty="0"/>
              <a:t> </a:t>
            </a:r>
            <a:r>
              <a:rPr lang="en-US" sz="2400" b="1" dirty="0" err="1"/>
              <a:t>Yuridis</a:t>
            </a:r>
            <a:endParaRPr lang="en-US" sz="2400" b="1" dirty="0"/>
          </a:p>
          <a:p>
            <a:pPr marL="342900" indent="-342900" algn="just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b="1" dirty="0" err="1"/>
              <a:t>Landasan</a:t>
            </a:r>
            <a:r>
              <a:rPr lang="en-US" sz="2400" b="1" dirty="0"/>
              <a:t> </a:t>
            </a:r>
            <a:r>
              <a:rPr lang="en-US" sz="2400" b="1" dirty="0" err="1"/>
              <a:t>Filosofis</a:t>
            </a:r>
            <a:endParaRPr lang="en-US" sz="2400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62506" y="3137364"/>
            <a:ext cx="9666898" cy="31393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 b="1" dirty="0" err="1"/>
              <a:t>Landasan</a:t>
            </a:r>
            <a:r>
              <a:rPr lang="en-US" sz="2200" b="1" dirty="0"/>
              <a:t> </a:t>
            </a:r>
            <a:r>
              <a:rPr lang="en-US" sz="2200" b="1" dirty="0" err="1"/>
              <a:t>Historis</a:t>
            </a:r>
            <a:endParaRPr lang="en-US" sz="2200" b="1" dirty="0"/>
          </a:p>
          <a:p>
            <a:pPr algn="just" eaLnBrk="1" hangingPunct="1">
              <a:spcBef>
                <a:spcPct val="50000"/>
              </a:spcBef>
            </a:pP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historis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nilai-nilai</a:t>
            </a:r>
            <a:r>
              <a:rPr lang="en-US" sz="2200" dirty="0"/>
              <a:t> yang </a:t>
            </a:r>
            <a:r>
              <a:rPr lang="en-US" sz="2200" dirty="0" err="1"/>
              <a:t>terkandung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sila</a:t>
            </a:r>
            <a:r>
              <a:rPr lang="en-US" sz="2200" dirty="0"/>
              <a:t> </a:t>
            </a:r>
            <a:r>
              <a:rPr lang="en-US" sz="2200" dirty="0" err="1"/>
              <a:t>Pancasila</a:t>
            </a:r>
            <a:r>
              <a:rPr lang="en-US" sz="2200" dirty="0"/>
              <a:t> </a:t>
            </a:r>
            <a:r>
              <a:rPr lang="en-US" sz="2200" dirty="0" err="1"/>
              <a:t>sebelum</a:t>
            </a:r>
            <a:r>
              <a:rPr lang="en-US" sz="2200" dirty="0"/>
              <a:t> </a:t>
            </a:r>
            <a:r>
              <a:rPr lang="en-US" sz="2200" dirty="0" err="1"/>
              <a:t>dirumuskan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disahkan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dasar</a:t>
            </a:r>
            <a:r>
              <a:rPr lang="en-US" sz="2200" dirty="0"/>
              <a:t> </a:t>
            </a:r>
            <a:r>
              <a:rPr lang="en-US" sz="2200" dirty="0" err="1"/>
              <a:t>negara</a:t>
            </a:r>
            <a:r>
              <a:rPr lang="en-US" sz="2200" dirty="0"/>
              <a:t> Indonesia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obyektif</a:t>
            </a:r>
            <a:r>
              <a:rPr lang="en-US" sz="2200" dirty="0"/>
              <a:t> </a:t>
            </a:r>
            <a:r>
              <a:rPr lang="en-US" sz="2200" dirty="0" err="1"/>
              <a:t>historis</a:t>
            </a:r>
            <a:r>
              <a:rPr lang="en-US" sz="2200" dirty="0"/>
              <a:t> </a:t>
            </a:r>
            <a:r>
              <a:rPr lang="en-US" sz="2200" dirty="0" err="1"/>
              <a:t>telah</a:t>
            </a:r>
            <a:r>
              <a:rPr lang="en-US" sz="2200" dirty="0"/>
              <a:t> </a:t>
            </a:r>
            <a:r>
              <a:rPr lang="en-US" sz="2200" dirty="0" err="1"/>
              <a:t>dimiliki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bangsa</a:t>
            </a:r>
            <a:r>
              <a:rPr lang="en-US" sz="2200" dirty="0"/>
              <a:t> Indonesia </a:t>
            </a:r>
            <a:r>
              <a:rPr lang="en-US" sz="2200" dirty="0" err="1"/>
              <a:t>sendiri</a:t>
            </a:r>
            <a:r>
              <a:rPr lang="en-US" sz="2200" dirty="0"/>
              <a:t>. </a:t>
            </a:r>
            <a:endParaRPr lang="id-ID" sz="2200" dirty="0"/>
          </a:p>
          <a:p>
            <a:pPr algn="just" eaLnBrk="1" hangingPunct="1">
              <a:spcBef>
                <a:spcPct val="50000"/>
              </a:spcBef>
            </a:pP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asal</a:t>
            </a:r>
            <a:r>
              <a:rPr lang="en-US" sz="2200" dirty="0"/>
              <a:t> </a:t>
            </a:r>
            <a:r>
              <a:rPr lang="en-US" sz="2200" dirty="0" err="1"/>
              <a:t>nilai-nilai</a:t>
            </a:r>
            <a:r>
              <a:rPr lang="en-US" sz="2200" dirty="0"/>
              <a:t> </a:t>
            </a:r>
            <a:r>
              <a:rPr lang="en-US" sz="2200" dirty="0" err="1"/>
              <a:t>Pancasila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bangsa</a:t>
            </a:r>
            <a:r>
              <a:rPr lang="en-US" sz="2200" dirty="0"/>
              <a:t> Indonesia </a:t>
            </a:r>
            <a:r>
              <a:rPr lang="en-US" sz="2200" dirty="0" err="1"/>
              <a:t>sendiri</a:t>
            </a:r>
            <a:r>
              <a:rPr lang="en-US" sz="2200" dirty="0"/>
              <a:t>,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</a:t>
            </a:r>
            <a:r>
              <a:rPr lang="en-US" sz="2200" dirty="0"/>
              <a:t> </a:t>
            </a:r>
            <a:r>
              <a:rPr lang="en-US" sz="2200" dirty="0" err="1"/>
              <a:t>katakan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bangsa</a:t>
            </a:r>
            <a:r>
              <a:rPr lang="en-US" sz="2200" dirty="0"/>
              <a:t> Indonesia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kausa</a:t>
            </a:r>
            <a:r>
              <a:rPr lang="en-US" sz="2200" dirty="0"/>
              <a:t> </a:t>
            </a:r>
            <a:r>
              <a:rPr lang="en-US" sz="2200" dirty="0" err="1"/>
              <a:t>materialis</a:t>
            </a:r>
            <a:r>
              <a:rPr lang="en-US" sz="2200" dirty="0"/>
              <a:t> </a:t>
            </a:r>
            <a:r>
              <a:rPr lang="en-US" sz="2200" dirty="0" err="1"/>
              <a:t>Pancasila</a:t>
            </a:r>
            <a:r>
              <a:rPr lang="en-US" sz="2200" dirty="0"/>
              <a:t>.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fakta</a:t>
            </a:r>
            <a:r>
              <a:rPr lang="en-US" sz="2200" dirty="0"/>
              <a:t> </a:t>
            </a:r>
            <a:r>
              <a:rPr lang="en-US" sz="2200" dirty="0" err="1"/>
              <a:t>obyektif</a:t>
            </a:r>
            <a:r>
              <a:rPr lang="en-US" sz="2200" dirty="0"/>
              <a:t> </a:t>
            </a:r>
            <a:r>
              <a:rPr lang="en-US" sz="2200" dirty="0" err="1"/>
              <a:t>historis</a:t>
            </a:r>
            <a:r>
              <a:rPr lang="en-US" sz="2200" dirty="0"/>
              <a:t> </a:t>
            </a:r>
            <a:r>
              <a:rPr lang="en-US" sz="2200" dirty="0" err="1"/>
              <a:t>kehidupan</a:t>
            </a:r>
            <a:r>
              <a:rPr lang="en-US" sz="2200" dirty="0"/>
              <a:t> </a:t>
            </a:r>
            <a:r>
              <a:rPr lang="en-US" sz="2200" dirty="0" err="1"/>
              <a:t>bangsa</a:t>
            </a:r>
            <a:r>
              <a:rPr lang="en-US" sz="2200" dirty="0"/>
              <a:t> Indonesia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dipisahkan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nilai-nilai</a:t>
            </a:r>
            <a:r>
              <a:rPr lang="en-US" sz="2200" dirty="0"/>
              <a:t> </a:t>
            </a:r>
            <a:r>
              <a:rPr lang="en-US" sz="2200" dirty="0" err="1"/>
              <a:t>Pancasila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comb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2054177" y="1069146"/>
          <a:ext cx="9214045" cy="545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688124" y="1280155"/>
          <a:ext cx="9777046" cy="503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2011973" y="1174650"/>
          <a:ext cx="9087436" cy="5627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1843160" y="1558533"/>
          <a:ext cx="9845920" cy="4948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2236763" y="585539"/>
          <a:ext cx="6386732" cy="553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wheel spokes="3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39539" y="1449368"/>
            <a:ext cx="8725527" cy="55399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id-ID" sz="3000" b="1" dirty="0">
                <a:solidFill>
                  <a:schemeClr val="tx1"/>
                </a:solidFill>
              </a:rPr>
              <a:t>Daftar Pustaka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0720" y="2282984"/>
            <a:ext cx="9052560" cy="212365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id-ID" sz="2200" dirty="0">
                <a:solidFill>
                  <a:schemeClr val="tx1"/>
                </a:solidFill>
              </a:rPr>
              <a:t>Zulmasyhur, dkk , Pendidikan Pancasila, Buku Ajar, Universitas Nasional, Jakarta, 2019</a:t>
            </a:r>
          </a:p>
          <a:p>
            <a:pPr marL="457200" indent="-457200">
              <a:buAutoNum type="arabicPeriod"/>
            </a:pPr>
            <a:r>
              <a:rPr lang="id-ID" sz="2200" dirty="0">
                <a:solidFill>
                  <a:schemeClr val="tx1"/>
                </a:solidFill>
              </a:rPr>
              <a:t>Kaelan, Pendidikan Pancasila, Edisi Reformasi, Paradigma, Yogyakarta, 2016</a:t>
            </a:r>
          </a:p>
          <a:p>
            <a:pPr marL="457200" indent="-457200">
              <a:buAutoNum type="arabicPeriod"/>
            </a:pPr>
            <a:r>
              <a:rPr lang="id-ID" sz="2200" dirty="0">
                <a:solidFill>
                  <a:schemeClr val="tx1"/>
                </a:solidFill>
              </a:rPr>
              <a:t>Pendidikan Pancasila untuk Perguruan Tinggi, Kementerian Ristek Dikti, Ditjen Belmawa, Cetakan I, 2016</a:t>
            </a:r>
          </a:p>
        </p:txBody>
      </p:sp>
    </p:spTree>
    <p:extLst>
      <p:ext uri="{BB962C8B-B14F-4D97-AF65-F5344CB8AC3E}">
        <p14:creationId xmlns:p14="http://schemas.microsoft.com/office/powerpoint/2010/main" val="3632800967"/>
      </p:ext>
    </p:extLst>
  </p:cSld>
  <p:clrMapOvr>
    <a:masterClrMapping/>
  </p:clrMapOvr>
  <p:transition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25E3-20E2-411C-BAF9-45828EFC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EC14-38D9-4DCD-A0E4-5E502912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0" indent="0" algn="ctr">
              <a:buNone/>
            </a:pPr>
            <a:r>
              <a:rPr lang="id-ID" sz="6600" b="1" i="1" dirty="0">
                <a:latin typeface="Lucida Bright" panose="02040602050505020304" pitchFamily="18" charset="0"/>
                <a:ea typeface="Cambria" panose="02040503050406030204" pitchFamily="18" charset="0"/>
              </a:rPr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3632800967"/>
      </p:ext>
    </p:extLst>
  </p:cSld>
  <p:clrMapOvr>
    <a:masterClrMapping/>
  </p:clrMapOvr>
  <p:transition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391910" y="1842591"/>
            <a:ext cx="10584190" cy="364715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Salam,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100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Semoga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kita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semua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dalam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keadaan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sehat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dan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selalu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tetap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semangat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untuk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meningkatkan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kemampuan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pemahaman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dan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pengertian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tentang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Landasan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Pendidikan Pancasila.</a:t>
            </a:r>
            <a:endParaRPr kumimoji="0" 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Materi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Pertama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ini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diberikan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dalam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bentuk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PPT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sebagai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bahan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pelajaran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untuk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dijadikan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kajian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bagaimana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memahami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dan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mengerti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serta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dapat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menjelaskan</a:t>
            </a:r>
            <a:r>
              <a:rPr lang="en-US" sz="2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tentang</a:t>
            </a:r>
            <a:r>
              <a:rPr kumimoji="0" lang="id-ID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Pancasila dan Landasan Pendidikan Pancasila serta Tujuan Pendidikan Pancasila</a:t>
            </a:r>
            <a:r>
              <a:rPr lang="id-ID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2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sz="2100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d-ID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Selamat Belajar semoga</a:t>
            </a:r>
            <a:r>
              <a:rPr kumimoji="0" lang="id-ID" sz="21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sukses menyertai anda semua.......</a:t>
            </a:r>
            <a:endParaRPr kumimoji="0" lang="id-ID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1478280" y="1157628"/>
          <a:ext cx="9768840" cy="531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75388" y="1089831"/>
            <a:ext cx="7704137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" b="1" dirty="0" err="1"/>
              <a:t>Pengertian</a:t>
            </a:r>
            <a:r>
              <a:rPr lang="en-US" sz="3000" b="1" dirty="0"/>
              <a:t> </a:t>
            </a:r>
            <a:r>
              <a:rPr lang="en-US" sz="3000" b="1" dirty="0" err="1"/>
              <a:t>Pancasila</a:t>
            </a:r>
            <a:endParaRPr lang="en-US" sz="30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75388" y="1953431"/>
            <a:ext cx="8135937" cy="15696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dirty="0" err="1"/>
              <a:t>Pengertian</a:t>
            </a:r>
            <a:r>
              <a:rPr lang="en-US" sz="2400" dirty="0"/>
              <a:t> </a:t>
            </a:r>
            <a:r>
              <a:rPr lang="en-US" sz="2400" dirty="0" err="1"/>
              <a:t>Pancasila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Etimologis</a:t>
            </a:r>
            <a:endParaRPr lang="en-US" sz="2400" dirty="0"/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dirty="0" err="1"/>
              <a:t>Pengertian</a:t>
            </a:r>
            <a:r>
              <a:rPr lang="en-US" sz="2400" dirty="0"/>
              <a:t> </a:t>
            </a:r>
            <a:r>
              <a:rPr lang="en-US" sz="2400" dirty="0" err="1"/>
              <a:t>Pancasila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Historis</a:t>
            </a:r>
            <a:endParaRPr lang="en-US" sz="2400" dirty="0"/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dirty="0" err="1"/>
              <a:t>Pengertian</a:t>
            </a:r>
            <a:r>
              <a:rPr lang="en-US" sz="2400" dirty="0"/>
              <a:t> </a:t>
            </a:r>
            <a:r>
              <a:rPr lang="en-US" sz="2400" dirty="0" err="1"/>
              <a:t>Pancasila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Terminologis</a:t>
            </a:r>
            <a:endParaRPr lang="en-US" sz="24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54700" y="3898118"/>
            <a:ext cx="9668266" cy="22929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600" b="1" dirty="0" err="1"/>
              <a:t>Pengertian</a:t>
            </a:r>
            <a:r>
              <a:rPr lang="en-US" sz="2600" b="1" dirty="0"/>
              <a:t> </a:t>
            </a:r>
            <a:r>
              <a:rPr lang="en-US" sz="2600" b="1" dirty="0" err="1"/>
              <a:t>Pancasila</a:t>
            </a:r>
            <a:r>
              <a:rPr lang="en-US" sz="2600" b="1" dirty="0"/>
              <a:t> </a:t>
            </a:r>
            <a:r>
              <a:rPr lang="en-US" sz="2600" b="1" dirty="0" err="1"/>
              <a:t>secara</a:t>
            </a:r>
            <a:r>
              <a:rPr lang="en-US" sz="2600" b="1" dirty="0"/>
              <a:t> </a:t>
            </a:r>
            <a:r>
              <a:rPr lang="en-US" sz="2600" b="1" dirty="0" err="1"/>
              <a:t>Etimologis</a:t>
            </a:r>
            <a:endParaRPr lang="en-US" sz="2600" b="1" dirty="0"/>
          </a:p>
          <a:p>
            <a:pPr algn="just" eaLnBrk="1" hangingPunct="1">
              <a:spcBef>
                <a:spcPct val="50000"/>
              </a:spcBef>
            </a:pP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etimologis</a:t>
            </a:r>
            <a:r>
              <a:rPr lang="en-US" sz="2600" dirty="0"/>
              <a:t> </a:t>
            </a:r>
            <a:r>
              <a:rPr lang="en-US" sz="2600" dirty="0" err="1"/>
              <a:t>Kata</a:t>
            </a:r>
            <a:r>
              <a:rPr lang="en-US" sz="2600" dirty="0"/>
              <a:t> </a:t>
            </a:r>
            <a:r>
              <a:rPr lang="en-US" sz="2600" dirty="0" err="1"/>
              <a:t>Pancasila</a:t>
            </a:r>
            <a:r>
              <a:rPr lang="en-US" sz="2600" dirty="0"/>
              <a:t> </a:t>
            </a:r>
            <a:r>
              <a:rPr lang="en-US" sz="2600" dirty="0" err="1"/>
              <a:t>berasal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bahasa</a:t>
            </a:r>
            <a:r>
              <a:rPr lang="en-US" sz="2600" dirty="0"/>
              <a:t> </a:t>
            </a:r>
            <a:r>
              <a:rPr lang="en-US" sz="2600" dirty="0" err="1"/>
              <a:t>Sansekerta</a:t>
            </a:r>
            <a:r>
              <a:rPr lang="en-US" sz="2600" dirty="0"/>
              <a:t>, yang </a:t>
            </a:r>
            <a:r>
              <a:rPr lang="en-US" sz="2600" dirty="0" err="1"/>
              <a:t>terdiri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kata</a:t>
            </a:r>
            <a:r>
              <a:rPr lang="en-US" sz="2600" dirty="0"/>
              <a:t> “</a:t>
            </a:r>
            <a:r>
              <a:rPr lang="en-US" sz="2600" dirty="0" err="1"/>
              <a:t>Panca</a:t>
            </a:r>
            <a:r>
              <a:rPr lang="en-US" sz="2600" dirty="0"/>
              <a:t>” </a:t>
            </a:r>
            <a:r>
              <a:rPr lang="en-US" sz="2600" dirty="0" err="1"/>
              <a:t>dan</a:t>
            </a:r>
            <a:r>
              <a:rPr lang="en-US" sz="2600" dirty="0"/>
              <a:t> “</a:t>
            </a:r>
            <a:r>
              <a:rPr lang="en-US" sz="2600" dirty="0" err="1"/>
              <a:t>Syila</a:t>
            </a:r>
            <a:r>
              <a:rPr lang="en-US" sz="2600" dirty="0"/>
              <a:t>” (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vokal</a:t>
            </a:r>
            <a:r>
              <a:rPr lang="en-US" sz="2600" dirty="0"/>
              <a:t> I </a:t>
            </a:r>
            <a:r>
              <a:rPr lang="en-US" sz="2600" dirty="0" err="1"/>
              <a:t>pendek</a:t>
            </a:r>
            <a:r>
              <a:rPr lang="en-US" sz="2600" dirty="0"/>
              <a:t>), yang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dirty="0" err="1"/>
              <a:t>makna</a:t>
            </a:r>
            <a:r>
              <a:rPr lang="en-US" sz="2600" dirty="0"/>
              <a:t> </a:t>
            </a:r>
            <a:r>
              <a:rPr lang="en-US" sz="2600" dirty="0" err="1"/>
              <a:t>leksikal</a:t>
            </a:r>
            <a:r>
              <a:rPr lang="en-US" sz="2600" dirty="0"/>
              <a:t> </a:t>
            </a:r>
            <a:r>
              <a:rPr lang="en-US" sz="2600" b="1" i="1" dirty="0"/>
              <a:t>“</a:t>
            </a:r>
            <a:r>
              <a:rPr lang="en-US" sz="2600" b="1" i="1" dirty="0" err="1"/>
              <a:t>berbatu</a:t>
            </a:r>
            <a:r>
              <a:rPr lang="en-US" sz="2600" b="1" i="1" dirty="0"/>
              <a:t> </a:t>
            </a:r>
            <a:r>
              <a:rPr lang="en-US" sz="2600" b="1" i="1" dirty="0" err="1"/>
              <a:t>sendi</a:t>
            </a:r>
            <a:r>
              <a:rPr lang="en-US" sz="2600" b="1" i="1" dirty="0"/>
              <a:t> lima”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harfiah</a:t>
            </a:r>
            <a:r>
              <a:rPr lang="en-US" sz="2600" dirty="0"/>
              <a:t> </a:t>
            </a:r>
            <a:r>
              <a:rPr lang="en-US" sz="2600" b="1" i="1" dirty="0"/>
              <a:t>“</a:t>
            </a:r>
            <a:r>
              <a:rPr lang="en-US" sz="2600" b="1" i="1" dirty="0" err="1"/>
              <a:t>dasar</a:t>
            </a:r>
            <a:r>
              <a:rPr lang="en-US" sz="2600" b="1" i="1" dirty="0"/>
              <a:t> yang </a:t>
            </a:r>
            <a:r>
              <a:rPr lang="en-US" sz="2600" b="1" i="1" dirty="0" err="1"/>
              <a:t>memiliki</a:t>
            </a:r>
            <a:r>
              <a:rPr lang="en-US" sz="2600" b="1" i="1" dirty="0"/>
              <a:t> lima </a:t>
            </a:r>
            <a:r>
              <a:rPr lang="en-US" sz="2600" b="1" i="1" dirty="0" err="1"/>
              <a:t>unsur</a:t>
            </a:r>
            <a:r>
              <a:rPr lang="en-US" sz="2600" b="1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0704" y="648846"/>
            <a:ext cx="7735837" cy="2246769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 err="1"/>
              <a:t>Pengertian</a:t>
            </a:r>
            <a:r>
              <a:rPr lang="en-US" sz="2000" b="1" dirty="0"/>
              <a:t> </a:t>
            </a:r>
            <a:r>
              <a:rPr lang="en-US" sz="2000" b="1" dirty="0" err="1"/>
              <a:t>Pancasila</a:t>
            </a:r>
            <a:r>
              <a:rPr lang="en-US" sz="2000" b="1" dirty="0"/>
              <a:t> </a:t>
            </a:r>
            <a:r>
              <a:rPr lang="en-US" sz="2000" b="1" dirty="0" err="1"/>
              <a:t>secara</a:t>
            </a:r>
            <a:r>
              <a:rPr lang="en-US" sz="2000" b="1" dirty="0"/>
              <a:t> </a:t>
            </a:r>
            <a:r>
              <a:rPr lang="en-US" sz="2000" b="1" dirty="0" err="1"/>
              <a:t>Historis</a:t>
            </a:r>
            <a:endParaRPr lang="en-US" sz="2000" b="1" dirty="0"/>
          </a:p>
          <a:p>
            <a:pPr algn="just" eaLnBrk="1" hangingPunct="1">
              <a:spcBef>
                <a:spcPct val="50000"/>
              </a:spcBef>
            </a:pP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historis</a:t>
            </a:r>
            <a:r>
              <a:rPr lang="en-US" sz="2000" dirty="0"/>
              <a:t> </a:t>
            </a:r>
            <a:r>
              <a:rPr lang="en-US" sz="2000" dirty="0" err="1"/>
              <a:t>perumusan</a:t>
            </a:r>
            <a:r>
              <a:rPr lang="en-US" sz="2000" dirty="0"/>
              <a:t> </a:t>
            </a:r>
            <a:r>
              <a:rPr lang="en-US" sz="2000" dirty="0" err="1"/>
              <a:t>Pancasila</a:t>
            </a:r>
            <a:r>
              <a:rPr lang="en-US" sz="2000" dirty="0"/>
              <a:t> </a:t>
            </a:r>
            <a:r>
              <a:rPr lang="en-US" sz="2000" dirty="0" err="1"/>
              <a:t>diawali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sidang</a:t>
            </a:r>
            <a:r>
              <a:rPr lang="en-US" sz="2000" dirty="0"/>
              <a:t> BPUPKI </a:t>
            </a:r>
            <a:r>
              <a:rPr lang="en-US" sz="2000" dirty="0" err="1"/>
              <a:t>pertama</a:t>
            </a:r>
            <a:r>
              <a:rPr lang="en-US" sz="2000" dirty="0"/>
              <a:t>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000" dirty="0" err="1"/>
              <a:t>Ketua</a:t>
            </a:r>
            <a:r>
              <a:rPr lang="en-US" sz="2000" dirty="0"/>
              <a:t> </a:t>
            </a:r>
            <a:r>
              <a:rPr lang="en-US" sz="2000" dirty="0" err="1"/>
              <a:t>Sidang</a:t>
            </a:r>
            <a:r>
              <a:rPr lang="en-US" sz="2000" dirty="0"/>
              <a:t> BPUPKI dr. </a:t>
            </a:r>
            <a:r>
              <a:rPr lang="en-US" sz="2000" dirty="0" err="1"/>
              <a:t>Radjiman</a:t>
            </a:r>
            <a:r>
              <a:rPr lang="en-US" sz="2000" dirty="0"/>
              <a:t> </a:t>
            </a:r>
            <a:r>
              <a:rPr lang="en-US" sz="2000" dirty="0" err="1"/>
              <a:t>Widyodiningrat</a:t>
            </a:r>
            <a:r>
              <a:rPr lang="en-US" sz="2000" dirty="0"/>
              <a:t>, </a:t>
            </a:r>
            <a:r>
              <a:rPr lang="en-US" sz="2000" dirty="0" err="1"/>
              <a:t>mengajukan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“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calon</a:t>
            </a:r>
            <a:r>
              <a:rPr lang="en-US" sz="2000" dirty="0"/>
              <a:t> </a:t>
            </a:r>
            <a:r>
              <a:rPr lang="en-US" sz="2000" dirty="0" err="1"/>
              <a:t>rumusan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</a:t>
            </a:r>
            <a:r>
              <a:rPr lang="en-US" sz="2000" dirty="0" err="1"/>
              <a:t>negara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dibentuk</a:t>
            </a:r>
            <a:r>
              <a:rPr lang="en-US" sz="2000" dirty="0"/>
              <a:t>”.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577982" y="3127593"/>
            <a:ext cx="8497888" cy="364715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</a:pPr>
            <a:r>
              <a:rPr lang="en-US" sz="2200" dirty="0" err="1"/>
              <a:t>Kemudian</a:t>
            </a:r>
            <a:r>
              <a:rPr lang="en-US" sz="2200" dirty="0"/>
              <a:t> </a:t>
            </a:r>
            <a:r>
              <a:rPr lang="en-US" sz="2200" dirty="0" err="1"/>
              <a:t>tampilah</a:t>
            </a:r>
            <a:r>
              <a:rPr lang="en-US" sz="2200" dirty="0"/>
              <a:t> </a:t>
            </a:r>
            <a:r>
              <a:rPr lang="en-US" sz="2200" dirty="0" err="1"/>
              <a:t>tiga</a:t>
            </a:r>
            <a:r>
              <a:rPr lang="en-US" sz="2200" dirty="0"/>
              <a:t> </a:t>
            </a:r>
            <a:r>
              <a:rPr lang="en-US" sz="2200" dirty="0" err="1"/>
              <a:t>orang</a:t>
            </a:r>
            <a:r>
              <a:rPr lang="en-US" sz="2200" dirty="0"/>
              <a:t> </a:t>
            </a:r>
            <a:r>
              <a:rPr lang="en-US" sz="2200" dirty="0" err="1"/>
              <a:t>pembicara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 : Mr. Mohammad </a:t>
            </a:r>
            <a:r>
              <a:rPr lang="en-US" sz="2200" dirty="0" err="1"/>
              <a:t>Yamin</a:t>
            </a:r>
            <a:r>
              <a:rPr lang="en-US" sz="2200" dirty="0"/>
              <a:t>, </a:t>
            </a:r>
            <a:r>
              <a:rPr lang="en-US" sz="2200" dirty="0" err="1"/>
              <a:t>Soepomo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Soekarno</a:t>
            </a:r>
            <a:r>
              <a:rPr lang="en-US" sz="2200" dirty="0"/>
              <a:t>.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200" b="1" dirty="0"/>
              <a:t>Mr. Mohammad </a:t>
            </a:r>
            <a:r>
              <a:rPr lang="en-US" sz="2200" b="1" dirty="0" err="1"/>
              <a:t>Yamin</a:t>
            </a:r>
            <a:r>
              <a:rPr lang="en-US" sz="2200" b="1" dirty="0"/>
              <a:t> (29 Mei 1945)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200" dirty="0"/>
              <a:t>	</a:t>
            </a:r>
            <a:r>
              <a:rPr lang="en-US" sz="2200" dirty="0" err="1"/>
              <a:t>Pidato</a:t>
            </a:r>
            <a:r>
              <a:rPr lang="en-US" sz="2200" dirty="0"/>
              <a:t> Mr. M. </a:t>
            </a:r>
            <a:r>
              <a:rPr lang="en-US" sz="2200" dirty="0" err="1"/>
              <a:t>Yamin</a:t>
            </a:r>
            <a:r>
              <a:rPr lang="en-US" sz="2200" dirty="0"/>
              <a:t> </a:t>
            </a:r>
            <a:r>
              <a:rPr lang="en-US" sz="2200" dirty="0" err="1"/>
              <a:t>berisikan</a:t>
            </a:r>
            <a:r>
              <a:rPr lang="en-US" sz="2200" dirty="0"/>
              <a:t> lima </a:t>
            </a:r>
            <a:r>
              <a:rPr lang="en-US" sz="2200" dirty="0" err="1"/>
              <a:t>asas</a:t>
            </a:r>
            <a:r>
              <a:rPr lang="en-US" sz="2200" dirty="0"/>
              <a:t> </a:t>
            </a:r>
            <a:r>
              <a:rPr lang="en-US" sz="2200" dirty="0" err="1"/>
              <a:t>dasar</a:t>
            </a:r>
            <a:r>
              <a:rPr lang="en-US" sz="2200" dirty="0"/>
              <a:t> </a:t>
            </a:r>
            <a:r>
              <a:rPr lang="en-US" sz="2200" dirty="0" err="1"/>
              <a:t>negara</a:t>
            </a:r>
            <a:r>
              <a:rPr lang="en-US" sz="2200" dirty="0"/>
              <a:t> Indonesia </a:t>
            </a:r>
            <a:r>
              <a:rPr lang="en-US" sz="2200" dirty="0" err="1"/>
              <a:t>Merdeka</a:t>
            </a:r>
            <a:r>
              <a:rPr lang="en-US" sz="2200" dirty="0"/>
              <a:t> yang </a:t>
            </a:r>
            <a:r>
              <a:rPr lang="en-US" sz="2200" dirty="0" err="1"/>
              <a:t>diidam-idamkan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: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200" dirty="0"/>
              <a:t>	a. </a:t>
            </a:r>
            <a:r>
              <a:rPr lang="en-US" sz="2200" dirty="0" err="1"/>
              <a:t>Peri</a:t>
            </a:r>
            <a:r>
              <a:rPr lang="en-US" sz="2200" dirty="0"/>
              <a:t> </a:t>
            </a:r>
            <a:r>
              <a:rPr lang="en-US" sz="2200" dirty="0" err="1"/>
              <a:t>Kebangsaan</a:t>
            </a:r>
            <a:endParaRPr lang="en-US" sz="2200" dirty="0"/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200" dirty="0"/>
              <a:t>	b. </a:t>
            </a:r>
            <a:r>
              <a:rPr lang="en-US" sz="2200" dirty="0" err="1"/>
              <a:t>Peri</a:t>
            </a:r>
            <a:r>
              <a:rPr lang="en-US" sz="2200" dirty="0"/>
              <a:t> </a:t>
            </a:r>
            <a:r>
              <a:rPr lang="en-US" sz="2200" dirty="0" err="1"/>
              <a:t>Kemanusiaan</a:t>
            </a:r>
            <a:endParaRPr lang="en-US" sz="2200" dirty="0"/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200" dirty="0"/>
              <a:t>	c. </a:t>
            </a:r>
            <a:r>
              <a:rPr lang="en-US" sz="2200" dirty="0" err="1"/>
              <a:t>Peri</a:t>
            </a:r>
            <a:r>
              <a:rPr lang="en-US" sz="2200" dirty="0"/>
              <a:t> </a:t>
            </a:r>
            <a:r>
              <a:rPr lang="en-US" sz="2200" dirty="0" err="1"/>
              <a:t>Ketuhanan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24088" y="1370916"/>
            <a:ext cx="8424862" cy="5001369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200" b="1" dirty="0"/>
              <a:t>	d. </a:t>
            </a:r>
            <a:r>
              <a:rPr lang="en-US" sz="2200" b="1" dirty="0" err="1"/>
              <a:t>Peri</a:t>
            </a:r>
            <a:r>
              <a:rPr lang="en-US" sz="2200" b="1" dirty="0"/>
              <a:t> </a:t>
            </a:r>
            <a:r>
              <a:rPr lang="en-US" sz="2200" b="1" dirty="0" err="1"/>
              <a:t>Kerakyatan</a:t>
            </a:r>
            <a:endParaRPr lang="en-US" sz="2200" b="1" dirty="0"/>
          </a:p>
          <a:p>
            <a:pPr algn="just" eaLnBrk="1" hangingPunct="1">
              <a:spcBef>
                <a:spcPct val="50000"/>
              </a:spcBef>
            </a:pPr>
            <a:r>
              <a:rPr lang="en-US" sz="2200" b="1" dirty="0"/>
              <a:t>	e. </a:t>
            </a:r>
            <a:r>
              <a:rPr lang="en-US" sz="2200" b="1" dirty="0" err="1"/>
              <a:t>Kesejahteraan</a:t>
            </a:r>
            <a:r>
              <a:rPr lang="en-US" sz="2200" b="1" dirty="0"/>
              <a:t> Rakyat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200" b="1" dirty="0" err="1"/>
              <a:t>Setelah</a:t>
            </a:r>
            <a:r>
              <a:rPr lang="en-US" sz="2200" b="1" dirty="0"/>
              <a:t> </a:t>
            </a:r>
            <a:r>
              <a:rPr lang="en-US" sz="2200" b="1" dirty="0" err="1"/>
              <a:t>berpidato</a:t>
            </a:r>
            <a:r>
              <a:rPr lang="en-US" sz="2200" b="1" dirty="0"/>
              <a:t> M. </a:t>
            </a:r>
            <a:r>
              <a:rPr lang="en-US" sz="2200" b="1" dirty="0" err="1"/>
              <a:t>Yamin</a:t>
            </a:r>
            <a:r>
              <a:rPr lang="en-US" sz="2200" b="1" dirty="0"/>
              <a:t> </a:t>
            </a:r>
            <a:r>
              <a:rPr lang="en-US" sz="2200" b="1" dirty="0" err="1"/>
              <a:t>menyampaikan</a:t>
            </a:r>
            <a:r>
              <a:rPr lang="en-US" sz="2200" b="1" dirty="0"/>
              <a:t> </a:t>
            </a:r>
            <a:r>
              <a:rPr lang="en-US" sz="2200" b="1" dirty="0" err="1"/>
              <a:t>usul</a:t>
            </a:r>
            <a:r>
              <a:rPr lang="en-US" sz="2200" b="1" dirty="0"/>
              <a:t> </a:t>
            </a:r>
            <a:r>
              <a:rPr lang="en-US" sz="2200" b="1" dirty="0" err="1"/>
              <a:t>tertulis</a:t>
            </a:r>
            <a:r>
              <a:rPr lang="en-US" sz="2200" b="1" dirty="0"/>
              <a:t> </a:t>
            </a:r>
            <a:r>
              <a:rPr lang="en-US" sz="2200" b="1" dirty="0" err="1"/>
              <a:t>tentang</a:t>
            </a:r>
            <a:r>
              <a:rPr lang="en-US" sz="2200" b="1" dirty="0"/>
              <a:t> </a:t>
            </a:r>
            <a:r>
              <a:rPr lang="en-US" sz="2200" b="1" dirty="0" err="1"/>
              <a:t>rancangan</a:t>
            </a:r>
            <a:r>
              <a:rPr lang="en-US" sz="2200" b="1" dirty="0"/>
              <a:t> UUD RI, </a:t>
            </a:r>
            <a:r>
              <a:rPr lang="en-US" sz="2200" b="1" dirty="0" err="1"/>
              <a:t>dalam</a:t>
            </a:r>
            <a:r>
              <a:rPr lang="en-US" sz="2200" b="1" dirty="0"/>
              <a:t> </a:t>
            </a:r>
            <a:r>
              <a:rPr lang="en-US" sz="2200" b="1" dirty="0" err="1"/>
              <a:t>pembukaan</a:t>
            </a:r>
            <a:r>
              <a:rPr lang="en-US" sz="2200" b="1" dirty="0"/>
              <a:t> </a:t>
            </a:r>
            <a:r>
              <a:rPr lang="en-US" sz="2200" b="1" dirty="0" err="1"/>
              <a:t>rancangan</a:t>
            </a:r>
            <a:r>
              <a:rPr lang="en-US" sz="2200" b="1" dirty="0"/>
              <a:t> UUD </a:t>
            </a:r>
            <a:r>
              <a:rPr lang="en-US" sz="2200" b="1" dirty="0" err="1"/>
              <a:t>tercantum</a:t>
            </a:r>
            <a:r>
              <a:rPr lang="en-US" sz="2200" b="1" dirty="0"/>
              <a:t> </a:t>
            </a:r>
            <a:r>
              <a:rPr lang="en-US" sz="2200" b="1" dirty="0" err="1"/>
              <a:t>rumusan</a:t>
            </a:r>
            <a:r>
              <a:rPr lang="en-US" sz="2200" b="1" dirty="0"/>
              <a:t> lima </a:t>
            </a:r>
            <a:r>
              <a:rPr lang="en-US" sz="2200" b="1" dirty="0" err="1"/>
              <a:t>asas</a:t>
            </a:r>
            <a:r>
              <a:rPr lang="en-US" sz="2200" b="1" dirty="0"/>
              <a:t> </a:t>
            </a:r>
            <a:r>
              <a:rPr lang="en-US" sz="2200" b="1" dirty="0" err="1"/>
              <a:t>dasar</a:t>
            </a:r>
            <a:r>
              <a:rPr lang="en-US" sz="2200" b="1" dirty="0"/>
              <a:t> </a:t>
            </a:r>
            <a:r>
              <a:rPr lang="en-US" sz="2200" b="1" dirty="0" err="1"/>
              <a:t>negara</a:t>
            </a:r>
            <a:r>
              <a:rPr lang="en-US" sz="2200" b="1" dirty="0"/>
              <a:t> yang </a:t>
            </a:r>
            <a:r>
              <a:rPr lang="en-US" sz="2200" b="1" dirty="0" err="1"/>
              <a:t>rumusannya</a:t>
            </a:r>
            <a:r>
              <a:rPr lang="en-US" sz="2200" b="1" dirty="0"/>
              <a:t>:</a:t>
            </a:r>
          </a:p>
          <a:p>
            <a:pPr algn="just" eaLnBrk="1" hangingPunct="1">
              <a:spcBef>
                <a:spcPct val="50000"/>
              </a:spcBef>
              <a:buFontTx/>
              <a:buAutoNum type="alphaLcPeriod"/>
            </a:pPr>
            <a:r>
              <a:rPr lang="en-US" sz="2200" b="1" dirty="0" err="1"/>
              <a:t>Ketuhanan</a:t>
            </a:r>
            <a:r>
              <a:rPr lang="en-US" sz="2200" b="1" dirty="0"/>
              <a:t> Yang </a:t>
            </a:r>
            <a:r>
              <a:rPr lang="en-US" sz="2200" b="1" dirty="0" err="1"/>
              <a:t>Maha</a:t>
            </a:r>
            <a:r>
              <a:rPr lang="en-US" sz="2200" b="1" dirty="0"/>
              <a:t> </a:t>
            </a:r>
            <a:r>
              <a:rPr lang="en-US" sz="2200" b="1" dirty="0" err="1"/>
              <a:t>Esa</a:t>
            </a:r>
            <a:endParaRPr lang="en-US" sz="2200" b="1" dirty="0"/>
          </a:p>
          <a:p>
            <a:pPr algn="just" eaLnBrk="1" hangingPunct="1">
              <a:spcBef>
                <a:spcPct val="50000"/>
              </a:spcBef>
              <a:buFontTx/>
              <a:buAutoNum type="alphaLcPeriod"/>
            </a:pPr>
            <a:r>
              <a:rPr lang="en-US" sz="2200" b="1" dirty="0" err="1"/>
              <a:t>Kebangsaan</a:t>
            </a:r>
            <a:r>
              <a:rPr lang="en-US" sz="2200" b="1" dirty="0"/>
              <a:t> </a:t>
            </a:r>
            <a:r>
              <a:rPr lang="en-US" sz="2200" b="1" dirty="0" err="1"/>
              <a:t>persatuan</a:t>
            </a:r>
            <a:r>
              <a:rPr lang="en-US" sz="2200" b="1" dirty="0"/>
              <a:t> Indonesia</a:t>
            </a:r>
          </a:p>
          <a:p>
            <a:pPr algn="just" eaLnBrk="1" hangingPunct="1">
              <a:spcBef>
                <a:spcPct val="50000"/>
              </a:spcBef>
              <a:buFontTx/>
              <a:buAutoNum type="alphaLcPeriod"/>
            </a:pPr>
            <a:r>
              <a:rPr lang="en-US" sz="2200" b="1" dirty="0"/>
              <a:t>Rasa </a:t>
            </a:r>
            <a:r>
              <a:rPr lang="en-US" sz="2200" b="1" dirty="0" err="1"/>
              <a:t>Kemanusiaan</a:t>
            </a:r>
            <a:r>
              <a:rPr lang="en-US" sz="2200" b="1" dirty="0"/>
              <a:t> yang </a:t>
            </a:r>
            <a:r>
              <a:rPr lang="en-US" sz="2200" b="1" dirty="0" err="1"/>
              <a:t>adil</a:t>
            </a:r>
            <a:r>
              <a:rPr lang="en-US" sz="2200" b="1" dirty="0"/>
              <a:t> </a:t>
            </a:r>
            <a:r>
              <a:rPr lang="en-US" sz="2200" b="1" dirty="0" err="1"/>
              <a:t>dan</a:t>
            </a:r>
            <a:r>
              <a:rPr lang="en-US" sz="2200" b="1" dirty="0"/>
              <a:t> </a:t>
            </a:r>
            <a:r>
              <a:rPr lang="en-US" sz="2200" b="1" dirty="0" err="1"/>
              <a:t>beradab</a:t>
            </a:r>
            <a:endParaRPr lang="en-US" sz="2200" b="1" dirty="0"/>
          </a:p>
          <a:p>
            <a:pPr algn="just" eaLnBrk="1" hangingPunct="1">
              <a:spcBef>
                <a:spcPct val="50000"/>
              </a:spcBef>
              <a:buFontTx/>
              <a:buAutoNum type="alphaLcPeriod"/>
            </a:pPr>
            <a:r>
              <a:rPr lang="en-US" sz="2200" b="1" dirty="0" err="1"/>
              <a:t>Kerakyatan</a:t>
            </a:r>
            <a:r>
              <a:rPr lang="en-US" sz="2200" b="1" dirty="0"/>
              <a:t> yang </a:t>
            </a:r>
            <a:r>
              <a:rPr lang="en-US" sz="2200" b="1" dirty="0" err="1"/>
              <a:t>dipimpin</a:t>
            </a:r>
            <a:r>
              <a:rPr lang="en-US" sz="2200" b="1" dirty="0"/>
              <a:t> </a:t>
            </a:r>
            <a:r>
              <a:rPr lang="en-US" sz="2200" b="1" dirty="0" err="1"/>
              <a:t>oleh</a:t>
            </a:r>
            <a:r>
              <a:rPr lang="en-US" sz="2200" b="1" dirty="0"/>
              <a:t> </a:t>
            </a:r>
            <a:r>
              <a:rPr lang="en-US" sz="2200" b="1" dirty="0" err="1"/>
              <a:t>hikmat</a:t>
            </a:r>
            <a:r>
              <a:rPr lang="en-US" sz="2200" b="1" dirty="0"/>
              <a:t> </a:t>
            </a:r>
            <a:r>
              <a:rPr lang="en-US" sz="2200" b="1" dirty="0" err="1"/>
              <a:t>kebijaksanaan</a:t>
            </a:r>
            <a:r>
              <a:rPr lang="en-US" sz="2200" b="1" dirty="0"/>
              <a:t> </a:t>
            </a:r>
            <a:r>
              <a:rPr lang="en-US" sz="2200" b="1" dirty="0" err="1"/>
              <a:t>dalam</a:t>
            </a:r>
            <a:r>
              <a:rPr lang="en-US" sz="2200" b="1" dirty="0"/>
              <a:t> </a:t>
            </a:r>
            <a:r>
              <a:rPr lang="en-US" sz="2200" b="1" dirty="0" err="1"/>
              <a:t>permusyawaratan</a:t>
            </a:r>
            <a:r>
              <a:rPr lang="en-US" sz="2200" b="1" dirty="0"/>
              <a:t> </a:t>
            </a:r>
            <a:r>
              <a:rPr lang="en-US" sz="2200" b="1" dirty="0" err="1"/>
              <a:t>perwakilan</a:t>
            </a:r>
            <a:endParaRPr lang="en-US" sz="2200" b="1" dirty="0"/>
          </a:p>
          <a:p>
            <a:pPr algn="just" eaLnBrk="1" hangingPunct="1">
              <a:spcBef>
                <a:spcPct val="50000"/>
              </a:spcBef>
              <a:buFontTx/>
              <a:buAutoNum type="alphaLcPeriod"/>
            </a:pPr>
            <a:r>
              <a:rPr lang="en-US" sz="2200" b="1" dirty="0" err="1"/>
              <a:t>Keadilan</a:t>
            </a:r>
            <a:r>
              <a:rPr lang="en-US" sz="2200" b="1" dirty="0"/>
              <a:t> </a:t>
            </a:r>
            <a:r>
              <a:rPr lang="en-US" sz="2200" b="1" dirty="0" err="1"/>
              <a:t>sosial</a:t>
            </a:r>
            <a:r>
              <a:rPr lang="en-US" sz="2200" b="1" dirty="0"/>
              <a:t> </a:t>
            </a:r>
            <a:r>
              <a:rPr lang="en-US" sz="2200" b="1" dirty="0" err="1"/>
              <a:t>bagi</a:t>
            </a:r>
            <a:r>
              <a:rPr lang="en-US" sz="2200" b="1" dirty="0"/>
              <a:t> </a:t>
            </a:r>
            <a:r>
              <a:rPr lang="en-US" sz="2200" b="1" dirty="0" err="1"/>
              <a:t>seluruh</a:t>
            </a:r>
            <a:r>
              <a:rPr lang="en-US" sz="2200" b="1" dirty="0"/>
              <a:t> </a:t>
            </a:r>
            <a:r>
              <a:rPr lang="en-US" sz="2200" b="1" dirty="0" err="1"/>
              <a:t>rakyat</a:t>
            </a:r>
            <a:r>
              <a:rPr lang="en-US" sz="2200" b="1" dirty="0"/>
              <a:t> Indonesia.</a:t>
            </a:r>
          </a:p>
        </p:txBody>
      </p:sp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05240" y="1216439"/>
            <a:ext cx="10072466" cy="53399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AutoNum type="arabicPeriod" startAt="2"/>
            </a:pPr>
            <a:r>
              <a:rPr lang="en-US" sz="2200" b="1" dirty="0"/>
              <a:t>Prof. Dr. </a:t>
            </a:r>
            <a:r>
              <a:rPr lang="en-US" sz="2200" b="1" dirty="0" err="1"/>
              <a:t>Soepomo</a:t>
            </a:r>
            <a:r>
              <a:rPr lang="en-US" sz="2200" b="1" dirty="0"/>
              <a:t>, SH. (31 Mei 1945)</a:t>
            </a:r>
          </a:p>
          <a:p>
            <a:pPr marL="342900" indent="-342900" algn="just" eaLnBrk="1" hangingPunct="1">
              <a:spcBef>
                <a:spcPct val="50000"/>
              </a:spcBef>
            </a:pPr>
            <a:r>
              <a:rPr lang="en-US" sz="2200" dirty="0"/>
              <a:t>	Prof. </a:t>
            </a:r>
            <a:r>
              <a:rPr lang="en-US" sz="2200" dirty="0" err="1"/>
              <a:t>Soepomo</a:t>
            </a:r>
            <a:r>
              <a:rPr lang="en-US" sz="2200" dirty="0"/>
              <a:t> </a:t>
            </a:r>
            <a:r>
              <a:rPr lang="en-US" sz="2200" dirty="0" err="1"/>
              <a:t>mengemukakan</a:t>
            </a:r>
            <a:r>
              <a:rPr lang="en-US" sz="2200" dirty="0"/>
              <a:t> </a:t>
            </a:r>
            <a:r>
              <a:rPr lang="id-ID" sz="2200" dirty="0"/>
              <a:t>5 (lima) usulan dasar negara, yaitu paham negara kesatuan, perhubungan agama dengan negara, sistem badan permusyawaratan, sosialisasi negara dan hubungan antar bangsa. Disamping itu menyampaikan tentang </a:t>
            </a:r>
            <a:r>
              <a:rPr lang="en-US" sz="2200" dirty="0" err="1"/>
              <a:t>teori-teori</a:t>
            </a:r>
            <a:r>
              <a:rPr lang="en-US" sz="2200" dirty="0"/>
              <a:t> </a:t>
            </a:r>
            <a:r>
              <a:rPr lang="en-US" sz="2200" dirty="0" err="1"/>
              <a:t>negara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berikut</a:t>
            </a:r>
            <a:r>
              <a:rPr lang="en-US" sz="2200" dirty="0"/>
              <a:t>:</a:t>
            </a:r>
          </a:p>
          <a:p>
            <a:pPr marL="342900" indent="-342900" algn="just" eaLnBrk="1" hangingPunct="1">
              <a:spcBef>
                <a:spcPct val="50000"/>
              </a:spcBef>
            </a:pPr>
            <a:r>
              <a:rPr lang="en-US" sz="2200" b="1" i="1" dirty="0"/>
              <a:t>	a.  </a:t>
            </a:r>
            <a:r>
              <a:rPr lang="en-US" sz="2200" b="1" i="1" dirty="0" err="1"/>
              <a:t>Teori</a:t>
            </a:r>
            <a:r>
              <a:rPr lang="en-US" sz="2200" b="1" i="1" dirty="0"/>
              <a:t> </a:t>
            </a:r>
            <a:r>
              <a:rPr lang="en-US" sz="2200" b="1" i="1" dirty="0" err="1"/>
              <a:t>negara</a:t>
            </a:r>
            <a:r>
              <a:rPr lang="en-US" sz="2200" b="1" i="1" dirty="0"/>
              <a:t> </a:t>
            </a:r>
            <a:r>
              <a:rPr lang="en-US" sz="2200" b="1" i="1" dirty="0" err="1"/>
              <a:t>perseorangan</a:t>
            </a:r>
            <a:r>
              <a:rPr lang="en-US" sz="2200" b="1" i="1" dirty="0"/>
              <a:t> (</a:t>
            </a:r>
            <a:r>
              <a:rPr lang="en-US" sz="2200" b="1" i="1" dirty="0" err="1"/>
              <a:t>individualis</a:t>
            </a:r>
            <a:r>
              <a:rPr lang="en-US" sz="2200" dirty="0"/>
              <a:t>), </a:t>
            </a:r>
            <a:r>
              <a:rPr lang="en-US" sz="2200" dirty="0" err="1"/>
              <a:t>menurut</a:t>
            </a:r>
            <a:r>
              <a:rPr lang="en-US" sz="2200" dirty="0"/>
              <a:t> </a:t>
            </a:r>
            <a:r>
              <a:rPr lang="en-US" sz="2200" dirty="0" err="1"/>
              <a:t>paham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negara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masyarakat</a:t>
            </a:r>
            <a:r>
              <a:rPr lang="en-US" sz="2200" dirty="0"/>
              <a:t> </a:t>
            </a:r>
            <a:r>
              <a:rPr lang="en-US" sz="2200" dirty="0" err="1"/>
              <a:t>hukum</a:t>
            </a:r>
            <a:r>
              <a:rPr lang="en-US" sz="2200" dirty="0"/>
              <a:t> (legal society) yang </a:t>
            </a:r>
            <a:r>
              <a:rPr lang="en-US" sz="2200" dirty="0" err="1"/>
              <a:t>disusun</a:t>
            </a:r>
            <a:r>
              <a:rPr lang="en-US" sz="2200" dirty="0"/>
              <a:t> </a:t>
            </a:r>
            <a:r>
              <a:rPr lang="en-US" sz="2200" dirty="0" err="1"/>
              <a:t>atas</a:t>
            </a:r>
            <a:r>
              <a:rPr lang="en-US" sz="2200" dirty="0"/>
              <a:t> </a:t>
            </a:r>
            <a:r>
              <a:rPr lang="en-US" sz="2200" dirty="0" err="1"/>
              <a:t>kontrak</a:t>
            </a:r>
            <a:r>
              <a:rPr lang="en-US" sz="2200" dirty="0"/>
              <a:t> </a:t>
            </a:r>
            <a:r>
              <a:rPr lang="en-US" sz="2200" dirty="0" err="1"/>
              <a:t>antara</a:t>
            </a:r>
            <a:r>
              <a:rPr lang="en-US" sz="2200" dirty="0"/>
              <a:t> </a:t>
            </a:r>
            <a:r>
              <a:rPr lang="en-US" sz="2200" dirty="0" err="1"/>
              <a:t>seluruh</a:t>
            </a:r>
            <a:r>
              <a:rPr lang="en-US" sz="2200" dirty="0"/>
              <a:t> </a:t>
            </a:r>
            <a:r>
              <a:rPr lang="en-US" sz="2200" dirty="0" err="1"/>
              <a:t>individu</a:t>
            </a:r>
            <a:r>
              <a:rPr lang="en-US" sz="2200" dirty="0"/>
              <a:t> (contract social). </a:t>
            </a:r>
            <a:r>
              <a:rPr lang="en-US" sz="2200" dirty="0" err="1"/>
              <a:t>Paham</a:t>
            </a:r>
            <a:r>
              <a:rPr lang="en-US" sz="2200" dirty="0"/>
              <a:t> </a:t>
            </a:r>
            <a:r>
              <a:rPr lang="en-US" sz="2200" dirty="0" err="1"/>
              <a:t>negara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dianut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negara-negara</a:t>
            </a:r>
            <a:r>
              <a:rPr lang="en-US" sz="2200" dirty="0"/>
              <a:t> </a:t>
            </a:r>
            <a:r>
              <a:rPr lang="en-US" sz="2200" dirty="0" err="1"/>
              <a:t>Eropa</a:t>
            </a:r>
            <a:r>
              <a:rPr lang="en-US" sz="2200" dirty="0"/>
              <a:t> yang liberal. </a:t>
            </a:r>
            <a:r>
              <a:rPr lang="en-US" sz="2200" dirty="0" err="1"/>
              <a:t>Tokoh-tokohnya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Jean Jacques Rousseau (</a:t>
            </a:r>
            <a:r>
              <a:rPr lang="en-US" sz="2200" dirty="0" err="1"/>
              <a:t>abad</a:t>
            </a:r>
            <a:r>
              <a:rPr lang="en-US" sz="2200" dirty="0"/>
              <a:t> 18), Thomas Hobbes (</a:t>
            </a:r>
            <a:r>
              <a:rPr lang="en-US" sz="2200" dirty="0" err="1"/>
              <a:t>abad</a:t>
            </a:r>
            <a:r>
              <a:rPr lang="en-US" sz="2200" dirty="0"/>
              <a:t> 17), </a:t>
            </a:r>
            <a:r>
              <a:rPr lang="en-US" sz="2200" dirty="0" err="1"/>
              <a:t>dll</a:t>
            </a:r>
            <a:r>
              <a:rPr lang="en-US" sz="2200" dirty="0"/>
              <a:t>.</a:t>
            </a:r>
          </a:p>
          <a:p>
            <a:pPr marL="342900" indent="-342900" algn="just" eaLnBrk="1" hangingPunct="1">
              <a:spcBef>
                <a:spcPct val="50000"/>
              </a:spcBef>
            </a:pPr>
            <a:r>
              <a:rPr lang="en-US" sz="2200" dirty="0"/>
              <a:t>	</a:t>
            </a:r>
            <a:r>
              <a:rPr lang="en-US" sz="2200" b="1" i="1" dirty="0"/>
              <a:t>b. </a:t>
            </a:r>
            <a:r>
              <a:rPr lang="en-US" sz="2200" b="1" i="1" dirty="0" err="1"/>
              <a:t>Paham</a:t>
            </a:r>
            <a:r>
              <a:rPr lang="en-US" sz="2200" b="1" i="1" dirty="0"/>
              <a:t> Negara </a:t>
            </a:r>
            <a:r>
              <a:rPr lang="en-US" sz="2200" b="1" i="1" dirty="0" err="1"/>
              <a:t>Kelas</a:t>
            </a:r>
            <a:r>
              <a:rPr lang="en-US" sz="2200" b="1" i="1" dirty="0"/>
              <a:t> (Class Theory) </a:t>
            </a:r>
            <a:r>
              <a:rPr lang="en-US" sz="2200" b="1" i="1" dirty="0" err="1"/>
              <a:t>atau</a:t>
            </a:r>
            <a:r>
              <a:rPr lang="en-US" sz="2200" b="1" i="1" dirty="0"/>
              <a:t> </a:t>
            </a:r>
            <a:r>
              <a:rPr lang="en-US" sz="2200" b="1" i="1" dirty="0" err="1"/>
              <a:t>Teori</a:t>
            </a:r>
            <a:r>
              <a:rPr lang="en-US" sz="2200" b="1" i="1" dirty="0"/>
              <a:t> </a:t>
            </a:r>
            <a:r>
              <a:rPr lang="en-US" sz="2200" b="1" i="1" dirty="0" err="1"/>
              <a:t>Golongan</a:t>
            </a:r>
            <a:r>
              <a:rPr lang="en-US" sz="2200" b="1" i="1" dirty="0"/>
              <a:t>.</a:t>
            </a:r>
            <a:r>
              <a:rPr lang="en-US" sz="2200" dirty="0"/>
              <a:t> </a:t>
            </a:r>
            <a:r>
              <a:rPr lang="en-US" sz="2200" dirty="0" err="1"/>
              <a:t>Menurut</a:t>
            </a:r>
            <a:r>
              <a:rPr lang="en-US" sz="2200" dirty="0"/>
              <a:t> </a:t>
            </a:r>
            <a:r>
              <a:rPr lang="en-US" sz="2200" dirty="0" err="1"/>
              <a:t>teori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negara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alat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golongan</a:t>
            </a:r>
            <a:r>
              <a:rPr lang="en-US" sz="2200" dirty="0"/>
              <a:t> (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)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menindas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lain. </a:t>
            </a:r>
            <a:r>
              <a:rPr lang="en-US" sz="2200" dirty="0" err="1"/>
              <a:t>Teori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dianut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negara-negara</a:t>
            </a:r>
            <a:r>
              <a:rPr lang="en-US" sz="2200" dirty="0"/>
              <a:t> </a:t>
            </a:r>
            <a:r>
              <a:rPr lang="en-US" sz="2200" dirty="0" err="1"/>
              <a:t>Komunis</a:t>
            </a:r>
            <a:r>
              <a:rPr lang="en-US" sz="2200" dirty="0"/>
              <a:t>. </a:t>
            </a:r>
            <a:r>
              <a:rPr lang="en-US" sz="2200" dirty="0" err="1"/>
              <a:t>Tokoh-tokohnya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Marx, Engels </a:t>
            </a:r>
            <a:r>
              <a:rPr lang="en-US" sz="2200" dirty="0" err="1"/>
              <a:t>dan</a:t>
            </a:r>
            <a:r>
              <a:rPr lang="en-US" sz="2200" dirty="0"/>
              <a:t> Lenin.</a:t>
            </a:r>
          </a:p>
        </p:txBody>
      </p:sp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79661" y="431336"/>
            <a:ext cx="7620610" cy="2530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6800" indent="-434975" algn="just" eaLnBrk="1" hangingPunct="1">
              <a:spcBef>
                <a:spcPct val="50000"/>
              </a:spcBef>
            </a:pPr>
            <a:r>
              <a:rPr lang="en-US" sz="2000" b="1" i="1" dirty="0"/>
              <a:t>c. </a:t>
            </a:r>
            <a:r>
              <a:rPr lang="en-US" sz="2000" b="1" i="1" dirty="0" err="1"/>
              <a:t>Paham</a:t>
            </a:r>
            <a:r>
              <a:rPr lang="en-US" sz="2000" b="1" i="1" dirty="0"/>
              <a:t> Negara </a:t>
            </a:r>
            <a:r>
              <a:rPr lang="en-US" sz="2000" b="1" i="1" dirty="0" err="1"/>
              <a:t>Integralistik</a:t>
            </a:r>
            <a:r>
              <a:rPr lang="en-US" sz="2000" b="1" i="1" dirty="0"/>
              <a:t>.</a:t>
            </a:r>
            <a:r>
              <a:rPr lang="en-US" sz="2000" dirty="0"/>
              <a:t> </a:t>
            </a:r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paham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negara</a:t>
            </a:r>
            <a:r>
              <a:rPr lang="en-US" sz="2000" dirty="0"/>
              <a:t> </a:t>
            </a:r>
            <a:r>
              <a:rPr lang="en-US" sz="2000" dirty="0" err="1"/>
              <a:t>bukanlah</a:t>
            </a:r>
            <a:r>
              <a:rPr lang="en-US" sz="2000" dirty="0"/>
              <a:t> </a:t>
            </a:r>
            <a:r>
              <a:rPr lang="en-US" sz="2000" dirty="0" err="1"/>
              <a:t>menjamin</a:t>
            </a:r>
            <a:r>
              <a:rPr lang="en-US" sz="2000" dirty="0"/>
              <a:t> </a:t>
            </a:r>
            <a:r>
              <a:rPr lang="en-US" sz="2000" dirty="0" err="1"/>
              <a:t>perseorangan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golongan</a:t>
            </a:r>
            <a:r>
              <a:rPr lang="en-US" sz="2000" dirty="0"/>
              <a:t>,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menjamin</a:t>
            </a:r>
            <a:r>
              <a:rPr lang="en-US" sz="2000" dirty="0"/>
              <a:t> </a:t>
            </a:r>
            <a:r>
              <a:rPr lang="en-US" sz="2000" dirty="0" err="1"/>
              <a:t>kepentingan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seluruhnya</a:t>
            </a:r>
            <a:r>
              <a:rPr lang="en-US" sz="2000" dirty="0"/>
              <a:t> </a:t>
            </a:r>
            <a:r>
              <a:rPr lang="en-US" sz="2000" dirty="0" err="1"/>
              <a:t>sebaga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persatuan</a:t>
            </a:r>
            <a:r>
              <a:rPr lang="en-US" sz="2000" dirty="0"/>
              <a:t>. Negara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susunan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yang integral, </a:t>
            </a:r>
            <a:r>
              <a:rPr lang="en-US" sz="2000" dirty="0" err="1"/>
              <a:t>segala</a:t>
            </a:r>
            <a:r>
              <a:rPr lang="en-US" sz="2000" dirty="0"/>
              <a:t> </a:t>
            </a:r>
            <a:r>
              <a:rPr lang="en-US" sz="2000" dirty="0" err="1"/>
              <a:t>golongan</a:t>
            </a:r>
            <a:r>
              <a:rPr lang="en-US" sz="2000" dirty="0"/>
              <a:t>,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anggotanya</a:t>
            </a:r>
            <a:r>
              <a:rPr lang="en-US" sz="2000" dirty="0"/>
              <a:t>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berhubungan</a:t>
            </a:r>
            <a:r>
              <a:rPr lang="en-US" sz="2000" dirty="0"/>
              <a:t> </a:t>
            </a:r>
            <a:r>
              <a:rPr lang="en-US" sz="2000" dirty="0" err="1"/>
              <a:t>erat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kesatuan</a:t>
            </a:r>
            <a:r>
              <a:rPr lang="en-US" sz="2000" dirty="0"/>
              <a:t> </a:t>
            </a:r>
            <a:r>
              <a:rPr lang="en-US" sz="2000" dirty="0" err="1"/>
              <a:t>organis</a:t>
            </a:r>
            <a:r>
              <a:rPr lang="en-US" sz="2000" dirty="0"/>
              <a:t>. </a:t>
            </a:r>
            <a:r>
              <a:rPr lang="en-US" sz="2000" dirty="0" err="1"/>
              <a:t>Tokoh-tokohnya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: Spinoza, Adam Muller, Hegel (</a:t>
            </a:r>
            <a:r>
              <a:rPr lang="en-US" sz="2000" dirty="0" err="1"/>
              <a:t>abad</a:t>
            </a:r>
            <a:r>
              <a:rPr lang="en-US" sz="2000" dirty="0"/>
              <a:t> 18 </a:t>
            </a:r>
            <a:r>
              <a:rPr lang="en-US" sz="2000" dirty="0" err="1"/>
              <a:t>dan</a:t>
            </a:r>
            <a:r>
              <a:rPr lang="en-US" sz="2000" dirty="0"/>
              <a:t> 19).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92499" y="3141150"/>
            <a:ext cx="8569325" cy="33239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7663" indent="-347663" eaLnBrk="1" hangingPunct="1">
              <a:spcBef>
                <a:spcPct val="50000"/>
              </a:spcBef>
            </a:pPr>
            <a:r>
              <a:rPr lang="en-US" sz="2100" b="1" dirty="0"/>
              <a:t>3.  Ir. </a:t>
            </a:r>
            <a:r>
              <a:rPr lang="en-US" sz="2100" b="1" dirty="0" err="1"/>
              <a:t>Soekarno</a:t>
            </a:r>
            <a:r>
              <a:rPr lang="en-US" sz="2100" b="1" dirty="0"/>
              <a:t> (1 </a:t>
            </a:r>
            <a:r>
              <a:rPr lang="en-US" sz="2100" b="1" dirty="0" err="1"/>
              <a:t>Juni</a:t>
            </a:r>
            <a:r>
              <a:rPr lang="en-US" sz="2100" b="1" dirty="0"/>
              <a:t> 1945)</a:t>
            </a:r>
          </a:p>
          <a:p>
            <a:pPr marL="347663" indent="-347663" eaLnBrk="1" hangingPunct="1">
              <a:spcBef>
                <a:spcPct val="50000"/>
              </a:spcBef>
            </a:pPr>
            <a:r>
              <a:rPr lang="en-US" sz="2100" b="1" dirty="0"/>
              <a:t>	</a:t>
            </a:r>
            <a:r>
              <a:rPr lang="en-US" sz="2100" b="1" dirty="0" err="1"/>
              <a:t>Mengusulkan</a:t>
            </a:r>
            <a:r>
              <a:rPr lang="en-US" sz="2100" b="1" dirty="0"/>
              <a:t> </a:t>
            </a:r>
            <a:r>
              <a:rPr lang="en-US" sz="2100" b="1" dirty="0" err="1"/>
              <a:t>dasar</a:t>
            </a:r>
            <a:r>
              <a:rPr lang="en-US" sz="2100" b="1" dirty="0"/>
              <a:t> </a:t>
            </a:r>
            <a:r>
              <a:rPr lang="en-US" sz="2100" b="1" dirty="0" err="1"/>
              <a:t>negara</a:t>
            </a:r>
            <a:r>
              <a:rPr lang="en-US" sz="2100" b="1" dirty="0"/>
              <a:t> yang </a:t>
            </a:r>
            <a:r>
              <a:rPr lang="en-US" sz="2100" b="1" dirty="0" err="1"/>
              <a:t>terdiri</a:t>
            </a:r>
            <a:r>
              <a:rPr lang="en-US" sz="2100" b="1" dirty="0"/>
              <a:t> </a:t>
            </a:r>
            <a:r>
              <a:rPr lang="en-US" sz="2100" b="1" dirty="0" err="1"/>
              <a:t>atas</a:t>
            </a:r>
            <a:r>
              <a:rPr lang="en-US" sz="2100" b="1" dirty="0"/>
              <a:t> lima </a:t>
            </a:r>
            <a:r>
              <a:rPr lang="en-US" sz="2100" b="1" dirty="0" err="1"/>
              <a:t>prinsip</a:t>
            </a:r>
            <a:r>
              <a:rPr lang="en-US" sz="2100" b="1" dirty="0"/>
              <a:t>, </a:t>
            </a:r>
            <a:r>
              <a:rPr lang="en-US" sz="2100" b="1" dirty="0" err="1"/>
              <a:t>yaitu</a:t>
            </a:r>
            <a:r>
              <a:rPr lang="en-US" sz="2100" b="1" dirty="0"/>
              <a:t>:</a:t>
            </a:r>
          </a:p>
          <a:p>
            <a:pPr marL="347663" indent="-347663" eaLnBrk="1" hangingPunct="1">
              <a:spcBef>
                <a:spcPct val="50000"/>
              </a:spcBef>
            </a:pPr>
            <a:r>
              <a:rPr lang="en-US" sz="2100" b="1" dirty="0"/>
              <a:t>	1. </a:t>
            </a:r>
            <a:r>
              <a:rPr lang="en-US" sz="2100" b="1" dirty="0" err="1"/>
              <a:t>Nasionalisme</a:t>
            </a:r>
            <a:r>
              <a:rPr lang="en-US" sz="2100" b="1" dirty="0"/>
              <a:t> (</a:t>
            </a:r>
            <a:r>
              <a:rPr lang="en-US" sz="2100" b="1" dirty="0" err="1"/>
              <a:t>kebangsaan</a:t>
            </a:r>
            <a:r>
              <a:rPr lang="en-US" sz="2100" b="1" dirty="0"/>
              <a:t> Indonesia)</a:t>
            </a:r>
          </a:p>
          <a:p>
            <a:pPr marL="347663" indent="-347663" eaLnBrk="1" hangingPunct="1">
              <a:spcBef>
                <a:spcPct val="50000"/>
              </a:spcBef>
            </a:pPr>
            <a:r>
              <a:rPr lang="en-US" sz="2100" b="1" dirty="0"/>
              <a:t>	2. </a:t>
            </a:r>
            <a:r>
              <a:rPr lang="en-US" sz="2100" b="1" dirty="0" err="1"/>
              <a:t>Internasionalisme</a:t>
            </a:r>
            <a:r>
              <a:rPr lang="en-US" sz="2100" b="1" dirty="0"/>
              <a:t> (</a:t>
            </a:r>
            <a:r>
              <a:rPr lang="en-US" sz="2100" b="1" dirty="0" err="1"/>
              <a:t>peri</a:t>
            </a:r>
            <a:r>
              <a:rPr lang="en-US" sz="2100" b="1" dirty="0"/>
              <a:t> </a:t>
            </a:r>
            <a:r>
              <a:rPr lang="en-US" sz="2100" b="1" dirty="0" err="1"/>
              <a:t>kemanusiaan</a:t>
            </a:r>
            <a:r>
              <a:rPr lang="en-US" sz="2100" b="1" dirty="0"/>
              <a:t>)</a:t>
            </a:r>
          </a:p>
          <a:p>
            <a:pPr marL="347663" indent="-347663" eaLnBrk="1" hangingPunct="1">
              <a:spcBef>
                <a:spcPct val="50000"/>
              </a:spcBef>
            </a:pPr>
            <a:r>
              <a:rPr lang="en-US" sz="2100" b="1" dirty="0"/>
              <a:t>	3. </a:t>
            </a:r>
            <a:r>
              <a:rPr lang="en-US" sz="2100" b="1" dirty="0" err="1"/>
              <a:t>Mufakat</a:t>
            </a:r>
            <a:r>
              <a:rPr lang="en-US" sz="2100" b="1" dirty="0"/>
              <a:t> (</a:t>
            </a:r>
            <a:r>
              <a:rPr lang="en-US" sz="2100" b="1" dirty="0" err="1"/>
              <a:t>demokrasi</a:t>
            </a:r>
            <a:r>
              <a:rPr lang="en-US" sz="2100" b="1" dirty="0"/>
              <a:t>)</a:t>
            </a:r>
          </a:p>
          <a:p>
            <a:pPr marL="347663" indent="-347663" eaLnBrk="1" hangingPunct="1">
              <a:spcBef>
                <a:spcPct val="50000"/>
              </a:spcBef>
            </a:pPr>
            <a:r>
              <a:rPr lang="en-US" sz="2100" b="1" dirty="0"/>
              <a:t>	4. </a:t>
            </a:r>
            <a:r>
              <a:rPr lang="en-US" sz="2100" b="1" dirty="0" err="1"/>
              <a:t>Kesejahteraan</a:t>
            </a:r>
            <a:r>
              <a:rPr lang="en-US" sz="2100" b="1" dirty="0"/>
              <a:t> </a:t>
            </a:r>
            <a:r>
              <a:rPr lang="en-US" sz="2100" b="1" dirty="0" err="1"/>
              <a:t>sosial</a:t>
            </a:r>
            <a:endParaRPr lang="en-US" sz="2100" b="1" dirty="0"/>
          </a:p>
          <a:p>
            <a:pPr marL="347663" indent="-347663" eaLnBrk="1" hangingPunct="1">
              <a:spcBef>
                <a:spcPct val="50000"/>
              </a:spcBef>
            </a:pPr>
            <a:r>
              <a:rPr lang="en-US" sz="2100" b="1" dirty="0"/>
              <a:t>	5. </a:t>
            </a:r>
            <a:r>
              <a:rPr lang="en-US" sz="2100" b="1" dirty="0" err="1"/>
              <a:t>Ketuhanan</a:t>
            </a:r>
            <a:r>
              <a:rPr lang="en-US" sz="2100" b="1" dirty="0"/>
              <a:t> Yang </a:t>
            </a:r>
            <a:r>
              <a:rPr lang="en-US" sz="2100" b="1" dirty="0" err="1"/>
              <a:t>Maha</a:t>
            </a:r>
            <a:r>
              <a:rPr lang="en-US" sz="2100" b="1" dirty="0"/>
              <a:t> </a:t>
            </a:r>
            <a:r>
              <a:rPr lang="en-US" sz="2100" b="1" dirty="0" err="1"/>
              <a:t>Esa</a:t>
            </a:r>
            <a:r>
              <a:rPr lang="en-US" sz="2100" b="1" dirty="0"/>
              <a:t> (</a:t>
            </a:r>
            <a:r>
              <a:rPr lang="en-US" sz="2100" b="1" dirty="0" err="1"/>
              <a:t>Ketuhanan</a:t>
            </a:r>
            <a:r>
              <a:rPr lang="en-US" sz="2100" b="1" dirty="0"/>
              <a:t> yang </a:t>
            </a:r>
            <a:r>
              <a:rPr lang="en-US" sz="2100" b="1" dirty="0" err="1"/>
              <a:t>Berkebudayaan</a:t>
            </a:r>
            <a:r>
              <a:rPr lang="en-US" sz="21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63040" y="1304950"/>
            <a:ext cx="10226919" cy="483209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</a:pPr>
            <a:r>
              <a:rPr lang="en-US" sz="2200" b="1" dirty="0" err="1">
                <a:solidFill>
                  <a:schemeClr val="tx1"/>
                </a:solidFill>
              </a:rPr>
              <a:t>Selanjutnya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beliau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mengusulkan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bahwa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kelima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sila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tersebut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dapat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diperas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menjadi</a:t>
            </a:r>
            <a:r>
              <a:rPr lang="en-US" sz="2200" b="1" dirty="0">
                <a:solidFill>
                  <a:schemeClr val="tx1"/>
                </a:solidFill>
              </a:rPr>
              <a:t> “Tri </a:t>
            </a:r>
            <a:r>
              <a:rPr lang="en-US" sz="2200" b="1" dirty="0" err="1">
                <a:solidFill>
                  <a:schemeClr val="tx1"/>
                </a:solidFill>
              </a:rPr>
              <a:t>Sila</a:t>
            </a:r>
            <a:r>
              <a:rPr lang="en-US" sz="2200" b="1" dirty="0">
                <a:solidFill>
                  <a:schemeClr val="tx1"/>
                </a:solidFill>
              </a:rPr>
              <a:t>”, </a:t>
            </a:r>
            <a:r>
              <a:rPr lang="en-US" sz="2200" b="1" dirty="0" err="1">
                <a:solidFill>
                  <a:schemeClr val="tx1"/>
                </a:solidFill>
              </a:rPr>
              <a:t>yaitu</a:t>
            </a:r>
            <a:r>
              <a:rPr lang="en-US" sz="2200" b="1" dirty="0">
                <a:solidFill>
                  <a:schemeClr val="tx1"/>
                </a:solidFill>
              </a:rPr>
              <a:t>: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200" b="1" dirty="0" err="1">
                <a:solidFill>
                  <a:schemeClr val="tx1"/>
                </a:solidFill>
              </a:rPr>
              <a:t>Sosio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Nasional</a:t>
            </a:r>
            <a:r>
              <a:rPr lang="en-US" sz="2200" b="1" dirty="0">
                <a:solidFill>
                  <a:schemeClr val="tx1"/>
                </a:solidFill>
              </a:rPr>
              <a:t>, </a:t>
            </a:r>
            <a:r>
              <a:rPr lang="en-US" sz="2200" b="1" dirty="0" err="1">
                <a:solidFill>
                  <a:schemeClr val="tx1"/>
                </a:solidFill>
              </a:rPr>
              <a:t>yaitu</a:t>
            </a:r>
            <a:r>
              <a:rPr lang="en-US" sz="2200" b="1" dirty="0">
                <a:solidFill>
                  <a:schemeClr val="tx1"/>
                </a:solidFill>
              </a:rPr>
              <a:t> “</a:t>
            </a:r>
            <a:r>
              <a:rPr lang="en-US" sz="2200" b="1" dirty="0" err="1">
                <a:solidFill>
                  <a:schemeClr val="tx1"/>
                </a:solidFill>
              </a:rPr>
              <a:t>Nasionalisme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dan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Internasionalisme</a:t>
            </a:r>
            <a:r>
              <a:rPr lang="en-US" sz="2200" b="1" dirty="0">
                <a:solidFill>
                  <a:schemeClr val="tx1"/>
                </a:solidFill>
              </a:rPr>
              <a:t>”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200" b="1" dirty="0" err="1">
                <a:solidFill>
                  <a:schemeClr val="tx1"/>
                </a:solidFill>
              </a:rPr>
              <a:t>Sosio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Demokrasi</a:t>
            </a:r>
            <a:r>
              <a:rPr lang="en-US" sz="2200" b="1" dirty="0">
                <a:solidFill>
                  <a:schemeClr val="tx1"/>
                </a:solidFill>
              </a:rPr>
              <a:t>, </a:t>
            </a:r>
            <a:r>
              <a:rPr lang="en-US" sz="2200" b="1" dirty="0" err="1">
                <a:solidFill>
                  <a:schemeClr val="tx1"/>
                </a:solidFill>
              </a:rPr>
              <a:t>yaitu</a:t>
            </a:r>
            <a:r>
              <a:rPr lang="en-US" sz="2200" b="1" dirty="0">
                <a:solidFill>
                  <a:schemeClr val="tx1"/>
                </a:solidFill>
              </a:rPr>
              <a:t> “</a:t>
            </a:r>
            <a:r>
              <a:rPr lang="en-US" sz="2200" b="1" dirty="0" err="1">
                <a:solidFill>
                  <a:schemeClr val="tx1"/>
                </a:solidFill>
              </a:rPr>
              <a:t>Demokrasi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dengan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Kesejahteraan</a:t>
            </a:r>
            <a:r>
              <a:rPr lang="en-US" sz="2200" b="1" dirty="0">
                <a:solidFill>
                  <a:schemeClr val="tx1"/>
                </a:solidFill>
              </a:rPr>
              <a:t> Rakyat”</a:t>
            </a:r>
          </a:p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200" b="1" dirty="0" err="1">
                <a:solidFill>
                  <a:schemeClr val="tx1"/>
                </a:solidFill>
              </a:rPr>
              <a:t>Ketuhanan</a:t>
            </a:r>
            <a:r>
              <a:rPr lang="en-US" sz="2200" b="1" dirty="0">
                <a:solidFill>
                  <a:schemeClr val="tx1"/>
                </a:solidFill>
              </a:rPr>
              <a:t> Yang </a:t>
            </a:r>
            <a:r>
              <a:rPr lang="en-US" sz="2200" b="1" dirty="0" err="1">
                <a:solidFill>
                  <a:schemeClr val="tx1"/>
                </a:solidFill>
              </a:rPr>
              <a:t>Maha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Esa</a:t>
            </a:r>
            <a:r>
              <a:rPr lang="en-US" sz="2200" b="1" dirty="0">
                <a:solidFill>
                  <a:schemeClr val="tx1"/>
                </a:solidFill>
              </a:rPr>
              <a:t>.</a:t>
            </a:r>
          </a:p>
          <a:p>
            <a:pPr marL="342900" indent="-342900" eaLnBrk="1" hangingPunct="1">
              <a:spcBef>
                <a:spcPct val="50000"/>
              </a:spcBef>
            </a:pPr>
            <a:endParaRPr lang="en-US" sz="2200" b="1" dirty="0">
              <a:solidFill>
                <a:schemeClr val="tx1"/>
              </a:solidFill>
            </a:endParaRPr>
          </a:p>
          <a:p>
            <a:pPr marL="342900" indent="-342900" algn="just" eaLnBrk="1" hangingPunct="1">
              <a:spcBef>
                <a:spcPct val="50000"/>
              </a:spcBef>
            </a:pPr>
            <a:r>
              <a:rPr lang="en-US" sz="2200" b="1" dirty="0" err="1">
                <a:solidFill>
                  <a:schemeClr val="tx1"/>
                </a:solidFill>
              </a:rPr>
              <a:t>Adapun</a:t>
            </a:r>
            <a:r>
              <a:rPr lang="en-US" sz="2200" b="1" dirty="0">
                <a:solidFill>
                  <a:schemeClr val="tx1"/>
                </a:solidFill>
              </a:rPr>
              <a:t> “Tri </a:t>
            </a:r>
            <a:r>
              <a:rPr lang="en-US" sz="2200" b="1" dirty="0" err="1">
                <a:solidFill>
                  <a:schemeClr val="tx1"/>
                </a:solidFill>
              </a:rPr>
              <a:t>Sila</a:t>
            </a:r>
            <a:r>
              <a:rPr lang="en-US" sz="2200" b="1" dirty="0">
                <a:solidFill>
                  <a:schemeClr val="tx1"/>
                </a:solidFill>
              </a:rPr>
              <a:t>” </a:t>
            </a:r>
            <a:r>
              <a:rPr lang="en-US" sz="2200" b="1" dirty="0" err="1">
                <a:solidFill>
                  <a:schemeClr val="tx1"/>
                </a:solidFill>
              </a:rPr>
              <a:t>masih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dapat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diperas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lagi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menjadi</a:t>
            </a:r>
            <a:r>
              <a:rPr lang="en-US" sz="2200" b="1" dirty="0">
                <a:solidFill>
                  <a:schemeClr val="tx1"/>
                </a:solidFill>
              </a:rPr>
              <a:t> “</a:t>
            </a:r>
            <a:r>
              <a:rPr lang="en-US" sz="2200" b="1" dirty="0" err="1">
                <a:solidFill>
                  <a:schemeClr val="tx1"/>
                </a:solidFill>
              </a:rPr>
              <a:t>Eka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Sila</a:t>
            </a:r>
            <a:r>
              <a:rPr lang="en-US" sz="2200" b="1" dirty="0">
                <a:solidFill>
                  <a:schemeClr val="tx1"/>
                </a:solidFill>
              </a:rPr>
              <a:t>” </a:t>
            </a:r>
            <a:r>
              <a:rPr lang="en-US" sz="2200" b="1" dirty="0" err="1">
                <a:solidFill>
                  <a:schemeClr val="tx1"/>
                </a:solidFill>
              </a:rPr>
              <a:t>atau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satu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sila</a:t>
            </a:r>
            <a:r>
              <a:rPr lang="en-US" sz="2200" b="1" dirty="0">
                <a:solidFill>
                  <a:schemeClr val="tx1"/>
                </a:solidFill>
              </a:rPr>
              <a:t> yang </a:t>
            </a:r>
            <a:r>
              <a:rPr lang="en-US" sz="2200" b="1" dirty="0" err="1">
                <a:solidFill>
                  <a:schemeClr val="tx1"/>
                </a:solidFill>
              </a:rPr>
              <a:t>intinya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adalah</a:t>
            </a:r>
            <a:r>
              <a:rPr lang="en-US" sz="2200" b="1" dirty="0">
                <a:solidFill>
                  <a:schemeClr val="tx1"/>
                </a:solidFill>
              </a:rPr>
              <a:t> “</a:t>
            </a:r>
            <a:r>
              <a:rPr lang="en-US" sz="2200" b="1" dirty="0" err="1">
                <a:solidFill>
                  <a:schemeClr val="tx1"/>
                </a:solidFill>
              </a:rPr>
              <a:t>Gotong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Royong</a:t>
            </a:r>
            <a:r>
              <a:rPr lang="en-US" sz="2200" b="1" dirty="0">
                <a:solidFill>
                  <a:schemeClr val="tx1"/>
                </a:solidFill>
              </a:rPr>
              <a:t>”.</a:t>
            </a:r>
          </a:p>
          <a:p>
            <a:pPr marL="342900" indent="-342900" algn="just" eaLnBrk="1" hangingPunct="1">
              <a:spcBef>
                <a:spcPct val="50000"/>
              </a:spcBef>
            </a:pPr>
            <a:r>
              <a:rPr lang="en-US" sz="2200" b="1" dirty="0" err="1">
                <a:solidFill>
                  <a:schemeClr val="tx1"/>
                </a:solidFill>
              </a:rPr>
              <a:t>Pada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tahun</a:t>
            </a:r>
            <a:r>
              <a:rPr lang="en-US" sz="2200" b="1" dirty="0">
                <a:solidFill>
                  <a:schemeClr val="tx1"/>
                </a:solidFill>
              </a:rPr>
              <a:t> 1947 </a:t>
            </a:r>
            <a:r>
              <a:rPr lang="en-US" sz="2200" b="1" dirty="0" err="1">
                <a:solidFill>
                  <a:schemeClr val="tx1"/>
                </a:solidFill>
              </a:rPr>
              <a:t>pidato</a:t>
            </a:r>
            <a:r>
              <a:rPr lang="en-US" sz="2200" b="1" dirty="0">
                <a:solidFill>
                  <a:schemeClr val="tx1"/>
                </a:solidFill>
              </a:rPr>
              <a:t> Ir. </a:t>
            </a:r>
            <a:r>
              <a:rPr lang="en-US" sz="2200" b="1" dirty="0" err="1">
                <a:solidFill>
                  <a:schemeClr val="tx1"/>
                </a:solidFill>
              </a:rPr>
              <a:t>Soekarno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diterbitkan</a:t>
            </a:r>
            <a:r>
              <a:rPr lang="en-US" sz="2200" b="1" dirty="0">
                <a:solidFill>
                  <a:schemeClr val="tx1"/>
                </a:solidFill>
              </a:rPr>
              <a:t> d </a:t>
            </a:r>
            <a:r>
              <a:rPr lang="en-US" sz="2200" b="1" dirty="0" err="1">
                <a:solidFill>
                  <a:schemeClr val="tx1"/>
                </a:solidFill>
              </a:rPr>
              <a:t>dipublikasikan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dan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diberi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judul</a:t>
            </a:r>
            <a:r>
              <a:rPr lang="en-US" sz="2200" b="1" dirty="0">
                <a:solidFill>
                  <a:schemeClr val="tx1"/>
                </a:solidFill>
              </a:rPr>
              <a:t> “</a:t>
            </a:r>
            <a:r>
              <a:rPr lang="en-US" sz="2200" b="1" dirty="0" err="1">
                <a:solidFill>
                  <a:schemeClr val="tx1"/>
                </a:solidFill>
              </a:rPr>
              <a:t>lahirnya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Pancasila</a:t>
            </a:r>
            <a:r>
              <a:rPr lang="en-US" sz="2200" b="1" dirty="0">
                <a:solidFill>
                  <a:schemeClr val="tx1"/>
                </a:solidFill>
              </a:rPr>
              <a:t>”, </a:t>
            </a:r>
            <a:r>
              <a:rPr lang="en-US" sz="2200" b="1" dirty="0" err="1">
                <a:solidFill>
                  <a:schemeClr val="tx1"/>
                </a:solidFill>
              </a:rPr>
              <a:t>sehingga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terkenal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bahwa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tanggal</a:t>
            </a:r>
            <a:r>
              <a:rPr lang="en-US" sz="2200" b="1" dirty="0">
                <a:solidFill>
                  <a:schemeClr val="tx1"/>
                </a:solidFill>
              </a:rPr>
              <a:t> 1 </a:t>
            </a:r>
            <a:r>
              <a:rPr lang="en-US" sz="2200" b="1" dirty="0" err="1">
                <a:solidFill>
                  <a:schemeClr val="tx1"/>
                </a:solidFill>
              </a:rPr>
              <a:t>Juni</a:t>
            </a:r>
            <a:r>
              <a:rPr lang="en-US" sz="2200" b="1" dirty="0">
                <a:solidFill>
                  <a:schemeClr val="tx1"/>
                </a:solidFill>
              </a:rPr>
              <a:t> 1945 </a:t>
            </a:r>
            <a:r>
              <a:rPr lang="en-US" sz="2200" b="1" dirty="0" err="1">
                <a:solidFill>
                  <a:schemeClr val="tx1"/>
                </a:solidFill>
              </a:rPr>
              <a:t>adalah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lahirnya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Pancasila</a:t>
            </a:r>
            <a:r>
              <a:rPr lang="en-US" sz="22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p:transition>
    <p:split dir="in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91</TotalTime>
  <Words>1145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Lucida Bright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</dc:creator>
  <cp:lastModifiedBy>AMBIA B BOESTAM</cp:lastModifiedBy>
  <cp:revision>20</cp:revision>
  <dcterms:created xsi:type="dcterms:W3CDTF">2019-10-30T03:03:28Z</dcterms:created>
  <dcterms:modified xsi:type="dcterms:W3CDTF">2022-03-23T04:40:39Z</dcterms:modified>
</cp:coreProperties>
</file>