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82" r:id="rId4"/>
    <p:sldId id="283" r:id="rId5"/>
    <p:sldId id="266" r:id="rId6"/>
    <p:sldId id="273" r:id="rId7"/>
    <p:sldId id="275" r:id="rId8"/>
    <p:sldId id="274" r:id="rId9"/>
    <p:sldId id="272" r:id="rId10"/>
    <p:sldId id="271" r:id="rId11"/>
    <p:sldId id="270" r:id="rId12"/>
    <p:sldId id="280" r:id="rId13"/>
    <p:sldId id="279" r:id="rId14"/>
    <p:sldId id="278" r:id="rId15"/>
    <p:sldId id="281" r:id="rId16"/>
    <p:sldId id="276" r:id="rId17"/>
    <p:sldId id="286" r:id="rId18"/>
    <p:sldId id="287" r:id="rId19"/>
    <p:sldId id="291" r:id="rId20"/>
    <p:sldId id="292" r:id="rId21"/>
    <p:sldId id="293" r:id="rId22"/>
    <p:sldId id="290" r:id="rId23"/>
    <p:sldId id="289" r:id="rId24"/>
    <p:sldId id="288" r:id="rId25"/>
    <p:sldId id="294" r:id="rId26"/>
    <p:sldId id="265" r:id="rId27"/>
    <p:sldId id="295" r:id="rId28"/>
    <p:sldId id="300" r:id="rId29"/>
    <p:sldId id="299" r:id="rId30"/>
    <p:sldId id="298" r:id="rId31"/>
    <p:sldId id="297" r:id="rId32"/>
    <p:sldId id="296" r:id="rId33"/>
    <p:sldId id="301" r:id="rId34"/>
    <p:sldId id="305" r:id="rId35"/>
    <p:sldId id="268" r:id="rId36"/>
    <p:sldId id="306" r:id="rId37"/>
    <p:sldId id="309" r:id="rId38"/>
    <p:sldId id="308" r:id="rId39"/>
    <p:sldId id="311" r:id="rId40"/>
    <p:sldId id="25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612" autoAdjust="0"/>
  </p:normalViewPr>
  <p:slideViewPr>
    <p:cSldViewPr snapToGrid="0">
      <p:cViewPr varScale="1">
        <p:scale>
          <a:sx n="45" d="100"/>
          <a:sy n="45" d="100"/>
        </p:scale>
        <p:origin x="82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_rels/data6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image" Target="../media/image25.jpeg"/></Relationships>
</file>

<file path=ppt/diagrams/_rels/drawing6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image" Target="../media/image25.jpe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2#3" qsCatId="3D" csTypeId="urn:microsoft.com/office/officeart/2005/8/colors/colorful4" csCatId="colorful" phldr="1"/>
      <dgm:spPr/>
      <dgm:t>
        <a:bodyPr/>
        <a:lstStyle/>
        <a:p>
          <a:endParaRPr lang="id-ID"/>
        </a:p>
      </dgm:t>
    </dgm:pt>
    <dgm:pt modelId="{F950F9A0-8E7E-4FBF-A5D8-5537D13BA7D9}">
      <dgm:prSet/>
      <dgm:spPr/>
      <dgm:t>
        <a:bodyPr/>
        <a:lstStyle/>
        <a:p>
          <a:pPr rtl="0"/>
          <a:r>
            <a:rPr lang="id-ID" dirty="0"/>
            <a:t>Materi yang Dibahas:</a:t>
          </a:r>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lang="en-US" dirty="0" err="1"/>
            <a:t>Konsep</a:t>
          </a:r>
          <a:r>
            <a:rPr lang="en-US" dirty="0"/>
            <a:t> </a:t>
          </a:r>
          <a:r>
            <a:rPr lang="en-US" dirty="0" err="1"/>
            <a:t>urgensi</a:t>
          </a:r>
          <a:r>
            <a:rPr lang="en-US" dirty="0"/>
            <a:t> </a:t>
          </a:r>
          <a:r>
            <a:rPr lang="en-US" dirty="0" err="1"/>
            <a:t>Pancasila</a:t>
          </a:r>
          <a:r>
            <a:rPr lang="en-US" dirty="0"/>
            <a:t> </a:t>
          </a:r>
          <a:r>
            <a:rPr lang="en-US" dirty="0" err="1"/>
            <a:t>sebagai</a:t>
          </a:r>
          <a:r>
            <a:rPr lang="en-US" dirty="0"/>
            <a:t> </a:t>
          </a:r>
          <a:r>
            <a:rPr lang="en-US" dirty="0" err="1"/>
            <a:t>Sistem</a:t>
          </a:r>
          <a:r>
            <a:rPr lang="en-US" dirty="0"/>
            <a:t> </a:t>
          </a:r>
          <a:r>
            <a:rPr lang="en-US" dirty="0" err="1"/>
            <a:t>Filsafat</a:t>
          </a:r>
          <a:r>
            <a:rPr lang="id-ID" dirty="0"/>
            <a:t>, </a:t>
          </a:r>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7CDEEE09-A298-4B2C-93D4-1D013F3B9E06}">
      <dgm:prSet/>
      <dgm:spPr/>
      <dgm:t>
        <a:bodyPr/>
        <a:lstStyle/>
        <a:p>
          <a:pPr rtl="0"/>
          <a:r>
            <a:rPr lang="id-ID" dirty="0"/>
            <a:t>K</a:t>
          </a:r>
          <a:r>
            <a:rPr lang="en-US" dirty="0" err="1"/>
            <a:t>ajian</a:t>
          </a:r>
          <a:r>
            <a:rPr lang="en-US" dirty="0"/>
            <a:t> </a:t>
          </a:r>
          <a:r>
            <a:rPr lang="en-US" dirty="0" err="1"/>
            <a:t>Pancasila</a:t>
          </a:r>
          <a:r>
            <a:rPr lang="en-US" dirty="0"/>
            <a:t> </a:t>
          </a:r>
          <a:r>
            <a:rPr lang="en-US" dirty="0" err="1"/>
            <a:t>sebagai</a:t>
          </a:r>
          <a:r>
            <a:rPr lang="en-US" dirty="0"/>
            <a:t> </a:t>
          </a:r>
          <a:r>
            <a:rPr lang="en-US" dirty="0" err="1"/>
            <a:t>Sistem</a:t>
          </a:r>
          <a:r>
            <a:rPr lang="en-US" dirty="0"/>
            <a:t> </a:t>
          </a:r>
          <a:r>
            <a:rPr lang="en-US" dirty="0" err="1"/>
            <a:t>Filsafat</a:t>
          </a:r>
          <a:r>
            <a:rPr lang="id-ID" dirty="0"/>
            <a:t>, sumber</a:t>
          </a:r>
          <a:r>
            <a:rPr lang="en-US" dirty="0"/>
            <a:t> </a:t>
          </a:r>
          <a:r>
            <a:rPr lang="en-US" dirty="0" err="1"/>
            <a:t>Historis</a:t>
          </a:r>
          <a:r>
            <a:rPr lang="en-US" dirty="0"/>
            <a:t>, </a:t>
          </a:r>
          <a:r>
            <a:rPr lang="en-US" dirty="0" err="1"/>
            <a:t>Sosiologis</a:t>
          </a:r>
          <a:r>
            <a:rPr lang="en-US" dirty="0"/>
            <a:t>, </a:t>
          </a:r>
          <a:r>
            <a:rPr lang="en-US" dirty="0" err="1"/>
            <a:t>dan</a:t>
          </a:r>
          <a:r>
            <a:rPr lang="en-US" dirty="0"/>
            <a:t> </a:t>
          </a:r>
          <a:r>
            <a:rPr lang="en-US" dirty="0" err="1"/>
            <a:t>Polit</a:t>
          </a:r>
          <a:r>
            <a:rPr lang="id-ID" dirty="0"/>
            <a:t> </a:t>
          </a:r>
          <a:r>
            <a:rPr lang="en-US" dirty="0" err="1"/>
            <a:t>Pancasila</a:t>
          </a:r>
          <a:r>
            <a:rPr lang="en-US" dirty="0"/>
            <a:t> </a:t>
          </a:r>
          <a:r>
            <a:rPr lang="en-US" dirty="0" err="1"/>
            <a:t>sebagai</a:t>
          </a:r>
          <a:r>
            <a:rPr lang="en-US" dirty="0"/>
            <a:t> </a:t>
          </a:r>
          <a:r>
            <a:rPr lang="en-US" dirty="0" err="1"/>
            <a:t>Sistem</a:t>
          </a:r>
          <a:r>
            <a:rPr lang="en-US" dirty="0"/>
            <a:t> </a:t>
          </a:r>
          <a:r>
            <a:rPr lang="en-US" dirty="0" err="1"/>
            <a:t>Filsafat</a:t>
          </a:r>
          <a:r>
            <a:rPr lang="id-ID" dirty="0"/>
            <a:t>, </a:t>
          </a:r>
        </a:p>
      </dgm:t>
    </dgm:pt>
    <dgm:pt modelId="{D7E54855-ADE6-4D9D-B19B-0BB0B1BCF26F}" type="parTrans" cxnId="{721FF529-6D09-4466-AC22-3F47391C5356}">
      <dgm:prSet/>
      <dgm:spPr/>
      <dgm:t>
        <a:bodyPr/>
        <a:lstStyle/>
        <a:p>
          <a:endParaRPr lang="id-ID"/>
        </a:p>
      </dgm:t>
    </dgm:pt>
    <dgm:pt modelId="{49A2ED9E-D7F5-4108-9A02-73CEFE3D420D}" type="sibTrans" cxnId="{721FF529-6D09-4466-AC22-3F47391C5356}">
      <dgm:prSet/>
      <dgm:spPr/>
      <dgm:t>
        <a:bodyPr/>
        <a:lstStyle/>
        <a:p>
          <a:endParaRPr lang="id-ID"/>
        </a:p>
      </dgm:t>
    </dgm:pt>
    <dgm:pt modelId="{283B6F6A-63CC-4802-8C37-7BCAD941E55B}">
      <dgm:prSet/>
      <dgm:spPr/>
      <dgm:t>
        <a:bodyPr/>
        <a:lstStyle/>
        <a:p>
          <a:pPr rtl="0"/>
          <a:r>
            <a:rPr lang="en-US" dirty="0" err="1"/>
            <a:t>Dinamika</a:t>
          </a:r>
          <a:r>
            <a:rPr lang="en-US" dirty="0"/>
            <a:t> </a:t>
          </a:r>
          <a:r>
            <a:rPr lang="en-US" dirty="0" err="1"/>
            <a:t>dan</a:t>
          </a:r>
          <a:r>
            <a:rPr lang="en-US" dirty="0"/>
            <a:t> </a:t>
          </a:r>
          <a:r>
            <a:rPr lang="en-US" dirty="0" err="1"/>
            <a:t>Tantangan</a:t>
          </a:r>
          <a:r>
            <a:rPr lang="en-US" dirty="0"/>
            <a:t> </a:t>
          </a:r>
          <a:r>
            <a:rPr lang="en-US" dirty="0" err="1"/>
            <a:t>Pancasila</a:t>
          </a:r>
          <a:r>
            <a:rPr lang="en-US" dirty="0"/>
            <a:t> </a:t>
          </a:r>
          <a:r>
            <a:rPr lang="en-US" dirty="0" err="1"/>
            <a:t>sebagai</a:t>
          </a:r>
          <a:r>
            <a:rPr lang="en-US" dirty="0"/>
            <a:t> </a:t>
          </a:r>
          <a:r>
            <a:rPr lang="en-US" dirty="0" err="1"/>
            <a:t>Sistem</a:t>
          </a:r>
          <a:r>
            <a:rPr lang="en-US" dirty="0"/>
            <a:t> </a:t>
          </a:r>
          <a:r>
            <a:rPr lang="en-US" dirty="0" err="1"/>
            <a:t>Filsafat</a:t>
          </a:r>
          <a:r>
            <a:rPr lang="id-ID" dirty="0"/>
            <a:t>, dan </a:t>
          </a:r>
        </a:p>
      </dgm:t>
    </dgm:pt>
    <dgm:pt modelId="{B9382ECC-7A99-491C-97F0-168D24DCBF87}" type="parTrans" cxnId="{F35E6B2F-DDD5-4F4F-92BC-C85B4EB7D78A}">
      <dgm:prSet/>
      <dgm:spPr/>
      <dgm:t>
        <a:bodyPr/>
        <a:lstStyle/>
        <a:p>
          <a:endParaRPr lang="id-ID"/>
        </a:p>
      </dgm:t>
    </dgm:pt>
    <dgm:pt modelId="{8161A7B2-7D69-4E4D-9469-8C0F2430FC07}" type="sibTrans" cxnId="{F35E6B2F-DDD5-4F4F-92BC-C85B4EB7D78A}">
      <dgm:prSet/>
      <dgm:spPr/>
      <dgm:t>
        <a:bodyPr/>
        <a:lstStyle/>
        <a:p>
          <a:endParaRPr lang="id-ID"/>
        </a:p>
      </dgm:t>
    </dgm:pt>
    <dgm:pt modelId="{8D7F3816-F7F3-4746-8C6D-F9EDBBE1C463}">
      <dgm:prSet/>
      <dgm:spPr/>
      <dgm:t>
        <a:bodyPr/>
        <a:lstStyle/>
        <a:p>
          <a:pPr rtl="0"/>
          <a:r>
            <a:rPr lang="en-US" dirty="0" err="1"/>
            <a:t>Esensi</a:t>
          </a:r>
          <a:r>
            <a:rPr lang="en-US" dirty="0"/>
            <a:t> </a:t>
          </a:r>
          <a:r>
            <a:rPr lang="en-US" dirty="0" err="1"/>
            <a:t>dan</a:t>
          </a:r>
          <a:r>
            <a:rPr lang="en-US" dirty="0"/>
            <a:t> </a:t>
          </a:r>
          <a:r>
            <a:rPr lang="en-US" dirty="0" err="1"/>
            <a:t>Urgensi</a:t>
          </a:r>
          <a:r>
            <a:rPr lang="en-US" dirty="0"/>
            <a:t> </a:t>
          </a:r>
          <a:r>
            <a:rPr lang="en-US" dirty="0" err="1"/>
            <a:t>Pancasila</a:t>
          </a:r>
          <a:r>
            <a:rPr lang="en-US" dirty="0"/>
            <a:t> </a:t>
          </a:r>
          <a:r>
            <a:rPr lang="en-US" dirty="0" err="1"/>
            <a:t>sebagai</a:t>
          </a:r>
          <a:r>
            <a:rPr lang="en-US" dirty="0"/>
            <a:t> </a:t>
          </a:r>
          <a:r>
            <a:rPr lang="en-US" dirty="0" err="1"/>
            <a:t>Sistem</a:t>
          </a:r>
          <a:r>
            <a:rPr lang="en-US" dirty="0"/>
            <a:t> </a:t>
          </a:r>
          <a:r>
            <a:rPr lang="en-US" dirty="0" err="1"/>
            <a:t>Filsafat</a:t>
          </a:r>
          <a:endParaRPr lang="id-ID" dirty="0"/>
        </a:p>
      </dgm:t>
    </dgm:pt>
    <dgm:pt modelId="{D3292DE8-EBC6-4E74-9EB6-72B160E3C4DD}" type="parTrans" cxnId="{25EB75EA-DC1C-4059-B7AD-846A990ECE26}">
      <dgm:prSet/>
      <dgm:spPr/>
      <dgm:t>
        <a:bodyPr/>
        <a:lstStyle/>
        <a:p>
          <a:endParaRPr lang="id-ID"/>
        </a:p>
      </dgm:t>
    </dgm:pt>
    <dgm:pt modelId="{7E8A2D9D-8820-40FF-A126-88B7045CEAF1}" type="sibTrans" cxnId="{25EB75EA-DC1C-4059-B7AD-846A990ECE26}">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pt>
    <dgm:pt modelId="{F12DFF08-30A9-4B55-9C1F-291F09CDF1E0}" type="pres">
      <dgm:prSet presAssocID="{F950F9A0-8E7E-4FBF-A5D8-5537D13BA7D9}" presName="parentText" presStyleLbl="node1" presStyleIdx="0" presStyleCnt="1">
        <dgm:presLayoutVars>
          <dgm:chMax val="0"/>
          <dgm:bulletEnabled val="1"/>
        </dgm:presLayoutVars>
      </dgm:prSet>
      <dgm:spPr/>
    </dgm:pt>
    <dgm:pt modelId="{4ED462ED-1528-435C-9989-90A6F20C8F04}" type="pres">
      <dgm:prSet presAssocID="{F950F9A0-8E7E-4FBF-A5D8-5537D13BA7D9}" presName="childText" presStyleLbl="revTx" presStyleIdx="0" presStyleCnt="1">
        <dgm:presLayoutVars>
          <dgm:bulletEnabled val="1"/>
        </dgm:presLayoutVars>
      </dgm:prSet>
      <dgm:spPr/>
    </dgm:pt>
  </dgm:ptLst>
  <dgm:cxnLst>
    <dgm:cxn modelId="{721FF529-6D09-4466-AC22-3F47391C5356}" srcId="{F950F9A0-8E7E-4FBF-A5D8-5537D13BA7D9}" destId="{7CDEEE09-A298-4B2C-93D4-1D013F3B9E06}" srcOrd="1" destOrd="0" parTransId="{D7E54855-ADE6-4D9D-B19B-0BB0B1BCF26F}" sibTransId="{49A2ED9E-D7F5-4108-9A02-73CEFE3D420D}"/>
    <dgm:cxn modelId="{F35E6B2F-DDD5-4F4F-92BC-C85B4EB7D78A}" srcId="{F950F9A0-8E7E-4FBF-A5D8-5537D13BA7D9}" destId="{283B6F6A-63CC-4802-8C37-7BCAD941E55B}" srcOrd="2" destOrd="0" parTransId="{B9382ECC-7A99-491C-97F0-168D24DCBF87}" sibTransId="{8161A7B2-7D69-4E4D-9469-8C0F2430FC07}"/>
    <dgm:cxn modelId="{20957E4A-C537-404E-8DD0-91856086559D}" type="presOf" srcId="{F950F9A0-8E7E-4FBF-A5D8-5537D13BA7D9}" destId="{F12DFF08-30A9-4B55-9C1F-291F09CDF1E0}" srcOrd="0" destOrd="0" presId="urn:microsoft.com/office/officeart/2005/8/layout/vList2"/>
    <dgm:cxn modelId="{F280266B-8588-4AAA-9824-9B9002E17536}" srcId="{6C1B4026-A0A9-443D-84D7-576BC26E3E55}" destId="{F950F9A0-8E7E-4FBF-A5D8-5537D13BA7D9}" srcOrd="0" destOrd="0" parTransId="{4B9E9AA6-6446-4A7A-9419-FB875BE25787}" sibTransId="{0053A002-FA83-43C4-92FF-6BBAAED56A9B}"/>
    <dgm:cxn modelId="{86D96F6F-6BB0-4B7F-81BE-F424456B051A}" type="presOf" srcId="{6C1B4026-A0A9-443D-84D7-576BC26E3E55}" destId="{A1CDC6C4-0A57-43D2-A903-B71F85636CBE}" srcOrd="0" destOrd="0" presId="urn:microsoft.com/office/officeart/2005/8/layout/vList2"/>
    <dgm:cxn modelId="{B76A5689-7BAB-46B9-A148-51120F6BE800}" type="presOf" srcId="{7CDEEE09-A298-4B2C-93D4-1D013F3B9E06}" destId="{4ED462ED-1528-435C-9989-90A6F20C8F04}" srcOrd="0" destOrd="1" presId="urn:microsoft.com/office/officeart/2005/8/layout/vList2"/>
    <dgm:cxn modelId="{8FFE3B9D-0992-4380-8F02-A4FB646F45F9}" type="presOf" srcId="{283B6F6A-63CC-4802-8C37-7BCAD941E55B}" destId="{4ED462ED-1528-435C-9989-90A6F20C8F04}" srcOrd="0" destOrd="2" presId="urn:microsoft.com/office/officeart/2005/8/layout/vList2"/>
    <dgm:cxn modelId="{29E4FBA4-CDD3-4567-9B86-1D13A7474196}" srcId="{F950F9A0-8E7E-4FBF-A5D8-5537D13BA7D9}" destId="{B432ABC6-7DE8-471D-8522-4409CC5C2D52}" srcOrd="0" destOrd="0" parTransId="{B65D5467-CE2E-47A6-9B1E-EBF96580B7F8}" sibTransId="{8DA3433B-167B-4C03-8E72-823877F53903}"/>
    <dgm:cxn modelId="{0021C6E8-B9D6-4B19-892C-863FDC1B0C26}" type="presOf" srcId="{8D7F3816-F7F3-4746-8C6D-F9EDBBE1C463}" destId="{4ED462ED-1528-435C-9989-90A6F20C8F04}" srcOrd="0" destOrd="3" presId="urn:microsoft.com/office/officeart/2005/8/layout/vList2"/>
    <dgm:cxn modelId="{25EB75EA-DC1C-4059-B7AD-846A990ECE26}" srcId="{F950F9A0-8E7E-4FBF-A5D8-5537D13BA7D9}" destId="{8D7F3816-F7F3-4746-8C6D-F9EDBBE1C463}" srcOrd="3" destOrd="0" parTransId="{D3292DE8-EBC6-4E74-9EB6-72B160E3C4DD}" sibTransId="{7E8A2D9D-8820-40FF-A126-88B7045CEAF1}"/>
    <dgm:cxn modelId="{D6F99AF6-C5DE-4B70-A29D-D142214FC430}" type="presOf" srcId="{B432ABC6-7DE8-471D-8522-4409CC5C2D52}" destId="{4ED462ED-1528-435C-9989-90A6F20C8F04}" srcOrd="0" destOrd="0" presId="urn:microsoft.com/office/officeart/2005/8/layout/vList2"/>
    <dgm:cxn modelId="{606F4BCB-FF81-461C-BF9B-B01075A48E4C}" type="presParOf" srcId="{A1CDC6C4-0A57-43D2-A903-B71F85636CBE}" destId="{F12DFF08-30A9-4B55-9C1F-291F09CDF1E0}" srcOrd="0" destOrd="0" presId="urn:microsoft.com/office/officeart/2005/8/layout/vList2"/>
    <dgm:cxn modelId="{3F1040B1-C4E2-47EC-86A7-F6BD8B0FE93A}"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0CBB5BE-C3D4-4BA5-BB8E-B5C0AEDC816E}" type="doc">
      <dgm:prSet loTypeId="urn:microsoft.com/office/officeart/2005/8/layout/vList2" loCatId="list" qsTypeId="urn:microsoft.com/office/officeart/2005/8/quickstyle/3d2#8" qsCatId="3D" csTypeId="urn:microsoft.com/office/officeart/2005/8/colors/colorful4" csCatId="colorful"/>
      <dgm:spPr/>
      <dgm:t>
        <a:bodyPr/>
        <a:lstStyle/>
        <a:p>
          <a:endParaRPr lang="id-ID"/>
        </a:p>
      </dgm:t>
    </dgm:pt>
    <dgm:pt modelId="{F57EF657-754C-4B5E-9D69-342FD3E9EF0F}">
      <dgm:prSet custT="1"/>
      <dgm:spPr/>
      <dgm:t>
        <a:bodyPr/>
        <a:lstStyle/>
        <a:p>
          <a:pPr rtl="0"/>
          <a:r>
            <a:rPr lang="en-US" sz="2000" dirty="0" err="1">
              <a:latin typeface="Arial" pitchFamily="34" charset="0"/>
              <a:cs typeface="Arial" pitchFamily="34" charset="0"/>
            </a:rPr>
            <a:t>Dengan</a:t>
          </a:r>
          <a:r>
            <a:rPr lang="en-US" sz="2000" dirty="0">
              <a:latin typeface="Arial" pitchFamily="34" charset="0"/>
              <a:cs typeface="Arial" pitchFamily="34" charset="0"/>
            </a:rPr>
            <a:t> </a:t>
          </a:r>
          <a:r>
            <a:rPr lang="en-US" sz="2000" dirty="0" err="1">
              <a:latin typeface="Arial" pitchFamily="34" charset="0"/>
              <a:cs typeface="Arial" pitchFamily="34" charset="0"/>
            </a:rPr>
            <a:t>demikian</a:t>
          </a:r>
          <a:r>
            <a:rPr lang="en-US" sz="2000" dirty="0">
              <a:latin typeface="Arial" pitchFamily="34" charset="0"/>
              <a:cs typeface="Arial" pitchFamily="34" charset="0"/>
            </a:rPr>
            <a:t> </a:t>
          </a:r>
          <a:r>
            <a:rPr lang="en-US" sz="2000" i="1" dirty="0" err="1">
              <a:latin typeface="Arial" pitchFamily="34" charset="0"/>
              <a:cs typeface="Arial" pitchFamily="34" charset="0"/>
            </a:rPr>
            <a:t>philosophia</a:t>
          </a:r>
          <a:r>
            <a:rPr lang="en-US" sz="2000" dirty="0">
              <a:latin typeface="Arial" pitchFamily="34" charset="0"/>
              <a:cs typeface="Arial" pitchFamily="34" charset="0"/>
            </a:rPr>
            <a:t> </a:t>
          </a:r>
          <a:r>
            <a:rPr lang="en-US" sz="2000" dirty="0" err="1">
              <a:latin typeface="Arial" pitchFamily="34" charset="0"/>
              <a:cs typeface="Arial" pitchFamily="34" charset="0"/>
            </a:rPr>
            <a:t>secara</a:t>
          </a:r>
          <a:r>
            <a:rPr lang="en-US" sz="2000" dirty="0">
              <a:latin typeface="Arial" pitchFamily="34" charset="0"/>
              <a:cs typeface="Arial" pitchFamily="34" charset="0"/>
            </a:rPr>
            <a:t> </a:t>
          </a:r>
          <a:r>
            <a:rPr lang="en-US" sz="2000" dirty="0" err="1">
              <a:latin typeface="Arial" pitchFamily="34" charset="0"/>
              <a:cs typeface="Arial" pitchFamily="34" charset="0"/>
            </a:rPr>
            <a:t>harafiah</a:t>
          </a:r>
          <a:r>
            <a:rPr lang="en-US" sz="2000" dirty="0">
              <a:latin typeface="Arial" pitchFamily="34" charset="0"/>
              <a:cs typeface="Arial" pitchFamily="34" charset="0"/>
            </a:rPr>
            <a:t> </a:t>
          </a:r>
          <a:r>
            <a:rPr lang="en-US" sz="2000" dirty="0" err="1">
              <a:latin typeface="Arial" pitchFamily="34" charset="0"/>
              <a:cs typeface="Arial" pitchFamily="34" charset="0"/>
            </a:rPr>
            <a:t>berarti</a:t>
          </a:r>
          <a:r>
            <a:rPr lang="en-US" sz="2000" dirty="0">
              <a:latin typeface="Arial" pitchFamily="34" charset="0"/>
              <a:cs typeface="Arial" pitchFamily="34" charset="0"/>
            </a:rPr>
            <a:t> </a:t>
          </a:r>
          <a:r>
            <a:rPr lang="en-US" sz="2000" dirty="0" err="1">
              <a:latin typeface="Arial" pitchFamily="34" charset="0"/>
              <a:cs typeface="Arial" pitchFamily="34" charset="0"/>
            </a:rPr>
            <a:t>mencintai</a:t>
          </a:r>
          <a:r>
            <a:rPr lang="en-US" sz="2000" dirty="0">
              <a:latin typeface="Arial" pitchFamily="34" charset="0"/>
              <a:cs typeface="Arial" pitchFamily="34" charset="0"/>
            </a:rPr>
            <a:t> </a:t>
          </a:r>
          <a:r>
            <a:rPr lang="en-US" sz="2000" dirty="0" err="1">
              <a:latin typeface="Arial" pitchFamily="34" charset="0"/>
              <a:cs typeface="Arial" pitchFamily="34" charset="0"/>
            </a:rPr>
            <a:t>kebijaksanaan</a:t>
          </a:r>
          <a:r>
            <a:rPr lang="en-US" sz="2000" dirty="0">
              <a:latin typeface="Arial" pitchFamily="34" charset="0"/>
              <a:cs typeface="Arial" pitchFamily="34" charset="0"/>
            </a:rPr>
            <a:t>, </a:t>
          </a:r>
          <a:r>
            <a:rPr lang="en-US" sz="2000" dirty="0" err="1">
              <a:latin typeface="Arial" pitchFamily="34" charset="0"/>
              <a:cs typeface="Arial" pitchFamily="34" charset="0"/>
            </a:rPr>
            <a:t>mencintai</a:t>
          </a:r>
          <a:r>
            <a:rPr lang="en-US" sz="2000" dirty="0">
              <a:latin typeface="Arial" pitchFamily="34" charset="0"/>
              <a:cs typeface="Arial" pitchFamily="34" charset="0"/>
            </a:rPr>
            <a:t> </a:t>
          </a:r>
          <a:r>
            <a:rPr lang="en-US" sz="2000" dirty="0" err="1">
              <a:latin typeface="Arial" pitchFamily="34" charset="0"/>
              <a:cs typeface="Arial" pitchFamily="34" charset="0"/>
            </a:rPr>
            <a:t>hikmat</a:t>
          </a:r>
          <a:r>
            <a:rPr lang="en-US" sz="2000" dirty="0">
              <a:latin typeface="Arial" pitchFamily="34" charset="0"/>
              <a:cs typeface="Arial" pitchFamily="34" charset="0"/>
            </a:rPr>
            <a:t> </a:t>
          </a:r>
          <a:r>
            <a:rPr lang="en-US" sz="2000" dirty="0" err="1">
              <a:latin typeface="Arial" pitchFamily="34" charset="0"/>
              <a:cs typeface="Arial" pitchFamily="34" charset="0"/>
            </a:rPr>
            <a:t>atau</a:t>
          </a:r>
          <a:r>
            <a:rPr lang="en-US" sz="2000" dirty="0">
              <a:latin typeface="Arial" pitchFamily="34" charset="0"/>
              <a:cs typeface="Arial" pitchFamily="34" charset="0"/>
            </a:rPr>
            <a:t> </a:t>
          </a:r>
          <a:r>
            <a:rPr lang="en-US" sz="2000" dirty="0" err="1">
              <a:latin typeface="Arial" pitchFamily="34" charset="0"/>
              <a:cs typeface="Arial" pitchFamily="34" charset="0"/>
            </a:rPr>
            <a:t>mencintai</a:t>
          </a:r>
          <a:r>
            <a:rPr lang="en-US" sz="2000" dirty="0">
              <a:latin typeface="Arial" pitchFamily="34" charset="0"/>
              <a:cs typeface="Arial" pitchFamily="34" charset="0"/>
            </a:rPr>
            <a:t> </a:t>
          </a:r>
          <a:r>
            <a:rPr lang="en-US" sz="2000" dirty="0" err="1">
              <a:latin typeface="Arial" pitchFamily="34" charset="0"/>
              <a:cs typeface="Arial" pitchFamily="34" charset="0"/>
            </a:rPr>
            <a:t>pengetahuan</a:t>
          </a:r>
          <a:r>
            <a:rPr lang="en-US" sz="2000" dirty="0">
              <a:latin typeface="Arial" pitchFamily="34" charset="0"/>
              <a:cs typeface="Arial" pitchFamily="34" charset="0"/>
            </a:rPr>
            <a:t>. </a:t>
          </a:r>
        </a:p>
      </dgm:t>
    </dgm:pt>
    <dgm:pt modelId="{E2291957-0D66-46CA-8B23-3A7CCA1917F6}" type="parTrans" cxnId="{558DC038-CE4C-46C8-9AD1-EF22FF235604}">
      <dgm:prSet/>
      <dgm:spPr/>
      <dgm:t>
        <a:bodyPr/>
        <a:lstStyle/>
        <a:p>
          <a:endParaRPr lang="id-ID" sz="2000">
            <a:latin typeface="Arial" pitchFamily="34" charset="0"/>
            <a:cs typeface="Arial" pitchFamily="34" charset="0"/>
          </a:endParaRPr>
        </a:p>
      </dgm:t>
    </dgm:pt>
    <dgm:pt modelId="{49300C27-29C2-456C-83D8-907F939C0DC1}" type="sibTrans" cxnId="{558DC038-CE4C-46C8-9AD1-EF22FF235604}">
      <dgm:prSet/>
      <dgm:spPr/>
      <dgm:t>
        <a:bodyPr/>
        <a:lstStyle/>
        <a:p>
          <a:endParaRPr lang="id-ID" sz="2000">
            <a:latin typeface="Arial" pitchFamily="34" charset="0"/>
            <a:cs typeface="Arial" pitchFamily="34" charset="0"/>
          </a:endParaRPr>
        </a:p>
      </dgm:t>
    </dgm:pt>
    <dgm:pt modelId="{A3932B33-86AB-453B-A756-60C248C48991}">
      <dgm:prSet custT="1"/>
      <dgm:spPr/>
      <dgm:t>
        <a:bodyPr/>
        <a:lstStyle/>
        <a:p>
          <a:pPr rtl="0"/>
          <a:r>
            <a:rPr lang="en-US" sz="2000" dirty="0" err="1">
              <a:latin typeface="Arial" pitchFamily="34" charset="0"/>
              <a:cs typeface="Arial" pitchFamily="34" charset="0"/>
            </a:rPr>
            <a:t>Cinta</a:t>
          </a:r>
          <a:r>
            <a:rPr lang="en-US" sz="2000" dirty="0">
              <a:latin typeface="Arial" pitchFamily="34" charset="0"/>
              <a:cs typeface="Arial" pitchFamily="34" charset="0"/>
            </a:rPr>
            <a:t> </a:t>
          </a:r>
          <a:r>
            <a:rPr lang="en-US" sz="2000" dirty="0" err="1">
              <a:latin typeface="Arial" pitchFamily="34" charset="0"/>
              <a:cs typeface="Arial" pitchFamily="34" charset="0"/>
            </a:rPr>
            <a:t>mempunyai</a:t>
          </a:r>
          <a:r>
            <a:rPr lang="en-US" sz="2000" dirty="0">
              <a:latin typeface="Arial" pitchFamily="34" charset="0"/>
              <a:cs typeface="Arial" pitchFamily="34" charset="0"/>
            </a:rPr>
            <a:t> </a:t>
          </a:r>
          <a:r>
            <a:rPr lang="en-US" sz="2000" dirty="0" err="1">
              <a:latin typeface="Arial" pitchFamily="34" charset="0"/>
              <a:cs typeface="Arial" pitchFamily="34" charset="0"/>
            </a:rPr>
            <a:t>pengertian</a:t>
          </a:r>
          <a:r>
            <a:rPr lang="en-US" sz="2000" dirty="0">
              <a:latin typeface="Arial" pitchFamily="34" charset="0"/>
              <a:cs typeface="Arial" pitchFamily="34" charset="0"/>
            </a:rPr>
            <a:t> yang </a:t>
          </a:r>
          <a:r>
            <a:rPr lang="en-US" sz="2000" dirty="0" err="1">
              <a:latin typeface="Arial" pitchFamily="34" charset="0"/>
              <a:cs typeface="Arial" pitchFamily="34" charset="0"/>
            </a:rPr>
            <a:t>luas</a:t>
          </a:r>
          <a:r>
            <a:rPr lang="en-US" sz="2000" dirty="0">
              <a:latin typeface="Arial" pitchFamily="34" charset="0"/>
              <a:cs typeface="Arial" pitchFamily="34" charset="0"/>
            </a:rPr>
            <a:t>. </a:t>
          </a:r>
          <a:r>
            <a:rPr lang="en-US" sz="2000" dirty="0" err="1">
              <a:latin typeface="Arial" pitchFamily="34" charset="0"/>
              <a:cs typeface="Arial" pitchFamily="34" charset="0"/>
            </a:rPr>
            <a:t>Sedangkan</a:t>
          </a:r>
          <a:r>
            <a:rPr lang="en-US" sz="2000" dirty="0">
              <a:latin typeface="Arial" pitchFamily="34" charset="0"/>
              <a:cs typeface="Arial" pitchFamily="34" charset="0"/>
            </a:rPr>
            <a:t> </a:t>
          </a:r>
          <a:r>
            <a:rPr lang="en-US" sz="2000" dirty="0" err="1">
              <a:latin typeface="Arial" pitchFamily="34" charset="0"/>
              <a:cs typeface="Arial" pitchFamily="34" charset="0"/>
            </a:rPr>
            <a:t>kebijaksanaan</a:t>
          </a:r>
          <a:r>
            <a:rPr lang="en-US" sz="2000" dirty="0">
              <a:latin typeface="Arial" pitchFamily="34" charset="0"/>
              <a:cs typeface="Arial" pitchFamily="34" charset="0"/>
            </a:rPr>
            <a:t> </a:t>
          </a:r>
          <a:r>
            <a:rPr lang="en-US" sz="2000" dirty="0" err="1">
              <a:latin typeface="Arial" pitchFamily="34" charset="0"/>
              <a:cs typeface="Arial" pitchFamily="34" charset="0"/>
            </a:rPr>
            <a:t>mempunyai</a:t>
          </a:r>
          <a:r>
            <a:rPr lang="en-US" sz="2000" dirty="0">
              <a:latin typeface="Arial" pitchFamily="34" charset="0"/>
              <a:cs typeface="Arial" pitchFamily="34" charset="0"/>
            </a:rPr>
            <a:t> </a:t>
          </a:r>
          <a:r>
            <a:rPr lang="en-US" sz="2000" dirty="0" err="1">
              <a:latin typeface="Arial" pitchFamily="34" charset="0"/>
              <a:cs typeface="Arial" pitchFamily="34" charset="0"/>
            </a:rPr>
            <a:t>arti</a:t>
          </a:r>
          <a:r>
            <a:rPr lang="en-US" sz="2000" dirty="0">
              <a:latin typeface="Arial" pitchFamily="34" charset="0"/>
              <a:cs typeface="Arial" pitchFamily="34" charset="0"/>
            </a:rPr>
            <a:t> yang </a:t>
          </a:r>
          <a:r>
            <a:rPr lang="en-US" sz="2000" dirty="0" err="1">
              <a:latin typeface="Arial" pitchFamily="34" charset="0"/>
              <a:cs typeface="Arial" pitchFamily="34" charset="0"/>
            </a:rPr>
            <a:t>bermacam-macam</a:t>
          </a:r>
          <a:r>
            <a:rPr lang="en-US" sz="2000" dirty="0">
              <a:latin typeface="Arial" pitchFamily="34" charset="0"/>
              <a:cs typeface="Arial" pitchFamily="34" charset="0"/>
            </a:rPr>
            <a:t> yang </a:t>
          </a:r>
          <a:r>
            <a:rPr lang="en-US" sz="2000" dirty="0" err="1">
              <a:latin typeface="Arial" pitchFamily="34" charset="0"/>
              <a:cs typeface="Arial" pitchFamily="34" charset="0"/>
            </a:rPr>
            <a:t>berbeda</a:t>
          </a:r>
          <a:r>
            <a:rPr lang="en-US" sz="2000" dirty="0">
              <a:latin typeface="Arial" pitchFamily="34" charset="0"/>
              <a:cs typeface="Arial" pitchFamily="34" charset="0"/>
            </a:rPr>
            <a:t> </a:t>
          </a:r>
          <a:r>
            <a:rPr lang="en-US" sz="2000" dirty="0" err="1">
              <a:latin typeface="Arial" pitchFamily="34" charset="0"/>
              <a:cs typeface="Arial" pitchFamily="34" charset="0"/>
            </a:rPr>
            <a:t>satu</a:t>
          </a:r>
          <a:r>
            <a:rPr lang="en-US" sz="2000" dirty="0">
              <a:latin typeface="Arial" pitchFamily="34" charset="0"/>
              <a:cs typeface="Arial" pitchFamily="34" charset="0"/>
            </a:rPr>
            <a:t> </a:t>
          </a:r>
          <a:r>
            <a:rPr lang="en-US" sz="2000" dirty="0" err="1">
              <a:latin typeface="Arial" pitchFamily="34" charset="0"/>
              <a:cs typeface="Arial" pitchFamily="34" charset="0"/>
            </a:rPr>
            <a:t>dari</a:t>
          </a:r>
          <a:r>
            <a:rPr lang="en-US" sz="2000" dirty="0">
              <a:latin typeface="Arial" pitchFamily="34" charset="0"/>
              <a:cs typeface="Arial" pitchFamily="34" charset="0"/>
            </a:rPr>
            <a:t> yang </a:t>
          </a:r>
          <a:r>
            <a:rPr lang="en-US" sz="2000" dirty="0" err="1">
              <a:latin typeface="Arial" pitchFamily="34" charset="0"/>
              <a:cs typeface="Arial" pitchFamily="34" charset="0"/>
            </a:rPr>
            <a:t>lainnya</a:t>
          </a:r>
          <a:r>
            <a:rPr lang="en-US" sz="2000" dirty="0">
              <a:latin typeface="Arial" pitchFamily="34" charset="0"/>
              <a:cs typeface="Arial" pitchFamily="34" charset="0"/>
            </a:rPr>
            <a:t>.</a:t>
          </a:r>
          <a:endParaRPr lang="id-ID" sz="2000" dirty="0">
            <a:latin typeface="Arial" pitchFamily="34" charset="0"/>
            <a:cs typeface="Arial" pitchFamily="34" charset="0"/>
          </a:endParaRPr>
        </a:p>
      </dgm:t>
    </dgm:pt>
    <dgm:pt modelId="{7F76A7DD-9AFD-4092-A38F-E7D80E05DCE4}" type="parTrans" cxnId="{758BA381-18A4-467D-ABB3-DDDE899EFC54}">
      <dgm:prSet/>
      <dgm:spPr/>
      <dgm:t>
        <a:bodyPr/>
        <a:lstStyle/>
        <a:p>
          <a:endParaRPr lang="id-ID" sz="2000">
            <a:latin typeface="Arial" pitchFamily="34" charset="0"/>
            <a:cs typeface="Arial" pitchFamily="34" charset="0"/>
          </a:endParaRPr>
        </a:p>
      </dgm:t>
    </dgm:pt>
    <dgm:pt modelId="{04B3345F-5227-49A9-8694-A8A971EF9908}" type="sibTrans" cxnId="{758BA381-18A4-467D-ABB3-DDDE899EFC54}">
      <dgm:prSet/>
      <dgm:spPr/>
      <dgm:t>
        <a:bodyPr/>
        <a:lstStyle/>
        <a:p>
          <a:endParaRPr lang="id-ID" sz="2000">
            <a:latin typeface="Arial" pitchFamily="34" charset="0"/>
            <a:cs typeface="Arial" pitchFamily="34" charset="0"/>
          </a:endParaRPr>
        </a:p>
      </dgm:t>
    </dgm:pt>
    <dgm:pt modelId="{EF918152-8B3E-4BE4-BB72-845B7C7BE44C}">
      <dgm:prSet custT="1"/>
      <dgm:spPr/>
      <dgm:t>
        <a:bodyPr/>
        <a:lstStyle/>
        <a:p>
          <a:pPr rtl="0"/>
          <a:r>
            <a:rPr lang="en-US" sz="2000" dirty="0" err="1">
              <a:latin typeface="Arial" pitchFamily="34" charset="0"/>
              <a:cs typeface="Arial" pitchFamily="34" charset="0"/>
            </a:rPr>
            <a:t>Istilah</a:t>
          </a:r>
          <a:r>
            <a:rPr lang="en-US" sz="2000" dirty="0">
              <a:latin typeface="Arial" pitchFamily="34" charset="0"/>
              <a:cs typeface="Arial" pitchFamily="34" charset="0"/>
            </a:rPr>
            <a:t> </a:t>
          </a:r>
          <a:r>
            <a:rPr lang="en-US" sz="2000" dirty="0" err="1">
              <a:latin typeface="Arial" pitchFamily="34" charset="0"/>
              <a:cs typeface="Arial" pitchFamily="34" charset="0"/>
            </a:rPr>
            <a:t>philosophos</a:t>
          </a:r>
          <a:r>
            <a:rPr lang="en-US" sz="2000" dirty="0">
              <a:latin typeface="Arial" pitchFamily="34" charset="0"/>
              <a:cs typeface="Arial" pitchFamily="34" charset="0"/>
            </a:rPr>
            <a:t> </a:t>
          </a:r>
          <a:r>
            <a:rPr lang="en-US" sz="2000" dirty="0" err="1">
              <a:latin typeface="Arial" pitchFamily="34" charset="0"/>
              <a:cs typeface="Arial" pitchFamily="34" charset="0"/>
            </a:rPr>
            <a:t>pertama</a:t>
          </a:r>
          <a:r>
            <a:rPr lang="en-US" sz="2000" dirty="0">
              <a:latin typeface="Arial" pitchFamily="34" charset="0"/>
              <a:cs typeface="Arial" pitchFamily="34" charset="0"/>
            </a:rPr>
            <a:t> kali </a:t>
          </a:r>
          <a:r>
            <a:rPr lang="en-US" sz="2000" dirty="0" err="1">
              <a:latin typeface="Arial" pitchFamily="34" charset="0"/>
              <a:cs typeface="Arial" pitchFamily="34" charset="0"/>
            </a:rPr>
            <a:t>digunakan</a:t>
          </a:r>
          <a:r>
            <a:rPr lang="en-US" sz="2000" dirty="0">
              <a:latin typeface="Arial" pitchFamily="34" charset="0"/>
              <a:cs typeface="Arial" pitchFamily="34" charset="0"/>
            </a:rPr>
            <a:t> </a:t>
          </a:r>
          <a:r>
            <a:rPr lang="en-US" sz="2000" dirty="0" err="1">
              <a:latin typeface="Arial" pitchFamily="34" charset="0"/>
              <a:cs typeface="Arial" pitchFamily="34" charset="0"/>
            </a:rPr>
            <a:t>oleh</a:t>
          </a:r>
          <a:r>
            <a:rPr lang="en-US" sz="2000" dirty="0">
              <a:latin typeface="Arial" pitchFamily="34" charset="0"/>
              <a:cs typeface="Arial" pitchFamily="34" charset="0"/>
            </a:rPr>
            <a:t> Pythagoras. </a:t>
          </a:r>
          <a:endParaRPr lang="id-ID" sz="2000" dirty="0">
            <a:latin typeface="Arial" pitchFamily="34" charset="0"/>
            <a:cs typeface="Arial" pitchFamily="34" charset="0"/>
          </a:endParaRPr>
        </a:p>
      </dgm:t>
    </dgm:pt>
    <dgm:pt modelId="{0038C14A-6E6E-4E09-AA0A-283E36AA7F08}" type="parTrans" cxnId="{111F5FE8-7B47-45BC-AB98-D58E4F33D6B4}">
      <dgm:prSet/>
      <dgm:spPr/>
      <dgm:t>
        <a:bodyPr/>
        <a:lstStyle/>
        <a:p>
          <a:endParaRPr lang="id-ID" sz="2000">
            <a:latin typeface="Arial" pitchFamily="34" charset="0"/>
            <a:cs typeface="Arial" pitchFamily="34" charset="0"/>
          </a:endParaRPr>
        </a:p>
      </dgm:t>
    </dgm:pt>
    <dgm:pt modelId="{E1638BBE-64BA-4393-8F9A-CF25DAF23CC4}" type="sibTrans" cxnId="{111F5FE8-7B47-45BC-AB98-D58E4F33D6B4}">
      <dgm:prSet/>
      <dgm:spPr/>
      <dgm:t>
        <a:bodyPr/>
        <a:lstStyle/>
        <a:p>
          <a:endParaRPr lang="id-ID" sz="2000">
            <a:latin typeface="Arial" pitchFamily="34" charset="0"/>
            <a:cs typeface="Arial" pitchFamily="34" charset="0"/>
          </a:endParaRPr>
        </a:p>
      </dgm:t>
    </dgm:pt>
    <dgm:pt modelId="{ACD895CE-81C0-426C-AA0A-A85BAA1CB8B2}">
      <dgm:prSet custT="1"/>
      <dgm:spPr/>
      <dgm:t>
        <a:bodyPr/>
        <a:lstStyle/>
        <a:p>
          <a:pPr rtl="0"/>
          <a:r>
            <a:rPr lang="en-US" sz="2000" dirty="0" err="1">
              <a:latin typeface="Arial" pitchFamily="34" charset="0"/>
              <a:cs typeface="Arial" pitchFamily="34" charset="0"/>
            </a:rPr>
            <a:t>Ketika</a:t>
          </a:r>
          <a:r>
            <a:rPr lang="en-US" sz="2000" dirty="0">
              <a:latin typeface="Arial" pitchFamily="34" charset="0"/>
              <a:cs typeface="Arial" pitchFamily="34" charset="0"/>
            </a:rPr>
            <a:t> Pythagoras </a:t>
          </a:r>
          <a:r>
            <a:rPr lang="en-US" sz="2000" dirty="0" err="1">
              <a:latin typeface="Arial" pitchFamily="34" charset="0"/>
              <a:cs typeface="Arial" pitchFamily="34" charset="0"/>
            </a:rPr>
            <a:t>ditanya</a:t>
          </a:r>
          <a:r>
            <a:rPr lang="en-US" sz="2000" dirty="0">
              <a:latin typeface="Arial" pitchFamily="34" charset="0"/>
              <a:cs typeface="Arial" pitchFamily="34" charset="0"/>
            </a:rPr>
            <a:t>, </a:t>
          </a:r>
          <a:r>
            <a:rPr lang="en-US" sz="2000" dirty="0" err="1">
              <a:latin typeface="Arial" pitchFamily="34" charset="0"/>
              <a:cs typeface="Arial" pitchFamily="34" charset="0"/>
            </a:rPr>
            <a:t>apakah</a:t>
          </a:r>
          <a:r>
            <a:rPr lang="en-US" sz="2000" dirty="0">
              <a:latin typeface="Arial" pitchFamily="34" charset="0"/>
              <a:cs typeface="Arial" pitchFamily="34" charset="0"/>
            </a:rPr>
            <a:t> </a:t>
          </a:r>
          <a:r>
            <a:rPr lang="en-US" sz="2000" dirty="0" err="1">
              <a:latin typeface="Arial" pitchFamily="34" charset="0"/>
              <a:cs typeface="Arial" pitchFamily="34" charset="0"/>
            </a:rPr>
            <a:t>engkau</a:t>
          </a:r>
          <a:r>
            <a:rPr lang="en-US" sz="2000" dirty="0">
              <a:latin typeface="Arial" pitchFamily="34" charset="0"/>
              <a:cs typeface="Arial" pitchFamily="34" charset="0"/>
            </a:rPr>
            <a:t> </a:t>
          </a:r>
          <a:r>
            <a:rPr lang="en-US" sz="2000" dirty="0" err="1">
              <a:latin typeface="Arial" pitchFamily="34" charset="0"/>
              <a:cs typeface="Arial" pitchFamily="34" charset="0"/>
            </a:rPr>
            <a:t>seorang</a:t>
          </a:r>
          <a:r>
            <a:rPr lang="en-US" sz="2000" dirty="0">
              <a:latin typeface="Arial" pitchFamily="34" charset="0"/>
              <a:cs typeface="Arial" pitchFamily="34" charset="0"/>
            </a:rPr>
            <a:t> yang </a:t>
          </a:r>
          <a:r>
            <a:rPr lang="en-US" sz="2000" dirty="0" err="1">
              <a:latin typeface="Arial" pitchFamily="34" charset="0"/>
              <a:cs typeface="Arial" pitchFamily="34" charset="0"/>
            </a:rPr>
            <a:t>bijaksana</a:t>
          </a:r>
          <a:r>
            <a:rPr lang="en-US" sz="2000" dirty="0">
              <a:latin typeface="Arial" pitchFamily="34" charset="0"/>
              <a:cs typeface="Arial" pitchFamily="34" charset="0"/>
            </a:rPr>
            <a:t>? </a:t>
          </a:r>
          <a:endParaRPr lang="id-ID" sz="2000" dirty="0">
            <a:latin typeface="Arial" pitchFamily="34" charset="0"/>
            <a:cs typeface="Arial" pitchFamily="34" charset="0"/>
          </a:endParaRPr>
        </a:p>
      </dgm:t>
    </dgm:pt>
    <dgm:pt modelId="{B6578A2A-DD59-445A-82AA-25EF4300C69D}" type="parTrans" cxnId="{234F27FE-8518-46EB-A3D0-A433FE1FD6C4}">
      <dgm:prSet/>
      <dgm:spPr/>
      <dgm:t>
        <a:bodyPr/>
        <a:lstStyle/>
        <a:p>
          <a:endParaRPr lang="id-ID" sz="2000">
            <a:latin typeface="Arial" pitchFamily="34" charset="0"/>
            <a:cs typeface="Arial" pitchFamily="34" charset="0"/>
          </a:endParaRPr>
        </a:p>
      </dgm:t>
    </dgm:pt>
    <dgm:pt modelId="{F076DE1E-6E7B-407D-816D-2D783DB7EF65}" type="sibTrans" cxnId="{234F27FE-8518-46EB-A3D0-A433FE1FD6C4}">
      <dgm:prSet/>
      <dgm:spPr/>
      <dgm:t>
        <a:bodyPr/>
        <a:lstStyle/>
        <a:p>
          <a:endParaRPr lang="id-ID" sz="2000">
            <a:latin typeface="Arial" pitchFamily="34" charset="0"/>
            <a:cs typeface="Arial" pitchFamily="34" charset="0"/>
          </a:endParaRPr>
        </a:p>
      </dgm:t>
    </dgm:pt>
    <dgm:pt modelId="{0CFCD542-DE0C-41D8-A888-06D0CFD848A8}">
      <dgm:prSet custT="1"/>
      <dgm:spPr/>
      <dgm:t>
        <a:bodyPr/>
        <a:lstStyle/>
        <a:p>
          <a:pPr rtl="0"/>
          <a:r>
            <a:rPr lang="en-US" sz="2000" dirty="0" err="1">
              <a:latin typeface="Arial" pitchFamily="34" charset="0"/>
              <a:cs typeface="Arial" pitchFamily="34" charset="0"/>
            </a:rPr>
            <a:t>Dengan</a:t>
          </a:r>
          <a:r>
            <a:rPr lang="en-US" sz="2000" dirty="0">
              <a:latin typeface="Arial" pitchFamily="34" charset="0"/>
              <a:cs typeface="Arial" pitchFamily="34" charset="0"/>
            </a:rPr>
            <a:t> </a:t>
          </a:r>
          <a:r>
            <a:rPr lang="en-US" sz="2000" dirty="0" err="1">
              <a:latin typeface="Arial" pitchFamily="34" charset="0"/>
              <a:cs typeface="Arial" pitchFamily="34" charset="0"/>
            </a:rPr>
            <a:t>rendah</a:t>
          </a:r>
          <a:r>
            <a:rPr lang="en-US" sz="2000" dirty="0">
              <a:latin typeface="Arial" pitchFamily="34" charset="0"/>
              <a:cs typeface="Arial" pitchFamily="34" charset="0"/>
            </a:rPr>
            <a:t> </a:t>
          </a:r>
          <a:r>
            <a:rPr lang="en-US" sz="2000" dirty="0" err="1">
              <a:latin typeface="Arial" pitchFamily="34" charset="0"/>
              <a:cs typeface="Arial" pitchFamily="34" charset="0"/>
            </a:rPr>
            <a:t>hati</a:t>
          </a:r>
          <a:r>
            <a:rPr lang="en-US" sz="2000" dirty="0">
              <a:latin typeface="Arial" pitchFamily="34" charset="0"/>
              <a:cs typeface="Arial" pitchFamily="34" charset="0"/>
            </a:rPr>
            <a:t> Pythagoras </a:t>
          </a:r>
          <a:r>
            <a:rPr lang="en-US" sz="2000" dirty="0" err="1">
              <a:latin typeface="Arial" pitchFamily="34" charset="0"/>
              <a:cs typeface="Arial" pitchFamily="34" charset="0"/>
            </a:rPr>
            <a:t>menjawab</a:t>
          </a:r>
          <a:r>
            <a:rPr lang="en-US" sz="2000" dirty="0">
              <a:latin typeface="Arial" pitchFamily="34" charset="0"/>
              <a:cs typeface="Arial" pitchFamily="34" charset="0"/>
            </a:rPr>
            <a:t>, ‘</a:t>
          </a:r>
          <a:r>
            <a:rPr lang="en-US" sz="2000" dirty="0" err="1">
              <a:latin typeface="Arial" pitchFamily="34" charset="0"/>
              <a:cs typeface="Arial" pitchFamily="34" charset="0"/>
            </a:rPr>
            <a:t>saya</a:t>
          </a:r>
          <a:r>
            <a:rPr lang="en-US" sz="2000" dirty="0">
              <a:latin typeface="Arial" pitchFamily="34" charset="0"/>
              <a:cs typeface="Arial" pitchFamily="34" charset="0"/>
            </a:rPr>
            <a:t> </a:t>
          </a:r>
          <a:r>
            <a:rPr lang="en-US" sz="2000" dirty="0" err="1">
              <a:latin typeface="Arial" pitchFamily="34" charset="0"/>
              <a:cs typeface="Arial" pitchFamily="34" charset="0"/>
            </a:rPr>
            <a:t>hanyalah</a:t>
          </a:r>
          <a:r>
            <a:rPr lang="en-US" sz="2000" dirty="0">
              <a:latin typeface="Arial" pitchFamily="34" charset="0"/>
              <a:cs typeface="Arial" pitchFamily="34" charset="0"/>
            </a:rPr>
            <a:t> </a:t>
          </a:r>
          <a:r>
            <a:rPr lang="en-US" sz="2000" i="1" dirty="0" err="1">
              <a:latin typeface="Arial" pitchFamily="34" charset="0"/>
              <a:cs typeface="Arial" pitchFamily="34" charset="0"/>
            </a:rPr>
            <a:t>philosophos</a:t>
          </a:r>
          <a:r>
            <a:rPr lang="en-US" sz="2000" dirty="0">
              <a:latin typeface="Arial" pitchFamily="34" charset="0"/>
              <a:cs typeface="Arial" pitchFamily="34" charset="0"/>
            </a:rPr>
            <a:t>, </a:t>
          </a:r>
          <a:r>
            <a:rPr lang="en-US" sz="2000" dirty="0" err="1">
              <a:latin typeface="Arial" pitchFamily="34" charset="0"/>
              <a:cs typeface="Arial" pitchFamily="34" charset="0"/>
            </a:rPr>
            <a:t>yakni</a:t>
          </a:r>
          <a:r>
            <a:rPr lang="en-US" sz="2000" dirty="0">
              <a:latin typeface="Arial" pitchFamily="34" charset="0"/>
              <a:cs typeface="Arial" pitchFamily="34" charset="0"/>
            </a:rPr>
            <a:t> </a:t>
          </a:r>
          <a:r>
            <a:rPr lang="en-US" sz="2000" dirty="0" err="1">
              <a:latin typeface="Arial" pitchFamily="34" charset="0"/>
              <a:cs typeface="Arial" pitchFamily="34" charset="0"/>
            </a:rPr>
            <a:t>orang</a:t>
          </a:r>
          <a:r>
            <a:rPr lang="en-US" sz="2000" dirty="0">
              <a:latin typeface="Arial" pitchFamily="34" charset="0"/>
              <a:cs typeface="Arial" pitchFamily="34" charset="0"/>
            </a:rPr>
            <a:t> yang </a:t>
          </a:r>
          <a:r>
            <a:rPr lang="en-US" sz="2000" dirty="0" err="1">
              <a:latin typeface="Arial" pitchFamily="34" charset="0"/>
              <a:cs typeface="Arial" pitchFamily="34" charset="0"/>
            </a:rPr>
            <a:t>mencintai</a:t>
          </a:r>
          <a:r>
            <a:rPr lang="en-US" sz="2000" dirty="0">
              <a:latin typeface="Arial" pitchFamily="34" charset="0"/>
              <a:cs typeface="Arial" pitchFamily="34" charset="0"/>
            </a:rPr>
            <a:t> </a:t>
          </a:r>
          <a:r>
            <a:rPr lang="en-US" sz="2000" dirty="0" err="1">
              <a:latin typeface="Arial" pitchFamily="34" charset="0"/>
              <a:cs typeface="Arial" pitchFamily="34" charset="0"/>
            </a:rPr>
            <a:t>pengetahuan</a:t>
          </a:r>
          <a:r>
            <a:rPr lang="en-US" sz="2000" dirty="0">
              <a:latin typeface="Arial" pitchFamily="34" charset="0"/>
              <a:cs typeface="Arial" pitchFamily="34" charset="0"/>
            </a:rPr>
            <a:t>’. </a:t>
          </a:r>
        </a:p>
      </dgm:t>
    </dgm:pt>
    <dgm:pt modelId="{8C62AF55-C4BE-46CA-B58E-B0E60B5D2F66}" type="parTrans" cxnId="{C3D99D1E-C638-439C-A36D-F2C298994CF9}">
      <dgm:prSet/>
      <dgm:spPr/>
      <dgm:t>
        <a:bodyPr/>
        <a:lstStyle/>
        <a:p>
          <a:endParaRPr lang="id-ID" sz="2000">
            <a:latin typeface="Arial" pitchFamily="34" charset="0"/>
            <a:cs typeface="Arial" pitchFamily="34" charset="0"/>
          </a:endParaRPr>
        </a:p>
      </dgm:t>
    </dgm:pt>
    <dgm:pt modelId="{AA4023C0-7C84-468B-BE94-CF5DE4215F89}" type="sibTrans" cxnId="{C3D99D1E-C638-439C-A36D-F2C298994CF9}">
      <dgm:prSet/>
      <dgm:spPr/>
      <dgm:t>
        <a:bodyPr/>
        <a:lstStyle/>
        <a:p>
          <a:endParaRPr lang="id-ID" sz="2000">
            <a:latin typeface="Arial" pitchFamily="34" charset="0"/>
            <a:cs typeface="Arial" pitchFamily="34" charset="0"/>
          </a:endParaRPr>
        </a:p>
      </dgm:t>
    </dgm:pt>
    <dgm:pt modelId="{92135400-FD71-4AD5-BBD3-C8CBA9B0A17A}" type="pres">
      <dgm:prSet presAssocID="{20CBB5BE-C3D4-4BA5-BB8E-B5C0AEDC816E}" presName="linear" presStyleCnt="0">
        <dgm:presLayoutVars>
          <dgm:animLvl val="lvl"/>
          <dgm:resizeHandles val="exact"/>
        </dgm:presLayoutVars>
      </dgm:prSet>
      <dgm:spPr/>
    </dgm:pt>
    <dgm:pt modelId="{027CA2EC-3E9B-4643-A3AC-A641B176AC8E}" type="pres">
      <dgm:prSet presAssocID="{F57EF657-754C-4B5E-9D69-342FD3E9EF0F}" presName="parentText" presStyleLbl="node1" presStyleIdx="0" presStyleCnt="3">
        <dgm:presLayoutVars>
          <dgm:chMax val="0"/>
          <dgm:bulletEnabled val="1"/>
        </dgm:presLayoutVars>
      </dgm:prSet>
      <dgm:spPr/>
    </dgm:pt>
    <dgm:pt modelId="{2D90AB04-F85D-4ECC-A05D-35AE4F6C58CB}" type="pres">
      <dgm:prSet presAssocID="{49300C27-29C2-456C-83D8-907F939C0DC1}" presName="spacer" presStyleCnt="0"/>
      <dgm:spPr/>
    </dgm:pt>
    <dgm:pt modelId="{D7FE5CB9-F646-4E32-BB46-52DA32C6A041}" type="pres">
      <dgm:prSet presAssocID="{A3932B33-86AB-453B-A756-60C248C48991}" presName="parentText" presStyleLbl="node1" presStyleIdx="1" presStyleCnt="3">
        <dgm:presLayoutVars>
          <dgm:chMax val="0"/>
          <dgm:bulletEnabled val="1"/>
        </dgm:presLayoutVars>
      </dgm:prSet>
      <dgm:spPr/>
    </dgm:pt>
    <dgm:pt modelId="{A72BAFBF-D1E4-46D1-9C1A-53B3CB845AF2}" type="pres">
      <dgm:prSet presAssocID="{04B3345F-5227-49A9-8694-A8A971EF9908}" presName="spacer" presStyleCnt="0"/>
      <dgm:spPr/>
    </dgm:pt>
    <dgm:pt modelId="{A5019B54-951E-4942-B728-0E3BD12812E1}" type="pres">
      <dgm:prSet presAssocID="{EF918152-8B3E-4BE4-BB72-845B7C7BE44C}" presName="parentText" presStyleLbl="node1" presStyleIdx="2" presStyleCnt="3">
        <dgm:presLayoutVars>
          <dgm:chMax val="0"/>
          <dgm:bulletEnabled val="1"/>
        </dgm:presLayoutVars>
      </dgm:prSet>
      <dgm:spPr/>
    </dgm:pt>
    <dgm:pt modelId="{FFD6ABEC-EBCB-47F2-A2DE-69C8247ABD73}" type="pres">
      <dgm:prSet presAssocID="{EF918152-8B3E-4BE4-BB72-845B7C7BE44C}" presName="childText" presStyleLbl="revTx" presStyleIdx="0" presStyleCnt="1">
        <dgm:presLayoutVars>
          <dgm:bulletEnabled val="1"/>
        </dgm:presLayoutVars>
      </dgm:prSet>
      <dgm:spPr/>
    </dgm:pt>
  </dgm:ptLst>
  <dgm:cxnLst>
    <dgm:cxn modelId="{C3D99D1E-C638-439C-A36D-F2C298994CF9}" srcId="{EF918152-8B3E-4BE4-BB72-845B7C7BE44C}" destId="{0CFCD542-DE0C-41D8-A888-06D0CFD848A8}" srcOrd="1" destOrd="0" parTransId="{8C62AF55-C4BE-46CA-B58E-B0E60B5D2F66}" sibTransId="{AA4023C0-7C84-468B-BE94-CF5DE4215F89}"/>
    <dgm:cxn modelId="{78A87E2C-E524-49A3-9691-C8B2853A3327}" type="presOf" srcId="{A3932B33-86AB-453B-A756-60C248C48991}" destId="{D7FE5CB9-F646-4E32-BB46-52DA32C6A041}" srcOrd="0" destOrd="0" presId="urn:microsoft.com/office/officeart/2005/8/layout/vList2"/>
    <dgm:cxn modelId="{558DC038-CE4C-46C8-9AD1-EF22FF235604}" srcId="{20CBB5BE-C3D4-4BA5-BB8E-B5C0AEDC816E}" destId="{F57EF657-754C-4B5E-9D69-342FD3E9EF0F}" srcOrd="0" destOrd="0" parTransId="{E2291957-0D66-46CA-8B23-3A7CCA1917F6}" sibTransId="{49300C27-29C2-456C-83D8-907F939C0DC1}"/>
    <dgm:cxn modelId="{856A9B7A-8919-4C1A-BCEF-F7F7D6EBDAB9}" type="presOf" srcId="{F57EF657-754C-4B5E-9D69-342FD3E9EF0F}" destId="{027CA2EC-3E9B-4643-A3AC-A641B176AC8E}" srcOrd="0" destOrd="0" presId="urn:microsoft.com/office/officeart/2005/8/layout/vList2"/>
    <dgm:cxn modelId="{95B3477F-B670-4068-AB5C-82C46262674E}" type="presOf" srcId="{20CBB5BE-C3D4-4BA5-BB8E-B5C0AEDC816E}" destId="{92135400-FD71-4AD5-BBD3-C8CBA9B0A17A}" srcOrd="0" destOrd="0" presId="urn:microsoft.com/office/officeart/2005/8/layout/vList2"/>
    <dgm:cxn modelId="{758BA381-18A4-467D-ABB3-DDDE899EFC54}" srcId="{20CBB5BE-C3D4-4BA5-BB8E-B5C0AEDC816E}" destId="{A3932B33-86AB-453B-A756-60C248C48991}" srcOrd="1" destOrd="0" parTransId="{7F76A7DD-9AFD-4092-A38F-E7D80E05DCE4}" sibTransId="{04B3345F-5227-49A9-8694-A8A971EF9908}"/>
    <dgm:cxn modelId="{FCA0EFAF-4F91-49F0-A9CC-6B585F01E922}" type="presOf" srcId="{EF918152-8B3E-4BE4-BB72-845B7C7BE44C}" destId="{A5019B54-951E-4942-B728-0E3BD12812E1}" srcOrd="0" destOrd="0" presId="urn:microsoft.com/office/officeart/2005/8/layout/vList2"/>
    <dgm:cxn modelId="{7A2888DB-BBB8-4B52-9929-93937164FB3F}" type="presOf" srcId="{ACD895CE-81C0-426C-AA0A-A85BAA1CB8B2}" destId="{FFD6ABEC-EBCB-47F2-A2DE-69C8247ABD73}" srcOrd="0" destOrd="0" presId="urn:microsoft.com/office/officeart/2005/8/layout/vList2"/>
    <dgm:cxn modelId="{1FE37DE1-AC4C-42A8-9B11-6CB79E0E2C8F}" type="presOf" srcId="{0CFCD542-DE0C-41D8-A888-06D0CFD848A8}" destId="{FFD6ABEC-EBCB-47F2-A2DE-69C8247ABD73}" srcOrd="0" destOrd="1" presId="urn:microsoft.com/office/officeart/2005/8/layout/vList2"/>
    <dgm:cxn modelId="{111F5FE8-7B47-45BC-AB98-D58E4F33D6B4}" srcId="{20CBB5BE-C3D4-4BA5-BB8E-B5C0AEDC816E}" destId="{EF918152-8B3E-4BE4-BB72-845B7C7BE44C}" srcOrd="2" destOrd="0" parTransId="{0038C14A-6E6E-4E09-AA0A-283E36AA7F08}" sibTransId="{E1638BBE-64BA-4393-8F9A-CF25DAF23CC4}"/>
    <dgm:cxn modelId="{234F27FE-8518-46EB-A3D0-A433FE1FD6C4}" srcId="{EF918152-8B3E-4BE4-BB72-845B7C7BE44C}" destId="{ACD895CE-81C0-426C-AA0A-A85BAA1CB8B2}" srcOrd="0" destOrd="0" parTransId="{B6578A2A-DD59-445A-82AA-25EF4300C69D}" sibTransId="{F076DE1E-6E7B-407D-816D-2D783DB7EF65}"/>
    <dgm:cxn modelId="{EEAE0F7D-FB5F-44DF-986F-FCABFC32C2C1}" type="presParOf" srcId="{92135400-FD71-4AD5-BBD3-C8CBA9B0A17A}" destId="{027CA2EC-3E9B-4643-A3AC-A641B176AC8E}" srcOrd="0" destOrd="0" presId="urn:microsoft.com/office/officeart/2005/8/layout/vList2"/>
    <dgm:cxn modelId="{1B3F3E59-1CB9-4A72-9C3D-1EF1971E8B09}" type="presParOf" srcId="{92135400-FD71-4AD5-BBD3-C8CBA9B0A17A}" destId="{2D90AB04-F85D-4ECC-A05D-35AE4F6C58CB}" srcOrd="1" destOrd="0" presId="urn:microsoft.com/office/officeart/2005/8/layout/vList2"/>
    <dgm:cxn modelId="{7FCF2BBE-DC57-4FBF-94EC-DA6315714111}" type="presParOf" srcId="{92135400-FD71-4AD5-BBD3-C8CBA9B0A17A}" destId="{D7FE5CB9-F646-4E32-BB46-52DA32C6A041}" srcOrd="2" destOrd="0" presId="urn:microsoft.com/office/officeart/2005/8/layout/vList2"/>
    <dgm:cxn modelId="{D1B116C9-B684-4D89-9C87-8DE6C7DA74C7}" type="presParOf" srcId="{92135400-FD71-4AD5-BBD3-C8CBA9B0A17A}" destId="{A72BAFBF-D1E4-46D1-9C1A-53B3CB845AF2}" srcOrd="3" destOrd="0" presId="urn:microsoft.com/office/officeart/2005/8/layout/vList2"/>
    <dgm:cxn modelId="{656014DF-CD9A-46D4-A591-237CC5662189}" type="presParOf" srcId="{92135400-FD71-4AD5-BBD3-C8CBA9B0A17A}" destId="{A5019B54-951E-4942-B728-0E3BD12812E1}" srcOrd="4" destOrd="0" presId="urn:microsoft.com/office/officeart/2005/8/layout/vList2"/>
    <dgm:cxn modelId="{0465D7E8-F255-49B9-B497-FD80566094EA}" type="presParOf" srcId="{92135400-FD71-4AD5-BBD3-C8CBA9B0A17A}" destId="{FFD6ABEC-EBCB-47F2-A2DE-69C8247ABD7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7FEF375C-02A5-4304-8720-1EC871F622FE}"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5BF9D598-3718-471D-B4F9-9F1AD636A6DD}" type="presOf" srcId="{2E530979-921F-4996-98D8-AFEB5F96B7DE}" destId="{211193E1-5E12-4589-BA5F-3469B2D8B4BF}" srcOrd="0" destOrd="0" presId="urn:microsoft.com/office/officeart/2005/8/layout/vList2"/>
    <dgm:cxn modelId="{DA2FC784-D6B7-4512-BDF0-B4D3BC70AFA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D3DB3CA-0C17-491E-A383-A50B0D78F50D}" type="doc">
      <dgm:prSet loTypeId="urn:microsoft.com/office/officeart/2005/8/layout/hList1" loCatId="list" qsTypeId="urn:microsoft.com/office/officeart/2005/8/quickstyle/3d2#9" qsCatId="3D" csTypeId="urn:microsoft.com/office/officeart/2005/8/colors/colorful3" csCatId="colorful"/>
      <dgm:spPr/>
      <dgm:t>
        <a:bodyPr/>
        <a:lstStyle/>
        <a:p>
          <a:endParaRPr lang="id-ID"/>
        </a:p>
      </dgm:t>
    </dgm:pt>
    <dgm:pt modelId="{1BB6CBDD-C589-44FD-BA9F-848B5AE9C652}">
      <dgm:prSet/>
      <dgm:spPr/>
      <dgm:t>
        <a:bodyPr/>
        <a:lstStyle/>
        <a:p>
          <a:pPr rtl="0"/>
          <a:r>
            <a:rPr lang="id-ID" dirty="0"/>
            <a:t>beberapa pernyataan yang memuat istilah “filsafat” sebagai berikut: </a:t>
          </a:r>
        </a:p>
      </dgm:t>
    </dgm:pt>
    <dgm:pt modelId="{C42A3E72-95A6-4192-8061-F87299F7D858}" type="parTrans" cxnId="{EDB12EC8-52F2-4354-BCB7-9059EE81580E}">
      <dgm:prSet/>
      <dgm:spPr/>
      <dgm:t>
        <a:bodyPr/>
        <a:lstStyle/>
        <a:p>
          <a:endParaRPr lang="id-ID"/>
        </a:p>
      </dgm:t>
    </dgm:pt>
    <dgm:pt modelId="{0A4E9BBA-4FB6-4F1F-AEE8-FC2BBE582E83}" type="sibTrans" cxnId="{EDB12EC8-52F2-4354-BCB7-9059EE81580E}">
      <dgm:prSet/>
      <dgm:spPr/>
      <dgm:t>
        <a:bodyPr/>
        <a:lstStyle/>
        <a:p>
          <a:endParaRPr lang="id-ID"/>
        </a:p>
      </dgm:t>
    </dgm:pt>
    <dgm:pt modelId="{FF214983-976C-4850-917A-843B38395EFD}">
      <dgm:prSet/>
      <dgm:spPr/>
      <dgm:t>
        <a:bodyPr/>
        <a:lstStyle/>
        <a:p>
          <a:pPr rtl="0"/>
          <a:r>
            <a:rPr lang="id-ID" dirty="0"/>
            <a:t>“Sebagai seorang pedagang, filsafat saya adalah meraih keuntungan sebanyak-banyaknya”. </a:t>
          </a:r>
        </a:p>
      </dgm:t>
    </dgm:pt>
    <dgm:pt modelId="{9E8D0D75-ED1D-4F5F-8CC4-5017491778C3}" type="parTrans" cxnId="{435C5266-6263-4FB8-9E62-8F1B4BBBCD28}">
      <dgm:prSet/>
      <dgm:spPr/>
      <dgm:t>
        <a:bodyPr/>
        <a:lstStyle/>
        <a:p>
          <a:endParaRPr lang="id-ID"/>
        </a:p>
      </dgm:t>
    </dgm:pt>
    <dgm:pt modelId="{906F5C00-C9FA-4D68-A1DB-D1FE8A1F1C06}" type="sibTrans" cxnId="{435C5266-6263-4FB8-9E62-8F1B4BBBCD28}">
      <dgm:prSet/>
      <dgm:spPr/>
      <dgm:t>
        <a:bodyPr/>
        <a:lstStyle/>
        <a:p>
          <a:endParaRPr lang="id-ID"/>
        </a:p>
      </dgm:t>
    </dgm:pt>
    <dgm:pt modelId="{70BFDDB5-297B-4193-A9A5-D2CBD2759A47}">
      <dgm:prSet/>
      <dgm:spPr/>
      <dgm:t>
        <a:bodyPr/>
        <a:lstStyle/>
        <a:p>
          <a:pPr rtl="0"/>
          <a:r>
            <a:rPr lang="id-ID" dirty="0"/>
            <a:t>“Saya sebagai seorang prajurit TNI, filsafat saya adalah mempertahankan tanah air Indonesia ini dari serangan musuh sampai titik darah terakhir”. </a:t>
          </a:r>
        </a:p>
      </dgm:t>
    </dgm:pt>
    <dgm:pt modelId="{E754FD38-0211-4BF6-B51A-822FB4BCB911}" type="parTrans" cxnId="{C781F6E0-0D2D-4BAA-9A98-51D01A0C68D0}">
      <dgm:prSet/>
      <dgm:spPr/>
      <dgm:t>
        <a:bodyPr/>
        <a:lstStyle/>
        <a:p>
          <a:endParaRPr lang="id-ID"/>
        </a:p>
      </dgm:t>
    </dgm:pt>
    <dgm:pt modelId="{64BE1507-D0C4-4D44-8E36-67D459B2FAB1}" type="sibTrans" cxnId="{C781F6E0-0D2D-4BAA-9A98-51D01A0C68D0}">
      <dgm:prSet/>
      <dgm:spPr/>
      <dgm:t>
        <a:bodyPr/>
        <a:lstStyle/>
        <a:p>
          <a:endParaRPr lang="id-ID"/>
        </a:p>
      </dgm:t>
    </dgm:pt>
    <dgm:pt modelId="{B843AB85-BEC1-4D78-8A9D-968E7C93301B}">
      <dgm:prSet/>
      <dgm:spPr/>
      <dgm:t>
        <a:bodyPr/>
        <a:lstStyle/>
        <a:p>
          <a:pPr rtl="0"/>
          <a:r>
            <a:rPr lang="id-ID" dirty="0"/>
            <a:t>“Pancasila merupakan dasar filsafat negara yang mewarnai seluruh peraturan hukum yang berlaku”. </a:t>
          </a:r>
        </a:p>
      </dgm:t>
    </dgm:pt>
    <dgm:pt modelId="{F47FA902-2533-4B56-8FEE-1881393220D9}" type="parTrans" cxnId="{7BE0FCA7-5F6F-4401-8290-89216AB87362}">
      <dgm:prSet/>
      <dgm:spPr/>
      <dgm:t>
        <a:bodyPr/>
        <a:lstStyle/>
        <a:p>
          <a:endParaRPr lang="id-ID"/>
        </a:p>
      </dgm:t>
    </dgm:pt>
    <dgm:pt modelId="{E5A34DFA-112F-4699-AC1C-6645F2456676}" type="sibTrans" cxnId="{7BE0FCA7-5F6F-4401-8290-89216AB87362}">
      <dgm:prSet/>
      <dgm:spPr/>
      <dgm:t>
        <a:bodyPr/>
        <a:lstStyle/>
        <a:p>
          <a:endParaRPr lang="id-ID"/>
        </a:p>
      </dgm:t>
    </dgm:pt>
    <dgm:pt modelId="{1D0A941A-1C98-4947-B6F1-90E4A6E45DE0}">
      <dgm:prSet/>
      <dgm:spPr/>
      <dgm:t>
        <a:bodyPr/>
        <a:lstStyle/>
        <a:p>
          <a:pPr rtl="0"/>
          <a:r>
            <a:rPr lang="id-ID" dirty="0"/>
            <a:t>“Sebagai seorang wakil rakyat, maka filsafat saya adalah bekerja untuk membela kepentingan rakyat”.</a:t>
          </a:r>
        </a:p>
      </dgm:t>
    </dgm:pt>
    <dgm:pt modelId="{B77E0FA0-56B6-4E04-BBAB-B67888AEBEC7}" type="parTrans" cxnId="{BE4A6296-63DA-4D9F-9D92-03B1EB46E69D}">
      <dgm:prSet/>
      <dgm:spPr/>
      <dgm:t>
        <a:bodyPr/>
        <a:lstStyle/>
        <a:p>
          <a:endParaRPr lang="id-ID"/>
        </a:p>
      </dgm:t>
    </dgm:pt>
    <dgm:pt modelId="{CADA6E8C-1D4F-434C-B222-7C18EC8EC0D6}" type="sibTrans" cxnId="{BE4A6296-63DA-4D9F-9D92-03B1EB46E69D}">
      <dgm:prSet/>
      <dgm:spPr/>
      <dgm:t>
        <a:bodyPr/>
        <a:lstStyle/>
        <a:p>
          <a:endParaRPr lang="id-ID"/>
        </a:p>
      </dgm:t>
    </dgm:pt>
    <dgm:pt modelId="{88CE16D5-2413-4313-BE92-782C2FB9CAEB}" type="pres">
      <dgm:prSet presAssocID="{BD3DB3CA-0C17-491E-A383-A50B0D78F50D}" presName="Name0" presStyleCnt="0">
        <dgm:presLayoutVars>
          <dgm:dir/>
          <dgm:animLvl val="lvl"/>
          <dgm:resizeHandles val="exact"/>
        </dgm:presLayoutVars>
      </dgm:prSet>
      <dgm:spPr/>
    </dgm:pt>
    <dgm:pt modelId="{AC88F2B8-B191-4A24-B3DB-18A06ED2646C}" type="pres">
      <dgm:prSet presAssocID="{1BB6CBDD-C589-44FD-BA9F-848B5AE9C652}" presName="composite" presStyleCnt="0"/>
      <dgm:spPr/>
    </dgm:pt>
    <dgm:pt modelId="{55F21B3C-1496-4C42-9854-3E247F0BCE63}" type="pres">
      <dgm:prSet presAssocID="{1BB6CBDD-C589-44FD-BA9F-848B5AE9C652}" presName="parTx" presStyleLbl="alignNode1" presStyleIdx="0" presStyleCnt="1">
        <dgm:presLayoutVars>
          <dgm:chMax val="0"/>
          <dgm:chPref val="0"/>
          <dgm:bulletEnabled val="1"/>
        </dgm:presLayoutVars>
      </dgm:prSet>
      <dgm:spPr/>
    </dgm:pt>
    <dgm:pt modelId="{877DB904-693A-431F-B0D9-7C65C68463D0}" type="pres">
      <dgm:prSet presAssocID="{1BB6CBDD-C589-44FD-BA9F-848B5AE9C652}" presName="desTx" presStyleLbl="alignAccFollowNode1" presStyleIdx="0" presStyleCnt="1" custLinFactNeighborX="-15417" custLinFactNeighborY="1863">
        <dgm:presLayoutVars>
          <dgm:bulletEnabled val="1"/>
        </dgm:presLayoutVars>
      </dgm:prSet>
      <dgm:spPr/>
    </dgm:pt>
  </dgm:ptLst>
  <dgm:cxnLst>
    <dgm:cxn modelId="{DD073602-3343-48C9-A6A9-1A3D8827378A}" type="presOf" srcId="{1BB6CBDD-C589-44FD-BA9F-848B5AE9C652}" destId="{55F21B3C-1496-4C42-9854-3E247F0BCE63}" srcOrd="0" destOrd="0" presId="urn:microsoft.com/office/officeart/2005/8/layout/hList1"/>
    <dgm:cxn modelId="{435C5266-6263-4FB8-9E62-8F1B4BBBCD28}" srcId="{1BB6CBDD-C589-44FD-BA9F-848B5AE9C652}" destId="{FF214983-976C-4850-917A-843B38395EFD}" srcOrd="0" destOrd="0" parTransId="{9E8D0D75-ED1D-4F5F-8CC4-5017491778C3}" sibTransId="{906F5C00-C9FA-4D68-A1DB-D1FE8A1F1C06}"/>
    <dgm:cxn modelId="{18FB0569-D153-4214-B0C4-F366E838626D}" type="presOf" srcId="{1D0A941A-1C98-4947-B6F1-90E4A6E45DE0}" destId="{877DB904-693A-431F-B0D9-7C65C68463D0}" srcOrd="0" destOrd="3" presId="urn:microsoft.com/office/officeart/2005/8/layout/hList1"/>
    <dgm:cxn modelId="{E7C8304F-7A87-4BF1-84ED-0EB37AEEAE57}" type="presOf" srcId="{FF214983-976C-4850-917A-843B38395EFD}" destId="{877DB904-693A-431F-B0D9-7C65C68463D0}" srcOrd="0" destOrd="0" presId="urn:microsoft.com/office/officeart/2005/8/layout/hList1"/>
    <dgm:cxn modelId="{FD799B8C-2DBD-4C8F-BE41-8A7A10138C74}" type="presOf" srcId="{B843AB85-BEC1-4D78-8A9D-968E7C93301B}" destId="{877DB904-693A-431F-B0D9-7C65C68463D0}" srcOrd="0" destOrd="2" presId="urn:microsoft.com/office/officeart/2005/8/layout/hList1"/>
    <dgm:cxn modelId="{BE4A6296-63DA-4D9F-9D92-03B1EB46E69D}" srcId="{1BB6CBDD-C589-44FD-BA9F-848B5AE9C652}" destId="{1D0A941A-1C98-4947-B6F1-90E4A6E45DE0}" srcOrd="3" destOrd="0" parTransId="{B77E0FA0-56B6-4E04-BBAB-B67888AEBEC7}" sibTransId="{CADA6E8C-1D4F-434C-B222-7C18EC8EC0D6}"/>
    <dgm:cxn modelId="{7BE0FCA7-5F6F-4401-8290-89216AB87362}" srcId="{1BB6CBDD-C589-44FD-BA9F-848B5AE9C652}" destId="{B843AB85-BEC1-4D78-8A9D-968E7C93301B}" srcOrd="2" destOrd="0" parTransId="{F47FA902-2533-4B56-8FEE-1881393220D9}" sibTransId="{E5A34DFA-112F-4699-AC1C-6645F2456676}"/>
    <dgm:cxn modelId="{EDB12EC8-52F2-4354-BCB7-9059EE81580E}" srcId="{BD3DB3CA-0C17-491E-A383-A50B0D78F50D}" destId="{1BB6CBDD-C589-44FD-BA9F-848B5AE9C652}" srcOrd="0" destOrd="0" parTransId="{C42A3E72-95A6-4192-8061-F87299F7D858}" sibTransId="{0A4E9BBA-4FB6-4F1F-AEE8-FC2BBE582E83}"/>
    <dgm:cxn modelId="{C781F6E0-0D2D-4BAA-9A98-51D01A0C68D0}" srcId="{1BB6CBDD-C589-44FD-BA9F-848B5AE9C652}" destId="{70BFDDB5-297B-4193-A9A5-D2CBD2759A47}" srcOrd="1" destOrd="0" parTransId="{E754FD38-0211-4BF6-B51A-822FB4BCB911}" sibTransId="{64BE1507-D0C4-4D44-8E36-67D459B2FAB1}"/>
    <dgm:cxn modelId="{86E6D4E9-227F-4B50-A646-DDD276D4D40F}" type="presOf" srcId="{70BFDDB5-297B-4193-A9A5-D2CBD2759A47}" destId="{877DB904-693A-431F-B0D9-7C65C68463D0}" srcOrd="0" destOrd="1" presId="urn:microsoft.com/office/officeart/2005/8/layout/hList1"/>
    <dgm:cxn modelId="{D5C280EE-3979-4601-99C1-DF369BFFA760}" type="presOf" srcId="{BD3DB3CA-0C17-491E-A383-A50B0D78F50D}" destId="{88CE16D5-2413-4313-BE92-782C2FB9CAEB}" srcOrd="0" destOrd="0" presId="urn:microsoft.com/office/officeart/2005/8/layout/hList1"/>
    <dgm:cxn modelId="{55ED83A3-9359-4EE9-BE36-FC481F5CA3E0}" type="presParOf" srcId="{88CE16D5-2413-4313-BE92-782C2FB9CAEB}" destId="{AC88F2B8-B191-4A24-B3DB-18A06ED2646C}" srcOrd="0" destOrd="0" presId="urn:microsoft.com/office/officeart/2005/8/layout/hList1"/>
    <dgm:cxn modelId="{DB9DBCA6-65C4-4ECA-9AFC-DB6D72614CC3}" type="presParOf" srcId="{AC88F2B8-B191-4A24-B3DB-18A06ED2646C}" destId="{55F21B3C-1496-4C42-9854-3E247F0BCE63}" srcOrd="0" destOrd="0" presId="urn:microsoft.com/office/officeart/2005/8/layout/hList1"/>
    <dgm:cxn modelId="{075A3908-49BD-4457-A7D0-4B0DB45BE6ED}" type="presParOf" srcId="{AC88F2B8-B191-4A24-B3DB-18A06ED2646C}" destId="{877DB904-693A-431F-B0D9-7C65C68463D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AB240B3D-3D60-4C0A-9F60-9B1A78BF1718}"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37A296D1-B8B9-4150-A970-EE32A6D6F209}" type="presOf" srcId="{026362B3-D754-4C4B-A502-EB64AEEB7E44}" destId="{09D3F267-E6CD-481D-BCEC-7563BBCA2483}" srcOrd="0" destOrd="0" presId="urn:microsoft.com/office/officeart/2005/8/layout/vList2"/>
    <dgm:cxn modelId="{B62AC1FC-17F3-448E-B021-D430F46690E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C15C804-1131-4F22-9A5D-5E3019C95BE4}" type="doc">
      <dgm:prSet loTypeId="urn:microsoft.com/office/officeart/2005/8/layout/vList4" loCatId="list" qsTypeId="urn:microsoft.com/office/officeart/2005/8/quickstyle/simple1" qsCatId="simple" csTypeId="urn:microsoft.com/office/officeart/2005/8/colors/colorful2" csCatId="colorful"/>
      <dgm:spPr/>
      <dgm:t>
        <a:bodyPr/>
        <a:lstStyle/>
        <a:p>
          <a:endParaRPr lang="id-ID"/>
        </a:p>
      </dgm:t>
    </dgm:pt>
    <dgm:pt modelId="{9A5772AA-B427-40C4-A0AA-82614BB4FB54}">
      <dgm:prSet custT="1"/>
      <dgm:spPr/>
      <dgm:t>
        <a:bodyPr/>
        <a:lstStyle/>
        <a:p>
          <a:pPr rtl="0">
            <a:lnSpc>
              <a:spcPct val="100000"/>
            </a:lnSpc>
            <a:spcBef>
              <a:spcPts val="0"/>
            </a:spcBef>
            <a:spcAft>
              <a:spcPts val="0"/>
            </a:spcAft>
          </a:pPr>
          <a:r>
            <a:rPr lang="id-ID" sz="2000" dirty="0">
              <a:solidFill>
                <a:schemeClr val="tx1"/>
              </a:solidFill>
              <a:latin typeface="Arial" pitchFamily="34" charset="0"/>
              <a:cs typeface="Arial" pitchFamily="34" charset="0"/>
            </a:rPr>
            <a:t>Beberapa pengertian filsafat berdasarkan watak dan fungsinya sebagaimana yang dikemukakan Titus, Smith &amp; Nolan sebagai berikut: </a:t>
          </a:r>
        </a:p>
      </dgm:t>
    </dgm:pt>
    <dgm:pt modelId="{9FB36516-1130-4799-9CE5-684505BC46D4}" type="parTrans" cxnId="{BA53FE2A-CCCA-4252-AE8D-EB0ABF788330}">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8AAE1BEB-E70D-4864-8CD8-84606FF0E6A1}" type="sibTrans" cxnId="{BA53FE2A-CCCA-4252-AE8D-EB0ABF788330}">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0036109E-227E-4884-B11E-00B645649137}">
      <dgm:prSet custT="1"/>
      <dgm:spPr/>
      <dgm:t>
        <a:bodyPr/>
        <a:lstStyle/>
        <a:p>
          <a:pPr rtl="0">
            <a:lnSpc>
              <a:spcPct val="100000"/>
            </a:lnSpc>
            <a:spcBef>
              <a:spcPts val="0"/>
            </a:spcBef>
            <a:spcAft>
              <a:spcPts val="0"/>
            </a:spcAft>
          </a:pPr>
          <a:r>
            <a:rPr lang="id-ID" sz="2000" dirty="0">
              <a:solidFill>
                <a:schemeClr val="tx1"/>
              </a:solidFill>
              <a:latin typeface="Arial" pitchFamily="34" charset="0"/>
              <a:cs typeface="Arial" pitchFamily="34" charset="0"/>
            </a:rPr>
            <a:t>Filsafat adalah sekumpulan sikap dan kepercayaan terhadap kehidupan dan alam yang biasanya diterima secara tidak kritis. (arti informal) </a:t>
          </a:r>
        </a:p>
      </dgm:t>
    </dgm:pt>
    <dgm:pt modelId="{C07D4D69-C90C-4911-94DF-A49C7A88E7C3}" type="parTrans" cxnId="{7B079503-C624-4316-9962-9384A003EF8C}">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80AE99C3-E103-4EF3-99BF-E907B69202C0}" type="sibTrans" cxnId="{7B079503-C624-4316-9962-9384A003EF8C}">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5F0D559E-AF0A-42B3-8BB1-9382313C0DF2}">
      <dgm:prSet custT="1"/>
      <dgm:spPr/>
      <dgm:t>
        <a:bodyPr/>
        <a:lstStyle/>
        <a:p>
          <a:pPr rtl="0">
            <a:lnSpc>
              <a:spcPct val="100000"/>
            </a:lnSpc>
            <a:spcBef>
              <a:spcPts val="0"/>
            </a:spcBef>
            <a:spcAft>
              <a:spcPts val="0"/>
            </a:spcAft>
          </a:pPr>
          <a:r>
            <a:rPr lang="id-ID" sz="2000" dirty="0">
              <a:solidFill>
                <a:schemeClr val="tx1"/>
              </a:solidFill>
              <a:latin typeface="Arial" pitchFamily="34" charset="0"/>
              <a:cs typeface="Arial" pitchFamily="34" charset="0"/>
            </a:rPr>
            <a:t>Filsafat adalah suatu proses kritik atau pemikiran terhadap kepercayaan dan sikap yang sangat dijunjung tinggi. (arti formal) </a:t>
          </a:r>
        </a:p>
      </dgm:t>
    </dgm:pt>
    <dgm:pt modelId="{17E25235-DD89-4008-9D1D-44DE3D1CEAA8}" type="parTrans" cxnId="{3BD80595-6001-4B0E-8FC8-C8E274E8BB8A}">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294D285D-A5D8-434E-9BAC-0AE04A97BC0A}" type="sibTrans" cxnId="{3BD80595-6001-4B0E-8FC8-C8E274E8BB8A}">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78312FF3-393B-4056-9E05-4DA76C38F235}">
      <dgm:prSet custT="1"/>
      <dgm:spPr/>
      <dgm:t>
        <a:bodyPr/>
        <a:lstStyle/>
        <a:p>
          <a:pPr rtl="0">
            <a:lnSpc>
              <a:spcPct val="100000"/>
            </a:lnSpc>
            <a:spcBef>
              <a:spcPts val="0"/>
            </a:spcBef>
            <a:spcAft>
              <a:spcPts val="0"/>
            </a:spcAft>
          </a:pPr>
          <a:r>
            <a:rPr lang="id-ID" sz="2000" dirty="0">
              <a:solidFill>
                <a:schemeClr val="tx1"/>
              </a:solidFill>
              <a:latin typeface="Arial" pitchFamily="34" charset="0"/>
              <a:cs typeface="Arial" pitchFamily="34" charset="0"/>
            </a:rPr>
            <a:t>Filsafat adalah usaha untuk mendapatkan gambaran keseluruhan. (arti komprehensif). </a:t>
          </a:r>
        </a:p>
      </dgm:t>
    </dgm:pt>
    <dgm:pt modelId="{740797B8-B660-4793-BFC1-4D1591D30266}" type="parTrans" cxnId="{931784E1-6656-4241-BE8A-7BCCF93193F1}">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B1896141-DC27-458A-8F09-DA1107FF78AB}" type="sibTrans" cxnId="{931784E1-6656-4241-BE8A-7BCCF93193F1}">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6B88B05C-18FD-4E81-BAE0-21AAA47E6C5F}">
      <dgm:prSet custT="1"/>
      <dgm:spPr/>
      <dgm:t>
        <a:bodyPr/>
        <a:lstStyle/>
        <a:p>
          <a:pPr rtl="0">
            <a:lnSpc>
              <a:spcPct val="100000"/>
            </a:lnSpc>
            <a:spcBef>
              <a:spcPts val="0"/>
            </a:spcBef>
            <a:spcAft>
              <a:spcPts val="0"/>
            </a:spcAft>
          </a:pPr>
          <a:r>
            <a:rPr lang="id-ID" sz="2000" dirty="0">
              <a:solidFill>
                <a:schemeClr val="tx1"/>
              </a:solidFill>
              <a:latin typeface="Arial" pitchFamily="34" charset="0"/>
              <a:cs typeface="Arial" pitchFamily="34" charset="0"/>
            </a:rPr>
            <a:t>Filsafat adalah analisa logis dari bahasa serta penjelasan tentang arti kata dan konsep. (arti analisis linguistik).  </a:t>
          </a:r>
        </a:p>
      </dgm:t>
    </dgm:pt>
    <dgm:pt modelId="{E67AA0E3-58DA-4D8A-B8E0-662B28A25ED9}" type="parTrans" cxnId="{72E60E5A-57A0-4ED0-B763-9226910F501B}">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24DEA729-0FD9-43E0-B989-16EA0C438CED}" type="sibTrans" cxnId="{72E60E5A-57A0-4ED0-B763-9226910F501B}">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BA4C84A8-0AB5-4F14-AD3E-BCD042905D86}">
      <dgm:prSet custT="1"/>
      <dgm:spPr/>
      <dgm:t>
        <a:bodyPr/>
        <a:lstStyle/>
        <a:p>
          <a:pPr rtl="0">
            <a:lnSpc>
              <a:spcPct val="100000"/>
            </a:lnSpc>
            <a:spcBef>
              <a:spcPts val="0"/>
            </a:spcBef>
            <a:spcAft>
              <a:spcPts val="0"/>
            </a:spcAft>
          </a:pPr>
          <a:r>
            <a:rPr lang="id-ID" sz="2000" dirty="0">
              <a:solidFill>
                <a:schemeClr val="tx1"/>
              </a:solidFill>
              <a:latin typeface="Arial" pitchFamily="34" charset="0"/>
              <a:cs typeface="Arial" pitchFamily="34" charset="0"/>
            </a:rPr>
            <a:t>Filsafat adalah sekumpulan problematik yang langsung mendapat perhatian manusia dan dicarikan jawabannya oleh ahli-ahli filsafat. (arti aktual-fundamental)</a:t>
          </a:r>
        </a:p>
      </dgm:t>
    </dgm:pt>
    <dgm:pt modelId="{9F6B8144-01DF-4D18-AF13-1519D37E1447}" type="parTrans" cxnId="{877DCCED-F451-4CAA-A984-7F12284D0B4A}">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59A37065-01A7-47C5-912A-53257EE1B6F6}" type="sibTrans" cxnId="{877DCCED-F451-4CAA-A984-7F12284D0B4A}">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A65064A0-C8BC-4564-B184-39A73CAB9349}" type="pres">
      <dgm:prSet presAssocID="{CC15C804-1131-4F22-9A5D-5E3019C95BE4}" presName="linear" presStyleCnt="0">
        <dgm:presLayoutVars>
          <dgm:dir/>
          <dgm:resizeHandles val="exact"/>
        </dgm:presLayoutVars>
      </dgm:prSet>
      <dgm:spPr/>
    </dgm:pt>
    <dgm:pt modelId="{1D01F019-6771-4F1D-A8F3-1CDE59F7D3FA}" type="pres">
      <dgm:prSet presAssocID="{9A5772AA-B427-40C4-A0AA-82614BB4FB54}" presName="comp" presStyleCnt="0"/>
      <dgm:spPr/>
    </dgm:pt>
    <dgm:pt modelId="{4301DC85-3D7B-4BD4-BD5A-CFD8A10F88EE}" type="pres">
      <dgm:prSet presAssocID="{9A5772AA-B427-40C4-A0AA-82614BB4FB54}" presName="box" presStyleLbl="node1" presStyleIdx="0" presStyleCnt="1"/>
      <dgm:spPr/>
    </dgm:pt>
    <dgm:pt modelId="{3FD3D1EC-E443-4321-AA81-C83723BE6660}" type="pres">
      <dgm:prSet presAssocID="{9A5772AA-B427-40C4-A0AA-82614BB4FB54}" presName="img" presStyleLbl="fgImgPlace1" presStyleIdx="0" presStyleCnt="1"/>
      <dgm:spPr/>
    </dgm:pt>
    <dgm:pt modelId="{9E72A4C5-FD58-46A4-A75A-F649DC38FF07}" type="pres">
      <dgm:prSet presAssocID="{9A5772AA-B427-40C4-A0AA-82614BB4FB54}" presName="text" presStyleLbl="node1" presStyleIdx="0" presStyleCnt="1">
        <dgm:presLayoutVars>
          <dgm:bulletEnabled val="1"/>
        </dgm:presLayoutVars>
      </dgm:prSet>
      <dgm:spPr/>
    </dgm:pt>
  </dgm:ptLst>
  <dgm:cxnLst>
    <dgm:cxn modelId="{7B079503-C624-4316-9962-9384A003EF8C}" srcId="{9A5772AA-B427-40C4-A0AA-82614BB4FB54}" destId="{0036109E-227E-4884-B11E-00B645649137}" srcOrd="0" destOrd="0" parTransId="{C07D4D69-C90C-4911-94DF-A49C7A88E7C3}" sibTransId="{80AE99C3-E103-4EF3-99BF-E907B69202C0}"/>
    <dgm:cxn modelId="{5B4AAD25-A35B-4E50-8E73-1DE25DD593BB}" type="presOf" srcId="{5F0D559E-AF0A-42B3-8BB1-9382313C0DF2}" destId="{4301DC85-3D7B-4BD4-BD5A-CFD8A10F88EE}" srcOrd="0" destOrd="2" presId="urn:microsoft.com/office/officeart/2005/8/layout/vList4"/>
    <dgm:cxn modelId="{BA53FE2A-CCCA-4252-AE8D-EB0ABF788330}" srcId="{CC15C804-1131-4F22-9A5D-5E3019C95BE4}" destId="{9A5772AA-B427-40C4-A0AA-82614BB4FB54}" srcOrd="0" destOrd="0" parTransId="{9FB36516-1130-4799-9CE5-684505BC46D4}" sibTransId="{8AAE1BEB-E70D-4864-8CD8-84606FF0E6A1}"/>
    <dgm:cxn modelId="{B4C7ED77-1925-4362-B3CA-8EEFCB74EB2A}" type="presOf" srcId="{78312FF3-393B-4056-9E05-4DA76C38F235}" destId="{4301DC85-3D7B-4BD4-BD5A-CFD8A10F88EE}" srcOrd="0" destOrd="3" presId="urn:microsoft.com/office/officeart/2005/8/layout/vList4"/>
    <dgm:cxn modelId="{88F27E79-3C60-4A0F-88F0-52D63B34F89D}" type="presOf" srcId="{0036109E-227E-4884-B11E-00B645649137}" destId="{4301DC85-3D7B-4BD4-BD5A-CFD8A10F88EE}" srcOrd="0" destOrd="1" presId="urn:microsoft.com/office/officeart/2005/8/layout/vList4"/>
    <dgm:cxn modelId="{72E60E5A-57A0-4ED0-B763-9226910F501B}" srcId="{9A5772AA-B427-40C4-A0AA-82614BB4FB54}" destId="{6B88B05C-18FD-4E81-BAE0-21AAA47E6C5F}" srcOrd="3" destOrd="0" parTransId="{E67AA0E3-58DA-4D8A-B8E0-662B28A25ED9}" sibTransId="{24DEA729-0FD9-43E0-B989-16EA0C438CED}"/>
    <dgm:cxn modelId="{1331D881-93E1-4D71-BB9B-292146FED129}" type="presOf" srcId="{0036109E-227E-4884-B11E-00B645649137}" destId="{9E72A4C5-FD58-46A4-A75A-F649DC38FF07}" srcOrd="1" destOrd="1" presId="urn:microsoft.com/office/officeart/2005/8/layout/vList4"/>
    <dgm:cxn modelId="{1C23D682-2EC1-4C1A-9F90-FAB45874F297}" type="presOf" srcId="{6B88B05C-18FD-4E81-BAE0-21AAA47E6C5F}" destId="{4301DC85-3D7B-4BD4-BD5A-CFD8A10F88EE}" srcOrd="0" destOrd="4" presId="urn:microsoft.com/office/officeart/2005/8/layout/vList4"/>
    <dgm:cxn modelId="{3BD80595-6001-4B0E-8FC8-C8E274E8BB8A}" srcId="{9A5772AA-B427-40C4-A0AA-82614BB4FB54}" destId="{5F0D559E-AF0A-42B3-8BB1-9382313C0DF2}" srcOrd="1" destOrd="0" parTransId="{17E25235-DD89-4008-9D1D-44DE3D1CEAA8}" sibTransId="{294D285D-A5D8-434E-9BAC-0AE04A97BC0A}"/>
    <dgm:cxn modelId="{C5FE37A5-E1D8-4ABC-AB25-E322D245F021}" type="presOf" srcId="{5F0D559E-AF0A-42B3-8BB1-9382313C0DF2}" destId="{9E72A4C5-FD58-46A4-A75A-F649DC38FF07}" srcOrd="1" destOrd="2" presId="urn:microsoft.com/office/officeart/2005/8/layout/vList4"/>
    <dgm:cxn modelId="{66CEC9B6-92EB-4C3B-8ECB-23AFE7802AFE}" type="presOf" srcId="{CC15C804-1131-4F22-9A5D-5E3019C95BE4}" destId="{A65064A0-C8BC-4564-B184-39A73CAB9349}" srcOrd="0" destOrd="0" presId="urn:microsoft.com/office/officeart/2005/8/layout/vList4"/>
    <dgm:cxn modelId="{A09D44C0-E08D-4BD3-984E-5668F813F1D4}" type="presOf" srcId="{6B88B05C-18FD-4E81-BAE0-21AAA47E6C5F}" destId="{9E72A4C5-FD58-46A4-A75A-F649DC38FF07}" srcOrd="1" destOrd="4" presId="urn:microsoft.com/office/officeart/2005/8/layout/vList4"/>
    <dgm:cxn modelId="{F9A9D8C0-3917-4E05-B4D0-369302954E9A}" type="presOf" srcId="{BA4C84A8-0AB5-4F14-AD3E-BCD042905D86}" destId="{9E72A4C5-FD58-46A4-A75A-F649DC38FF07}" srcOrd="1" destOrd="5" presId="urn:microsoft.com/office/officeart/2005/8/layout/vList4"/>
    <dgm:cxn modelId="{931784E1-6656-4241-BE8A-7BCCF93193F1}" srcId="{9A5772AA-B427-40C4-A0AA-82614BB4FB54}" destId="{78312FF3-393B-4056-9E05-4DA76C38F235}" srcOrd="2" destOrd="0" parTransId="{740797B8-B660-4793-BFC1-4D1591D30266}" sibTransId="{B1896141-DC27-458A-8F09-DA1107FF78AB}"/>
    <dgm:cxn modelId="{E15EAAE7-EEB0-41F0-866A-0C0CB734EE9E}" type="presOf" srcId="{78312FF3-393B-4056-9E05-4DA76C38F235}" destId="{9E72A4C5-FD58-46A4-A75A-F649DC38FF07}" srcOrd="1" destOrd="3" presId="urn:microsoft.com/office/officeart/2005/8/layout/vList4"/>
    <dgm:cxn modelId="{2CEADFE7-AC16-4FFD-B0BB-DA6880047F36}" type="presOf" srcId="{9A5772AA-B427-40C4-A0AA-82614BB4FB54}" destId="{9E72A4C5-FD58-46A4-A75A-F649DC38FF07}" srcOrd="1" destOrd="0" presId="urn:microsoft.com/office/officeart/2005/8/layout/vList4"/>
    <dgm:cxn modelId="{877DCCED-F451-4CAA-A984-7F12284D0B4A}" srcId="{9A5772AA-B427-40C4-A0AA-82614BB4FB54}" destId="{BA4C84A8-0AB5-4F14-AD3E-BCD042905D86}" srcOrd="4" destOrd="0" parTransId="{9F6B8144-01DF-4D18-AF13-1519D37E1447}" sibTransId="{59A37065-01A7-47C5-912A-53257EE1B6F6}"/>
    <dgm:cxn modelId="{2D1857FD-2346-41F6-A575-399A5A366C8D}" type="presOf" srcId="{9A5772AA-B427-40C4-A0AA-82614BB4FB54}" destId="{4301DC85-3D7B-4BD4-BD5A-CFD8A10F88EE}" srcOrd="0" destOrd="0" presId="urn:microsoft.com/office/officeart/2005/8/layout/vList4"/>
    <dgm:cxn modelId="{E86A56FE-F87E-488C-8E0A-2FA2ADE7443A}" type="presOf" srcId="{BA4C84A8-0AB5-4F14-AD3E-BCD042905D86}" destId="{4301DC85-3D7B-4BD4-BD5A-CFD8A10F88EE}" srcOrd="0" destOrd="5" presId="urn:microsoft.com/office/officeart/2005/8/layout/vList4"/>
    <dgm:cxn modelId="{1CB24718-9BB6-4689-B056-02A4DF563B6E}" type="presParOf" srcId="{A65064A0-C8BC-4564-B184-39A73CAB9349}" destId="{1D01F019-6771-4F1D-A8F3-1CDE59F7D3FA}" srcOrd="0" destOrd="0" presId="urn:microsoft.com/office/officeart/2005/8/layout/vList4"/>
    <dgm:cxn modelId="{A5E5C499-7F9B-460A-A84F-FDA395B2AA8C}" type="presParOf" srcId="{1D01F019-6771-4F1D-A8F3-1CDE59F7D3FA}" destId="{4301DC85-3D7B-4BD4-BD5A-CFD8A10F88EE}" srcOrd="0" destOrd="0" presId="urn:microsoft.com/office/officeart/2005/8/layout/vList4"/>
    <dgm:cxn modelId="{D0951D3D-D03B-4F00-9DC6-CDE1F693E849}" type="presParOf" srcId="{1D01F019-6771-4F1D-A8F3-1CDE59F7D3FA}" destId="{3FD3D1EC-E443-4321-AA81-C83723BE6660}" srcOrd="1" destOrd="0" presId="urn:microsoft.com/office/officeart/2005/8/layout/vList4"/>
    <dgm:cxn modelId="{487AC0DA-7867-4948-9ACB-D78519226D84}" type="presParOf" srcId="{1D01F019-6771-4F1D-A8F3-1CDE59F7D3FA}" destId="{9E72A4C5-FD58-46A4-A75A-F649DC38FF07}"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E6F47520-05BC-447A-9490-6030FB699CDC}"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6F8E448F-7E71-43BF-AEC8-E575C2C895AC}" type="presOf" srcId="{026362B3-D754-4C4B-A502-EB64AEEB7E44}" destId="{09D3F267-E6CD-481D-BCEC-7563BBCA2483}" srcOrd="0" destOrd="0" presId="urn:microsoft.com/office/officeart/2005/8/layout/vList2"/>
    <dgm:cxn modelId="{A60F69DA-963A-42F5-ACF0-EA01E282ED1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50EAF48-B83A-4766-BD9D-A7F31F2561D6}" type="doc">
      <dgm:prSet loTypeId="urn:microsoft.com/office/officeart/2005/8/layout/hProcess3" loCatId="process" qsTypeId="urn:microsoft.com/office/officeart/2005/8/quickstyle/simple1" qsCatId="simple" csTypeId="urn:microsoft.com/office/officeart/2005/8/colors/colorful4" csCatId="colorful" phldr="1"/>
      <dgm:spPr/>
      <dgm:t>
        <a:bodyPr/>
        <a:lstStyle/>
        <a:p>
          <a:endParaRPr lang="id-ID"/>
        </a:p>
      </dgm:t>
    </dgm:pt>
    <dgm:pt modelId="{0E93A2FD-4114-490A-96A0-544D869E60DF}">
      <dgm:prSet custT="1"/>
      <dgm:spPr/>
      <dgm:t>
        <a:bodyPr/>
        <a:lstStyle/>
        <a:p>
          <a:pPr algn="l" rtl="0"/>
          <a:r>
            <a:rPr lang="id-ID" sz="2600" dirty="0">
              <a:solidFill>
                <a:schemeClr val="bg1"/>
              </a:solidFill>
              <a:latin typeface="Arial" pitchFamily="34" charset="0"/>
              <a:cs typeface="Arial" pitchFamily="34" charset="0"/>
            </a:rPr>
            <a:t>Alasan Mengapa Pancasila Dikatakan Sebagai Sistem Filsafat</a:t>
          </a:r>
        </a:p>
      </dgm:t>
    </dgm:pt>
    <dgm:pt modelId="{1E4B72F8-0608-4913-B185-C5F8AD253BB5}" type="parTrans" cxnId="{3ECB84D6-1B7C-4EA0-8076-C568323C8522}">
      <dgm:prSet/>
      <dgm:spPr/>
      <dgm:t>
        <a:bodyPr/>
        <a:lstStyle/>
        <a:p>
          <a:endParaRPr lang="id-ID" sz="2600">
            <a:solidFill>
              <a:schemeClr val="bg1"/>
            </a:solidFill>
            <a:latin typeface="Arial" pitchFamily="34" charset="0"/>
            <a:cs typeface="Arial" pitchFamily="34" charset="0"/>
          </a:endParaRPr>
        </a:p>
      </dgm:t>
    </dgm:pt>
    <dgm:pt modelId="{A85E9AC7-452C-47FE-B5C3-483C3BFBF155}" type="sibTrans" cxnId="{3ECB84D6-1B7C-4EA0-8076-C568323C8522}">
      <dgm:prSet/>
      <dgm:spPr/>
      <dgm:t>
        <a:bodyPr/>
        <a:lstStyle/>
        <a:p>
          <a:endParaRPr lang="id-ID" sz="2600">
            <a:solidFill>
              <a:schemeClr val="bg1"/>
            </a:solidFill>
            <a:latin typeface="Arial" pitchFamily="34" charset="0"/>
            <a:cs typeface="Arial" pitchFamily="34" charset="0"/>
          </a:endParaRPr>
        </a:p>
      </dgm:t>
    </dgm:pt>
    <dgm:pt modelId="{28A2A863-BDD4-45A5-B8F6-E45B59E2E45C}" type="pres">
      <dgm:prSet presAssocID="{D50EAF48-B83A-4766-BD9D-A7F31F2561D6}" presName="Name0" presStyleCnt="0">
        <dgm:presLayoutVars>
          <dgm:dir/>
          <dgm:animLvl val="lvl"/>
          <dgm:resizeHandles val="exact"/>
        </dgm:presLayoutVars>
      </dgm:prSet>
      <dgm:spPr/>
    </dgm:pt>
    <dgm:pt modelId="{0C89B3BB-5663-48C5-B654-110CCF52AD24}" type="pres">
      <dgm:prSet presAssocID="{D50EAF48-B83A-4766-BD9D-A7F31F2561D6}" presName="dummy" presStyleCnt="0"/>
      <dgm:spPr/>
    </dgm:pt>
    <dgm:pt modelId="{C4A96DD2-3BF8-4391-871A-AD7CC232BD17}" type="pres">
      <dgm:prSet presAssocID="{D50EAF48-B83A-4766-BD9D-A7F31F2561D6}" presName="linH" presStyleCnt="0"/>
      <dgm:spPr/>
    </dgm:pt>
    <dgm:pt modelId="{FCB9510F-3C2F-4CBA-8088-1AD682CE77D7}" type="pres">
      <dgm:prSet presAssocID="{D50EAF48-B83A-4766-BD9D-A7F31F2561D6}" presName="padding1" presStyleCnt="0"/>
      <dgm:spPr/>
    </dgm:pt>
    <dgm:pt modelId="{133070FE-4CB0-4972-90D1-C01EBE747188}" type="pres">
      <dgm:prSet presAssocID="{0E93A2FD-4114-490A-96A0-544D869E60DF}" presName="linV" presStyleCnt="0"/>
      <dgm:spPr/>
    </dgm:pt>
    <dgm:pt modelId="{ED25A6CD-E57C-4328-8764-B163D1B3A55D}" type="pres">
      <dgm:prSet presAssocID="{0E93A2FD-4114-490A-96A0-544D869E60DF}" presName="spVertical1" presStyleCnt="0"/>
      <dgm:spPr/>
    </dgm:pt>
    <dgm:pt modelId="{22F82B38-78F9-4D05-B6CE-E4DD53BDFB4D}" type="pres">
      <dgm:prSet presAssocID="{0E93A2FD-4114-490A-96A0-544D869E60DF}" presName="parTx" presStyleLbl="revTx" presStyleIdx="0" presStyleCnt="1" custScaleX="128895" custScaleY="323176">
        <dgm:presLayoutVars>
          <dgm:chMax val="0"/>
          <dgm:chPref val="0"/>
          <dgm:bulletEnabled val="1"/>
        </dgm:presLayoutVars>
      </dgm:prSet>
      <dgm:spPr/>
    </dgm:pt>
    <dgm:pt modelId="{B049337D-80ED-40B4-98EE-699642F59637}" type="pres">
      <dgm:prSet presAssocID="{0E93A2FD-4114-490A-96A0-544D869E60DF}" presName="spVertical2" presStyleCnt="0"/>
      <dgm:spPr/>
    </dgm:pt>
    <dgm:pt modelId="{B257714C-6204-4073-83C4-243B53711110}" type="pres">
      <dgm:prSet presAssocID="{0E93A2FD-4114-490A-96A0-544D869E60DF}" presName="spVertical3" presStyleCnt="0"/>
      <dgm:spPr/>
    </dgm:pt>
    <dgm:pt modelId="{ACA07C2E-16A6-440C-8F79-B20689BB1F59}" type="pres">
      <dgm:prSet presAssocID="{D50EAF48-B83A-4766-BD9D-A7F31F2561D6}" presName="padding2" presStyleCnt="0"/>
      <dgm:spPr/>
    </dgm:pt>
    <dgm:pt modelId="{D74F30BC-7A1A-45A0-8AC8-05F592FA5B7C}" type="pres">
      <dgm:prSet presAssocID="{D50EAF48-B83A-4766-BD9D-A7F31F2561D6}" presName="negArrow" presStyleCnt="0"/>
      <dgm:spPr/>
    </dgm:pt>
    <dgm:pt modelId="{2A77FBF5-91FB-437A-8958-A0F212DC903E}" type="pres">
      <dgm:prSet presAssocID="{D50EAF48-B83A-4766-BD9D-A7F31F2561D6}" presName="backgroundArrow" presStyleLbl="node1" presStyleIdx="0" presStyleCnt="1" custScaleY="346963"/>
      <dgm:spPr/>
    </dgm:pt>
  </dgm:ptLst>
  <dgm:cxnLst>
    <dgm:cxn modelId="{5F6693BE-9B3C-4217-BFE7-35214B103CD8}" type="presOf" srcId="{0E93A2FD-4114-490A-96A0-544D869E60DF}" destId="{22F82B38-78F9-4D05-B6CE-E4DD53BDFB4D}" srcOrd="0" destOrd="0" presId="urn:microsoft.com/office/officeart/2005/8/layout/hProcess3"/>
    <dgm:cxn modelId="{3ECB84D6-1B7C-4EA0-8076-C568323C8522}" srcId="{D50EAF48-B83A-4766-BD9D-A7F31F2561D6}" destId="{0E93A2FD-4114-490A-96A0-544D869E60DF}" srcOrd="0" destOrd="0" parTransId="{1E4B72F8-0608-4913-B185-C5F8AD253BB5}" sibTransId="{A85E9AC7-452C-47FE-B5C3-483C3BFBF155}"/>
    <dgm:cxn modelId="{93AE8AFA-8F9A-4BC8-9500-929608EC6EF3}" type="presOf" srcId="{D50EAF48-B83A-4766-BD9D-A7F31F2561D6}" destId="{28A2A863-BDD4-45A5-B8F6-E45B59E2E45C}" srcOrd="0" destOrd="0" presId="urn:microsoft.com/office/officeart/2005/8/layout/hProcess3"/>
    <dgm:cxn modelId="{F607B2F0-32D7-4E73-8991-D52A7389E7BC}" type="presParOf" srcId="{28A2A863-BDD4-45A5-B8F6-E45B59E2E45C}" destId="{0C89B3BB-5663-48C5-B654-110CCF52AD24}" srcOrd="0" destOrd="0" presId="urn:microsoft.com/office/officeart/2005/8/layout/hProcess3"/>
    <dgm:cxn modelId="{5EBCCA63-C007-422E-BBF0-48A1EAED846A}" type="presParOf" srcId="{28A2A863-BDD4-45A5-B8F6-E45B59E2E45C}" destId="{C4A96DD2-3BF8-4391-871A-AD7CC232BD17}" srcOrd="1" destOrd="0" presId="urn:microsoft.com/office/officeart/2005/8/layout/hProcess3"/>
    <dgm:cxn modelId="{0AEECB3F-A72D-4D8A-A271-033291A23501}" type="presParOf" srcId="{C4A96DD2-3BF8-4391-871A-AD7CC232BD17}" destId="{FCB9510F-3C2F-4CBA-8088-1AD682CE77D7}" srcOrd="0" destOrd="0" presId="urn:microsoft.com/office/officeart/2005/8/layout/hProcess3"/>
    <dgm:cxn modelId="{6C1E9F65-9042-44B0-B7FB-D3E9F0571512}" type="presParOf" srcId="{C4A96DD2-3BF8-4391-871A-AD7CC232BD17}" destId="{133070FE-4CB0-4972-90D1-C01EBE747188}" srcOrd="1" destOrd="0" presId="urn:microsoft.com/office/officeart/2005/8/layout/hProcess3"/>
    <dgm:cxn modelId="{D43473B6-3FAD-4031-A03E-659A9E5F858C}" type="presParOf" srcId="{133070FE-4CB0-4972-90D1-C01EBE747188}" destId="{ED25A6CD-E57C-4328-8764-B163D1B3A55D}" srcOrd="0" destOrd="0" presId="urn:microsoft.com/office/officeart/2005/8/layout/hProcess3"/>
    <dgm:cxn modelId="{C5A32377-EAC3-4FFE-9E81-A431E2792138}" type="presParOf" srcId="{133070FE-4CB0-4972-90D1-C01EBE747188}" destId="{22F82B38-78F9-4D05-B6CE-E4DD53BDFB4D}" srcOrd="1" destOrd="0" presId="urn:microsoft.com/office/officeart/2005/8/layout/hProcess3"/>
    <dgm:cxn modelId="{9D33E560-3E33-4A6E-B848-1D52E3F589D2}" type="presParOf" srcId="{133070FE-4CB0-4972-90D1-C01EBE747188}" destId="{B049337D-80ED-40B4-98EE-699642F59637}" srcOrd="2" destOrd="0" presId="urn:microsoft.com/office/officeart/2005/8/layout/hProcess3"/>
    <dgm:cxn modelId="{82E49B77-E4D9-47BE-961A-8FC78E99252F}" type="presParOf" srcId="{133070FE-4CB0-4972-90D1-C01EBE747188}" destId="{B257714C-6204-4073-83C4-243B53711110}" srcOrd="3" destOrd="0" presId="urn:microsoft.com/office/officeart/2005/8/layout/hProcess3"/>
    <dgm:cxn modelId="{2BA570BE-35A8-4DD0-9153-5A153DE32D33}" type="presParOf" srcId="{C4A96DD2-3BF8-4391-871A-AD7CC232BD17}" destId="{ACA07C2E-16A6-440C-8F79-B20689BB1F59}" srcOrd="2" destOrd="0" presId="urn:microsoft.com/office/officeart/2005/8/layout/hProcess3"/>
    <dgm:cxn modelId="{1D3F79D2-0BB5-461A-99F9-D4CA09467B97}" type="presParOf" srcId="{C4A96DD2-3BF8-4391-871A-AD7CC232BD17}" destId="{D74F30BC-7A1A-45A0-8AC8-05F592FA5B7C}" srcOrd="3" destOrd="0" presId="urn:microsoft.com/office/officeart/2005/8/layout/hProcess3"/>
    <dgm:cxn modelId="{3F85FD25-EC6F-4132-9A90-25DF0D7C1D68}" type="presParOf" srcId="{C4A96DD2-3BF8-4391-871A-AD7CC232BD17}" destId="{2A77FBF5-91FB-437A-8958-A0F212DC903E}"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66C858A-9B4C-4B7E-9643-DB90DD2F1115}" type="doc">
      <dgm:prSet loTypeId="urn:microsoft.com/office/officeart/2005/8/layout/target2" loCatId="relationship" qsTypeId="urn:microsoft.com/office/officeart/2005/8/quickstyle/3d2#10" qsCatId="3D" csTypeId="urn:microsoft.com/office/officeart/2005/8/colors/colorful2" csCatId="colorful" phldr="1"/>
      <dgm:spPr/>
      <dgm:t>
        <a:bodyPr/>
        <a:lstStyle/>
        <a:p>
          <a:endParaRPr lang="id-ID"/>
        </a:p>
      </dgm:t>
    </dgm:pt>
    <dgm:pt modelId="{71CB988C-A80D-4050-B897-1AEB5B87B7C5}">
      <dgm:prSet custT="1"/>
      <dgm:spPr/>
      <dgm:t>
        <a:bodyPr/>
        <a:lstStyle/>
        <a:p>
          <a:pPr rtl="0"/>
          <a:r>
            <a:rPr lang="id-ID" sz="2000" b="1" i="1" dirty="0">
              <a:solidFill>
                <a:schemeClr val="tx1"/>
              </a:solidFill>
              <a:latin typeface="Arial" pitchFamily="34" charset="0"/>
              <a:cs typeface="Arial" pitchFamily="34" charset="0"/>
            </a:rPr>
            <a:t>Pertama</a:t>
          </a:r>
          <a:r>
            <a:rPr lang="id-ID" sz="2000" i="1" dirty="0">
              <a:solidFill>
                <a:schemeClr val="tx1"/>
              </a:solidFill>
              <a:latin typeface="Arial" pitchFamily="34" charset="0"/>
              <a:cs typeface="Arial" pitchFamily="34" charset="0"/>
            </a:rPr>
            <a:t>; </a:t>
          </a:r>
          <a:r>
            <a:rPr lang="id-ID" sz="2000" dirty="0">
              <a:solidFill>
                <a:schemeClr val="tx1"/>
              </a:solidFill>
              <a:latin typeface="Arial" pitchFamily="34" charset="0"/>
              <a:cs typeface="Arial" pitchFamily="34" charset="0"/>
            </a:rPr>
            <a:t>dalam sidang BPUPKI, 1 Juni 1945, Soekarno memberi judul pidatonya dengan nama </a:t>
          </a:r>
          <a:r>
            <a:rPr lang="id-ID" sz="2000" i="1" dirty="0">
              <a:solidFill>
                <a:schemeClr val="tx1"/>
              </a:solidFill>
              <a:latin typeface="Arial" pitchFamily="34" charset="0"/>
              <a:cs typeface="Arial" pitchFamily="34" charset="0"/>
            </a:rPr>
            <a:t>Philosofische Grondslag daripada Indonesia Merdeka. Adapun pidatonya </a:t>
          </a:r>
          <a:r>
            <a:rPr lang="id-ID" sz="2000" dirty="0">
              <a:solidFill>
                <a:schemeClr val="tx1"/>
              </a:solidFill>
              <a:latin typeface="Arial" pitchFamily="34" charset="0"/>
              <a:cs typeface="Arial" pitchFamily="34" charset="0"/>
            </a:rPr>
            <a:t>sebagai berikut:</a:t>
          </a:r>
        </a:p>
      </dgm:t>
    </dgm:pt>
    <dgm:pt modelId="{C8D2B8D2-4991-4909-9E40-3C7C9B248069}" type="parTrans" cxnId="{78A3B681-774B-4509-95FC-B4A7BD861EB7}">
      <dgm:prSet/>
      <dgm:spPr/>
      <dgm:t>
        <a:bodyPr/>
        <a:lstStyle/>
        <a:p>
          <a:endParaRPr lang="id-ID" sz="2000">
            <a:solidFill>
              <a:schemeClr val="tx1"/>
            </a:solidFill>
            <a:latin typeface="Arial" pitchFamily="34" charset="0"/>
            <a:cs typeface="Arial" pitchFamily="34" charset="0"/>
          </a:endParaRPr>
        </a:p>
      </dgm:t>
    </dgm:pt>
    <dgm:pt modelId="{7D2F26D9-4DD8-4E90-8173-C8A1E751A493}" type="sibTrans" cxnId="{78A3B681-774B-4509-95FC-B4A7BD861EB7}">
      <dgm:prSet/>
      <dgm:spPr/>
      <dgm:t>
        <a:bodyPr/>
        <a:lstStyle/>
        <a:p>
          <a:endParaRPr lang="id-ID" sz="2000">
            <a:solidFill>
              <a:schemeClr val="tx1"/>
            </a:solidFill>
            <a:latin typeface="Arial" pitchFamily="34" charset="0"/>
            <a:cs typeface="Arial" pitchFamily="34" charset="0"/>
          </a:endParaRPr>
        </a:p>
      </dgm:t>
    </dgm:pt>
    <dgm:pt modelId="{CD4A46F8-BDE3-4F78-96A4-AC847049AC2D}">
      <dgm:prSet custT="1"/>
      <dgm:spPr/>
      <dgm:t>
        <a:bodyPr/>
        <a:lstStyle/>
        <a:p>
          <a:pPr rtl="0"/>
          <a:r>
            <a:rPr lang="id-ID" sz="1800" i="1" dirty="0">
              <a:solidFill>
                <a:schemeClr val="tx1"/>
              </a:solidFill>
              <a:latin typeface="Arial" pitchFamily="34" charset="0"/>
              <a:cs typeface="Arial" pitchFamily="34" charset="0"/>
            </a:rPr>
            <a:t>“Paduka Tuan Ketua yang mulia, saya mengerti apa yang Ketua kehendaki! Paduka Tuan Ketua minta dasar, minta Philosofische Grondslag, atau jika kita boleh memakai  </a:t>
          </a:r>
          <a:r>
            <a:rPr lang="fi-FI" sz="1800" i="1" dirty="0">
              <a:solidFill>
                <a:schemeClr val="tx1"/>
              </a:solidFill>
              <a:latin typeface="Arial" pitchFamily="34" charset="0"/>
              <a:cs typeface="Arial" pitchFamily="34" charset="0"/>
            </a:rPr>
            <a:t>perkataan yang muluk</a:t>
          </a:r>
          <a:r>
            <a:rPr lang="id-ID" sz="1800" i="1" dirty="0">
              <a:solidFill>
                <a:schemeClr val="tx1"/>
              </a:solidFill>
              <a:latin typeface="Arial" pitchFamily="34" charset="0"/>
              <a:cs typeface="Arial" pitchFamily="34" charset="0"/>
            </a:rPr>
            <a:t> </a:t>
          </a:r>
          <a:r>
            <a:rPr lang="fi-FI" sz="1800" i="1" dirty="0">
              <a:solidFill>
                <a:schemeClr val="tx1"/>
              </a:solidFill>
              <a:latin typeface="Arial" pitchFamily="34" charset="0"/>
              <a:cs typeface="Arial" pitchFamily="34" charset="0"/>
            </a:rPr>
            <a:t>muluk, Paduka Tuan Ketua yang mulia minta suatu</a:t>
          </a:r>
          <a:r>
            <a:rPr lang="id-ID" sz="1800" i="1" dirty="0">
              <a:solidFill>
                <a:schemeClr val="tx1"/>
              </a:solidFill>
              <a:latin typeface="Arial" pitchFamily="34" charset="0"/>
              <a:cs typeface="Arial" pitchFamily="34" charset="0"/>
            </a:rPr>
            <a:t> Weltanschauung, di atas mana kita mendirikan negara Indonesia itu”. (Soekarno,  1985: 7).</a:t>
          </a:r>
          <a:endParaRPr lang="id-ID" sz="1800" dirty="0">
            <a:solidFill>
              <a:schemeClr val="tx1"/>
            </a:solidFill>
            <a:latin typeface="Arial" pitchFamily="34" charset="0"/>
            <a:cs typeface="Arial" pitchFamily="34" charset="0"/>
          </a:endParaRPr>
        </a:p>
      </dgm:t>
    </dgm:pt>
    <dgm:pt modelId="{8005516C-151A-4BF5-B100-04506D673E6C}" type="parTrans" cxnId="{B63F2665-22E4-4CD6-99AA-3AF733DE2281}">
      <dgm:prSet/>
      <dgm:spPr/>
      <dgm:t>
        <a:bodyPr/>
        <a:lstStyle/>
        <a:p>
          <a:endParaRPr lang="id-ID" sz="2000">
            <a:solidFill>
              <a:schemeClr val="tx1"/>
            </a:solidFill>
            <a:latin typeface="Arial" pitchFamily="34" charset="0"/>
            <a:cs typeface="Arial" pitchFamily="34" charset="0"/>
          </a:endParaRPr>
        </a:p>
      </dgm:t>
    </dgm:pt>
    <dgm:pt modelId="{75E96FC2-7FF8-4F48-89C5-553B437BB4D8}" type="sibTrans" cxnId="{B63F2665-22E4-4CD6-99AA-3AF733DE2281}">
      <dgm:prSet/>
      <dgm:spPr/>
      <dgm:t>
        <a:bodyPr/>
        <a:lstStyle/>
        <a:p>
          <a:endParaRPr lang="id-ID" sz="2000">
            <a:solidFill>
              <a:schemeClr val="tx1"/>
            </a:solidFill>
            <a:latin typeface="Arial" pitchFamily="34" charset="0"/>
            <a:cs typeface="Arial" pitchFamily="34" charset="0"/>
          </a:endParaRPr>
        </a:p>
      </dgm:t>
    </dgm:pt>
    <dgm:pt modelId="{03890F4F-B212-4C5B-B153-BDB766CD1DA1}" type="pres">
      <dgm:prSet presAssocID="{A66C858A-9B4C-4B7E-9643-DB90DD2F1115}" presName="Name0" presStyleCnt="0">
        <dgm:presLayoutVars>
          <dgm:chMax val="3"/>
          <dgm:chPref val="1"/>
          <dgm:dir/>
          <dgm:animLvl val="lvl"/>
          <dgm:resizeHandles/>
        </dgm:presLayoutVars>
      </dgm:prSet>
      <dgm:spPr/>
    </dgm:pt>
    <dgm:pt modelId="{4EDF8CD1-D5A6-4EF0-B09B-99A417A0F992}" type="pres">
      <dgm:prSet presAssocID="{A66C858A-9B4C-4B7E-9643-DB90DD2F1115}" presName="outerBox" presStyleCnt="0"/>
      <dgm:spPr/>
    </dgm:pt>
    <dgm:pt modelId="{39689331-9A95-4870-8E12-E5CD4E8CC3DE}" type="pres">
      <dgm:prSet presAssocID="{A66C858A-9B4C-4B7E-9643-DB90DD2F1115}" presName="outerBoxParent" presStyleLbl="node1" presStyleIdx="0" presStyleCnt="2"/>
      <dgm:spPr/>
    </dgm:pt>
    <dgm:pt modelId="{C214C8E7-1906-4401-8113-50869BC5934F}" type="pres">
      <dgm:prSet presAssocID="{A66C858A-9B4C-4B7E-9643-DB90DD2F1115}" presName="outerBoxChildren" presStyleCnt="0"/>
      <dgm:spPr/>
    </dgm:pt>
    <dgm:pt modelId="{F0D3145B-A09D-4116-A050-31557AC58233}" type="pres">
      <dgm:prSet presAssocID="{A66C858A-9B4C-4B7E-9643-DB90DD2F1115}" presName="middleBox" presStyleCnt="0"/>
      <dgm:spPr/>
    </dgm:pt>
    <dgm:pt modelId="{4D722DD1-6633-4BC4-A30F-2395A0BF5A03}" type="pres">
      <dgm:prSet presAssocID="{A66C858A-9B4C-4B7E-9643-DB90DD2F1115}" presName="middleBoxParent" presStyleLbl="node1" presStyleIdx="1" presStyleCnt="2" custScaleY="67511"/>
      <dgm:spPr/>
    </dgm:pt>
    <dgm:pt modelId="{D8D6FF57-1656-4CD9-9054-59CB61C569C4}" type="pres">
      <dgm:prSet presAssocID="{A66C858A-9B4C-4B7E-9643-DB90DD2F1115}" presName="middleBoxChildren" presStyleCnt="0"/>
      <dgm:spPr/>
    </dgm:pt>
  </dgm:ptLst>
  <dgm:cxnLst>
    <dgm:cxn modelId="{B63F2665-22E4-4CD6-99AA-3AF733DE2281}" srcId="{A66C858A-9B4C-4B7E-9643-DB90DD2F1115}" destId="{CD4A46F8-BDE3-4F78-96A4-AC847049AC2D}" srcOrd="1" destOrd="0" parTransId="{8005516C-151A-4BF5-B100-04506D673E6C}" sibTransId="{75E96FC2-7FF8-4F48-89C5-553B437BB4D8}"/>
    <dgm:cxn modelId="{98C5E26F-70E2-4F4F-AF2B-F328412B11A6}" type="presOf" srcId="{CD4A46F8-BDE3-4F78-96A4-AC847049AC2D}" destId="{4D722DD1-6633-4BC4-A30F-2395A0BF5A03}" srcOrd="0" destOrd="0" presId="urn:microsoft.com/office/officeart/2005/8/layout/target2"/>
    <dgm:cxn modelId="{78A3B681-774B-4509-95FC-B4A7BD861EB7}" srcId="{A66C858A-9B4C-4B7E-9643-DB90DD2F1115}" destId="{71CB988C-A80D-4050-B897-1AEB5B87B7C5}" srcOrd="0" destOrd="0" parTransId="{C8D2B8D2-4991-4909-9E40-3C7C9B248069}" sibTransId="{7D2F26D9-4DD8-4E90-8173-C8A1E751A493}"/>
    <dgm:cxn modelId="{279580B1-87C2-42FA-8AD8-1438F79B82DE}" type="presOf" srcId="{71CB988C-A80D-4050-B897-1AEB5B87B7C5}" destId="{39689331-9A95-4870-8E12-E5CD4E8CC3DE}" srcOrd="0" destOrd="0" presId="urn:microsoft.com/office/officeart/2005/8/layout/target2"/>
    <dgm:cxn modelId="{A3F4F7DD-76FD-49BB-A839-8752D097F246}" type="presOf" srcId="{A66C858A-9B4C-4B7E-9643-DB90DD2F1115}" destId="{03890F4F-B212-4C5B-B153-BDB766CD1DA1}" srcOrd="0" destOrd="0" presId="urn:microsoft.com/office/officeart/2005/8/layout/target2"/>
    <dgm:cxn modelId="{4D3173AB-F585-4C7B-BF61-B656F04CC159}" type="presParOf" srcId="{03890F4F-B212-4C5B-B153-BDB766CD1DA1}" destId="{4EDF8CD1-D5A6-4EF0-B09B-99A417A0F992}" srcOrd="0" destOrd="0" presId="urn:microsoft.com/office/officeart/2005/8/layout/target2"/>
    <dgm:cxn modelId="{1BD3AE41-333A-425F-989C-3FD62E690FBE}" type="presParOf" srcId="{4EDF8CD1-D5A6-4EF0-B09B-99A417A0F992}" destId="{39689331-9A95-4870-8E12-E5CD4E8CC3DE}" srcOrd="0" destOrd="0" presId="urn:microsoft.com/office/officeart/2005/8/layout/target2"/>
    <dgm:cxn modelId="{B65063FC-16B4-4EAC-9A42-055E6A63CD42}" type="presParOf" srcId="{4EDF8CD1-D5A6-4EF0-B09B-99A417A0F992}" destId="{C214C8E7-1906-4401-8113-50869BC5934F}" srcOrd="1" destOrd="0" presId="urn:microsoft.com/office/officeart/2005/8/layout/target2"/>
    <dgm:cxn modelId="{2ACA0A84-AF56-4ADE-88C6-A0BE10395723}" type="presParOf" srcId="{03890F4F-B212-4C5B-B153-BDB766CD1DA1}" destId="{F0D3145B-A09D-4116-A050-31557AC58233}" srcOrd="1" destOrd="0" presId="urn:microsoft.com/office/officeart/2005/8/layout/target2"/>
    <dgm:cxn modelId="{DCB39ED0-3B7D-4331-B1BF-75A46ACA27FA}" type="presParOf" srcId="{F0D3145B-A09D-4116-A050-31557AC58233}" destId="{4D722DD1-6633-4BC4-A30F-2395A0BF5A03}" srcOrd="0" destOrd="0" presId="urn:microsoft.com/office/officeart/2005/8/layout/target2"/>
    <dgm:cxn modelId="{010D4F70-C0D4-4EA9-AE18-86AF309C48A7}" type="presParOf" srcId="{F0D3145B-A09D-4116-A050-31557AC58233}" destId="{D8D6FF57-1656-4CD9-9054-59CB61C569C4}" srcOrd="1" destOrd="0" presId="urn:microsoft.com/office/officeart/2005/8/layout/targe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2B00F02B-95F1-4087-B470-CD1769052CF6}"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B88088A0-29EF-4578-9501-5ACAB815AAD6}" type="presOf" srcId="{2E530979-921F-4996-98D8-AFEB5F96B7DE}" destId="{211193E1-5E12-4589-BA5F-3469B2D8B4BF}" srcOrd="0" destOrd="0" presId="urn:microsoft.com/office/officeart/2005/8/layout/vList2"/>
    <dgm:cxn modelId="{EC5E3C49-4794-4699-BF55-A51F0BA3E8E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7767734-DAC7-4A5B-988E-DB9A72CB9D9C}" type="doc">
      <dgm:prSet loTypeId="urn:microsoft.com/office/officeart/2005/8/layout/hList1" loCatId="list" qsTypeId="urn:microsoft.com/office/officeart/2005/8/quickstyle/3d2#11" qsCatId="3D" csTypeId="urn:microsoft.com/office/officeart/2005/8/colors/colorful4" csCatId="colorful"/>
      <dgm:spPr/>
      <dgm:t>
        <a:bodyPr/>
        <a:lstStyle/>
        <a:p>
          <a:endParaRPr lang="id-ID"/>
        </a:p>
      </dgm:t>
    </dgm:pt>
    <dgm:pt modelId="{CB868D59-770C-4E3A-BA94-4BA36F2202E6}">
      <dgm:prSet/>
      <dgm:spPr/>
      <dgm:t>
        <a:bodyPr/>
        <a:lstStyle/>
        <a:p>
          <a:pPr rtl="0"/>
          <a:r>
            <a:rPr lang="id-ID" dirty="0">
              <a:solidFill>
                <a:schemeClr val="tx1"/>
              </a:solidFill>
            </a:rPr>
            <a:t>Menurut Noor Bakry, bahwa Pancasila sebagai sistem filsafat merupakan hasil perenungan yang mendalam dari para tokoh kenegaraan Indonesia. Hasil perenungan itu semula dimaksudkan untuk merumuskan dasar negara yang akan merdeka. Selain itu, hasil perenungan tersebut merupakan suatu sistem filsafat karena telah memenuhi ciri-ciri berpikir kefilsafatan</a:t>
          </a:r>
        </a:p>
      </dgm:t>
    </dgm:pt>
    <dgm:pt modelId="{5596542E-28B0-4BAF-AC20-A77F9B40F70B}" type="parTrans" cxnId="{C5E71865-38C6-495A-A028-BCEAF763DC46}">
      <dgm:prSet/>
      <dgm:spPr/>
      <dgm:t>
        <a:bodyPr/>
        <a:lstStyle/>
        <a:p>
          <a:endParaRPr lang="id-ID">
            <a:solidFill>
              <a:schemeClr val="tx1"/>
            </a:solidFill>
          </a:endParaRPr>
        </a:p>
      </dgm:t>
    </dgm:pt>
    <dgm:pt modelId="{5F19B3B2-00DA-402E-8E48-5FAE84105447}" type="sibTrans" cxnId="{C5E71865-38C6-495A-A028-BCEAF763DC46}">
      <dgm:prSet/>
      <dgm:spPr/>
      <dgm:t>
        <a:bodyPr/>
        <a:lstStyle/>
        <a:p>
          <a:endParaRPr lang="id-ID">
            <a:solidFill>
              <a:schemeClr val="tx1"/>
            </a:solidFill>
          </a:endParaRPr>
        </a:p>
      </dgm:t>
    </dgm:pt>
    <dgm:pt modelId="{6D37C076-A607-4A93-8453-A0CE63FE29C5}" type="pres">
      <dgm:prSet presAssocID="{57767734-DAC7-4A5B-988E-DB9A72CB9D9C}" presName="Name0" presStyleCnt="0">
        <dgm:presLayoutVars>
          <dgm:dir/>
          <dgm:animLvl val="lvl"/>
          <dgm:resizeHandles val="exact"/>
        </dgm:presLayoutVars>
      </dgm:prSet>
      <dgm:spPr/>
    </dgm:pt>
    <dgm:pt modelId="{3B908013-5FB2-44AE-93B7-D4C90962B571}" type="pres">
      <dgm:prSet presAssocID="{CB868D59-770C-4E3A-BA94-4BA36F2202E6}" presName="composite" presStyleCnt="0"/>
      <dgm:spPr/>
    </dgm:pt>
    <dgm:pt modelId="{C16B8ED0-C8EF-433A-98FF-ADB66717EC7F}" type="pres">
      <dgm:prSet presAssocID="{CB868D59-770C-4E3A-BA94-4BA36F2202E6}" presName="parTx" presStyleLbl="alignNode1" presStyleIdx="0" presStyleCnt="1">
        <dgm:presLayoutVars>
          <dgm:chMax val="0"/>
          <dgm:chPref val="0"/>
          <dgm:bulletEnabled val="1"/>
        </dgm:presLayoutVars>
      </dgm:prSet>
      <dgm:spPr/>
    </dgm:pt>
    <dgm:pt modelId="{2CF0392C-1F8D-4A2C-964A-196469C536E2}" type="pres">
      <dgm:prSet presAssocID="{CB868D59-770C-4E3A-BA94-4BA36F2202E6}" presName="desTx" presStyleLbl="alignAccFollowNode1" presStyleIdx="0" presStyleCnt="1" custLinFactNeighborX="857" custLinFactNeighborY="-4337">
        <dgm:presLayoutVars>
          <dgm:bulletEnabled val="1"/>
        </dgm:presLayoutVars>
      </dgm:prSet>
      <dgm:spPr/>
    </dgm:pt>
  </dgm:ptLst>
  <dgm:cxnLst>
    <dgm:cxn modelId="{DF3DC60C-F7F9-4E62-80BB-09C7F6F209E6}" type="presOf" srcId="{CB868D59-770C-4E3A-BA94-4BA36F2202E6}" destId="{C16B8ED0-C8EF-433A-98FF-ADB66717EC7F}" srcOrd="0" destOrd="0" presId="urn:microsoft.com/office/officeart/2005/8/layout/hList1"/>
    <dgm:cxn modelId="{C5E71865-38C6-495A-A028-BCEAF763DC46}" srcId="{57767734-DAC7-4A5B-988E-DB9A72CB9D9C}" destId="{CB868D59-770C-4E3A-BA94-4BA36F2202E6}" srcOrd="0" destOrd="0" parTransId="{5596542E-28B0-4BAF-AC20-A77F9B40F70B}" sibTransId="{5F19B3B2-00DA-402E-8E48-5FAE84105447}"/>
    <dgm:cxn modelId="{0967EEFC-8723-4550-8556-588492C357E3}" type="presOf" srcId="{57767734-DAC7-4A5B-988E-DB9A72CB9D9C}" destId="{6D37C076-A607-4A93-8453-A0CE63FE29C5}" srcOrd="0" destOrd="0" presId="urn:microsoft.com/office/officeart/2005/8/layout/hList1"/>
    <dgm:cxn modelId="{ACA4B64A-B161-4070-AA3B-855A33DF1E2E}" type="presParOf" srcId="{6D37C076-A607-4A93-8453-A0CE63FE29C5}" destId="{3B908013-5FB2-44AE-93B7-D4C90962B571}" srcOrd="0" destOrd="0" presId="urn:microsoft.com/office/officeart/2005/8/layout/hList1"/>
    <dgm:cxn modelId="{0459F056-7B8F-41F4-B27C-C9E5C9E5CA03}" type="presParOf" srcId="{3B908013-5FB2-44AE-93B7-D4C90962B571}" destId="{C16B8ED0-C8EF-433A-98FF-ADB66717EC7F}" srcOrd="0" destOrd="0" presId="urn:microsoft.com/office/officeart/2005/8/layout/hList1"/>
    <dgm:cxn modelId="{1C73E649-810B-421B-B6D6-DB1C8C9259FB}" type="presParOf" srcId="{3B908013-5FB2-44AE-93B7-D4C90962B571}" destId="{2CF0392C-1F8D-4A2C-964A-196469C536E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4"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en-US" sz="5600" dirty="0" err="1">
              <a:latin typeface="Arial" pitchFamily="34" charset="0"/>
              <a:cs typeface="Arial" pitchFamily="34" charset="0"/>
            </a:rPr>
            <a:t>Konsep</a:t>
          </a:r>
          <a:r>
            <a:rPr lang="en-US" sz="5600" dirty="0">
              <a:latin typeface="Arial" pitchFamily="34" charset="0"/>
              <a:cs typeface="Arial" pitchFamily="34" charset="0"/>
            </a:rPr>
            <a:t> </a:t>
          </a:r>
          <a:r>
            <a:rPr lang="en-US" sz="5600" dirty="0" err="1">
              <a:latin typeface="Arial" pitchFamily="34" charset="0"/>
              <a:cs typeface="Arial" pitchFamily="34" charset="0"/>
            </a:rPr>
            <a:t>urgensi</a:t>
          </a:r>
          <a:r>
            <a:rPr lang="en-US" sz="5600" dirty="0">
              <a:latin typeface="Arial" pitchFamily="34" charset="0"/>
              <a:cs typeface="Arial" pitchFamily="34" charset="0"/>
            </a:rPr>
            <a:t> </a:t>
          </a:r>
          <a:r>
            <a:rPr lang="en-US" sz="5600" dirty="0" err="1">
              <a:latin typeface="Arial" pitchFamily="34" charset="0"/>
              <a:cs typeface="Arial" pitchFamily="34" charset="0"/>
            </a:rPr>
            <a:t>Pancasila</a:t>
          </a:r>
          <a:r>
            <a:rPr lang="en-US" sz="5600" dirty="0">
              <a:latin typeface="Arial" pitchFamily="34" charset="0"/>
              <a:cs typeface="Arial" pitchFamily="34" charset="0"/>
            </a:rPr>
            <a:t> </a:t>
          </a:r>
          <a:r>
            <a:rPr lang="en-US" sz="5600" dirty="0" err="1">
              <a:latin typeface="Arial" pitchFamily="34" charset="0"/>
              <a:cs typeface="Arial" pitchFamily="34" charset="0"/>
            </a:rPr>
            <a:t>sebagai</a:t>
          </a:r>
          <a:r>
            <a:rPr lang="en-US" sz="5600" dirty="0">
              <a:latin typeface="Arial" pitchFamily="34" charset="0"/>
              <a:cs typeface="Arial" pitchFamily="34" charset="0"/>
            </a:rPr>
            <a:t> </a:t>
          </a:r>
          <a:r>
            <a:rPr lang="en-US" sz="5600" dirty="0" err="1">
              <a:latin typeface="Arial" pitchFamily="34" charset="0"/>
              <a:cs typeface="Arial" pitchFamily="34" charset="0"/>
            </a:rPr>
            <a:t>Sistem</a:t>
          </a:r>
          <a:r>
            <a:rPr lang="en-US" sz="5600" dirty="0">
              <a:latin typeface="Arial" pitchFamily="34" charset="0"/>
              <a:cs typeface="Arial" pitchFamily="34" charset="0"/>
            </a:rPr>
            <a:t> </a:t>
          </a:r>
          <a:r>
            <a:rPr lang="en-US" sz="5600" dirty="0" err="1">
              <a:latin typeface="Arial" pitchFamily="34" charset="0"/>
              <a:cs typeface="Arial" pitchFamily="34" charset="0"/>
            </a:rPr>
            <a:t>Filsafat</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a:p>
      </dgm:t>
    </dgm:pt>
    <dgm:pt modelId="{9F32F526-6B02-43EA-9195-499796C62204}" type="sibTrans" cxnId="{FBC87B5A-EEB0-4685-8531-D8B68FC77497}">
      <dgm:prSet/>
      <dgm:spPr/>
      <dgm:t>
        <a:bodyPr/>
        <a:lstStyle/>
        <a:p>
          <a:endParaRPr lang="id-ID" sz="5600"/>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824677">
        <dgm:presLayoutVars>
          <dgm:chMax val="0"/>
          <dgm:bulletEnabled val="1"/>
        </dgm:presLayoutVars>
      </dgm:prSet>
      <dgm:spPr/>
    </dgm:pt>
  </dgm:ptLst>
  <dgm:cxnLst>
    <dgm:cxn modelId="{656CA771-113D-4D02-B912-7E6AE57BC52C}"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415876B6-E762-4BEE-A56B-5130A6856FB6}" type="presOf" srcId="{2E530979-921F-4996-98D8-AFEB5F96B7DE}" destId="{211193E1-5E12-4589-BA5F-3469B2D8B4BF}" srcOrd="0" destOrd="0" presId="urn:microsoft.com/office/officeart/2005/8/layout/vList2"/>
    <dgm:cxn modelId="{692732D8-366A-4E6C-B847-5E7430FF03F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25BA9CE-B059-46C3-AF57-2236C7E8AE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880110D9-A0F9-4E98-A40F-B9CF982B5EEC}">
      <dgm:prSet/>
      <dgm:spPr/>
      <dgm:t>
        <a:bodyPr/>
        <a:lstStyle/>
        <a:p>
          <a:pPr algn="ctr" rtl="0"/>
          <a:r>
            <a:rPr lang="id-ID" dirty="0">
              <a:solidFill>
                <a:schemeClr val="tx1"/>
              </a:solidFill>
              <a:latin typeface="Arial" pitchFamily="34" charset="0"/>
              <a:cs typeface="Arial" pitchFamily="34" charset="0"/>
            </a:rPr>
            <a:t>sistem filsafat harus bersifat koheren, artinya berhubungan satu sama lain secara runtut, tidak mengandung pernyataan yang saling bertentangan di dalamnya. Pancasila sebagai sistem filsafat, bagian-bagiannya tidak saling bertentangan, meskipun berbeda, bahkan saling melengkapi, dan tiap bagian mempunyai fungsi dan kedudukan tersendiri;</a:t>
          </a:r>
        </a:p>
      </dgm:t>
    </dgm:pt>
    <dgm:pt modelId="{70C0F1BB-F729-489B-9D18-43BC8ACF8867}" type="parTrans" cxnId="{AD88FF9B-D212-4633-A72F-6225012CA352}">
      <dgm:prSet/>
      <dgm:spPr/>
      <dgm:t>
        <a:bodyPr/>
        <a:lstStyle/>
        <a:p>
          <a:endParaRPr lang="id-ID"/>
        </a:p>
      </dgm:t>
    </dgm:pt>
    <dgm:pt modelId="{DA7576B5-5B35-4CC5-A606-61441EFBC5DB}" type="sibTrans" cxnId="{AD88FF9B-D212-4633-A72F-6225012CA352}">
      <dgm:prSet/>
      <dgm:spPr/>
      <dgm:t>
        <a:bodyPr/>
        <a:lstStyle/>
        <a:p>
          <a:endParaRPr lang="id-ID"/>
        </a:p>
      </dgm:t>
    </dgm:pt>
    <dgm:pt modelId="{7AB4DBF1-353D-49C8-A15A-ADF932320DB2}" type="pres">
      <dgm:prSet presAssocID="{A25BA9CE-B059-46C3-AF57-2236C7E8AE8A}" presName="linear" presStyleCnt="0">
        <dgm:presLayoutVars>
          <dgm:animLvl val="lvl"/>
          <dgm:resizeHandles val="exact"/>
        </dgm:presLayoutVars>
      </dgm:prSet>
      <dgm:spPr/>
    </dgm:pt>
    <dgm:pt modelId="{188C7FB0-AF31-464C-8947-3EA38318EB9A}" type="pres">
      <dgm:prSet presAssocID="{880110D9-A0F9-4E98-A40F-B9CF982B5EEC}" presName="parentText" presStyleLbl="node1" presStyleIdx="0" presStyleCnt="1" custScaleY="102441" custLinFactNeighborY="0">
        <dgm:presLayoutVars>
          <dgm:chMax val="0"/>
          <dgm:bulletEnabled val="1"/>
        </dgm:presLayoutVars>
      </dgm:prSet>
      <dgm:spPr/>
    </dgm:pt>
  </dgm:ptLst>
  <dgm:cxnLst>
    <dgm:cxn modelId="{ABCCD924-7C7D-49F5-940F-E10D1FF65049}" type="presOf" srcId="{880110D9-A0F9-4E98-A40F-B9CF982B5EEC}" destId="{188C7FB0-AF31-464C-8947-3EA38318EB9A}" srcOrd="0" destOrd="0" presId="urn:microsoft.com/office/officeart/2005/8/layout/vList2"/>
    <dgm:cxn modelId="{AD88FF9B-D212-4633-A72F-6225012CA352}" srcId="{A25BA9CE-B059-46C3-AF57-2236C7E8AE8A}" destId="{880110D9-A0F9-4E98-A40F-B9CF982B5EEC}" srcOrd="0" destOrd="0" parTransId="{70C0F1BB-F729-489B-9D18-43BC8ACF8867}" sibTransId="{DA7576B5-5B35-4CC5-A606-61441EFBC5DB}"/>
    <dgm:cxn modelId="{AE6CF7FB-A9F3-4C57-853C-6083B02D276A}" type="presOf" srcId="{A25BA9CE-B059-46C3-AF57-2236C7E8AE8A}" destId="{7AB4DBF1-353D-49C8-A15A-ADF932320DB2}" srcOrd="0" destOrd="0" presId="urn:microsoft.com/office/officeart/2005/8/layout/vList2"/>
    <dgm:cxn modelId="{C2D6C073-7B79-4C3C-8C8B-81D1BCE6E829}" type="presParOf" srcId="{7AB4DBF1-353D-49C8-A15A-ADF932320DB2}" destId="{188C7FB0-AF31-464C-8947-3EA38318EB9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94AA27C-E765-4E41-9ABF-4A2F5E698C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46588DD3-E49E-40D4-B5AE-BDBAB7F821B1}">
      <dgm:prSet custT="1"/>
      <dgm:spPr/>
      <dgm:t>
        <a:bodyPr/>
        <a:lstStyle/>
        <a:p>
          <a:pPr algn="ctr" rtl="0"/>
          <a:r>
            <a:rPr lang="id-ID" sz="1100" dirty="0">
              <a:solidFill>
                <a:schemeClr val="tx1"/>
              </a:solidFill>
              <a:latin typeface="Arial" pitchFamily="34" charset="0"/>
              <a:cs typeface="Arial" pitchFamily="34" charset="0"/>
            </a:rPr>
            <a:t>sistem filsafat harus bersifat menyeluruh, artinya mencakup </a:t>
          </a:r>
          <a:r>
            <a:rPr lang="es-ES" sz="1100" dirty="0" err="1">
              <a:solidFill>
                <a:schemeClr val="tx1"/>
              </a:solidFill>
              <a:latin typeface="Arial" pitchFamily="34" charset="0"/>
              <a:cs typeface="Arial" pitchFamily="34" charset="0"/>
            </a:rPr>
            <a:t>segala</a:t>
          </a:r>
          <a:r>
            <a:rPr lang="es-ES" sz="1100" dirty="0">
              <a:solidFill>
                <a:schemeClr val="tx1"/>
              </a:solidFill>
              <a:latin typeface="Arial" pitchFamily="34" charset="0"/>
              <a:cs typeface="Arial" pitchFamily="34" charset="0"/>
            </a:rPr>
            <a:t> </a:t>
          </a:r>
          <a:r>
            <a:rPr lang="es-ES" sz="1100" dirty="0" err="1">
              <a:solidFill>
                <a:schemeClr val="tx1"/>
              </a:solidFill>
              <a:latin typeface="Arial" pitchFamily="34" charset="0"/>
              <a:cs typeface="Arial" pitchFamily="34" charset="0"/>
            </a:rPr>
            <a:t>hal</a:t>
          </a:r>
          <a:r>
            <a:rPr lang="es-ES" sz="1100" dirty="0">
              <a:solidFill>
                <a:schemeClr val="tx1"/>
              </a:solidFill>
              <a:latin typeface="Arial" pitchFamily="34" charset="0"/>
              <a:cs typeface="Arial" pitchFamily="34" charset="0"/>
            </a:rPr>
            <a:t> dan </a:t>
          </a:r>
          <a:r>
            <a:rPr lang="es-ES" sz="1100" dirty="0" err="1">
              <a:solidFill>
                <a:schemeClr val="tx1"/>
              </a:solidFill>
              <a:latin typeface="Arial" pitchFamily="34" charset="0"/>
              <a:cs typeface="Arial" pitchFamily="34" charset="0"/>
            </a:rPr>
            <a:t>gejala</a:t>
          </a:r>
          <a:r>
            <a:rPr lang="es-ES" sz="1100" dirty="0">
              <a:solidFill>
                <a:schemeClr val="tx1"/>
              </a:solidFill>
              <a:latin typeface="Arial" pitchFamily="34" charset="0"/>
              <a:cs typeface="Arial" pitchFamily="34" charset="0"/>
            </a:rPr>
            <a:t> yang </a:t>
          </a:r>
          <a:r>
            <a:rPr lang="es-ES" sz="1100" dirty="0" err="1">
              <a:solidFill>
                <a:schemeClr val="tx1"/>
              </a:solidFill>
              <a:latin typeface="Arial" pitchFamily="34" charset="0"/>
              <a:cs typeface="Arial" pitchFamily="34" charset="0"/>
            </a:rPr>
            <a:t>terdapat</a:t>
          </a:r>
          <a:r>
            <a:rPr lang="es-ES" sz="1100" dirty="0">
              <a:solidFill>
                <a:schemeClr val="tx1"/>
              </a:solidFill>
              <a:latin typeface="Arial" pitchFamily="34" charset="0"/>
              <a:cs typeface="Arial" pitchFamily="34" charset="0"/>
            </a:rPr>
            <a:t> </a:t>
          </a:r>
          <a:r>
            <a:rPr lang="es-ES" sz="1100" dirty="0" err="1">
              <a:solidFill>
                <a:schemeClr val="tx1"/>
              </a:solidFill>
              <a:latin typeface="Arial" pitchFamily="34" charset="0"/>
              <a:cs typeface="Arial" pitchFamily="34" charset="0"/>
            </a:rPr>
            <a:t>dalam</a:t>
          </a:r>
          <a:r>
            <a:rPr lang="es-ES" sz="1100" dirty="0">
              <a:solidFill>
                <a:schemeClr val="tx1"/>
              </a:solidFill>
              <a:latin typeface="Arial" pitchFamily="34" charset="0"/>
              <a:cs typeface="Arial" pitchFamily="34" charset="0"/>
            </a:rPr>
            <a:t> </a:t>
          </a:r>
          <a:r>
            <a:rPr lang="es-ES" sz="1100" dirty="0" err="1">
              <a:solidFill>
                <a:schemeClr val="tx1"/>
              </a:solidFill>
              <a:latin typeface="Arial" pitchFamily="34" charset="0"/>
              <a:cs typeface="Arial" pitchFamily="34" charset="0"/>
            </a:rPr>
            <a:t>kehidupan</a:t>
          </a:r>
          <a:r>
            <a:rPr lang="es-ES" sz="1100" dirty="0">
              <a:solidFill>
                <a:schemeClr val="tx1"/>
              </a:solidFill>
              <a:latin typeface="Arial" pitchFamily="34" charset="0"/>
              <a:cs typeface="Arial" pitchFamily="34" charset="0"/>
            </a:rPr>
            <a:t> </a:t>
          </a:r>
          <a:r>
            <a:rPr lang="es-ES" sz="1100" dirty="0" err="1">
              <a:solidFill>
                <a:schemeClr val="tx1"/>
              </a:solidFill>
              <a:latin typeface="Arial" pitchFamily="34" charset="0"/>
              <a:cs typeface="Arial" pitchFamily="34" charset="0"/>
            </a:rPr>
            <a:t>manusia</a:t>
          </a:r>
          <a:r>
            <a:rPr lang="es-ES" sz="1100" dirty="0">
              <a:solidFill>
                <a:schemeClr val="tx1"/>
              </a:solidFill>
              <a:latin typeface="Arial" pitchFamily="34" charset="0"/>
              <a:cs typeface="Arial" pitchFamily="34" charset="0"/>
            </a:rPr>
            <a:t>.</a:t>
          </a:r>
          <a:r>
            <a:rPr lang="id-ID" sz="1100" dirty="0">
              <a:solidFill>
                <a:schemeClr val="tx1"/>
              </a:solidFill>
              <a:latin typeface="Arial" pitchFamily="34" charset="0"/>
              <a:cs typeface="Arial" pitchFamily="34" charset="0"/>
            </a:rPr>
            <a:t> </a:t>
          </a:r>
          <a:r>
            <a:rPr lang="es-ES" sz="1100" dirty="0" err="1">
              <a:solidFill>
                <a:schemeClr val="tx1"/>
              </a:solidFill>
              <a:latin typeface="Arial" pitchFamily="34" charset="0"/>
              <a:cs typeface="Arial" pitchFamily="34" charset="0"/>
            </a:rPr>
            <a:t>Pancasila</a:t>
          </a:r>
          <a:r>
            <a:rPr lang="id-ID" sz="1100" dirty="0">
              <a:solidFill>
                <a:schemeClr val="tx1"/>
              </a:solidFill>
              <a:latin typeface="Arial" pitchFamily="34" charset="0"/>
              <a:cs typeface="Arial" pitchFamily="34" charset="0"/>
            </a:rPr>
            <a:t> sebagai filsafat hidup bangsa merupakan suatu pola yang dapat mewadahi semua kehidupan dan dinamika masyarakat di Indonesia</a:t>
          </a:r>
        </a:p>
      </dgm:t>
    </dgm:pt>
    <dgm:pt modelId="{2A8100C2-EAD0-4E98-A551-9EE485E75A7F}" type="parTrans" cxnId="{81406809-91BA-451B-A25C-D505A2B2C5D2}">
      <dgm:prSet/>
      <dgm:spPr/>
      <dgm:t>
        <a:bodyPr/>
        <a:lstStyle/>
        <a:p>
          <a:endParaRPr lang="id-ID" sz="1100">
            <a:solidFill>
              <a:schemeClr val="tx1"/>
            </a:solidFill>
          </a:endParaRPr>
        </a:p>
      </dgm:t>
    </dgm:pt>
    <dgm:pt modelId="{AB85C9C8-9297-4DB1-98E7-91DD17C6BFAB}" type="sibTrans" cxnId="{81406809-91BA-451B-A25C-D505A2B2C5D2}">
      <dgm:prSet/>
      <dgm:spPr/>
      <dgm:t>
        <a:bodyPr/>
        <a:lstStyle/>
        <a:p>
          <a:endParaRPr lang="id-ID" sz="1100">
            <a:solidFill>
              <a:schemeClr val="tx1"/>
            </a:solidFill>
          </a:endParaRPr>
        </a:p>
      </dgm:t>
    </dgm:pt>
    <dgm:pt modelId="{6409D1EE-BCA5-42B1-8621-EF133FE83606}" type="pres">
      <dgm:prSet presAssocID="{294AA27C-E765-4E41-9ABF-4A2F5E698C86}" presName="linear" presStyleCnt="0">
        <dgm:presLayoutVars>
          <dgm:animLvl val="lvl"/>
          <dgm:resizeHandles val="exact"/>
        </dgm:presLayoutVars>
      </dgm:prSet>
      <dgm:spPr/>
    </dgm:pt>
    <dgm:pt modelId="{0ACD7762-2E08-407F-BE3D-13457F975BE8}" type="pres">
      <dgm:prSet presAssocID="{46588DD3-E49E-40D4-B5AE-BDBAB7F821B1}" presName="parentText" presStyleLbl="node1" presStyleIdx="0" presStyleCnt="1" custScaleY="100001" custLinFactNeighborX="-3871" custLinFactNeighborY="-4921">
        <dgm:presLayoutVars>
          <dgm:chMax val="0"/>
          <dgm:bulletEnabled val="1"/>
        </dgm:presLayoutVars>
      </dgm:prSet>
      <dgm:spPr/>
    </dgm:pt>
  </dgm:ptLst>
  <dgm:cxnLst>
    <dgm:cxn modelId="{81406809-91BA-451B-A25C-D505A2B2C5D2}" srcId="{294AA27C-E765-4E41-9ABF-4A2F5E698C86}" destId="{46588DD3-E49E-40D4-B5AE-BDBAB7F821B1}" srcOrd="0" destOrd="0" parTransId="{2A8100C2-EAD0-4E98-A551-9EE485E75A7F}" sibTransId="{AB85C9C8-9297-4DB1-98E7-91DD17C6BFAB}"/>
    <dgm:cxn modelId="{FD06D068-3D5F-4FED-8799-E8B6E8F30CFB}" type="presOf" srcId="{46588DD3-E49E-40D4-B5AE-BDBAB7F821B1}" destId="{0ACD7762-2E08-407F-BE3D-13457F975BE8}" srcOrd="0" destOrd="0" presId="urn:microsoft.com/office/officeart/2005/8/layout/vList2"/>
    <dgm:cxn modelId="{7AC0524E-C645-4195-8182-BEB5A7E88AAE}" type="presOf" srcId="{294AA27C-E765-4E41-9ABF-4A2F5E698C86}" destId="{6409D1EE-BCA5-42B1-8621-EF133FE83606}" srcOrd="0" destOrd="0" presId="urn:microsoft.com/office/officeart/2005/8/layout/vList2"/>
    <dgm:cxn modelId="{D87DAF91-F519-4873-8DD6-E63DBDC6DA99}" type="presParOf" srcId="{6409D1EE-BCA5-42B1-8621-EF133FE83606}" destId="{0ACD7762-2E08-407F-BE3D-13457F975BE8}"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219DE0E-61F4-4C34-AD2A-37102ACB3D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2B91817B-4707-42D8-9FAB-218C7EC36D45}">
      <dgm:prSet custT="1"/>
      <dgm:spPr/>
      <dgm:t>
        <a:bodyPr/>
        <a:lstStyle/>
        <a:p>
          <a:pPr algn="ctr" rtl="0"/>
          <a:r>
            <a:rPr lang="id-ID" sz="1100" dirty="0">
              <a:solidFill>
                <a:schemeClr val="tx1"/>
              </a:solidFill>
              <a:latin typeface="Arial" pitchFamily="34" charset="0"/>
              <a:cs typeface="Arial" pitchFamily="34" charset="0"/>
            </a:rPr>
            <a:t>sistem filsafat  harus bersifat mendasar, artinya suatu bentuk perenungan mendalam yang  sampai ke inti mutlak permasalahan sehingga menemukan aspek yang sangat fundamental. Pancasila sebagai sistem filsafat dirumuskan berdasarkan inti </a:t>
          </a:r>
          <a:r>
            <a:rPr lang="it-IT" sz="1100" dirty="0">
              <a:solidFill>
                <a:schemeClr val="tx1"/>
              </a:solidFill>
              <a:latin typeface="Arial" pitchFamily="34" charset="0"/>
              <a:cs typeface="Arial" pitchFamily="34" charset="0"/>
            </a:rPr>
            <a:t>mutlak tata kehidupan manusia menghadapi</a:t>
          </a:r>
          <a:r>
            <a:rPr lang="id-ID" sz="1100" dirty="0">
              <a:solidFill>
                <a:schemeClr val="tx1"/>
              </a:solidFill>
              <a:latin typeface="Arial" pitchFamily="34" charset="0"/>
              <a:cs typeface="Arial" pitchFamily="34" charset="0"/>
            </a:rPr>
            <a:t> </a:t>
          </a:r>
          <a:r>
            <a:rPr lang="it-IT" sz="1100" dirty="0">
              <a:solidFill>
                <a:schemeClr val="tx1"/>
              </a:solidFill>
              <a:latin typeface="Arial" pitchFamily="34" charset="0"/>
              <a:cs typeface="Arial" pitchFamily="34" charset="0"/>
            </a:rPr>
            <a:t>diri sendiri, sesama manusia, dan</a:t>
          </a:r>
          <a:r>
            <a:rPr lang="id-ID" sz="1100" dirty="0">
              <a:solidFill>
                <a:schemeClr val="tx1"/>
              </a:solidFill>
              <a:latin typeface="Arial" pitchFamily="34" charset="0"/>
              <a:cs typeface="Arial" pitchFamily="34" charset="0"/>
            </a:rPr>
            <a:t> Tuhan dalam kehidupan bermasyarakat dan bernegara</a:t>
          </a:r>
        </a:p>
      </dgm:t>
    </dgm:pt>
    <dgm:pt modelId="{CABA08E3-1051-470B-B2B5-773CB3DA68C3}" type="parTrans" cxnId="{A9E02CB1-73D1-48B7-88F5-C3FB71E72BFA}">
      <dgm:prSet/>
      <dgm:spPr/>
      <dgm:t>
        <a:bodyPr/>
        <a:lstStyle/>
        <a:p>
          <a:endParaRPr lang="id-ID">
            <a:solidFill>
              <a:schemeClr val="tx1"/>
            </a:solidFill>
          </a:endParaRPr>
        </a:p>
      </dgm:t>
    </dgm:pt>
    <dgm:pt modelId="{DD83996D-3B59-4C88-AFDB-F95385A797CF}" type="sibTrans" cxnId="{A9E02CB1-73D1-48B7-88F5-C3FB71E72BFA}">
      <dgm:prSet/>
      <dgm:spPr/>
      <dgm:t>
        <a:bodyPr/>
        <a:lstStyle/>
        <a:p>
          <a:endParaRPr lang="id-ID">
            <a:solidFill>
              <a:schemeClr val="tx1"/>
            </a:solidFill>
          </a:endParaRPr>
        </a:p>
      </dgm:t>
    </dgm:pt>
    <dgm:pt modelId="{834AA9A1-B337-4768-9C4A-0D8875DF8C18}" type="pres">
      <dgm:prSet presAssocID="{4219DE0E-61F4-4C34-AD2A-37102ACB3D3F}" presName="linear" presStyleCnt="0">
        <dgm:presLayoutVars>
          <dgm:animLvl val="lvl"/>
          <dgm:resizeHandles val="exact"/>
        </dgm:presLayoutVars>
      </dgm:prSet>
      <dgm:spPr/>
    </dgm:pt>
    <dgm:pt modelId="{81EC769F-DF4F-451E-BDD8-C3109AD8C0A2}" type="pres">
      <dgm:prSet presAssocID="{2B91817B-4707-42D8-9FAB-218C7EC36D45}" presName="parentText" presStyleLbl="node1" presStyleIdx="0" presStyleCnt="1" custLinFactNeighborX="3205" custLinFactNeighborY="31899">
        <dgm:presLayoutVars>
          <dgm:chMax val="0"/>
          <dgm:bulletEnabled val="1"/>
        </dgm:presLayoutVars>
      </dgm:prSet>
      <dgm:spPr/>
    </dgm:pt>
  </dgm:ptLst>
  <dgm:cxnLst>
    <dgm:cxn modelId="{070BBF27-78D4-496A-AFC7-DB1698ABF9F4}" type="presOf" srcId="{4219DE0E-61F4-4C34-AD2A-37102ACB3D3F}" destId="{834AA9A1-B337-4768-9C4A-0D8875DF8C18}" srcOrd="0" destOrd="0" presId="urn:microsoft.com/office/officeart/2005/8/layout/vList2"/>
    <dgm:cxn modelId="{98CA9F5C-625D-45EA-8255-2937D64662F4}" type="presOf" srcId="{2B91817B-4707-42D8-9FAB-218C7EC36D45}" destId="{81EC769F-DF4F-451E-BDD8-C3109AD8C0A2}" srcOrd="0" destOrd="0" presId="urn:microsoft.com/office/officeart/2005/8/layout/vList2"/>
    <dgm:cxn modelId="{A9E02CB1-73D1-48B7-88F5-C3FB71E72BFA}" srcId="{4219DE0E-61F4-4C34-AD2A-37102ACB3D3F}" destId="{2B91817B-4707-42D8-9FAB-218C7EC36D45}" srcOrd="0" destOrd="0" parTransId="{CABA08E3-1051-470B-B2B5-773CB3DA68C3}" sibTransId="{DD83996D-3B59-4C88-AFDB-F95385A797CF}"/>
    <dgm:cxn modelId="{7891765E-F0B9-43E2-9B5A-937AFD250A75}" type="presParOf" srcId="{834AA9A1-B337-4768-9C4A-0D8875DF8C18}" destId="{81EC769F-DF4F-451E-BDD8-C3109AD8C0A2}"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5A23546-58A5-4FE9-8A32-322EF33923C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CABA55CC-F4D9-4C92-ACD4-8F5E2ABBC397}">
      <dgm:prSet custT="1"/>
      <dgm:spPr/>
      <dgm:t>
        <a:bodyPr/>
        <a:lstStyle/>
        <a:p>
          <a:pPr algn="ctr" rtl="0"/>
          <a:r>
            <a:rPr lang="id-ID" sz="1000" dirty="0">
              <a:solidFill>
                <a:schemeClr val="tx1"/>
              </a:solidFill>
              <a:latin typeface="Arial" pitchFamily="34" charset="0"/>
              <a:cs typeface="Arial" pitchFamily="34" charset="0"/>
            </a:rPr>
            <a:t>sistem filsafat bersifat spekulatif, artinya buah pikir hasil perenungan sebagai praanggapan yang menjadi titik awal yang menjadi pola dasar berdasarkan penalaran logis, serta pangkal tolak pemikiran tentang sesuatu. Pancasila sebagai dasar negara pada permulaannya merupakan buah pikir dari tokoh-tokoh kenegaraan sebagai suatu pola dasar yang kemudian dibuktikan kebenarannya melalui suatu diskusi dan dialog panjang dalam sidang BPUPKI hingga pengesahan PPKI</a:t>
          </a:r>
        </a:p>
      </dgm:t>
    </dgm:pt>
    <dgm:pt modelId="{1E1560F5-8902-4A74-A10C-B57024D723D4}" type="parTrans" cxnId="{AC43B4D1-A649-4CCE-81BF-819634BAF42B}">
      <dgm:prSet/>
      <dgm:spPr/>
      <dgm:t>
        <a:bodyPr/>
        <a:lstStyle/>
        <a:p>
          <a:endParaRPr lang="id-ID" sz="1000">
            <a:latin typeface="Arial" pitchFamily="34" charset="0"/>
            <a:cs typeface="Arial" pitchFamily="34" charset="0"/>
          </a:endParaRPr>
        </a:p>
      </dgm:t>
    </dgm:pt>
    <dgm:pt modelId="{CE1DAAB1-C291-40CB-AB16-5CAAB2D3C0A6}" type="sibTrans" cxnId="{AC43B4D1-A649-4CCE-81BF-819634BAF42B}">
      <dgm:prSet/>
      <dgm:spPr/>
      <dgm:t>
        <a:bodyPr/>
        <a:lstStyle/>
        <a:p>
          <a:endParaRPr lang="id-ID" sz="1000">
            <a:latin typeface="Arial" pitchFamily="34" charset="0"/>
            <a:cs typeface="Arial" pitchFamily="34" charset="0"/>
          </a:endParaRPr>
        </a:p>
      </dgm:t>
    </dgm:pt>
    <dgm:pt modelId="{5AE15438-FEEF-42D7-B711-DBABEA1217E5}" type="pres">
      <dgm:prSet presAssocID="{55A23546-58A5-4FE9-8A32-322EF33923CA}" presName="linear" presStyleCnt="0">
        <dgm:presLayoutVars>
          <dgm:animLvl val="lvl"/>
          <dgm:resizeHandles val="exact"/>
        </dgm:presLayoutVars>
      </dgm:prSet>
      <dgm:spPr/>
    </dgm:pt>
    <dgm:pt modelId="{5DA4681C-29B6-4BE5-84EC-EFFB5F43C25D}" type="pres">
      <dgm:prSet presAssocID="{CABA55CC-F4D9-4C92-ACD4-8F5E2ABBC397}" presName="parentText" presStyleLbl="node1" presStyleIdx="0" presStyleCnt="1">
        <dgm:presLayoutVars>
          <dgm:chMax val="0"/>
          <dgm:bulletEnabled val="1"/>
        </dgm:presLayoutVars>
      </dgm:prSet>
      <dgm:spPr/>
    </dgm:pt>
  </dgm:ptLst>
  <dgm:cxnLst>
    <dgm:cxn modelId="{23BAD15C-365D-4D2C-A36A-530E310B808E}" type="presOf" srcId="{55A23546-58A5-4FE9-8A32-322EF33923CA}" destId="{5AE15438-FEEF-42D7-B711-DBABEA1217E5}" srcOrd="0" destOrd="0" presId="urn:microsoft.com/office/officeart/2005/8/layout/vList2"/>
    <dgm:cxn modelId="{AC43B4D1-A649-4CCE-81BF-819634BAF42B}" srcId="{55A23546-58A5-4FE9-8A32-322EF33923CA}" destId="{CABA55CC-F4D9-4C92-ACD4-8F5E2ABBC397}" srcOrd="0" destOrd="0" parTransId="{1E1560F5-8902-4A74-A10C-B57024D723D4}" sibTransId="{CE1DAAB1-C291-40CB-AB16-5CAAB2D3C0A6}"/>
    <dgm:cxn modelId="{0B52A1E1-2654-4011-B65B-DF164F6880A0}" type="presOf" srcId="{CABA55CC-F4D9-4C92-ACD4-8F5E2ABBC397}" destId="{5DA4681C-29B6-4BE5-84EC-EFFB5F43C25D}" srcOrd="0" destOrd="0" presId="urn:microsoft.com/office/officeart/2005/8/layout/vList2"/>
    <dgm:cxn modelId="{6CE7F00F-4CC4-489F-A7BA-2D570D1F7A56}" type="presParOf" srcId="{5AE15438-FEEF-42D7-B711-DBABEA1217E5}" destId="{5DA4681C-29B6-4BE5-84EC-EFFB5F43C25D}"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A61A504B-19F6-424A-8963-B0A4742D60A9}" type="presOf" srcId="{026362B3-D754-4C4B-A502-EB64AEEB7E44}" destId="{09D3F267-E6CD-481D-BCEC-7563BBCA2483}" srcOrd="0" destOrd="0" presId="urn:microsoft.com/office/officeart/2005/8/layout/vList2"/>
    <dgm:cxn modelId="{8D2F4475-34A0-46D2-B542-8C5F6E29C339}"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CB0028C9-E49C-4FAF-8855-A435593CEAA5}"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F94A054-F9A0-4A4B-8ACD-DFDE444DFC90}" type="doc">
      <dgm:prSet loTypeId="urn:microsoft.com/office/officeart/2005/8/layout/hList7" loCatId="list" qsTypeId="urn:microsoft.com/office/officeart/2005/8/quickstyle/3d2#12" qsCatId="3D" csTypeId="urn:microsoft.com/office/officeart/2005/8/colors/colorful4" csCatId="colorful"/>
      <dgm:spPr/>
      <dgm:t>
        <a:bodyPr/>
        <a:lstStyle/>
        <a:p>
          <a:endParaRPr lang="id-ID"/>
        </a:p>
      </dgm:t>
    </dgm:pt>
    <dgm:pt modelId="{8F41ABFD-C890-46B3-B316-B1EFB35F59C1}">
      <dgm:prSet custT="1"/>
      <dgm:spPr/>
      <dgm:t>
        <a:bodyPr/>
        <a:lstStyle/>
        <a:p>
          <a:pPr rtl="0"/>
          <a:r>
            <a:rPr lang="id-ID" sz="1700" dirty="0">
              <a:solidFill>
                <a:schemeClr val="tx1"/>
              </a:solidFill>
              <a:latin typeface="Arial" pitchFamily="34" charset="0"/>
              <a:cs typeface="Arial" pitchFamily="34" charset="0"/>
            </a:rPr>
            <a:t>Menurut Sastrapratedja, bahwa fungsi utama Pancasila menjadi dasar negara dan dapat disebut dasar filsafat adalah dasar filsafat hidup kenegaraan atau ideologi negara.  </a:t>
          </a:r>
        </a:p>
      </dgm:t>
    </dgm:pt>
    <dgm:pt modelId="{42AEAE0A-EAC0-4F8D-8E62-CEFF5538B761}" type="parTrans" cxnId="{090BFFF1-B8CF-45BC-A60E-F4E03B87A89C}">
      <dgm:prSet/>
      <dgm:spPr/>
      <dgm:t>
        <a:bodyPr/>
        <a:lstStyle/>
        <a:p>
          <a:endParaRPr lang="id-ID" sz="1400">
            <a:solidFill>
              <a:schemeClr val="tx1"/>
            </a:solidFill>
            <a:latin typeface="Arial" pitchFamily="34" charset="0"/>
            <a:cs typeface="Arial" pitchFamily="34" charset="0"/>
          </a:endParaRPr>
        </a:p>
      </dgm:t>
    </dgm:pt>
    <dgm:pt modelId="{C7D54E07-E66D-4DB7-A53C-55B3690C2A37}" type="sibTrans" cxnId="{090BFFF1-B8CF-45BC-A60E-F4E03B87A89C}">
      <dgm:prSet/>
      <dgm:spPr/>
      <dgm:t>
        <a:bodyPr/>
        <a:lstStyle/>
        <a:p>
          <a:endParaRPr lang="id-ID" sz="1400">
            <a:solidFill>
              <a:schemeClr val="tx1"/>
            </a:solidFill>
            <a:latin typeface="Arial" pitchFamily="34" charset="0"/>
            <a:cs typeface="Arial" pitchFamily="34" charset="0"/>
          </a:endParaRPr>
        </a:p>
      </dgm:t>
    </dgm:pt>
    <dgm:pt modelId="{965DB767-E6FF-44C4-91CF-4FF92099F3BD}">
      <dgm:prSet custT="1"/>
      <dgm:spPr/>
      <dgm:t>
        <a:bodyPr/>
        <a:lstStyle/>
        <a:p>
          <a:pPr rtl="0"/>
          <a:r>
            <a:rPr lang="id-ID" sz="1600" dirty="0">
              <a:solidFill>
                <a:schemeClr val="tx1"/>
              </a:solidFill>
              <a:latin typeface="Arial" pitchFamily="34" charset="0"/>
              <a:cs typeface="Arial" pitchFamily="34" charset="0"/>
            </a:rPr>
            <a:t>Pancasila adalah dasar politik yang mengatur dan mengarahkan segala kegiatan yang berkaitan dengan hidup kenegaraan, seperti perundang-undangan, pemerintahan, perekonomian nasional, hidup berbangsa, hubungan warga negara dengan negara, dan hubungan antarsesama warga negara, serta usaha-usaha untuk menciptakan kesejateraan bersama</a:t>
          </a:r>
          <a:r>
            <a:rPr lang="id-ID" sz="1400" dirty="0">
              <a:solidFill>
                <a:schemeClr val="tx1"/>
              </a:solidFill>
              <a:latin typeface="Arial" pitchFamily="34" charset="0"/>
              <a:cs typeface="Arial" pitchFamily="34" charset="0"/>
            </a:rPr>
            <a:t>. </a:t>
          </a:r>
        </a:p>
      </dgm:t>
    </dgm:pt>
    <dgm:pt modelId="{68F35511-070E-453D-8589-AFCDA0A3C0D8}" type="parTrans" cxnId="{D0AECD57-256A-4892-A56D-F764E929B7C2}">
      <dgm:prSet/>
      <dgm:spPr/>
      <dgm:t>
        <a:bodyPr/>
        <a:lstStyle/>
        <a:p>
          <a:endParaRPr lang="id-ID" sz="1400">
            <a:solidFill>
              <a:schemeClr val="tx1"/>
            </a:solidFill>
            <a:latin typeface="Arial" pitchFamily="34" charset="0"/>
            <a:cs typeface="Arial" pitchFamily="34" charset="0"/>
          </a:endParaRPr>
        </a:p>
      </dgm:t>
    </dgm:pt>
    <dgm:pt modelId="{FED38BA0-CE72-4104-8EAE-457870035A5F}" type="sibTrans" cxnId="{D0AECD57-256A-4892-A56D-F764E929B7C2}">
      <dgm:prSet/>
      <dgm:spPr/>
      <dgm:t>
        <a:bodyPr/>
        <a:lstStyle/>
        <a:p>
          <a:endParaRPr lang="id-ID" sz="1400">
            <a:solidFill>
              <a:schemeClr val="tx1"/>
            </a:solidFill>
            <a:latin typeface="Arial" pitchFamily="34" charset="0"/>
            <a:cs typeface="Arial" pitchFamily="34" charset="0"/>
          </a:endParaRPr>
        </a:p>
      </dgm:t>
    </dgm:pt>
    <dgm:pt modelId="{8419CBAE-AD3C-472D-AE93-F306BFF31F54}">
      <dgm:prSet custT="1"/>
      <dgm:spPr/>
      <dgm:t>
        <a:bodyPr/>
        <a:lstStyle/>
        <a:p>
          <a:pPr rtl="0"/>
          <a:r>
            <a:rPr lang="id-ID" sz="1800" dirty="0">
              <a:solidFill>
                <a:schemeClr val="tx1"/>
              </a:solidFill>
              <a:latin typeface="Arial" pitchFamily="34" charset="0"/>
              <a:cs typeface="Arial" pitchFamily="34" charset="0"/>
            </a:rPr>
            <a:t>Oleh karena itu, Pancasila harus menjadi operasional dalam penentuan kebijakan-kebijakan dalam bidang-bidang tersebut di atas dan dalam memecahkan persoalan-persoalan yang dihadapi bangsa dan negara</a:t>
          </a:r>
        </a:p>
      </dgm:t>
    </dgm:pt>
    <dgm:pt modelId="{AAC8A079-CC08-4CC2-BC10-640E7826519F}" type="parTrans" cxnId="{9F72962F-8B97-47A9-AC3D-B81FC3956058}">
      <dgm:prSet/>
      <dgm:spPr/>
      <dgm:t>
        <a:bodyPr/>
        <a:lstStyle/>
        <a:p>
          <a:endParaRPr lang="id-ID" sz="1400">
            <a:solidFill>
              <a:schemeClr val="tx1"/>
            </a:solidFill>
            <a:latin typeface="Arial" pitchFamily="34" charset="0"/>
            <a:cs typeface="Arial" pitchFamily="34" charset="0"/>
          </a:endParaRPr>
        </a:p>
      </dgm:t>
    </dgm:pt>
    <dgm:pt modelId="{B72C3783-304B-4EFB-828A-C58CB58DA411}" type="sibTrans" cxnId="{9F72962F-8B97-47A9-AC3D-B81FC3956058}">
      <dgm:prSet/>
      <dgm:spPr/>
      <dgm:t>
        <a:bodyPr/>
        <a:lstStyle/>
        <a:p>
          <a:endParaRPr lang="id-ID" sz="1400">
            <a:solidFill>
              <a:schemeClr val="tx1"/>
            </a:solidFill>
            <a:latin typeface="Arial" pitchFamily="34" charset="0"/>
            <a:cs typeface="Arial" pitchFamily="34" charset="0"/>
          </a:endParaRPr>
        </a:p>
      </dgm:t>
    </dgm:pt>
    <dgm:pt modelId="{4CAEE899-BBCE-452B-9F9F-D7AAC1D19F08}" type="pres">
      <dgm:prSet presAssocID="{CF94A054-F9A0-4A4B-8ACD-DFDE444DFC90}" presName="Name0" presStyleCnt="0">
        <dgm:presLayoutVars>
          <dgm:dir/>
          <dgm:resizeHandles val="exact"/>
        </dgm:presLayoutVars>
      </dgm:prSet>
      <dgm:spPr/>
    </dgm:pt>
    <dgm:pt modelId="{AAF0FDDA-9554-4E5A-925F-35DC84CD47B8}" type="pres">
      <dgm:prSet presAssocID="{CF94A054-F9A0-4A4B-8ACD-DFDE444DFC90}" presName="fgShape" presStyleLbl="fgShp" presStyleIdx="0" presStyleCnt="1" custLinFactNeighborX="427" custLinFactNeighborY="25787"/>
      <dgm:spPr/>
    </dgm:pt>
    <dgm:pt modelId="{A86BF7BD-846B-4DAC-8EF8-8FE07CD41676}" type="pres">
      <dgm:prSet presAssocID="{CF94A054-F9A0-4A4B-8ACD-DFDE444DFC90}" presName="linComp" presStyleCnt="0"/>
      <dgm:spPr/>
    </dgm:pt>
    <dgm:pt modelId="{2EBD3389-8E07-40AD-A2FF-C325448D7F08}" type="pres">
      <dgm:prSet presAssocID="{8F41ABFD-C890-46B3-B316-B1EFB35F59C1}" presName="compNode" presStyleCnt="0"/>
      <dgm:spPr/>
    </dgm:pt>
    <dgm:pt modelId="{F3FFA551-8391-4DEC-8066-6A68C5B327C4}" type="pres">
      <dgm:prSet presAssocID="{8F41ABFD-C890-46B3-B316-B1EFB35F59C1}" presName="bkgdShape" presStyleLbl="node1" presStyleIdx="0" presStyleCnt="3"/>
      <dgm:spPr/>
    </dgm:pt>
    <dgm:pt modelId="{CD49F985-6D1F-4C93-B534-2A24B6549F01}" type="pres">
      <dgm:prSet presAssocID="{8F41ABFD-C890-46B3-B316-B1EFB35F59C1}" presName="nodeTx" presStyleLbl="node1" presStyleIdx="0" presStyleCnt="3">
        <dgm:presLayoutVars>
          <dgm:bulletEnabled val="1"/>
        </dgm:presLayoutVars>
      </dgm:prSet>
      <dgm:spPr/>
    </dgm:pt>
    <dgm:pt modelId="{90BA13F4-F23A-487B-BE9D-27F5929FE18A}" type="pres">
      <dgm:prSet presAssocID="{8F41ABFD-C890-46B3-B316-B1EFB35F59C1}" presName="invisiNode" presStyleLbl="node1" presStyleIdx="0" presStyleCnt="3"/>
      <dgm:spPr/>
    </dgm:pt>
    <dgm:pt modelId="{523F4260-34F8-4645-9BC7-1A0B5A98E22E}" type="pres">
      <dgm:prSet presAssocID="{8F41ABFD-C890-46B3-B316-B1EFB35F59C1}" presName="imagNode" presStyleLbl="fgImgPlace1" presStyleIdx="0" presStyleCnt="3" custLinFactNeighborX="-726" custLinFactNeighborY="-15971"/>
      <dgm:spPr/>
    </dgm:pt>
    <dgm:pt modelId="{0EF65258-8317-460D-967A-0C800B0AF612}" type="pres">
      <dgm:prSet presAssocID="{C7D54E07-E66D-4DB7-A53C-55B3690C2A37}" presName="sibTrans" presStyleLbl="sibTrans2D1" presStyleIdx="0" presStyleCnt="0"/>
      <dgm:spPr/>
    </dgm:pt>
    <dgm:pt modelId="{6F5D9D38-E1C9-4CD7-BA7B-0442DF24B1BD}" type="pres">
      <dgm:prSet presAssocID="{965DB767-E6FF-44C4-91CF-4FF92099F3BD}" presName="compNode" presStyleCnt="0"/>
      <dgm:spPr/>
    </dgm:pt>
    <dgm:pt modelId="{C5CE4E9F-1B8B-49E2-9DFA-F0000C19CFB2}" type="pres">
      <dgm:prSet presAssocID="{965DB767-E6FF-44C4-91CF-4FF92099F3BD}" presName="bkgdShape" presStyleLbl="node1" presStyleIdx="1" presStyleCnt="3"/>
      <dgm:spPr/>
    </dgm:pt>
    <dgm:pt modelId="{E34EFD19-4A39-4507-BAA6-73B3B07AACF8}" type="pres">
      <dgm:prSet presAssocID="{965DB767-E6FF-44C4-91CF-4FF92099F3BD}" presName="nodeTx" presStyleLbl="node1" presStyleIdx="1" presStyleCnt="3">
        <dgm:presLayoutVars>
          <dgm:bulletEnabled val="1"/>
        </dgm:presLayoutVars>
      </dgm:prSet>
      <dgm:spPr/>
    </dgm:pt>
    <dgm:pt modelId="{70D4CC9C-550F-45E2-AF2A-620024F75A01}" type="pres">
      <dgm:prSet presAssocID="{965DB767-E6FF-44C4-91CF-4FF92099F3BD}" presName="invisiNode" presStyleLbl="node1" presStyleIdx="1" presStyleCnt="3"/>
      <dgm:spPr/>
    </dgm:pt>
    <dgm:pt modelId="{E7F4D759-87A2-44EA-937F-D69F946AE00B}" type="pres">
      <dgm:prSet presAssocID="{965DB767-E6FF-44C4-91CF-4FF92099F3BD}" presName="imagNode" presStyleLbl="fgImgPlace1" presStyleIdx="1" presStyleCnt="3" custLinFactNeighborX="-1452" custLinFactNeighborY="-16697"/>
      <dgm:spPr/>
    </dgm:pt>
    <dgm:pt modelId="{3D7F9E3A-6801-4520-8939-2F3CF18B1518}" type="pres">
      <dgm:prSet presAssocID="{FED38BA0-CE72-4104-8EAE-457870035A5F}" presName="sibTrans" presStyleLbl="sibTrans2D1" presStyleIdx="0" presStyleCnt="0"/>
      <dgm:spPr/>
    </dgm:pt>
    <dgm:pt modelId="{A145F6FE-048A-4571-A9DE-9416CB2E36B1}" type="pres">
      <dgm:prSet presAssocID="{8419CBAE-AD3C-472D-AE93-F306BFF31F54}" presName="compNode" presStyleCnt="0"/>
      <dgm:spPr/>
    </dgm:pt>
    <dgm:pt modelId="{7BBF264C-0BFA-4313-AFB9-B7694276CB43}" type="pres">
      <dgm:prSet presAssocID="{8419CBAE-AD3C-472D-AE93-F306BFF31F54}" presName="bkgdShape" presStyleLbl="node1" presStyleIdx="2" presStyleCnt="3" custLinFactNeighborX="2472" custLinFactNeighborY="725"/>
      <dgm:spPr/>
    </dgm:pt>
    <dgm:pt modelId="{19DF373C-5262-415B-B3ED-742CEC18D5D6}" type="pres">
      <dgm:prSet presAssocID="{8419CBAE-AD3C-472D-AE93-F306BFF31F54}" presName="nodeTx" presStyleLbl="node1" presStyleIdx="2" presStyleCnt="3">
        <dgm:presLayoutVars>
          <dgm:bulletEnabled val="1"/>
        </dgm:presLayoutVars>
      </dgm:prSet>
      <dgm:spPr/>
    </dgm:pt>
    <dgm:pt modelId="{ED9A386D-076E-43D4-9122-05074CBCCA6F}" type="pres">
      <dgm:prSet presAssocID="{8419CBAE-AD3C-472D-AE93-F306BFF31F54}" presName="invisiNode" presStyleLbl="node1" presStyleIdx="2" presStyleCnt="3"/>
      <dgm:spPr/>
    </dgm:pt>
    <dgm:pt modelId="{DF99664F-06C4-4EE4-8F65-5E3B6556911C}" type="pres">
      <dgm:prSet presAssocID="{8419CBAE-AD3C-472D-AE93-F306BFF31F54}" presName="imagNode" presStyleLbl="fgImgPlace1" presStyleIdx="2" presStyleCnt="3" custLinFactNeighborX="4356" custLinFactNeighborY="-17423"/>
      <dgm:spPr/>
    </dgm:pt>
  </dgm:ptLst>
  <dgm:cxnLst>
    <dgm:cxn modelId="{784A3C20-7430-40C5-B237-1C36904DF586}" type="presOf" srcId="{C7D54E07-E66D-4DB7-A53C-55B3690C2A37}" destId="{0EF65258-8317-460D-967A-0C800B0AF612}" srcOrd="0" destOrd="0" presId="urn:microsoft.com/office/officeart/2005/8/layout/hList7"/>
    <dgm:cxn modelId="{9F72962F-8B97-47A9-AC3D-B81FC3956058}" srcId="{CF94A054-F9A0-4A4B-8ACD-DFDE444DFC90}" destId="{8419CBAE-AD3C-472D-AE93-F306BFF31F54}" srcOrd="2" destOrd="0" parTransId="{AAC8A079-CC08-4CC2-BC10-640E7826519F}" sibTransId="{B72C3783-304B-4EFB-828A-C58CB58DA411}"/>
    <dgm:cxn modelId="{F1F37470-49AE-4DD3-8E74-AF95AE3354EC}" type="presOf" srcId="{8419CBAE-AD3C-472D-AE93-F306BFF31F54}" destId="{7BBF264C-0BFA-4313-AFB9-B7694276CB43}" srcOrd="0" destOrd="0" presId="urn:microsoft.com/office/officeart/2005/8/layout/hList7"/>
    <dgm:cxn modelId="{D0AECD57-256A-4892-A56D-F764E929B7C2}" srcId="{CF94A054-F9A0-4A4B-8ACD-DFDE444DFC90}" destId="{965DB767-E6FF-44C4-91CF-4FF92099F3BD}" srcOrd="1" destOrd="0" parTransId="{68F35511-070E-453D-8589-AFCDA0A3C0D8}" sibTransId="{FED38BA0-CE72-4104-8EAE-457870035A5F}"/>
    <dgm:cxn modelId="{2AD5A885-F503-4A8D-B77A-39FADC5350E0}" type="presOf" srcId="{965DB767-E6FF-44C4-91CF-4FF92099F3BD}" destId="{C5CE4E9F-1B8B-49E2-9DFA-F0000C19CFB2}" srcOrd="0" destOrd="0" presId="urn:microsoft.com/office/officeart/2005/8/layout/hList7"/>
    <dgm:cxn modelId="{32467691-5E64-4826-B59A-D3FD478E1F0D}" type="presOf" srcId="{FED38BA0-CE72-4104-8EAE-457870035A5F}" destId="{3D7F9E3A-6801-4520-8939-2F3CF18B1518}" srcOrd="0" destOrd="0" presId="urn:microsoft.com/office/officeart/2005/8/layout/hList7"/>
    <dgm:cxn modelId="{1CE2249C-81AC-437C-BBB3-8AEB925BE9E4}" type="presOf" srcId="{8F41ABFD-C890-46B3-B316-B1EFB35F59C1}" destId="{CD49F985-6D1F-4C93-B534-2A24B6549F01}" srcOrd="1" destOrd="0" presId="urn:microsoft.com/office/officeart/2005/8/layout/hList7"/>
    <dgm:cxn modelId="{746597B7-1317-457D-B176-F2F2911DBF91}" type="presOf" srcId="{8419CBAE-AD3C-472D-AE93-F306BFF31F54}" destId="{19DF373C-5262-415B-B3ED-742CEC18D5D6}" srcOrd="1" destOrd="0" presId="urn:microsoft.com/office/officeart/2005/8/layout/hList7"/>
    <dgm:cxn modelId="{B633BED1-376B-4240-B7A7-8899F3286062}" type="presOf" srcId="{CF94A054-F9A0-4A4B-8ACD-DFDE444DFC90}" destId="{4CAEE899-BBCE-452B-9F9F-D7AAC1D19F08}" srcOrd="0" destOrd="0" presId="urn:microsoft.com/office/officeart/2005/8/layout/hList7"/>
    <dgm:cxn modelId="{090BFFF1-B8CF-45BC-A60E-F4E03B87A89C}" srcId="{CF94A054-F9A0-4A4B-8ACD-DFDE444DFC90}" destId="{8F41ABFD-C890-46B3-B316-B1EFB35F59C1}" srcOrd="0" destOrd="0" parTransId="{42AEAE0A-EAC0-4F8D-8E62-CEFF5538B761}" sibTransId="{C7D54E07-E66D-4DB7-A53C-55B3690C2A37}"/>
    <dgm:cxn modelId="{7FB152F7-8597-42BD-AF24-4C8469B079BC}" type="presOf" srcId="{8F41ABFD-C890-46B3-B316-B1EFB35F59C1}" destId="{F3FFA551-8391-4DEC-8066-6A68C5B327C4}" srcOrd="0" destOrd="0" presId="urn:microsoft.com/office/officeart/2005/8/layout/hList7"/>
    <dgm:cxn modelId="{CD940CF8-277A-4EF9-BBAA-CA2FE6422A20}" type="presOf" srcId="{965DB767-E6FF-44C4-91CF-4FF92099F3BD}" destId="{E34EFD19-4A39-4507-BAA6-73B3B07AACF8}" srcOrd="1" destOrd="0" presId="urn:microsoft.com/office/officeart/2005/8/layout/hList7"/>
    <dgm:cxn modelId="{FFB23309-528E-4673-AF08-FA4CFE1DA105}" type="presParOf" srcId="{4CAEE899-BBCE-452B-9F9F-D7AAC1D19F08}" destId="{AAF0FDDA-9554-4E5A-925F-35DC84CD47B8}" srcOrd="0" destOrd="0" presId="urn:microsoft.com/office/officeart/2005/8/layout/hList7"/>
    <dgm:cxn modelId="{232032C9-1743-495B-AA86-6D53D902B1B4}" type="presParOf" srcId="{4CAEE899-BBCE-452B-9F9F-D7AAC1D19F08}" destId="{A86BF7BD-846B-4DAC-8EF8-8FE07CD41676}" srcOrd="1" destOrd="0" presId="urn:microsoft.com/office/officeart/2005/8/layout/hList7"/>
    <dgm:cxn modelId="{32928CDD-3807-4D9A-8CD5-FB0EFF507211}" type="presParOf" srcId="{A86BF7BD-846B-4DAC-8EF8-8FE07CD41676}" destId="{2EBD3389-8E07-40AD-A2FF-C325448D7F08}" srcOrd="0" destOrd="0" presId="urn:microsoft.com/office/officeart/2005/8/layout/hList7"/>
    <dgm:cxn modelId="{B8A31BCD-7031-423E-B34E-96C8CC443AC2}" type="presParOf" srcId="{2EBD3389-8E07-40AD-A2FF-C325448D7F08}" destId="{F3FFA551-8391-4DEC-8066-6A68C5B327C4}" srcOrd="0" destOrd="0" presId="urn:microsoft.com/office/officeart/2005/8/layout/hList7"/>
    <dgm:cxn modelId="{65C60041-303C-4475-9E23-84ECA58E9C06}" type="presParOf" srcId="{2EBD3389-8E07-40AD-A2FF-C325448D7F08}" destId="{CD49F985-6D1F-4C93-B534-2A24B6549F01}" srcOrd="1" destOrd="0" presId="urn:microsoft.com/office/officeart/2005/8/layout/hList7"/>
    <dgm:cxn modelId="{CBF74F01-B9F6-48D5-B3EE-30C75E41AA90}" type="presParOf" srcId="{2EBD3389-8E07-40AD-A2FF-C325448D7F08}" destId="{90BA13F4-F23A-487B-BE9D-27F5929FE18A}" srcOrd="2" destOrd="0" presId="urn:microsoft.com/office/officeart/2005/8/layout/hList7"/>
    <dgm:cxn modelId="{5CD6ABE6-9C06-4938-B373-953395BA2519}" type="presParOf" srcId="{2EBD3389-8E07-40AD-A2FF-C325448D7F08}" destId="{523F4260-34F8-4645-9BC7-1A0B5A98E22E}" srcOrd="3" destOrd="0" presId="urn:microsoft.com/office/officeart/2005/8/layout/hList7"/>
    <dgm:cxn modelId="{6E0F3121-374B-4A74-BA25-ABF50FCC9AAD}" type="presParOf" srcId="{A86BF7BD-846B-4DAC-8EF8-8FE07CD41676}" destId="{0EF65258-8317-460D-967A-0C800B0AF612}" srcOrd="1" destOrd="0" presId="urn:microsoft.com/office/officeart/2005/8/layout/hList7"/>
    <dgm:cxn modelId="{A2365626-256E-4187-8B4A-FEAE09FB2193}" type="presParOf" srcId="{A86BF7BD-846B-4DAC-8EF8-8FE07CD41676}" destId="{6F5D9D38-E1C9-4CD7-BA7B-0442DF24B1BD}" srcOrd="2" destOrd="0" presId="urn:microsoft.com/office/officeart/2005/8/layout/hList7"/>
    <dgm:cxn modelId="{224FA925-2C6A-4713-9788-75C93D336A4F}" type="presParOf" srcId="{6F5D9D38-E1C9-4CD7-BA7B-0442DF24B1BD}" destId="{C5CE4E9F-1B8B-49E2-9DFA-F0000C19CFB2}" srcOrd="0" destOrd="0" presId="urn:microsoft.com/office/officeart/2005/8/layout/hList7"/>
    <dgm:cxn modelId="{AB8A67CB-E788-4406-94FC-C0C35D7CFCBD}" type="presParOf" srcId="{6F5D9D38-E1C9-4CD7-BA7B-0442DF24B1BD}" destId="{E34EFD19-4A39-4507-BAA6-73B3B07AACF8}" srcOrd="1" destOrd="0" presId="urn:microsoft.com/office/officeart/2005/8/layout/hList7"/>
    <dgm:cxn modelId="{6BCFEB1A-6360-4493-88DE-15A91ADDE770}" type="presParOf" srcId="{6F5D9D38-E1C9-4CD7-BA7B-0442DF24B1BD}" destId="{70D4CC9C-550F-45E2-AF2A-620024F75A01}" srcOrd="2" destOrd="0" presId="urn:microsoft.com/office/officeart/2005/8/layout/hList7"/>
    <dgm:cxn modelId="{F822C85C-D49E-4AC3-98D2-D955EC4628CC}" type="presParOf" srcId="{6F5D9D38-E1C9-4CD7-BA7B-0442DF24B1BD}" destId="{E7F4D759-87A2-44EA-937F-D69F946AE00B}" srcOrd="3" destOrd="0" presId="urn:microsoft.com/office/officeart/2005/8/layout/hList7"/>
    <dgm:cxn modelId="{6C8B66A2-EB3E-498A-9AB2-61F7A4F40F9B}" type="presParOf" srcId="{A86BF7BD-846B-4DAC-8EF8-8FE07CD41676}" destId="{3D7F9E3A-6801-4520-8939-2F3CF18B1518}" srcOrd="3" destOrd="0" presId="urn:microsoft.com/office/officeart/2005/8/layout/hList7"/>
    <dgm:cxn modelId="{EF5C4327-ACC5-4B37-83BF-BEDD1EE296AB}" type="presParOf" srcId="{A86BF7BD-846B-4DAC-8EF8-8FE07CD41676}" destId="{A145F6FE-048A-4571-A9DE-9416CB2E36B1}" srcOrd="4" destOrd="0" presId="urn:microsoft.com/office/officeart/2005/8/layout/hList7"/>
    <dgm:cxn modelId="{A67DB3D2-2610-409B-BC63-83516C3D12C4}" type="presParOf" srcId="{A145F6FE-048A-4571-A9DE-9416CB2E36B1}" destId="{7BBF264C-0BFA-4313-AFB9-B7694276CB43}" srcOrd="0" destOrd="0" presId="urn:microsoft.com/office/officeart/2005/8/layout/hList7"/>
    <dgm:cxn modelId="{10A7C130-D819-4C78-9750-6AB6FBB3378A}" type="presParOf" srcId="{A145F6FE-048A-4571-A9DE-9416CB2E36B1}" destId="{19DF373C-5262-415B-B3ED-742CEC18D5D6}" srcOrd="1" destOrd="0" presId="urn:microsoft.com/office/officeart/2005/8/layout/hList7"/>
    <dgm:cxn modelId="{4D698C0E-D1B8-4F39-8444-D8157C37F73E}" type="presParOf" srcId="{A145F6FE-048A-4571-A9DE-9416CB2E36B1}" destId="{ED9A386D-076E-43D4-9122-05074CBCCA6F}" srcOrd="2" destOrd="0" presId="urn:microsoft.com/office/officeart/2005/8/layout/hList7"/>
    <dgm:cxn modelId="{E42059B3-7740-4D74-BA1A-DD65152238D3}" type="presParOf" srcId="{A145F6FE-048A-4571-A9DE-9416CB2E36B1}" destId="{DF99664F-06C4-4EE4-8F65-5E3B6556911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9F80B22F-D609-4DBC-8C61-F590A7564C5E}"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1ACB46BC-6D25-4E79-8BE8-F57D55F725A3}" type="presOf" srcId="{2E530979-921F-4996-98D8-AFEB5F96B7DE}" destId="{211193E1-5E12-4589-BA5F-3469B2D8B4BF}" srcOrd="0" destOrd="0" presId="urn:microsoft.com/office/officeart/2005/8/layout/vList2"/>
    <dgm:cxn modelId="{B87E79D8-4146-4301-9934-A5F618EBC650}"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8A26EDF-2B6E-4036-A03F-BE49AD752DA5}" type="doc">
      <dgm:prSet loTypeId="urn:microsoft.com/office/officeart/2005/8/layout/target3" loCatId="relationship" qsTypeId="urn:microsoft.com/office/officeart/2005/8/quickstyle/simple1" qsCatId="simple" csTypeId="urn:microsoft.com/office/officeart/2005/8/colors/colorful1#2" csCatId="colorful" phldr="1"/>
      <dgm:spPr/>
      <dgm:t>
        <a:bodyPr/>
        <a:lstStyle/>
        <a:p>
          <a:endParaRPr lang="id-ID"/>
        </a:p>
      </dgm:t>
    </dgm:pt>
    <dgm:pt modelId="{F2AC4384-5D1F-4B5D-9A52-36053AC7B488}">
      <dgm:prSet/>
      <dgm:spPr>
        <a:solidFill>
          <a:schemeClr val="accent4">
            <a:lumMod val="60000"/>
            <a:lumOff val="40000"/>
          </a:schemeClr>
        </a:solidFill>
        <a:ln>
          <a:solidFill>
            <a:schemeClr val="tx1"/>
          </a:solidFill>
        </a:ln>
      </dgm:spPr>
      <dgm:t>
        <a:bodyPr/>
        <a:lstStyle/>
        <a:p>
          <a:pPr rtl="0"/>
          <a:r>
            <a:rPr lang="id-ID" dirty="0"/>
            <a:t>Pancasila sebagai dasar filsafat negara (</a:t>
          </a:r>
          <a:r>
            <a:rPr lang="id-ID" i="1" dirty="0"/>
            <a:t>Philosophische Grondslag) nilai-nilai  </a:t>
          </a:r>
          <a:r>
            <a:rPr lang="id-ID" dirty="0"/>
            <a:t>filosofis yang terkandung dalam sila-sila Pancasila mendasari seluruh  peraturan hukum yang berlaku di Indonesia. </a:t>
          </a:r>
        </a:p>
      </dgm:t>
    </dgm:pt>
    <dgm:pt modelId="{135B254F-D001-48C8-BDF6-A3993A0A3B4D}" type="parTrans" cxnId="{DAA4F159-2E5D-4E20-B201-F197F0FC3FE3}">
      <dgm:prSet/>
      <dgm:spPr/>
      <dgm:t>
        <a:bodyPr/>
        <a:lstStyle/>
        <a:p>
          <a:endParaRPr lang="id-ID"/>
        </a:p>
      </dgm:t>
    </dgm:pt>
    <dgm:pt modelId="{7FA31F3B-241A-423F-BD6C-7E5C75EE87AA}" type="sibTrans" cxnId="{DAA4F159-2E5D-4E20-B201-F197F0FC3FE3}">
      <dgm:prSet/>
      <dgm:spPr/>
      <dgm:t>
        <a:bodyPr/>
        <a:lstStyle/>
        <a:p>
          <a:endParaRPr lang="id-ID"/>
        </a:p>
      </dgm:t>
    </dgm:pt>
    <dgm:pt modelId="{A4FC0D47-30F5-4E7C-AC59-B89064396AB4}">
      <dgm:prSet>
        <dgm:style>
          <a:lnRef idx="1">
            <a:schemeClr val="accent2"/>
          </a:lnRef>
          <a:fillRef idx="2">
            <a:schemeClr val="accent2"/>
          </a:fillRef>
          <a:effectRef idx="1">
            <a:schemeClr val="accent2"/>
          </a:effectRef>
          <a:fontRef idx="minor">
            <a:schemeClr val="dk1"/>
          </a:fontRef>
        </dgm:style>
      </dgm:prSet>
      <dgm:spPr/>
      <dgm:t>
        <a:bodyPr/>
        <a:lstStyle/>
        <a:p>
          <a:pPr rtl="0"/>
          <a:r>
            <a:rPr lang="id-ID" dirty="0"/>
            <a:t>Artinya, nilai ketuhanan, </a:t>
          </a:r>
          <a:r>
            <a:rPr lang="fi-FI" dirty="0"/>
            <a:t>kemanusiaan, persatuan, kerakyatan,</a:t>
          </a:r>
          <a:r>
            <a:rPr lang="id-ID" dirty="0"/>
            <a:t> </a:t>
          </a:r>
          <a:r>
            <a:rPr lang="fi-FI" dirty="0"/>
            <a:t>dan keadilan harus mendasari seluruh</a:t>
          </a:r>
          <a:r>
            <a:rPr lang="id-ID" dirty="0"/>
            <a:t> peraturan perundang-undangan yang berlaku</a:t>
          </a:r>
        </a:p>
      </dgm:t>
    </dgm:pt>
    <dgm:pt modelId="{96F7E86C-B482-45F7-8E23-E39B23886296}" type="parTrans" cxnId="{5A72CF54-41C3-4215-B4B7-BA642F7A68CC}">
      <dgm:prSet/>
      <dgm:spPr/>
      <dgm:t>
        <a:bodyPr/>
        <a:lstStyle/>
        <a:p>
          <a:endParaRPr lang="id-ID"/>
        </a:p>
      </dgm:t>
    </dgm:pt>
    <dgm:pt modelId="{16FDA67E-92A5-4B03-922C-4DD718735C4E}" type="sibTrans" cxnId="{5A72CF54-41C3-4215-B4B7-BA642F7A68CC}">
      <dgm:prSet/>
      <dgm:spPr/>
      <dgm:t>
        <a:bodyPr/>
        <a:lstStyle/>
        <a:p>
          <a:endParaRPr lang="id-ID"/>
        </a:p>
      </dgm:t>
    </dgm:pt>
    <dgm:pt modelId="{08754646-005A-4823-B23C-1C6AAB7088C3}" type="pres">
      <dgm:prSet presAssocID="{18A26EDF-2B6E-4036-A03F-BE49AD752DA5}" presName="Name0" presStyleCnt="0">
        <dgm:presLayoutVars>
          <dgm:chMax val="7"/>
          <dgm:dir/>
          <dgm:animLvl val="lvl"/>
          <dgm:resizeHandles val="exact"/>
        </dgm:presLayoutVars>
      </dgm:prSet>
      <dgm:spPr/>
    </dgm:pt>
    <dgm:pt modelId="{765199DF-EA6F-43B2-B754-90929E1CD073}" type="pres">
      <dgm:prSet presAssocID="{F2AC4384-5D1F-4B5D-9A52-36053AC7B488}" presName="circle1" presStyleLbl="node1" presStyleIdx="0" presStyleCnt="2"/>
      <dgm:spPr/>
    </dgm:pt>
    <dgm:pt modelId="{C7C9B138-60CB-49C6-A4AA-124A339D4067}" type="pres">
      <dgm:prSet presAssocID="{F2AC4384-5D1F-4B5D-9A52-36053AC7B488}" presName="space" presStyleCnt="0"/>
      <dgm:spPr/>
    </dgm:pt>
    <dgm:pt modelId="{57DB5905-1204-46BE-BCBC-91471D632ADB}" type="pres">
      <dgm:prSet presAssocID="{F2AC4384-5D1F-4B5D-9A52-36053AC7B488}" presName="rect1" presStyleLbl="alignAcc1" presStyleIdx="0" presStyleCnt="2"/>
      <dgm:spPr/>
    </dgm:pt>
    <dgm:pt modelId="{F9C9A07F-611C-4BAB-997F-2D65F6ED45DC}" type="pres">
      <dgm:prSet presAssocID="{A4FC0D47-30F5-4E7C-AC59-B89064396AB4}" presName="vertSpace2" presStyleLbl="node1" presStyleIdx="0" presStyleCnt="2"/>
      <dgm:spPr/>
    </dgm:pt>
    <dgm:pt modelId="{9575A363-58CD-4C5E-ACF4-976CF991613F}" type="pres">
      <dgm:prSet presAssocID="{A4FC0D47-30F5-4E7C-AC59-B89064396AB4}" presName="circle2" presStyleLbl="node1" presStyleIdx="1" presStyleCnt="2"/>
      <dgm:spPr/>
    </dgm:pt>
    <dgm:pt modelId="{2745FCD8-EA6F-4234-A4A0-19B69A70B56D}" type="pres">
      <dgm:prSet presAssocID="{A4FC0D47-30F5-4E7C-AC59-B89064396AB4}" presName="rect2" presStyleLbl="alignAcc1" presStyleIdx="1" presStyleCnt="2"/>
      <dgm:spPr/>
    </dgm:pt>
    <dgm:pt modelId="{4E66E381-EBAE-44D6-AD55-D6A6182CAD25}" type="pres">
      <dgm:prSet presAssocID="{F2AC4384-5D1F-4B5D-9A52-36053AC7B488}" presName="rect1ParTxNoCh" presStyleLbl="alignAcc1" presStyleIdx="1" presStyleCnt="2">
        <dgm:presLayoutVars>
          <dgm:chMax val="1"/>
          <dgm:bulletEnabled val="1"/>
        </dgm:presLayoutVars>
      </dgm:prSet>
      <dgm:spPr/>
    </dgm:pt>
    <dgm:pt modelId="{8A0A8F52-133F-4213-B22B-BBB83F064502}" type="pres">
      <dgm:prSet presAssocID="{A4FC0D47-30F5-4E7C-AC59-B89064396AB4}" presName="rect2ParTxNoCh" presStyleLbl="alignAcc1" presStyleIdx="1" presStyleCnt="2">
        <dgm:presLayoutVars>
          <dgm:chMax val="1"/>
          <dgm:bulletEnabled val="1"/>
        </dgm:presLayoutVars>
      </dgm:prSet>
      <dgm:spPr/>
    </dgm:pt>
  </dgm:ptLst>
  <dgm:cxnLst>
    <dgm:cxn modelId="{E010010B-22E1-4F0E-AE04-014B82896307}" type="presOf" srcId="{A4FC0D47-30F5-4E7C-AC59-B89064396AB4}" destId="{2745FCD8-EA6F-4234-A4A0-19B69A70B56D}" srcOrd="0" destOrd="0" presId="urn:microsoft.com/office/officeart/2005/8/layout/target3"/>
    <dgm:cxn modelId="{86E68F20-09A7-499E-A70D-E40826B3BAD1}" type="presOf" srcId="{F2AC4384-5D1F-4B5D-9A52-36053AC7B488}" destId="{57DB5905-1204-46BE-BCBC-91471D632ADB}" srcOrd="0" destOrd="0" presId="urn:microsoft.com/office/officeart/2005/8/layout/target3"/>
    <dgm:cxn modelId="{7EFA8822-C85C-49F6-B003-44F5419C05F2}" type="presOf" srcId="{A4FC0D47-30F5-4E7C-AC59-B89064396AB4}" destId="{8A0A8F52-133F-4213-B22B-BBB83F064502}" srcOrd="1" destOrd="0" presId="urn:microsoft.com/office/officeart/2005/8/layout/target3"/>
    <dgm:cxn modelId="{5A72CF54-41C3-4215-B4B7-BA642F7A68CC}" srcId="{18A26EDF-2B6E-4036-A03F-BE49AD752DA5}" destId="{A4FC0D47-30F5-4E7C-AC59-B89064396AB4}" srcOrd="1" destOrd="0" parTransId="{96F7E86C-B482-45F7-8E23-E39B23886296}" sibTransId="{16FDA67E-92A5-4B03-922C-4DD718735C4E}"/>
    <dgm:cxn modelId="{DAA4F159-2E5D-4E20-B201-F197F0FC3FE3}" srcId="{18A26EDF-2B6E-4036-A03F-BE49AD752DA5}" destId="{F2AC4384-5D1F-4B5D-9A52-36053AC7B488}" srcOrd="0" destOrd="0" parTransId="{135B254F-D001-48C8-BDF6-A3993A0A3B4D}" sibTransId="{7FA31F3B-241A-423F-BD6C-7E5C75EE87AA}"/>
    <dgm:cxn modelId="{515A2C8F-C40F-461A-9863-0CD01B915C64}" type="presOf" srcId="{18A26EDF-2B6E-4036-A03F-BE49AD752DA5}" destId="{08754646-005A-4823-B23C-1C6AAB7088C3}" srcOrd="0" destOrd="0" presId="urn:microsoft.com/office/officeart/2005/8/layout/target3"/>
    <dgm:cxn modelId="{C3AB17B4-11B3-4FEA-AC50-3CDB242E9D57}" type="presOf" srcId="{F2AC4384-5D1F-4B5D-9A52-36053AC7B488}" destId="{4E66E381-EBAE-44D6-AD55-D6A6182CAD25}" srcOrd="1" destOrd="0" presId="urn:microsoft.com/office/officeart/2005/8/layout/target3"/>
    <dgm:cxn modelId="{9E4A3008-629B-46F7-8D25-1AD72A552E83}" type="presParOf" srcId="{08754646-005A-4823-B23C-1C6AAB7088C3}" destId="{765199DF-EA6F-43B2-B754-90929E1CD073}" srcOrd="0" destOrd="0" presId="urn:microsoft.com/office/officeart/2005/8/layout/target3"/>
    <dgm:cxn modelId="{95292464-2B8F-4E87-9724-F25D21EA39EB}" type="presParOf" srcId="{08754646-005A-4823-B23C-1C6AAB7088C3}" destId="{C7C9B138-60CB-49C6-A4AA-124A339D4067}" srcOrd="1" destOrd="0" presId="urn:microsoft.com/office/officeart/2005/8/layout/target3"/>
    <dgm:cxn modelId="{E3261C85-9626-455E-82C6-75CBBE276547}" type="presParOf" srcId="{08754646-005A-4823-B23C-1C6AAB7088C3}" destId="{57DB5905-1204-46BE-BCBC-91471D632ADB}" srcOrd="2" destOrd="0" presId="urn:microsoft.com/office/officeart/2005/8/layout/target3"/>
    <dgm:cxn modelId="{040BFE0D-18CB-4BCE-85C5-091766A72946}" type="presParOf" srcId="{08754646-005A-4823-B23C-1C6AAB7088C3}" destId="{F9C9A07F-611C-4BAB-997F-2D65F6ED45DC}" srcOrd="3" destOrd="0" presId="urn:microsoft.com/office/officeart/2005/8/layout/target3"/>
    <dgm:cxn modelId="{5B894E78-595C-47FA-8A4B-0FC1A8C76C95}" type="presParOf" srcId="{08754646-005A-4823-B23C-1C6AAB7088C3}" destId="{9575A363-58CD-4C5E-ACF4-976CF991613F}" srcOrd="4" destOrd="0" presId="urn:microsoft.com/office/officeart/2005/8/layout/target3"/>
    <dgm:cxn modelId="{23FF56A3-1E7F-4791-A96B-DB7F1D262B68}" type="presParOf" srcId="{08754646-005A-4823-B23C-1C6AAB7088C3}" destId="{2745FCD8-EA6F-4234-A4A0-19B69A70B56D}" srcOrd="5" destOrd="0" presId="urn:microsoft.com/office/officeart/2005/8/layout/target3"/>
    <dgm:cxn modelId="{976C6589-E224-4B03-B5BA-8B80EF4A103F}" type="presParOf" srcId="{08754646-005A-4823-B23C-1C6AAB7088C3}" destId="{4E66E381-EBAE-44D6-AD55-D6A6182CAD25}" srcOrd="6" destOrd="0" presId="urn:microsoft.com/office/officeart/2005/8/layout/target3"/>
    <dgm:cxn modelId="{09BC703F-5CA1-4C58-9C04-3946FDCADDF0}" type="presParOf" srcId="{08754646-005A-4823-B23C-1C6AAB7088C3}" destId="{8A0A8F52-133F-4213-B22B-BBB83F064502}"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FBC87B5A-EEB0-4685-8531-D8B68FC77497}" srcId="{2E530979-921F-4996-98D8-AFEB5F96B7DE}" destId="{026362B3-D754-4C4B-A502-EB64AEEB7E44}" srcOrd="0" destOrd="0" parTransId="{53B3D544-9E52-49E1-9753-5895EF4E388D}" sibTransId="{9F32F526-6B02-43EA-9195-499796C62204}"/>
    <dgm:cxn modelId="{BDB3B688-DA6F-44C5-8EB9-82910E195CA9}" type="presOf" srcId="{026362B3-D754-4C4B-A502-EB64AEEB7E44}" destId="{09D3F267-E6CD-481D-BCEC-7563BBCA2483}" srcOrd="0" destOrd="0" presId="urn:microsoft.com/office/officeart/2005/8/layout/vList2"/>
    <dgm:cxn modelId="{8B1738BF-797E-463D-B347-3DFD745CF74E}" type="presOf" srcId="{2E530979-921F-4996-98D8-AFEB5F96B7DE}" destId="{211193E1-5E12-4589-BA5F-3469B2D8B4BF}" srcOrd="0" destOrd="0" presId="urn:microsoft.com/office/officeart/2005/8/layout/vList2"/>
    <dgm:cxn modelId="{37F1A914-5D12-4502-96A5-5449CE0ABD66}"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90D62F4-2FEF-4FED-895F-40A6E5EC4560}" type="doc">
      <dgm:prSet loTypeId="urn:microsoft.com/office/officeart/2005/8/layout/target2" loCatId="relationship" qsTypeId="urn:microsoft.com/office/officeart/2005/8/quickstyle/simple1" qsCatId="simple" csTypeId="urn:microsoft.com/office/officeart/2005/8/colors/accent1_2" csCatId="accent1" phldr="1"/>
      <dgm:spPr/>
      <dgm:t>
        <a:bodyPr/>
        <a:lstStyle/>
        <a:p>
          <a:endParaRPr lang="id-ID"/>
        </a:p>
      </dgm:t>
    </dgm:pt>
    <dgm:pt modelId="{4D6A8065-5CE9-4A8E-8DCD-CAA97D3F3C48}">
      <dgm:prSet custT="1">
        <dgm:style>
          <a:lnRef idx="2">
            <a:schemeClr val="accent2">
              <a:shade val="50000"/>
            </a:schemeClr>
          </a:lnRef>
          <a:fillRef idx="1">
            <a:schemeClr val="accent2"/>
          </a:fillRef>
          <a:effectRef idx="0">
            <a:schemeClr val="accent2"/>
          </a:effectRef>
          <a:fontRef idx="minor">
            <a:schemeClr val="lt1"/>
          </a:fontRef>
        </dgm:style>
      </dgm:prSet>
      <dgm:spPr/>
      <dgm:t>
        <a:bodyPr/>
        <a:lstStyle/>
        <a:p>
          <a:pPr rtl="0"/>
          <a:r>
            <a:rPr lang="id-ID" sz="2000" b="1" i="1" dirty="0">
              <a:latin typeface="Arial" pitchFamily="34" charset="0"/>
              <a:cs typeface="Arial" pitchFamily="34" charset="0"/>
            </a:rPr>
            <a:t>Kedua</a:t>
          </a:r>
          <a:r>
            <a:rPr lang="id-ID" sz="2000" i="1" dirty="0">
              <a:latin typeface="Arial" pitchFamily="34" charset="0"/>
              <a:cs typeface="Arial" pitchFamily="34" charset="0"/>
            </a:rPr>
            <a:t>, Pancasila sebagai Weltanschauung, artinya nilai-nilai Pancasila itu </a:t>
          </a:r>
          <a:r>
            <a:rPr lang="id-ID" sz="2000" dirty="0">
              <a:latin typeface="Arial" pitchFamily="34" charset="0"/>
              <a:cs typeface="Arial" pitchFamily="34" charset="0"/>
            </a:rPr>
            <a:t>merupakan sesuatu yang telah ada dan berkembang di dalam masyarakat Indonesia, yang kemudian disepakati sebagai dasar filsafat negara (</a:t>
          </a:r>
          <a:r>
            <a:rPr lang="id-ID" sz="2000" i="1" dirty="0">
              <a:latin typeface="Arial" pitchFamily="34" charset="0"/>
              <a:cs typeface="Arial" pitchFamily="34" charset="0"/>
            </a:rPr>
            <a:t>Philosophische Grondslag). </a:t>
          </a:r>
        </a:p>
      </dgm:t>
    </dgm:pt>
    <dgm:pt modelId="{58CC1DC2-C9C9-49E0-8D66-C3D21E5541E7}" type="parTrans" cxnId="{F2D1CCC1-7CA4-432A-82DC-3F1F7E803D5C}">
      <dgm:prSet/>
      <dgm:spPr/>
      <dgm:t>
        <a:bodyPr/>
        <a:lstStyle/>
        <a:p>
          <a:endParaRPr lang="id-ID" sz="2000">
            <a:latin typeface="Arial" pitchFamily="34" charset="0"/>
            <a:cs typeface="Arial" pitchFamily="34" charset="0"/>
          </a:endParaRPr>
        </a:p>
      </dgm:t>
    </dgm:pt>
    <dgm:pt modelId="{6C5B66D0-BEA1-4D6E-8631-B5EE81F335F9}" type="sibTrans" cxnId="{F2D1CCC1-7CA4-432A-82DC-3F1F7E803D5C}">
      <dgm:prSet/>
      <dgm:spPr/>
      <dgm:t>
        <a:bodyPr/>
        <a:lstStyle/>
        <a:p>
          <a:endParaRPr lang="id-ID" sz="2000">
            <a:latin typeface="Arial" pitchFamily="34" charset="0"/>
            <a:cs typeface="Arial" pitchFamily="34" charset="0"/>
          </a:endParaRPr>
        </a:p>
      </dgm:t>
    </dgm:pt>
    <dgm:pt modelId="{214FF0F0-F962-47BB-A057-8C10A9A206D1}">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id-ID" sz="2000" i="1" dirty="0">
              <a:latin typeface="Arial" pitchFamily="34" charset="0"/>
              <a:cs typeface="Arial" pitchFamily="34" charset="0"/>
            </a:rPr>
            <a:t>Weltanschauung merupakan sebuah pandangan </a:t>
          </a:r>
          <a:r>
            <a:rPr lang="id-ID" sz="2000" dirty="0">
              <a:latin typeface="Arial" pitchFamily="34" charset="0"/>
              <a:cs typeface="Arial" pitchFamily="34" charset="0"/>
            </a:rPr>
            <a:t>dunia (</a:t>
          </a:r>
          <a:r>
            <a:rPr lang="id-ID" sz="2000" i="1" dirty="0">
              <a:latin typeface="Arial" pitchFamily="34" charset="0"/>
              <a:cs typeface="Arial" pitchFamily="34" charset="0"/>
            </a:rPr>
            <a:t>world-view). Hal ini menyitir pengertian filsafat oleh J. A. Leighton </a:t>
          </a:r>
          <a:r>
            <a:rPr lang="en-US" sz="2000" dirty="0" err="1">
              <a:latin typeface="Arial" pitchFamily="34" charset="0"/>
              <a:cs typeface="Arial" pitchFamily="34" charset="0"/>
            </a:rPr>
            <a:t>sebagaimana</a:t>
          </a:r>
          <a:r>
            <a:rPr lang="en-US" sz="2000" dirty="0">
              <a:latin typeface="Arial" pitchFamily="34" charset="0"/>
              <a:cs typeface="Arial" pitchFamily="34" charset="0"/>
            </a:rPr>
            <a:t> </a:t>
          </a:r>
          <a:r>
            <a:rPr lang="en-US" sz="2000" dirty="0" err="1">
              <a:latin typeface="Arial" pitchFamily="34" charset="0"/>
              <a:cs typeface="Arial" pitchFamily="34" charset="0"/>
            </a:rPr>
            <a:t>dikutip</a:t>
          </a:r>
          <a:r>
            <a:rPr lang="en-US" sz="2000" dirty="0">
              <a:latin typeface="Arial" pitchFamily="34" charset="0"/>
              <a:cs typeface="Arial" pitchFamily="34" charset="0"/>
            </a:rPr>
            <a:t> The Liang </a:t>
          </a:r>
          <a:r>
            <a:rPr lang="en-US" sz="2000" dirty="0" err="1">
              <a:latin typeface="Arial" pitchFamily="34" charset="0"/>
              <a:cs typeface="Arial" pitchFamily="34" charset="0"/>
            </a:rPr>
            <a:t>Gie</a:t>
          </a:r>
          <a:r>
            <a:rPr lang="en-US" sz="2000" dirty="0">
              <a:latin typeface="Arial" pitchFamily="34" charset="0"/>
              <a:cs typeface="Arial" pitchFamily="34" charset="0"/>
            </a:rPr>
            <a:t>, ”</a:t>
          </a:r>
          <a:r>
            <a:rPr lang="en-US" sz="2000" i="1" dirty="0">
              <a:latin typeface="Arial" pitchFamily="34" charset="0"/>
              <a:cs typeface="Arial" pitchFamily="34" charset="0"/>
            </a:rPr>
            <a:t>A complete</a:t>
          </a:r>
          <a:r>
            <a:rPr lang="id-ID" sz="2000" i="1" dirty="0">
              <a:latin typeface="Arial" pitchFamily="34" charset="0"/>
              <a:cs typeface="Arial" pitchFamily="34" charset="0"/>
            </a:rPr>
            <a:t> </a:t>
          </a:r>
          <a:r>
            <a:rPr lang="en-US" sz="2000" i="1" dirty="0">
              <a:latin typeface="Arial" pitchFamily="34" charset="0"/>
              <a:cs typeface="Arial" pitchFamily="34" charset="0"/>
            </a:rPr>
            <a:t>philosophy includes a worldview</a:t>
          </a:r>
          <a:r>
            <a:rPr lang="id-ID" sz="2000" i="1" dirty="0">
              <a:latin typeface="Arial" pitchFamily="34" charset="0"/>
              <a:cs typeface="Arial" pitchFamily="34" charset="0"/>
            </a:rPr>
            <a:t> or a reasoned conception of the whole cosmos, and a life-view or doctrine of the values, meanings, and purposes of human life” </a:t>
          </a:r>
          <a:r>
            <a:rPr lang="id-ID" sz="2000" dirty="0">
              <a:latin typeface="Arial" pitchFamily="34" charset="0"/>
              <a:cs typeface="Arial" pitchFamily="34" charset="0"/>
            </a:rPr>
            <a:t>(TheLiang Gie, 1977: 8). Ajaran Tentang nilai, makna, dan tujuan hidup manusia yang terpatri dalam </a:t>
          </a:r>
          <a:r>
            <a:rPr lang="id-ID" sz="2000" i="1" dirty="0">
              <a:latin typeface="Arial" pitchFamily="34" charset="0"/>
              <a:cs typeface="Arial" pitchFamily="34" charset="0"/>
            </a:rPr>
            <a:t>Weltanschauung </a:t>
          </a:r>
          <a:r>
            <a:rPr lang="id-ID" sz="2000" dirty="0">
              <a:latin typeface="Arial" pitchFamily="34" charset="0"/>
              <a:cs typeface="Arial" pitchFamily="34" charset="0"/>
            </a:rPr>
            <a:t>itu menyebar dalam berbagai pemikiran dan kebudayaan Bangsa Indonesia</a:t>
          </a:r>
        </a:p>
      </dgm:t>
    </dgm:pt>
    <dgm:pt modelId="{F765951A-77AA-48B8-833E-1FB8E8D94C0F}" type="parTrans" cxnId="{694FE976-7F71-4D95-9BCB-B57F5740B21F}">
      <dgm:prSet/>
      <dgm:spPr/>
      <dgm:t>
        <a:bodyPr/>
        <a:lstStyle/>
        <a:p>
          <a:endParaRPr lang="id-ID" sz="2000">
            <a:latin typeface="Arial" pitchFamily="34" charset="0"/>
            <a:cs typeface="Arial" pitchFamily="34" charset="0"/>
          </a:endParaRPr>
        </a:p>
      </dgm:t>
    </dgm:pt>
    <dgm:pt modelId="{3A39BCD1-8E9D-4C8A-9474-1106027E08AE}" type="sibTrans" cxnId="{694FE976-7F71-4D95-9BCB-B57F5740B21F}">
      <dgm:prSet/>
      <dgm:spPr/>
      <dgm:t>
        <a:bodyPr/>
        <a:lstStyle/>
        <a:p>
          <a:endParaRPr lang="id-ID" sz="2000">
            <a:latin typeface="Arial" pitchFamily="34" charset="0"/>
            <a:cs typeface="Arial" pitchFamily="34" charset="0"/>
          </a:endParaRPr>
        </a:p>
      </dgm:t>
    </dgm:pt>
    <dgm:pt modelId="{91577317-C245-40CD-8914-DB09599500C7}" type="pres">
      <dgm:prSet presAssocID="{390D62F4-2FEF-4FED-895F-40A6E5EC4560}" presName="Name0" presStyleCnt="0">
        <dgm:presLayoutVars>
          <dgm:chMax val="3"/>
          <dgm:chPref val="1"/>
          <dgm:dir/>
          <dgm:animLvl val="lvl"/>
          <dgm:resizeHandles/>
        </dgm:presLayoutVars>
      </dgm:prSet>
      <dgm:spPr/>
    </dgm:pt>
    <dgm:pt modelId="{94793FAB-CC80-44EB-AF47-AB970B36788D}" type="pres">
      <dgm:prSet presAssocID="{390D62F4-2FEF-4FED-895F-40A6E5EC4560}" presName="outerBox" presStyleCnt="0"/>
      <dgm:spPr/>
    </dgm:pt>
    <dgm:pt modelId="{C24FAA89-FE6D-4638-98EA-6031C6AAA8F8}" type="pres">
      <dgm:prSet presAssocID="{390D62F4-2FEF-4FED-895F-40A6E5EC4560}" presName="outerBoxParent" presStyleLbl="node1" presStyleIdx="0" presStyleCnt="2"/>
      <dgm:spPr/>
    </dgm:pt>
    <dgm:pt modelId="{68CDF9BA-362C-429B-BD8D-11A53AC5322C}" type="pres">
      <dgm:prSet presAssocID="{390D62F4-2FEF-4FED-895F-40A6E5EC4560}" presName="outerBoxChildren" presStyleCnt="0"/>
      <dgm:spPr/>
    </dgm:pt>
    <dgm:pt modelId="{8F3502A8-9924-433C-99D7-9E7CF605E098}" type="pres">
      <dgm:prSet presAssocID="{390D62F4-2FEF-4FED-895F-40A6E5EC4560}" presName="middleBox" presStyleCnt="0"/>
      <dgm:spPr/>
    </dgm:pt>
    <dgm:pt modelId="{B9582A87-3D37-41C0-8552-78ABD30FB381}" type="pres">
      <dgm:prSet presAssocID="{390D62F4-2FEF-4FED-895F-40A6E5EC4560}" presName="middleBoxParent" presStyleLbl="node1" presStyleIdx="1" presStyleCnt="2" custScaleY="87258" custLinFactNeighborY="6368"/>
      <dgm:spPr/>
    </dgm:pt>
    <dgm:pt modelId="{27974C9A-E42A-4D67-9BD3-657766B82B70}" type="pres">
      <dgm:prSet presAssocID="{390D62F4-2FEF-4FED-895F-40A6E5EC4560}" presName="middleBoxChildren" presStyleCnt="0"/>
      <dgm:spPr/>
    </dgm:pt>
  </dgm:ptLst>
  <dgm:cxnLst>
    <dgm:cxn modelId="{DFF2A64D-BBA7-43B5-9BA4-8C83BB7CCD12}" type="presOf" srcId="{214FF0F0-F962-47BB-A057-8C10A9A206D1}" destId="{B9582A87-3D37-41C0-8552-78ABD30FB381}" srcOrd="0" destOrd="0" presId="urn:microsoft.com/office/officeart/2005/8/layout/target2"/>
    <dgm:cxn modelId="{8226E671-6074-4441-BF40-D2C5AA674C0D}" type="presOf" srcId="{4D6A8065-5CE9-4A8E-8DCD-CAA97D3F3C48}" destId="{C24FAA89-FE6D-4638-98EA-6031C6AAA8F8}" srcOrd="0" destOrd="0" presId="urn:microsoft.com/office/officeart/2005/8/layout/target2"/>
    <dgm:cxn modelId="{694FE976-7F71-4D95-9BCB-B57F5740B21F}" srcId="{390D62F4-2FEF-4FED-895F-40A6E5EC4560}" destId="{214FF0F0-F962-47BB-A057-8C10A9A206D1}" srcOrd="1" destOrd="0" parTransId="{F765951A-77AA-48B8-833E-1FB8E8D94C0F}" sibTransId="{3A39BCD1-8E9D-4C8A-9474-1106027E08AE}"/>
    <dgm:cxn modelId="{B2256C7C-2B09-4267-8ACD-C3B33B2B3B62}" type="presOf" srcId="{390D62F4-2FEF-4FED-895F-40A6E5EC4560}" destId="{91577317-C245-40CD-8914-DB09599500C7}" srcOrd="0" destOrd="0" presId="urn:microsoft.com/office/officeart/2005/8/layout/target2"/>
    <dgm:cxn modelId="{F2D1CCC1-7CA4-432A-82DC-3F1F7E803D5C}" srcId="{390D62F4-2FEF-4FED-895F-40A6E5EC4560}" destId="{4D6A8065-5CE9-4A8E-8DCD-CAA97D3F3C48}" srcOrd="0" destOrd="0" parTransId="{58CC1DC2-C9C9-49E0-8D66-C3D21E5541E7}" sibTransId="{6C5B66D0-BEA1-4D6E-8631-B5EE81F335F9}"/>
    <dgm:cxn modelId="{EDF49E25-2299-422C-B7A4-53CB969DAC88}" type="presParOf" srcId="{91577317-C245-40CD-8914-DB09599500C7}" destId="{94793FAB-CC80-44EB-AF47-AB970B36788D}" srcOrd="0" destOrd="0" presId="urn:microsoft.com/office/officeart/2005/8/layout/target2"/>
    <dgm:cxn modelId="{C0D247D5-18C2-4AF3-89B4-F9CBC6F0F440}" type="presParOf" srcId="{94793FAB-CC80-44EB-AF47-AB970B36788D}" destId="{C24FAA89-FE6D-4638-98EA-6031C6AAA8F8}" srcOrd="0" destOrd="0" presId="urn:microsoft.com/office/officeart/2005/8/layout/target2"/>
    <dgm:cxn modelId="{1732DB7F-EDD1-44FB-A8BC-2B3049AAD276}" type="presParOf" srcId="{94793FAB-CC80-44EB-AF47-AB970B36788D}" destId="{68CDF9BA-362C-429B-BD8D-11A53AC5322C}" srcOrd="1" destOrd="0" presId="urn:microsoft.com/office/officeart/2005/8/layout/target2"/>
    <dgm:cxn modelId="{F8EB8D93-0524-45CA-955F-6F0B7B19BF79}" type="presParOf" srcId="{91577317-C245-40CD-8914-DB09599500C7}" destId="{8F3502A8-9924-433C-99D7-9E7CF605E098}" srcOrd="1" destOrd="0" presId="urn:microsoft.com/office/officeart/2005/8/layout/target2"/>
    <dgm:cxn modelId="{B4EB2719-02C8-4EBA-ADD0-506B68B1FE71}" type="presParOf" srcId="{8F3502A8-9924-433C-99D7-9E7CF605E098}" destId="{B9582A87-3D37-41C0-8552-78ABD30FB381}" srcOrd="0" destOrd="0" presId="urn:microsoft.com/office/officeart/2005/8/layout/target2"/>
    <dgm:cxn modelId="{C2FF1577-9AE1-4DD5-9A73-DFE0A7E32F1C}" type="presParOf" srcId="{8F3502A8-9924-433C-99D7-9E7CF605E098}" destId="{27974C9A-E42A-4D67-9BD3-657766B82B70}" srcOrd="1"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559E4E-97B2-4589-8E3B-766DC19DFF51}" type="doc">
      <dgm:prSet loTypeId="urn:microsoft.com/office/officeart/2005/8/layout/vList2" loCatId="list" qsTypeId="urn:microsoft.com/office/officeart/2005/8/quickstyle/3d2#5" qsCatId="3D" csTypeId="urn:microsoft.com/office/officeart/2005/8/colors/colorful2" csCatId="colorful" phldr="1"/>
      <dgm:spPr/>
      <dgm:t>
        <a:bodyPr/>
        <a:lstStyle/>
        <a:p>
          <a:endParaRPr lang="id-ID"/>
        </a:p>
      </dgm:t>
    </dgm:pt>
    <dgm:pt modelId="{41012C6D-D6EB-44D5-A157-A43C9D9DAB3E}">
      <dgm:prSet>
        <dgm:style>
          <a:lnRef idx="1">
            <a:schemeClr val="accent4"/>
          </a:lnRef>
          <a:fillRef idx="2">
            <a:schemeClr val="accent4"/>
          </a:fillRef>
          <a:effectRef idx="1">
            <a:schemeClr val="accent4"/>
          </a:effectRef>
          <a:fontRef idx="minor">
            <a:schemeClr val="dk1"/>
          </a:fontRef>
        </dgm:style>
      </dgm:prSet>
      <dgm:spPr/>
      <dgm:t>
        <a:bodyPr/>
        <a:lstStyle/>
        <a:p>
          <a:pPr rtl="0"/>
          <a:r>
            <a:rPr lang="id-ID" dirty="0"/>
            <a:t>Pancasila sebagai sistem filsafat merupakan bahan renungan yang menggugah kesadaran para pendiri negara, termasuk Soekarno ketika menggagas ide </a:t>
          </a:r>
          <a:r>
            <a:rPr lang="id-ID" i="1" dirty="0"/>
            <a:t>Philosophische Grondslag. </a:t>
          </a:r>
          <a:endParaRPr lang="id-ID" dirty="0"/>
        </a:p>
      </dgm:t>
    </dgm:pt>
    <dgm:pt modelId="{33012470-BE6C-4028-8EED-61A4FF8B4949}" type="parTrans" cxnId="{85235764-77FB-4F7B-994C-5CC6A9BE7813}">
      <dgm:prSet/>
      <dgm:spPr/>
      <dgm:t>
        <a:bodyPr/>
        <a:lstStyle/>
        <a:p>
          <a:endParaRPr lang="id-ID"/>
        </a:p>
      </dgm:t>
    </dgm:pt>
    <dgm:pt modelId="{D69231C4-2314-4155-8923-7F2AE7EB865B}" type="sibTrans" cxnId="{85235764-77FB-4F7B-994C-5CC6A9BE7813}">
      <dgm:prSet/>
      <dgm:spPr/>
      <dgm:t>
        <a:bodyPr/>
        <a:lstStyle/>
        <a:p>
          <a:endParaRPr lang="id-ID"/>
        </a:p>
      </dgm:t>
    </dgm:pt>
    <dgm:pt modelId="{140EBEB2-1522-4A1B-931D-08477FAF3718}" type="pres">
      <dgm:prSet presAssocID="{A5559E4E-97B2-4589-8E3B-766DC19DFF51}" presName="linear" presStyleCnt="0">
        <dgm:presLayoutVars>
          <dgm:animLvl val="lvl"/>
          <dgm:resizeHandles val="exact"/>
        </dgm:presLayoutVars>
      </dgm:prSet>
      <dgm:spPr/>
    </dgm:pt>
    <dgm:pt modelId="{9391DD11-83E6-448E-8FB4-B890CFA6B3A7}" type="pres">
      <dgm:prSet presAssocID="{41012C6D-D6EB-44D5-A157-A43C9D9DAB3E}" presName="parentText" presStyleLbl="node1" presStyleIdx="0" presStyleCnt="1" custLinFactNeighborX="24736" custLinFactNeighborY="14019">
        <dgm:presLayoutVars>
          <dgm:chMax val="0"/>
          <dgm:bulletEnabled val="1"/>
        </dgm:presLayoutVars>
      </dgm:prSet>
      <dgm:spPr/>
    </dgm:pt>
  </dgm:ptLst>
  <dgm:cxnLst>
    <dgm:cxn modelId="{85064060-584E-4B3A-9536-FCFD3BCC9210}" type="presOf" srcId="{41012C6D-D6EB-44D5-A157-A43C9D9DAB3E}" destId="{9391DD11-83E6-448E-8FB4-B890CFA6B3A7}" srcOrd="0" destOrd="0" presId="urn:microsoft.com/office/officeart/2005/8/layout/vList2"/>
    <dgm:cxn modelId="{85235764-77FB-4F7B-994C-5CC6A9BE7813}" srcId="{A5559E4E-97B2-4589-8E3B-766DC19DFF51}" destId="{41012C6D-D6EB-44D5-A157-A43C9D9DAB3E}" srcOrd="0" destOrd="0" parTransId="{33012470-BE6C-4028-8EED-61A4FF8B4949}" sibTransId="{D69231C4-2314-4155-8923-7F2AE7EB865B}"/>
    <dgm:cxn modelId="{AB3D06A7-CCAA-4C6C-94FD-DB2590DE0CF8}" type="presOf" srcId="{A5559E4E-97B2-4589-8E3B-766DC19DFF51}" destId="{140EBEB2-1522-4A1B-931D-08477FAF3718}" srcOrd="0" destOrd="0" presId="urn:microsoft.com/office/officeart/2005/8/layout/vList2"/>
    <dgm:cxn modelId="{3D277D69-03D1-4682-8C81-903136701E42}" type="presParOf" srcId="{140EBEB2-1522-4A1B-931D-08477FAF3718}" destId="{9391DD11-83E6-448E-8FB4-B890CFA6B3A7}"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0389EE67-F748-4B4E-B6B9-4FF14EA12D50}"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3D948FAF-A2D3-40B0-A1BD-F3266FC36E32}" type="presOf" srcId="{026362B3-D754-4C4B-A502-EB64AEEB7E44}" destId="{09D3F267-E6CD-481D-BCEC-7563BBCA2483}" srcOrd="0" destOrd="0" presId="urn:microsoft.com/office/officeart/2005/8/layout/vList2"/>
    <dgm:cxn modelId="{F95DFD9D-8AF2-4199-8558-EEF2670178CE}"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dirty="0">
              <a:latin typeface="Arial" pitchFamily="34" charset="0"/>
              <a:cs typeface="Arial" pitchFamily="34" charset="0"/>
            </a:rPr>
            <a:t>U</a:t>
          </a:r>
          <a:r>
            <a:rPr lang="en-US" sz="3600" dirty="0" err="1">
              <a:latin typeface="Arial" pitchFamily="34" charset="0"/>
              <a:cs typeface="Arial" pitchFamily="34" charset="0"/>
            </a:rPr>
            <a:t>rgensi</a:t>
          </a:r>
          <a:r>
            <a:rPr lang="en-US" sz="3600" dirty="0">
              <a:latin typeface="Arial" pitchFamily="34" charset="0"/>
              <a:cs typeface="Arial" pitchFamily="34" charset="0"/>
            </a:rPr>
            <a:t> </a:t>
          </a:r>
          <a:r>
            <a:rPr lang="en-US" sz="3600" dirty="0" err="1">
              <a:latin typeface="Arial" pitchFamily="34" charset="0"/>
              <a:cs typeface="Arial" pitchFamily="34" charset="0"/>
            </a:rPr>
            <a:t>Pancasila</a:t>
          </a:r>
          <a:r>
            <a:rPr lang="en-US" sz="3600" dirty="0">
              <a:latin typeface="Arial" pitchFamily="34" charset="0"/>
              <a:cs typeface="Arial" pitchFamily="34" charset="0"/>
            </a:rPr>
            <a:t> </a:t>
          </a:r>
          <a:r>
            <a:rPr lang="en-US" sz="3600" dirty="0" err="1">
              <a:latin typeface="Arial" pitchFamily="34" charset="0"/>
              <a:cs typeface="Arial" pitchFamily="34" charset="0"/>
            </a:rPr>
            <a:t>sebagai</a:t>
          </a:r>
          <a:r>
            <a:rPr lang="en-US" sz="3600" dirty="0">
              <a:latin typeface="Arial" pitchFamily="34" charset="0"/>
              <a:cs typeface="Arial" pitchFamily="34" charset="0"/>
            </a:rPr>
            <a:t> </a:t>
          </a:r>
          <a:r>
            <a:rPr lang="en-US" sz="3600" dirty="0" err="1">
              <a:latin typeface="Arial" pitchFamily="34" charset="0"/>
              <a:cs typeface="Arial" pitchFamily="34" charset="0"/>
            </a:rPr>
            <a:t>Sistem</a:t>
          </a:r>
          <a:r>
            <a:rPr lang="en-US" sz="3600" dirty="0">
              <a:latin typeface="Arial" pitchFamily="34" charset="0"/>
              <a:cs typeface="Arial" pitchFamily="34" charset="0"/>
            </a:rPr>
            <a:t> </a:t>
          </a:r>
          <a:r>
            <a:rPr lang="en-US" sz="3600" dirty="0" err="1">
              <a:latin typeface="Arial" pitchFamily="34" charset="0"/>
              <a:cs typeface="Arial" pitchFamily="34" charset="0"/>
            </a:rPr>
            <a:t>Filsafat</a:t>
          </a:r>
          <a:endParaRPr lang="id-ID" sz="3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a:p>
      </dgm:t>
    </dgm:pt>
    <dgm:pt modelId="{9F32F526-6B02-43EA-9195-499796C62204}" type="sibTrans" cxnId="{FBC87B5A-EEB0-4685-8531-D8B68FC77497}">
      <dgm:prSet/>
      <dgm:spPr/>
      <dgm:t>
        <a:bodyPr/>
        <a:lstStyle/>
        <a:p>
          <a:endParaRPr lang="id-ID"/>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9ED5AB1A-6D55-4647-8EE4-965AB6D43F17}"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44F319F2-D691-48DB-AD1A-6E315D45FBA8}" type="presOf" srcId="{026362B3-D754-4C4B-A502-EB64AEEB7E44}" destId="{09D3F267-E6CD-481D-BCEC-7563BBCA2483}" srcOrd="0" destOrd="0" presId="urn:microsoft.com/office/officeart/2005/8/layout/vList2"/>
    <dgm:cxn modelId="{81B85E6A-03F8-4E53-AD2B-2676FAA8CBD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C7B39A6-0CC1-4BA1-BA4B-A64452CAC5B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6AB92704-7D69-4E6C-AF35-8D56CB27FC27}">
      <dgm:prSet/>
      <dgm:spPr/>
      <dgm:t>
        <a:bodyPr/>
        <a:lstStyle/>
        <a:p>
          <a:pPr rtl="0"/>
          <a:r>
            <a:rPr lang="id-ID" dirty="0">
              <a:solidFill>
                <a:schemeClr val="tx1"/>
              </a:solidFill>
            </a:rPr>
            <a:t>manusia telah memperoleh kekuatan baru yang  besar dalam sains dan teknologi, telah mengembangkan bermacam-macam  teknik untuk memperoleh ketenteraman (</a:t>
          </a:r>
          <a:r>
            <a:rPr lang="id-ID" i="1" dirty="0">
              <a:solidFill>
                <a:schemeClr val="tx1"/>
              </a:solidFill>
            </a:rPr>
            <a:t>security</a:t>
          </a:r>
          <a:r>
            <a:rPr lang="id-ID" dirty="0">
              <a:solidFill>
                <a:schemeClr val="tx1"/>
              </a:solidFill>
            </a:rPr>
            <a:t>) dan kenikmatan</a:t>
          </a:r>
          <a:r>
            <a:rPr lang="id-ID" i="1" dirty="0">
              <a:solidFill>
                <a:schemeClr val="tx1"/>
              </a:solidFill>
            </a:rPr>
            <a:t> (comfort</a:t>
          </a:r>
          <a:r>
            <a:rPr lang="id-ID" dirty="0">
              <a:solidFill>
                <a:schemeClr val="tx1"/>
              </a:solidFill>
            </a:rPr>
            <a:t>). Akan tetapi, pada waktu yang sama manusia merasa tidak tenteram dan gelisah karena mereka tidak tahu dengan pasti makna hidup mereka dan arah harus tempuh dalam kehidupan mereka</a:t>
          </a:r>
        </a:p>
      </dgm:t>
    </dgm:pt>
    <dgm:pt modelId="{22459B22-7E7E-4EEB-B2BE-E19CF2B5519D}" type="parTrans" cxnId="{D66FA338-F589-4C3D-8DC3-DFFC62114F27}">
      <dgm:prSet/>
      <dgm:spPr/>
      <dgm:t>
        <a:bodyPr/>
        <a:lstStyle/>
        <a:p>
          <a:endParaRPr lang="id-ID"/>
        </a:p>
      </dgm:t>
    </dgm:pt>
    <dgm:pt modelId="{1859366C-1FB8-4797-8D83-0DA2A601C98E}" type="sibTrans" cxnId="{D66FA338-F589-4C3D-8DC3-DFFC62114F27}">
      <dgm:prSet/>
      <dgm:spPr/>
      <dgm:t>
        <a:bodyPr/>
        <a:lstStyle/>
        <a:p>
          <a:endParaRPr lang="id-ID"/>
        </a:p>
      </dgm:t>
    </dgm:pt>
    <dgm:pt modelId="{BB480C54-BB7C-4A1B-8720-AB823A09644E}" type="pres">
      <dgm:prSet presAssocID="{2C7B39A6-0CC1-4BA1-BA4B-A64452CAC5BC}" presName="linear" presStyleCnt="0">
        <dgm:presLayoutVars>
          <dgm:animLvl val="lvl"/>
          <dgm:resizeHandles val="exact"/>
        </dgm:presLayoutVars>
      </dgm:prSet>
      <dgm:spPr/>
    </dgm:pt>
    <dgm:pt modelId="{5793298A-957E-46AB-BE1C-61A70BA798CF}" type="pres">
      <dgm:prSet presAssocID="{6AB92704-7D69-4E6C-AF35-8D56CB27FC27}" presName="parentText" presStyleLbl="node1" presStyleIdx="0" presStyleCnt="1">
        <dgm:presLayoutVars>
          <dgm:chMax val="0"/>
          <dgm:bulletEnabled val="1"/>
        </dgm:presLayoutVars>
      </dgm:prSet>
      <dgm:spPr/>
    </dgm:pt>
  </dgm:ptLst>
  <dgm:cxnLst>
    <dgm:cxn modelId="{D66FA338-F589-4C3D-8DC3-DFFC62114F27}" srcId="{2C7B39A6-0CC1-4BA1-BA4B-A64452CAC5BC}" destId="{6AB92704-7D69-4E6C-AF35-8D56CB27FC27}" srcOrd="0" destOrd="0" parTransId="{22459B22-7E7E-4EEB-B2BE-E19CF2B5519D}" sibTransId="{1859366C-1FB8-4797-8D83-0DA2A601C98E}"/>
    <dgm:cxn modelId="{384D4692-0545-4EC6-87C1-DAB6469E8247}" type="presOf" srcId="{6AB92704-7D69-4E6C-AF35-8D56CB27FC27}" destId="{5793298A-957E-46AB-BE1C-61A70BA798CF}" srcOrd="0" destOrd="0" presId="urn:microsoft.com/office/officeart/2005/8/layout/vList2"/>
    <dgm:cxn modelId="{56B59BCB-2A29-4074-8D8B-82B4F132694D}" type="presOf" srcId="{2C7B39A6-0CC1-4BA1-BA4B-A64452CAC5BC}" destId="{BB480C54-BB7C-4A1B-8720-AB823A09644E}" srcOrd="0" destOrd="0" presId="urn:microsoft.com/office/officeart/2005/8/layout/vList2"/>
    <dgm:cxn modelId="{3BB74665-DF2E-43C9-AA05-EAFB602DC4DC}" type="presParOf" srcId="{BB480C54-BB7C-4A1B-8720-AB823A09644E}" destId="{5793298A-957E-46AB-BE1C-61A70BA798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DFB63B8D-E6AF-41B9-94E3-CC96C5C685FC}" type="doc">
      <dgm:prSet loTypeId="urn:microsoft.com/office/officeart/2005/8/layout/hList7" loCatId="relationship" qsTypeId="urn:microsoft.com/office/officeart/2005/8/quickstyle/3d2#13" qsCatId="3D" csTypeId="urn:microsoft.com/office/officeart/2005/8/colors/colorful4" csCatId="colorful"/>
      <dgm:spPr/>
      <dgm:t>
        <a:bodyPr/>
        <a:lstStyle/>
        <a:p>
          <a:endParaRPr lang="id-ID"/>
        </a:p>
      </dgm:t>
    </dgm:pt>
    <dgm:pt modelId="{24087EE9-D723-4800-959A-7A289D3ABC6B}">
      <dgm:prSet custT="1"/>
      <dgm:spPr/>
      <dgm:t>
        <a:bodyPr/>
        <a:lstStyle/>
        <a:p>
          <a:pPr rtl="0"/>
          <a:r>
            <a:rPr lang="id-ID" sz="1000" b="0" i="0" baseline="0" dirty="0">
              <a:solidFill>
                <a:schemeClr val="tx1"/>
              </a:solidFill>
              <a:latin typeface="Arial" pitchFamily="34" charset="0"/>
              <a:cs typeface="Arial" pitchFamily="34" charset="0"/>
            </a:rPr>
            <a:t>filsafat melalui kerjasama dengan disiplin ilmu lain memainkan peran yang sangat penting untuk membimbing manusia kepada keinginan-keinginan dan aspirasi mereka. Dengan demikian, manusia dapat memahami pentingnya peran filsafat dalam kehidupan bermasyarakat, berbangsa, dan bernegara Beberapa faedah filsafat yang perlu diketahui dan pahami adalah sebagai berikut: </a:t>
          </a:r>
        </a:p>
      </dgm:t>
    </dgm:pt>
    <dgm:pt modelId="{E4F7ED91-6874-4EE9-950B-0E44BFC5DB3C}" type="parTrans" cxnId="{FB9F1985-2925-4FA7-A09B-C5FAEBFD1EFE}">
      <dgm:prSet/>
      <dgm:spPr/>
      <dgm:t>
        <a:bodyPr/>
        <a:lstStyle/>
        <a:p>
          <a:endParaRPr lang="id-ID">
            <a:solidFill>
              <a:schemeClr val="tx1"/>
            </a:solidFill>
          </a:endParaRPr>
        </a:p>
      </dgm:t>
    </dgm:pt>
    <dgm:pt modelId="{5D13A8B6-C34D-484F-9925-8C0C39CBCFD1}" type="sibTrans" cxnId="{FB9F1985-2925-4FA7-A09B-C5FAEBFD1EFE}">
      <dgm:prSet/>
      <dgm:spPr/>
      <dgm:t>
        <a:bodyPr/>
        <a:lstStyle/>
        <a:p>
          <a:endParaRPr lang="id-ID">
            <a:solidFill>
              <a:schemeClr val="tx1"/>
            </a:solidFill>
          </a:endParaRPr>
        </a:p>
      </dgm:t>
    </dgm:pt>
    <dgm:pt modelId="{EDAEAD0A-1108-4FBE-9402-12F81A41840A}">
      <dgm:prSet custT="1"/>
      <dgm:spPr/>
      <dgm:t>
        <a:bodyPr/>
        <a:lstStyle/>
        <a:p>
          <a:pPr rtl="0"/>
          <a:r>
            <a:rPr lang="id-ID" sz="1000" b="0" i="0" baseline="0" dirty="0">
              <a:solidFill>
                <a:schemeClr val="tx1"/>
              </a:solidFill>
              <a:latin typeface="Arial" pitchFamily="34" charset="0"/>
              <a:cs typeface="Arial" pitchFamily="34" charset="0"/>
            </a:rPr>
            <a:t>faedah terbesar dari filsafat adalah untuk menjajagi kemungkinan adanya pemecahan-pemecahan terhadap problem kehidupa manusia. Jika pemecahan itu sudah diidentifikasikan dan diselidiki, maka menjadi mudahlah bagi manusia untuk mendapatkan pemecahan persoalan atau untuk meneruskan mempertimbangkan jawaban-jawaban tersebut. </a:t>
          </a:r>
        </a:p>
      </dgm:t>
    </dgm:pt>
    <dgm:pt modelId="{0CBE93FE-D38F-429C-87A6-DA7755416F47}" type="parTrans" cxnId="{6E8D3F0A-7D3B-4AC4-9B77-2B1DA505B84A}">
      <dgm:prSet/>
      <dgm:spPr/>
      <dgm:t>
        <a:bodyPr/>
        <a:lstStyle/>
        <a:p>
          <a:endParaRPr lang="id-ID">
            <a:solidFill>
              <a:schemeClr val="tx1"/>
            </a:solidFill>
          </a:endParaRPr>
        </a:p>
      </dgm:t>
    </dgm:pt>
    <dgm:pt modelId="{31732712-89D6-4C32-AC61-DADD504FA585}" type="sibTrans" cxnId="{6E8D3F0A-7D3B-4AC4-9B77-2B1DA505B84A}">
      <dgm:prSet/>
      <dgm:spPr/>
      <dgm:t>
        <a:bodyPr/>
        <a:lstStyle/>
        <a:p>
          <a:endParaRPr lang="id-ID">
            <a:solidFill>
              <a:schemeClr val="tx1"/>
            </a:solidFill>
          </a:endParaRPr>
        </a:p>
      </dgm:t>
    </dgm:pt>
    <dgm:pt modelId="{8F1002E4-4737-4DB9-A1EB-71BC569763AE}">
      <dgm:prSet custT="1"/>
      <dgm:spPr/>
      <dgm:t>
        <a:bodyPr/>
        <a:lstStyle/>
        <a:p>
          <a:pPr rtl="0"/>
          <a:r>
            <a:rPr lang="id-ID" sz="1200" b="0" i="0" baseline="0" dirty="0">
              <a:solidFill>
                <a:schemeClr val="tx1"/>
              </a:solidFill>
              <a:latin typeface="Arial" pitchFamily="34" charset="0"/>
              <a:cs typeface="Arial" pitchFamily="34" charset="0"/>
            </a:rPr>
            <a:t>filsafat adalah suatu bagian dari keyakinan-keyakinan yang menjadi dasar perbuatan manusia. Ide-ide filsafat membentuk pengalamanpengalaman manusia pada waktu sekarang, </a:t>
          </a:r>
          <a:endParaRPr lang="id-ID" sz="1200" dirty="0">
            <a:solidFill>
              <a:schemeClr val="tx1"/>
            </a:solidFill>
            <a:latin typeface="Arial" pitchFamily="34" charset="0"/>
            <a:cs typeface="Arial" pitchFamily="34" charset="0"/>
          </a:endParaRPr>
        </a:p>
      </dgm:t>
    </dgm:pt>
    <dgm:pt modelId="{7ED47720-4613-42C0-AA9A-764037A9AF73}" type="parTrans" cxnId="{2A5C1169-A876-414B-80B4-B700677BD029}">
      <dgm:prSet/>
      <dgm:spPr/>
      <dgm:t>
        <a:bodyPr/>
        <a:lstStyle/>
        <a:p>
          <a:endParaRPr lang="id-ID">
            <a:solidFill>
              <a:schemeClr val="tx1"/>
            </a:solidFill>
          </a:endParaRPr>
        </a:p>
      </dgm:t>
    </dgm:pt>
    <dgm:pt modelId="{B5A0EB45-6B15-4311-BDFC-01F97B12B0C6}" type="sibTrans" cxnId="{2A5C1169-A876-414B-80B4-B700677BD029}">
      <dgm:prSet/>
      <dgm:spPr/>
      <dgm:t>
        <a:bodyPr/>
        <a:lstStyle/>
        <a:p>
          <a:endParaRPr lang="id-ID">
            <a:solidFill>
              <a:schemeClr val="tx1"/>
            </a:solidFill>
          </a:endParaRPr>
        </a:p>
      </dgm:t>
    </dgm:pt>
    <dgm:pt modelId="{3C7DA9D4-2E0E-4370-AD04-C4FA51F87709}">
      <dgm:prSet custT="1"/>
      <dgm:spPr/>
      <dgm:t>
        <a:bodyPr/>
        <a:lstStyle/>
        <a:p>
          <a:pPr rtl="0"/>
          <a:r>
            <a:rPr lang="id-ID" sz="1200" b="0" i="0" baseline="0" dirty="0">
              <a:solidFill>
                <a:schemeClr val="tx1"/>
              </a:solidFill>
              <a:latin typeface="Arial" pitchFamily="34" charset="0"/>
              <a:cs typeface="Arial" pitchFamily="34" charset="0"/>
            </a:rPr>
            <a:t>filsafat adalah kemampuan untuk memperluas bidang-bidang kesadaran manusia agar dapat menjadi lebih hidup, lebih dapat membedakan, lebih kritis, dan lebih pandai. </a:t>
          </a:r>
        </a:p>
      </dgm:t>
    </dgm:pt>
    <dgm:pt modelId="{1427C0E3-40CB-46C6-80B7-50B6101A7173}" type="parTrans" cxnId="{089C1759-69F1-4160-9465-BAA349FB39D2}">
      <dgm:prSet/>
      <dgm:spPr/>
      <dgm:t>
        <a:bodyPr/>
        <a:lstStyle/>
        <a:p>
          <a:endParaRPr lang="id-ID">
            <a:solidFill>
              <a:schemeClr val="tx1"/>
            </a:solidFill>
          </a:endParaRPr>
        </a:p>
      </dgm:t>
    </dgm:pt>
    <dgm:pt modelId="{7C2A26B5-67DE-4617-A19F-D05F10ABE90E}" type="sibTrans" cxnId="{089C1759-69F1-4160-9465-BAA349FB39D2}">
      <dgm:prSet/>
      <dgm:spPr/>
      <dgm:t>
        <a:bodyPr/>
        <a:lstStyle/>
        <a:p>
          <a:endParaRPr lang="id-ID">
            <a:solidFill>
              <a:schemeClr val="tx1"/>
            </a:solidFill>
          </a:endParaRPr>
        </a:p>
      </dgm:t>
    </dgm:pt>
    <dgm:pt modelId="{58EAAE6F-CA84-46BD-BD00-5CFAE5834E99}" type="pres">
      <dgm:prSet presAssocID="{DFB63B8D-E6AF-41B9-94E3-CC96C5C685FC}" presName="Name0" presStyleCnt="0">
        <dgm:presLayoutVars>
          <dgm:dir/>
          <dgm:resizeHandles val="exact"/>
        </dgm:presLayoutVars>
      </dgm:prSet>
      <dgm:spPr/>
    </dgm:pt>
    <dgm:pt modelId="{02E119F9-CF1C-4877-95A9-EE3B2A3BB1D0}" type="pres">
      <dgm:prSet presAssocID="{DFB63B8D-E6AF-41B9-94E3-CC96C5C685FC}" presName="fgShape" presStyleLbl="fgShp" presStyleIdx="0" presStyleCnt="1" custLinFactNeighborY="37951"/>
      <dgm:spPr/>
    </dgm:pt>
    <dgm:pt modelId="{01152D2E-9F7F-45B6-93F4-E893B4B4D08D}" type="pres">
      <dgm:prSet presAssocID="{DFB63B8D-E6AF-41B9-94E3-CC96C5C685FC}" presName="linComp" presStyleCnt="0"/>
      <dgm:spPr/>
    </dgm:pt>
    <dgm:pt modelId="{1AF3E156-38E9-464A-9D50-DD73AE612B14}" type="pres">
      <dgm:prSet presAssocID="{24087EE9-D723-4800-959A-7A289D3ABC6B}" presName="compNode" presStyleCnt="0"/>
      <dgm:spPr/>
    </dgm:pt>
    <dgm:pt modelId="{078494D6-25D1-45F0-B2FF-DCA6097EF222}" type="pres">
      <dgm:prSet presAssocID="{24087EE9-D723-4800-959A-7A289D3ABC6B}" presName="bkgdShape" presStyleLbl="node1" presStyleIdx="0" presStyleCnt="4"/>
      <dgm:spPr/>
    </dgm:pt>
    <dgm:pt modelId="{FC2EDE18-06C5-4B30-A38B-204A38DC444F}" type="pres">
      <dgm:prSet presAssocID="{24087EE9-D723-4800-959A-7A289D3ABC6B}" presName="nodeTx" presStyleLbl="node1" presStyleIdx="0" presStyleCnt="4">
        <dgm:presLayoutVars>
          <dgm:bulletEnabled val="1"/>
        </dgm:presLayoutVars>
      </dgm:prSet>
      <dgm:spPr/>
    </dgm:pt>
    <dgm:pt modelId="{7E40B3EB-939E-4475-AF0C-A6F3BE651328}" type="pres">
      <dgm:prSet presAssocID="{24087EE9-D723-4800-959A-7A289D3ABC6B}" presName="invisiNode" presStyleLbl="node1" presStyleIdx="0" presStyleCnt="4"/>
      <dgm:spPr/>
    </dgm:pt>
    <dgm:pt modelId="{D36F1261-938D-41D7-8D99-A342547021F1}" type="pres">
      <dgm:prSet presAssocID="{24087EE9-D723-4800-959A-7A289D3ABC6B}" presName="imagNode" presStyleLbl="fgImgPlace1" presStyleIdx="0" presStyleCnt="4" custLinFactNeighborX="1068" custLinFactNeighborY="-16027"/>
      <dgm:spPr/>
    </dgm:pt>
    <dgm:pt modelId="{592FB76C-F372-426C-BE15-930FF4272CC0}" type="pres">
      <dgm:prSet presAssocID="{5D13A8B6-C34D-484F-9925-8C0C39CBCFD1}" presName="sibTrans" presStyleLbl="sibTrans2D1" presStyleIdx="0" presStyleCnt="0"/>
      <dgm:spPr/>
    </dgm:pt>
    <dgm:pt modelId="{A845804E-E949-4175-8945-24A9EF8DDAE0}" type="pres">
      <dgm:prSet presAssocID="{EDAEAD0A-1108-4FBE-9402-12F81A41840A}" presName="compNode" presStyleCnt="0"/>
      <dgm:spPr/>
    </dgm:pt>
    <dgm:pt modelId="{684CEC13-1B0B-4807-A7E6-B2F61CCAF4CA}" type="pres">
      <dgm:prSet presAssocID="{EDAEAD0A-1108-4FBE-9402-12F81A41840A}" presName="bkgdShape" presStyleLbl="node1" presStyleIdx="1" presStyleCnt="4" custLinFactNeighborX="3506" custLinFactNeighborY="1067"/>
      <dgm:spPr/>
    </dgm:pt>
    <dgm:pt modelId="{B7577196-C0EE-49BB-A3B1-9C030D2AA90B}" type="pres">
      <dgm:prSet presAssocID="{EDAEAD0A-1108-4FBE-9402-12F81A41840A}" presName="nodeTx" presStyleLbl="node1" presStyleIdx="1" presStyleCnt="4">
        <dgm:presLayoutVars>
          <dgm:bulletEnabled val="1"/>
        </dgm:presLayoutVars>
      </dgm:prSet>
      <dgm:spPr/>
    </dgm:pt>
    <dgm:pt modelId="{C5541EE2-A400-41EA-A67E-15289FA823B6}" type="pres">
      <dgm:prSet presAssocID="{EDAEAD0A-1108-4FBE-9402-12F81A41840A}" presName="invisiNode" presStyleLbl="node1" presStyleIdx="1" presStyleCnt="4"/>
      <dgm:spPr/>
    </dgm:pt>
    <dgm:pt modelId="{0A1F9101-C1FC-4B1D-992B-B3DFFA35EAF8}" type="pres">
      <dgm:prSet presAssocID="{EDAEAD0A-1108-4FBE-9402-12F81A41840A}" presName="imagNode" presStyleLbl="fgImgPlace1" presStyleIdx="1" presStyleCnt="4" custLinFactNeighborX="1068" custLinFactNeighborY="-14958"/>
      <dgm:spPr/>
    </dgm:pt>
    <dgm:pt modelId="{2B67AE86-45A2-4618-B095-5122566FC49B}" type="pres">
      <dgm:prSet presAssocID="{31732712-89D6-4C32-AC61-DADD504FA585}" presName="sibTrans" presStyleLbl="sibTrans2D1" presStyleIdx="0" presStyleCnt="0"/>
      <dgm:spPr/>
    </dgm:pt>
    <dgm:pt modelId="{6E766070-3A9A-4B7D-A924-CD58B234BDBA}" type="pres">
      <dgm:prSet presAssocID="{8F1002E4-4737-4DB9-A1EB-71BC569763AE}" presName="compNode" presStyleCnt="0"/>
      <dgm:spPr/>
    </dgm:pt>
    <dgm:pt modelId="{5D8215A4-EDB9-49BE-ADDF-EDA63B90A10A}" type="pres">
      <dgm:prSet presAssocID="{8F1002E4-4737-4DB9-A1EB-71BC569763AE}" presName="bkgdShape" presStyleLbl="node1" presStyleIdx="2" presStyleCnt="4" custLinFactNeighborX="-501" custLinFactNeighborY="2491"/>
      <dgm:spPr/>
    </dgm:pt>
    <dgm:pt modelId="{B6B2E881-6767-40AC-8C7A-2139F8A8FF60}" type="pres">
      <dgm:prSet presAssocID="{8F1002E4-4737-4DB9-A1EB-71BC569763AE}" presName="nodeTx" presStyleLbl="node1" presStyleIdx="2" presStyleCnt="4">
        <dgm:presLayoutVars>
          <dgm:bulletEnabled val="1"/>
        </dgm:presLayoutVars>
      </dgm:prSet>
      <dgm:spPr/>
    </dgm:pt>
    <dgm:pt modelId="{0AD6A2CE-A4C3-4299-ABCD-FA1905EAF138}" type="pres">
      <dgm:prSet presAssocID="{8F1002E4-4737-4DB9-A1EB-71BC569763AE}" presName="invisiNode" presStyleLbl="node1" presStyleIdx="2" presStyleCnt="4"/>
      <dgm:spPr/>
    </dgm:pt>
    <dgm:pt modelId="{FB88B8DD-0636-47D5-B8CF-BCE4DF069DE7}" type="pres">
      <dgm:prSet presAssocID="{8F1002E4-4737-4DB9-A1EB-71BC569763AE}" presName="imagNode" presStyleLbl="fgImgPlace1" presStyleIdx="2" presStyleCnt="4" custLinFactNeighborX="-1068" custLinFactNeighborY="-14958"/>
      <dgm:spPr/>
    </dgm:pt>
    <dgm:pt modelId="{EB21BAD2-1DAA-4647-AABE-5E0B6E878605}" type="pres">
      <dgm:prSet presAssocID="{B5A0EB45-6B15-4311-BDFC-01F97B12B0C6}" presName="sibTrans" presStyleLbl="sibTrans2D1" presStyleIdx="0" presStyleCnt="0"/>
      <dgm:spPr/>
    </dgm:pt>
    <dgm:pt modelId="{CA197209-E19D-4EDC-954D-597D4DC07680}" type="pres">
      <dgm:prSet presAssocID="{3C7DA9D4-2E0E-4370-AD04-C4FA51F87709}" presName="compNode" presStyleCnt="0"/>
      <dgm:spPr/>
    </dgm:pt>
    <dgm:pt modelId="{5C4A6345-11A7-4387-8CC6-BE411E9DA4C3}" type="pres">
      <dgm:prSet presAssocID="{3C7DA9D4-2E0E-4370-AD04-C4FA51F87709}" presName="bkgdShape" presStyleLbl="node1" presStyleIdx="3" presStyleCnt="4"/>
      <dgm:spPr/>
    </dgm:pt>
    <dgm:pt modelId="{21ABB1CD-1593-4B48-BE32-95F59A457E56}" type="pres">
      <dgm:prSet presAssocID="{3C7DA9D4-2E0E-4370-AD04-C4FA51F87709}" presName="nodeTx" presStyleLbl="node1" presStyleIdx="3" presStyleCnt="4">
        <dgm:presLayoutVars>
          <dgm:bulletEnabled val="1"/>
        </dgm:presLayoutVars>
      </dgm:prSet>
      <dgm:spPr/>
    </dgm:pt>
    <dgm:pt modelId="{B59995D5-63A9-4FBF-A401-E6AD81848B9B}" type="pres">
      <dgm:prSet presAssocID="{3C7DA9D4-2E0E-4370-AD04-C4FA51F87709}" presName="invisiNode" presStyleLbl="node1" presStyleIdx="3" presStyleCnt="4"/>
      <dgm:spPr/>
    </dgm:pt>
    <dgm:pt modelId="{BCCE8873-90D3-43E0-BAE4-5BA7FC1B4B4A}" type="pres">
      <dgm:prSet presAssocID="{3C7DA9D4-2E0E-4370-AD04-C4FA51F87709}" presName="imagNode" presStyleLbl="fgImgPlace1" presStyleIdx="3" presStyleCnt="4" custLinFactNeighborX="-2137" custLinFactNeighborY="-17095"/>
      <dgm:spPr/>
    </dgm:pt>
  </dgm:ptLst>
  <dgm:cxnLst>
    <dgm:cxn modelId="{6E8D3F0A-7D3B-4AC4-9B77-2B1DA505B84A}" srcId="{DFB63B8D-E6AF-41B9-94E3-CC96C5C685FC}" destId="{EDAEAD0A-1108-4FBE-9402-12F81A41840A}" srcOrd="1" destOrd="0" parTransId="{0CBE93FE-D38F-429C-87A6-DA7755416F47}" sibTransId="{31732712-89D6-4C32-AC61-DADD504FA585}"/>
    <dgm:cxn modelId="{2BA6660F-E581-44F5-B693-9C84FFF5B2D6}" type="presOf" srcId="{5D13A8B6-C34D-484F-9925-8C0C39CBCFD1}" destId="{592FB76C-F372-426C-BE15-930FF4272CC0}" srcOrd="0" destOrd="0" presId="urn:microsoft.com/office/officeart/2005/8/layout/hList7"/>
    <dgm:cxn modelId="{984D5D3F-2F7B-440B-A4AF-87E3F3900A92}" type="presOf" srcId="{24087EE9-D723-4800-959A-7A289D3ABC6B}" destId="{078494D6-25D1-45F0-B2FF-DCA6097EF222}" srcOrd="0" destOrd="0" presId="urn:microsoft.com/office/officeart/2005/8/layout/hList7"/>
    <dgm:cxn modelId="{2A5C1169-A876-414B-80B4-B700677BD029}" srcId="{DFB63B8D-E6AF-41B9-94E3-CC96C5C685FC}" destId="{8F1002E4-4737-4DB9-A1EB-71BC569763AE}" srcOrd="2" destOrd="0" parTransId="{7ED47720-4613-42C0-AA9A-764037A9AF73}" sibTransId="{B5A0EB45-6B15-4311-BDFC-01F97B12B0C6}"/>
    <dgm:cxn modelId="{956D2349-2C0D-4AC4-AA21-B58C92E89BFA}" type="presOf" srcId="{EDAEAD0A-1108-4FBE-9402-12F81A41840A}" destId="{B7577196-C0EE-49BB-A3B1-9C030D2AA90B}" srcOrd="1" destOrd="0" presId="urn:microsoft.com/office/officeart/2005/8/layout/hList7"/>
    <dgm:cxn modelId="{C34E7B6B-7A2B-4F81-A689-38E8B47336E1}" type="presOf" srcId="{31732712-89D6-4C32-AC61-DADD504FA585}" destId="{2B67AE86-45A2-4618-B095-5122566FC49B}" srcOrd="0" destOrd="0" presId="urn:microsoft.com/office/officeart/2005/8/layout/hList7"/>
    <dgm:cxn modelId="{47571871-F567-4CDA-BA78-588DE3C14D5B}" type="presOf" srcId="{DFB63B8D-E6AF-41B9-94E3-CC96C5C685FC}" destId="{58EAAE6F-CA84-46BD-BD00-5CFAE5834E99}" srcOrd="0" destOrd="0" presId="urn:microsoft.com/office/officeart/2005/8/layout/hList7"/>
    <dgm:cxn modelId="{50E45376-8C6B-4CB7-B3BD-70B4C03231B5}" type="presOf" srcId="{B5A0EB45-6B15-4311-BDFC-01F97B12B0C6}" destId="{EB21BAD2-1DAA-4647-AABE-5E0B6E878605}" srcOrd="0" destOrd="0" presId="urn:microsoft.com/office/officeart/2005/8/layout/hList7"/>
    <dgm:cxn modelId="{089C1759-69F1-4160-9465-BAA349FB39D2}" srcId="{DFB63B8D-E6AF-41B9-94E3-CC96C5C685FC}" destId="{3C7DA9D4-2E0E-4370-AD04-C4FA51F87709}" srcOrd="3" destOrd="0" parTransId="{1427C0E3-40CB-46C6-80B7-50B6101A7173}" sibTransId="{7C2A26B5-67DE-4617-A19F-D05F10ABE90E}"/>
    <dgm:cxn modelId="{FB9F1985-2925-4FA7-A09B-C5FAEBFD1EFE}" srcId="{DFB63B8D-E6AF-41B9-94E3-CC96C5C685FC}" destId="{24087EE9-D723-4800-959A-7A289D3ABC6B}" srcOrd="0" destOrd="0" parTransId="{E4F7ED91-6874-4EE9-950B-0E44BFC5DB3C}" sibTransId="{5D13A8B6-C34D-484F-9925-8C0C39CBCFD1}"/>
    <dgm:cxn modelId="{D15CE588-19B5-4D31-9446-55A5B2B2AF9D}" type="presOf" srcId="{3C7DA9D4-2E0E-4370-AD04-C4FA51F87709}" destId="{21ABB1CD-1593-4B48-BE32-95F59A457E56}" srcOrd="1" destOrd="0" presId="urn:microsoft.com/office/officeart/2005/8/layout/hList7"/>
    <dgm:cxn modelId="{9C94748A-D0E0-4187-9D53-3A7E8E0A4E1D}" type="presOf" srcId="{3C7DA9D4-2E0E-4370-AD04-C4FA51F87709}" destId="{5C4A6345-11A7-4387-8CC6-BE411E9DA4C3}" srcOrd="0" destOrd="0" presId="urn:microsoft.com/office/officeart/2005/8/layout/hList7"/>
    <dgm:cxn modelId="{3D68158E-2560-4612-87D2-059263EDDC45}" type="presOf" srcId="{EDAEAD0A-1108-4FBE-9402-12F81A41840A}" destId="{684CEC13-1B0B-4807-A7E6-B2F61CCAF4CA}" srcOrd="0" destOrd="0" presId="urn:microsoft.com/office/officeart/2005/8/layout/hList7"/>
    <dgm:cxn modelId="{B5AEA3A1-02EC-431E-92A3-24896B21B803}" type="presOf" srcId="{24087EE9-D723-4800-959A-7A289D3ABC6B}" destId="{FC2EDE18-06C5-4B30-A38B-204A38DC444F}" srcOrd="1" destOrd="0" presId="urn:microsoft.com/office/officeart/2005/8/layout/hList7"/>
    <dgm:cxn modelId="{D2F851E0-494E-46A4-907F-760F3DABEB8D}" type="presOf" srcId="{8F1002E4-4737-4DB9-A1EB-71BC569763AE}" destId="{B6B2E881-6767-40AC-8C7A-2139F8A8FF60}" srcOrd="1" destOrd="0" presId="urn:microsoft.com/office/officeart/2005/8/layout/hList7"/>
    <dgm:cxn modelId="{5101DEF5-A247-4793-860D-8FBA43356B2D}" type="presOf" srcId="{8F1002E4-4737-4DB9-A1EB-71BC569763AE}" destId="{5D8215A4-EDB9-49BE-ADDF-EDA63B90A10A}" srcOrd="0" destOrd="0" presId="urn:microsoft.com/office/officeart/2005/8/layout/hList7"/>
    <dgm:cxn modelId="{E18A7817-B16E-49AA-AC63-3412BBA40B48}" type="presParOf" srcId="{58EAAE6F-CA84-46BD-BD00-5CFAE5834E99}" destId="{02E119F9-CF1C-4877-95A9-EE3B2A3BB1D0}" srcOrd="0" destOrd="0" presId="urn:microsoft.com/office/officeart/2005/8/layout/hList7"/>
    <dgm:cxn modelId="{218880E9-9024-433A-AC09-7F29C070139F}" type="presParOf" srcId="{58EAAE6F-CA84-46BD-BD00-5CFAE5834E99}" destId="{01152D2E-9F7F-45B6-93F4-E893B4B4D08D}" srcOrd="1" destOrd="0" presId="urn:microsoft.com/office/officeart/2005/8/layout/hList7"/>
    <dgm:cxn modelId="{15DD49BF-5947-4962-BB5B-EF1892CF9337}" type="presParOf" srcId="{01152D2E-9F7F-45B6-93F4-E893B4B4D08D}" destId="{1AF3E156-38E9-464A-9D50-DD73AE612B14}" srcOrd="0" destOrd="0" presId="urn:microsoft.com/office/officeart/2005/8/layout/hList7"/>
    <dgm:cxn modelId="{F00AA8BC-9553-4B3A-B4C7-FC3EBACD066F}" type="presParOf" srcId="{1AF3E156-38E9-464A-9D50-DD73AE612B14}" destId="{078494D6-25D1-45F0-B2FF-DCA6097EF222}" srcOrd="0" destOrd="0" presId="urn:microsoft.com/office/officeart/2005/8/layout/hList7"/>
    <dgm:cxn modelId="{356BFC25-AF83-47B1-8ED2-56A0F77BE5BF}" type="presParOf" srcId="{1AF3E156-38E9-464A-9D50-DD73AE612B14}" destId="{FC2EDE18-06C5-4B30-A38B-204A38DC444F}" srcOrd="1" destOrd="0" presId="urn:microsoft.com/office/officeart/2005/8/layout/hList7"/>
    <dgm:cxn modelId="{DFB9804A-E9C4-4D7E-96C1-18D10A9C7266}" type="presParOf" srcId="{1AF3E156-38E9-464A-9D50-DD73AE612B14}" destId="{7E40B3EB-939E-4475-AF0C-A6F3BE651328}" srcOrd="2" destOrd="0" presId="urn:microsoft.com/office/officeart/2005/8/layout/hList7"/>
    <dgm:cxn modelId="{51C1141C-7202-48F7-A089-18C3E713A505}" type="presParOf" srcId="{1AF3E156-38E9-464A-9D50-DD73AE612B14}" destId="{D36F1261-938D-41D7-8D99-A342547021F1}" srcOrd="3" destOrd="0" presId="urn:microsoft.com/office/officeart/2005/8/layout/hList7"/>
    <dgm:cxn modelId="{8F2D79DB-933A-43B1-95D9-CBB9CC292762}" type="presParOf" srcId="{01152D2E-9F7F-45B6-93F4-E893B4B4D08D}" destId="{592FB76C-F372-426C-BE15-930FF4272CC0}" srcOrd="1" destOrd="0" presId="urn:microsoft.com/office/officeart/2005/8/layout/hList7"/>
    <dgm:cxn modelId="{3BAD00D3-18E9-4E38-A677-FF5A253EFE0D}" type="presParOf" srcId="{01152D2E-9F7F-45B6-93F4-E893B4B4D08D}" destId="{A845804E-E949-4175-8945-24A9EF8DDAE0}" srcOrd="2" destOrd="0" presId="urn:microsoft.com/office/officeart/2005/8/layout/hList7"/>
    <dgm:cxn modelId="{EC653F0D-805D-4DA9-97B2-196E74163096}" type="presParOf" srcId="{A845804E-E949-4175-8945-24A9EF8DDAE0}" destId="{684CEC13-1B0B-4807-A7E6-B2F61CCAF4CA}" srcOrd="0" destOrd="0" presId="urn:microsoft.com/office/officeart/2005/8/layout/hList7"/>
    <dgm:cxn modelId="{0BE0BB10-0A13-4243-97AC-5A68EF97A795}" type="presParOf" srcId="{A845804E-E949-4175-8945-24A9EF8DDAE0}" destId="{B7577196-C0EE-49BB-A3B1-9C030D2AA90B}" srcOrd="1" destOrd="0" presId="urn:microsoft.com/office/officeart/2005/8/layout/hList7"/>
    <dgm:cxn modelId="{889A0921-7F65-4F43-8C80-1D602E1E0F29}" type="presParOf" srcId="{A845804E-E949-4175-8945-24A9EF8DDAE0}" destId="{C5541EE2-A400-41EA-A67E-15289FA823B6}" srcOrd="2" destOrd="0" presId="urn:microsoft.com/office/officeart/2005/8/layout/hList7"/>
    <dgm:cxn modelId="{A1DB3B48-2F90-43B2-8FE4-64AC01EE6221}" type="presParOf" srcId="{A845804E-E949-4175-8945-24A9EF8DDAE0}" destId="{0A1F9101-C1FC-4B1D-992B-B3DFFA35EAF8}" srcOrd="3" destOrd="0" presId="urn:microsoft.com/office/officeart/2005/8/layout/hList7"/>
    <dgm:cxn modelId="{2304CC65-77FB-42CB-9BE6-CB835DCE4489}" type="presParOf" srcId="{01152D2E-9F7F-45B6-93F4-E893B4B4D08D}" destId="{2B67AE86-45A2-4618-B095-5122566FC49B}" srcOrd="3" destOrd="0" presId="urn:microsoft.com/office/officeart/2005/8/layout/hList7"/>
    <dgm:cxn modelId="{53601D18-2B70-4D25-8707-EF00ED42AF5F}" type="presParOf" srcId="{01152D2E-9F7F-45B6-93F4-E893B4B4D08D}" destId="{6E766070-3A9A-4B7D-A924-CD58B234BDBA}" srcOrd="4" destOrd="0" presId="urn:microsoft.com/office/officeart/2005/8/layout/hList7"/>
    <dgm:cxn modelId="{E571569F-C162-4F4B-B871-68004CA2E167}" type="presParOf" srcId="{6E766070-3A9A-4B7D-A924-CD58B234BDBA}" destId="{5D8215A4-EDB9-49BE-ADDF-EDA63B90A10A}" srcOrd="0" destOrd="0" presId="urn:microsoft.com/office/officeart/2005/8/layout/hList7"/>
    <dgm:cxn modelId="{D1D3FC96-0230-41F1-90DB-DEA59497A101}" type="presParOf" srcId="{6E766070-3A9A-4B7D-A924-CD58B234BDBA}" destId="{B6B2E881-6767-40AC-8C7A-2139F8A8FF60}" srcOrd="1" destOrd="0" presId="urn:microsoft.com/office/officeart/2005/8/layout/hList7"/>
    <dgm:cxn modelId="{27AAE5DD-45AC-4A04-8995-2CADD7EAA116}" type="presParOf" srcId="{6E766070-3A9A-4B7D-A924-CD58B234BDBA}" destId="{0AD6A2CE-A4C3-4299-ABCD-FA1905EAF138}" srcOrd="2" destOrd="0" presId="urn:microsoft.com/office/officeart/2005/8/layout/hList7"/>
    <dgm:cxn modelId="{58FCA94F-363D-4B16-8136-9EBAA134DA5B}" type="presParOf" srcId="{6E766070-3A9A-4B7D-A924-CD58B234BDBA}" destId="{FB88B8DD-0636-47D5-B8CF-BCE4DF069DE7}" srcOrd="3" destOrd="0" presId="urn:microsoft.com/office/officeart/2005/8/layout/hList7"/>
    <dgm:cxn modelId="{2EAEF320-179D-454B-A8AD-2F6BFC52ADD2}" type="presParOf" srcId="{01152D2E-9F7F-45B6-93F4-E893B4B4D08D}" destId="{EB21BAD2-1DAA-4647-AABE-5E0B6E878605}" srcOrd="5" destOrd="0" presId="urn:microsoft.com/office/officeart/2005/8/layout/hList7"/>
    <dgm:cxn modelId="{780D5F61-5CB4-47EE-A7F3-AF9ECB82186A}" type="presParOf" srcId="{01152D2E-9F7F-45B6-93F4-E893B4B4D08D}" destId="{CA197209-E19D-4EDC-954D-597D4DC07680}" srcOrd="6" destOrd="0" presId="urn:microsoft.com/office/officeart/2005/8/layout/hList7"/>
    <dgm:cxn modelId="{AAF7030D-EBF7-471F-B9A9-D5C7F7FF0332}" type="presParOf" srcId="{CA197209-E19D-4EDC-954D-597D4DC07680}" destId="{5C4A6345-11A7-4387-8CC6-BE411E9DA4C3}" srcOrd="0" destOrd="0" presId="urn:microsoft.com/office/officeart/2005/8/layout/hList7"/>
    <dgm:cxn modelId="{F272807F-8E84-470B-A0A3-106B6369A846}" type="presParOf" srcId="{CA197209-E19D-4EDC-954D-597D4DC07680}" destId="{21ABB1CD-1593-4B48-BE32-95F59A457E56}" srcOrd="1" destOrd="0" presId="urn:microsoft.com/office/officeart/2005/8/layout/hList7"/>
    <dgm:cxn modelId="{B45C9457-600B-47FC-B7D4-841F55FA60F1}" type="presParOf" srcId="{CA197209-E19D-4EDC-954D-597D4DC07680}" destId="{B59995D5-63A9-4FBF-A401-E6AD81848B9B}" srcOrd="2" destOrd="0" presId="urn:microsoft.com/office/officeart/2005/8/layout/hList7"/>
    <dgm:cxn modelId="{21B6DADE-3176-4D2A-ADD6-00EA6BD1C099}" type="presParOf" srcId="{CA197209-E19D-4EDC-954D-597D4DC07680}" destId="{BCCE8873-90D3-43E0-BAE4-5BA7FC1B4B4A}" srcOrd="3" destOrd="0" presId="urn:microsoft.com/office/officeart/2005/8/layout/hList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dirty="0">
              <a:latin typeface="Arial" pitchFamily="34" charset="0"/>
              <a:cs typeface="Arial" pitchFamily="34" charset="0"/>
            </a:rPr>
            <a:t>U</a:t>
          </a:r>
          <a:r>
            <a:rPr lang="en-US" sz="3600" dirty="0" err="1">
              <a:latin typeface="Arial" pitchFamily="34" charset="0"/>
              <a:cs typeface="Arial" pitchFamily="34" charset="0"/>
            </a:rPr>
            <a:t>rgensi</a:t>
          </a:r>
          <a:r>
            <a:rPr lang="en-US" sz="3600" dirty="0">
              <a:latin typeface="Arial" pitchFamily="34" charset="0"/>
              <a:cs typeface="Arial" pitchFamily="34" charset="0"/>
            </a:rPr>
            <a:t> </a:t>
          </a:r>
          <a:r>
            <a:rPr lang="en-US" sz="3600" dirty="0" err="1">
              <a:latin typeface="Arial" pitchFamily="34" charset="0"/>
              <a:cs typeface="Arial" pitchFamily="34" charset="0"/>
            </a:rPr>
            <a:t>Pancasila</a:t>
          </a:r>
          <a:r>
            <a:rPr lang="en-US" sz="3600" dirty="0">
              <a:latin typeface="Arial" pitchFamily="34" charset="0"/>
              <a:cs typeface="Arial" pitchFamily="34" charset="0"/>
            </a:rPr>
            <a:t> </a:t>
          </a:r>
          <a:r>
            <a:rPr lang="en-US" sz="3600" dirty="0" err="1">
              <a:latin typeface="Arial" pitchFamily="34" charset="0"/>
              <a:cs typeface="Arial" pitchFamily="34" charset="0"/>
            </a:rPr>
            <a:t>sebagai</a:t>
          </a:r>
          <a:r>
            <a:rPr lang="en-US" sz="3600" dirty="0">
              <a:latin typeface="Arial" pitchFamily="34" charset="0"/>
              <a:cs typeface="Arial" pitchFamily="34" charset="0"/>
            </a:rPr>
            <a:t> </a:t>
          </a:r>
          <a:r>
            <a:rPr lang="en-US" sz="3600" dirty="0" err="1">
              <a:latin typeface="Arial" pitchFamily="34" charset="0"/>
              <a:cs typeface="Arial" pitchFamily="34" charset="0"/>
            </a:rPr>
            <a:t>Sistem</a:t>
          </a:r>
          <a:r>
            <a:rPr lang="en-US" sz="3600" dirty="0">
              <a:latin typeface="Arial" pitchFamily="34" charset="0"/>
              <a:cs typeface="Arial" pitchFamily="34" charset="0"/>
            </a:rPr>
            <a:t> </a:t>
          </a:r>
          <a:r>
            <a:rPr lang="en-US" sz="3600" dirty="0" err="1">
              <a:latin typeface="Arial" pitchFamily="34" charset="0"/>
              <a:cs typeface="Arial" pitchFamily="34" charset="0"/>
            </a:rPr>
            <a:t>Filsafat</a:t>
          </a:r>
          <a:endParaRPr lang="id-ID" sz="3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a:p>
      </dgm:t>
    </dgm:pt>
    <dgm:pt modelId="{9F32F526-6B02-43EA-9195-499796C62204}" type="sibTrans" cxnId="{FBC87B5A-EEB0-4685-8531-D8B68FC77497}">
      <dgm:prSet/>
      <dgm:spPr/>
      <dgm:t>
        <a:bodyPr/>
        <a:lstStyle/>
        <a:p>
          <a:endParaRPr lang="id-ID"/>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271B2815-E6F9-4364-95D5-88581B210AB8}" type="presOf" srcId="{026362B3-D754-4C4B-A502-EB64AEEB7E44}" destId="{09D3F267-E6CD-481D-BCEC-7563BBCA2483}" srcOrd="0" destOrd="0" presId="urn:microsoft.com/office/officeart/2005/8/layout/vList2"/>
    <dgm:cxn modelId="{63152F78-55F0-472D-9D1F-F1F6EDE37B9F}"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B4C65FBD-52F1-4FEB-9DC9-3D82FC5E4BBA}"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18428A7F-FFE7-4B6E-A8A0-FA68F860ECB4}"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id-ID"/>
        </a:p>
      </dgm:t>
    </dgm:pt>
    <dgm:pt modelId="{BC56A4EE-B3E3-4942-A28F-46CF608C839F}">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25A0FAE7-F491-4C0F-BA76-D03718AE3FE3}" type="parTrans" cxnId="{35A9A3DF-7CBA-498F-A28A-4178B761B518}">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124D0737-278A-47CD-A034-F48A63D19AEA}" type="sibTrans" cxnId="{35A9A3DF-7CBA-498F-A28A-4178B761B518}">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83B0BAE8-DCA9-42EB-89FD-ACCF4B2999E5}">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97A6760B-E8C4-40E2-B62E-045737119450}" type="parTrans" cxnId="{FB40B6F3-014F-4736-8F78-2A73011640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DB3A7509-17E9-4FF2-A24B-4FD8DC379AF4}" type="sibTrans" cxnId="{FB40B6F3-014F-4736-8F78-2A73011640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F50BDAF-B2AE-4053-8FDC-F7232FA8290C}">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643A7120-4ED7-4BDC-8C2C-43AE75699022}" type="parTrans" cxnId="{53900C61-AD70-4455-913F-E03E291B30BA}">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517FCA9-C632-4D3B-AD59-61215BC29906}" type="sibTrans" cxnId="{53900C61-AD70-4455-913F-E03E291B30BA}">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D63B2CF4-CE51-4F7E-AAF9-2D17F7D57906}">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D049045C-A5F2-4738-8C5A-1C3734828C36}" type="parTrans" cxnId="{4528B88A-7D48-457C-987B-84C9A0CD118D}">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3909346-4B99-42BE-8F5A-9FB03E094704}" type="sibTrans" cxnId="{4528B88A-7D48-457C-987B-84C9A0CD118D}">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B38A633F-D646-4126-B273-91C830083E36}">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lnSpc>
              <a:spcPct val="100000"/>
            </a:lnSpc>
            <a:spcBef>
              <a:spcPts val="0"/>
            </a:spcBef>
            <a:spcAft>
              <a:spcPts val="0"/>
            </a:spcAft>
          </a:pPr>
          <a:r>
            <a:rPr lang="id-ID" sz="1600" b="0" i="0" baseline="0">
              <a:latin typeface="Arial" pitchFamily="34" charset="0"/>
              <a:cs typeface="Arial" pitchFamily="34" charset="0"/>
            </a:rPr>
            <a:t>agar dapat diberikan pertanggungjawaban rasional dan mendasar mengenai sila-sila dalam Pancasila sebagai prinsip-prinsip politik</a:t>
          </a:r>
          <a:endParaRPr lang="id-ID" sz="1600">
            <a:latin typeface="Arial" pitchFamily="34" charset="0"/>
            <a:cs typeface="Arial" pitchFamily="34" charset="0"/>
          </a:endParaRPr>
        </a:p>
      </dgm:t>
    </dgm:pt>
    <dgm:pt modelId="{56C87BCC-19A7-4CB2-A6C4-2BC45BCDEDC0}" type="parTrans" cxnId="{4CF0F82C-04D6-412D-9704-DA2884C38AB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07BDBE47-794E-423F-89FC-B4959C9B35A6}" type="sibTrans" cxnId="{4CF0F82C-04D6-412D-9704-DA2884C38AB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F3761719-8474-4D5B-B85C-3F80E8D9CF2C}">
      <dgm:prSet custT="1">
        <dgm:style>
          <a:lnRef idx="3">
            <a:schemeClr val="lt1"/>
          </a:lnRef>
          <a:fillRef idx="1">
            <a:schemeClr val="accent4"/>
          </a:fillRef>
          <a:effectRef idx="1">
            <a:schemeClr val="accent4"/>
          </a:effectRef>
          <a:fontRef idx="minor">
            <a:schemeClr val="lt1"/>
          </a:fontRef>
        </dgm:style>
      </dgm:prSet>
      <dgm:spPr/>
      <dgm:t>
        <a:bodyPr/>
        <a:lstStyle/>
        <a:p>
          <a:pPr rtl="0">
            <a:lnSpc>
              <a:spcPct val="100000"/>
            </a:lnSpc>
            <a:spcBef>
              <a:spcPts val="0"/>
            </a:spcBef>
            <a:spcAft>
              <a:spcPts val="0"/>
            </a:spcAft>
          </a:pPr>
          <a:r>
            <a:rPr lang="id-ID" sz="1600" b="0" i="0" baseline="0" dirty="0">
              <a:latin typeface="Arial" pitchFamily="34" charset="0"/>
              <a:cs typeface="Arial" pitchFamily="34" charset="0"/>
            </a:rPr>
            <a:t>agar dapat dijabarkan lebih lanjut sehingga menjadi operasional dalam bidang-bidang yang menyangkut hidup bernegara</a:t>
          </a:r>
          <a:endParaRPr lang="id-ID" sz="1600" dirty="0">
            <a:latin typeface="Arial" pitchFamily="34" charset="0"/>
            <a:cs typeface="Arial" pitchFamily="34" charset="0"/>
          </a:endParaRPr>
        </a:p>
      </dgm:t>
    </dgm:pt>
    <dgm:pt modelId="{5EA85468-248E-4CCA-9434-79BD48A8B13F}" type="parTrans" cxnId="{6F62326C-FE0B-4436-AE72-CDFD3D09459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EBE6680B-2517-470A-9729-F390286968F4}" type="sibTrans" cxnId="{6F62326C-FE0B-4436-AE72-CDFD3D09459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67B1C31A-BEFA-4722-8D4E-1CF3FA73C61D}">
      <dgm:prSet custT="1">
        <dgm:style>
          <a:lnRef idx="1">
            <a:schemeClr val="accent6"/>
          </a:lnRef>
          <a:fillRef idx="2">
            <a:schemeClr val="accent6"/>
          </a:fillRef>
          <a:effectRef idx="1">
            <a:schemeClr val="accent6"/>
          </a:effectRef>
          <a:fontRef idx="minor">
            <a:schemeClr val="dk1"/>
          </a:fontRef>
        </dgm:style>
      </dgm:prSet>
      <dgm:spPr/>
      <dgm:t>
        <a:bodyPr/>
        <a:lstStyle/>
        <a:p>
          <a:pPr rtl="0">
            <a:lnSpc>
              <a:spcPct val="100000"/>
            </a:lnSpc>
            <a:spcBef>
              <a:spcPts val="0"/>
            </a:spcBef>
            <a:spcAft>
              <a:spcPts val="0"/>
            </a:spcAft>
          </a:pPr>
          <a:r>
            <a:rPr lang="id-ID" sz="1600" b="0" i="0" baseline="0">
              <a:latin typeface="Arial" pitchFamily="34" charset="0"/>
              <a:cs typeface="Arial" pitchFamily="34" charset="0"/>
            </a:rPr>
            <a:t>agar dapat membuka dialog dengan berbagai perspektif baru dalam kehidupan berbangsa dan bernegara</a:t>
          </a:r>
          <a:endParaRPr lang="id-ID" sz="1600">
            <a:latin typeface="Arial" pitchFamily="34" charset="0"/>
            <a:cs typeface="Arial" pitchFamily="34" charset="0"/>
          </a:endParaRPr>
        </a:p>
      </dgm:t>
    </dgm:pt>
    <dgm:pt modelId="{1507F46D-56EB-40D6-B8F7-7DEE15DD2EAA}" type="parTrans" cxnId="{66005DC7-1AA0-491D-BB44-15E89DE17BE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6E23F474-50DE-4A74-9564-31B4551E04DA}" type="sibTrans" cxnId="{66005DC7-1AA0-491D-BB44-15E89DE17BE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648AC07-7041-4E6B-B586-B038ECCCBD42}">
      <dgm:prSet custT="1">
        <dgm:style>
          <a:lnRef idx="1">
            <a:schemeClr val="accent5"/>
          </a:lnRef>
          <a:fillRef idx="3">
            <a:schemeClr val="accent5"/>
          </a:fillRef>
          <a:effectRef idx="2">
            <a:schemeClr val="accent5"/>
          </a:effectRef>
          <a:fontRef idx="minor">
            <a:schemeClr val="lt1"/>
          </a:fontRef>
        </dgm:style>
      </dgm:prSet>
      <dgm:spPr/>
      <dgm:t>
        <a:bodyPr/>
        <a:lstStyle/>
        <a:p>
          <a:pPr rtl="0">
            <a:lnSpc>
              <a:spcPct val="100000"/>
            </a:lnSpc>
            <a:spcBef>
              <a:spcPts val="0"/>
            </a:spcBef>
            <a:spcAft>
              <a:spcPts val="0"/>
            </a:spcAft>
          </a:pPr>
          <a:r>
            <a:rPr lang="id-ID" sz="1600" b="0" i="0" baseline="0" dirty="0">
              <a:latin typeface="Arial" pitchFamily="34" charset="0"/>
              <a:cs typeface="Arial" pitchFamily="34" charset="0"/>
            </a:rPr>
            <a:t>agar dapat menjadi kerangka evaluasi terhadap segala kegiatan yang bersangkut paut dengan kehidupan bernegara, berbangsa, dan bermasyarakat, serta memberikan perspektif pemecahan terhadap permasalahan nasional </a:t>
          </a:r>
          <a:endParaRPr lang="id-ID" sz="1600" dirty="0">
            <a:latin typeface="Arial" pitchFamily="34" charset="0"/>
            <a:cs typeface="Arial" pitchFamily="34" charset="0"/>
          </a:endParaRPr>
        </a:p>
      </dgm:t>
    </dgm:pt>
    <dgm:pt modelId="{75449156-C0A6-46C5-B9BB-25527A5E9283}" type="parTrans" cxnId="{590CC88F-71CD-4C65-B675-A7FBCF2BE31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E026C01-FF85-41F5-A5E3-46A4468FD29F}" type="sibTrans" cxnId="{590CC88F-71CD-4C65-B675-A7FBCF2BE31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903B54DC-7DB3-4CB3-8E40-34AC594616FC}" type="pres">
      <dgm:prSet presAssocID="{18428A7F-FFE7-4B6E-A8A0-FA68F860ECB4}" presName="linearFlow" presStyleCnt="0">
        <dgm:presLayoutVars>
          <dgm:dir/>
          <dgm:animLvl val="lvl"/>
          <dgm:resizeHandles val="exact"/>
        </dgm:presLayoutVars>
      </dgm:prSet>
      <dgm:spPr/>
    </dgm:pt>
    <dgm:pt modelId="{6DBE08DF-6C80-4B8D-9634-3191CF2B51D6}" type="pres">
      <dgm:prSet presAssocID="{BC56A4EE-B3E3-4942-A28F-46CF608C839F}" presName="composite" presStyleCnt="0"/>
      <dgm:spPr/>
    </dgm:pt>
    <dgm:pt modelId="{5BEF0EDF-9C9C-4CD6-93AA-7B5962E057A5}" type="pres">
      <dgm:prSet presAssocID="{BC56A4EE-B3E3-4942-A28F-46CF608C839F}" presName="parentText" presStyleLbl="alignNode1" presStyleIdx="0" presStyleCnt="4">
        <dgm:presLayoutVars>
          <dgm:chMax val="1"/>
          <dgm:bulletEnabled val="1"/>
        </dgm:presLayoutVars>
      </dgm:prSet>
      <dgm:spPr/>
    </dgm:pt>
    <dgm:pt modelId="{AA194AD5-6802-4517-A6A8-728AC5B29ACE}" type="pres">
      <dgm:prSet presAssocID="{BC56A4EE-B3E3-4942-A28F-46CF608C839F}" presName="descendantText" presStyleLbl="alignAcc1" presStyleIdx="0" presStyleCnt="4" custLinFactNeighborX="1136">
        <dgm:presLayoutVars>
          <dgm:bulletEnabled val="1"/>
        </dgm:presLayoutVars>
      </dgm:prSet>
      <dgm:spPr/>
    </dgm:pt>
    <dgm:pt modelId="{F079500D-9B21-4BD0-9D44-4318AAFC35B7}" type="pres">
      <dgm:prSet presAssocID="{124D0737-278A-47CD-A034-F48A63D19AEA}" presName="sp" presStyleCnt="0"/>
      <dgm:spPr/>
    </dgm:pt>
    <dgm:pt modelId="{53F8147A-978A-4327-AE89-6A919A07CB30}" type="pres">
      <dgm:prSet presAssocID="{83B0BAE8-DCA9-42EB-89FD-ACCF4B2999E5}" presName="composite" presStyleCnt="0"/>
      <dgm:spPr/>
    </dgm:pt>
    <dgm:pt modelId="{9E4B2FED-B51D-455F-A601-001B217A5258}" type="pres">
      <dgm:prSet presAssocID="{83B0BAE8-DCA9-42EB-89FD-ACCF4B2999E5}" presName="parentText" presStyleLbl="alignNode1" presStyleIdx="1" presStyleCnt="4">
        <dgm:presLayoutVars>
          <dgm:chMax val="1"/>
          <dgm:bulletEnabled val="1"/>
        </dgm:presLayoutVars>
      </dgm:prSet>
      <dgm:spPr/>
    </dgm:pt>
    <dgm:pt modelId="{601ED884-8E2D-4EF1-84B3-D2961EE933AA}" type="pres">
      <dgm:prSet presAssocID="{83B0BAE8-DCA9-42EB-89FD-ACCF4B2999E5}" presName="descendantText" presStyleLbl="alignAcc1" presStyleIdx="1" presStyleCnt="4">
        <dgm:presLayoutVars>
          <dgm:bulletEnabled val="1"/>
        </dgm:presLayoutVars>
      </dgm:prSet>
      <dgm:spPr/>
    </dgm:pt>
    <dgm:pt modelId="{97515D09-A6BE-4122-ACF8-8D7BBC010C0D}" type="pres">
      <dgm:prSet presAssocID="{DB3A7509-17E9-4FF2-A24B-4FD8DC379AF4}" presName="sp" presStyleCnt="0"/>
      <dgm:spPr/>
    </dgm:pt>
    <dgm:pt modelId="{AA42EF16-A313-492C-9E8B-738D343EF899}" type="pres">
      <dgm:prSet presAssocID="{CF50BDAF-B2AE-4053-8FDC-F7232FA8290C}" presName="composite" presStyleCnt="0"/>
      <dgm:spPr/>
    </dgm:pt>
    <dgm:pt modelId="{28974C60-0092-4015-9439-0A86374CA791}" type="pres">
      <dgm:prSet presAssocID="{CF50BDAF-B2AE-4053-8FDC-F7232FA8290C}" presName="parentText" presStyleLbl="alignNode1" presStyleIdx="2" presStyleCnt="4">
        <dgm:presLayoutVars>
          <dgm:chMax val="1"/>
          <dgm:bulletEnabled val="1"/>
        </dgm:presLayoutVars>
      </dgm:prSet>
      <dgm:spPr/>
    </dgm:pt>
    <dgm:pt modelId="{5C3E113C-E514-48A6-8AEA-9EC9BBD7D968}" type="pres">
      <dgm:prSet presAssocID="{CF50BDAF-B2AE-4053-8FDC-F7232FA8290C}" presName="descendantText" presStyleLbl="alignAcc1" presStyleIdx="2" presStyleCnt="4">
        <dgm:presLayoutVars>
          <dgm:bulletEnabled val="1"/>
        </dgm:presLayoutVars>
      </dgm:prSet>
      <dgm:spPr/>
    </dgm:pt>
    <dgm:pt modelId="{D09563AF-EFEC-4A65-AEC2-1A892899C2CF}" type="pres">
      <dgm:prSet presAssocID="{C517FCA9-C632-4D3B-AD59-61215BC29906}" presName="sp" presStyleCnt="0"/>
      <dgm:spPr/>
    </dgm:pt>
    <dgm:pt modelId="{665DEB50-4344-48B6-A049-B52EEC491965}" type="pres">
      <dgm:prSet presAssocID="{D63B2CF4-CE51-4F7E-AAF9-2D17F7D57906}" presName="composite" presStyleCnt="0"/>
      <dgm:spPr/>
    </dgm:pt>
    <dgm:pt modelId="{1788EEE0-C8EF-4D02-B220-5B4DE5A499CA}" type="pres">
      <dgm:prSet presAssocID="{D63B2CF4-CE51-4F7E-AAF9-2D17F7D57906}" presName="parentText" presStyleLbl="alignNode1" presStyleIdx="3" presStyleCnt="4">
        <dgm:presLayoutVars>
          <dgm:chMax val="1"/>
          <dgm:bulletEnabled val="1"/>
        </dgm:presLayoutVars>
      </dgm:prSet>
      <dgm:spPr/>
    </dgm:pt>
    <dgm:pt modelId="{266B8083-27EB-49E6-BF64-8504B00CE179}" type="pres">
      <dgm:prSet presAssocID="{D63B2CF4-CE51-4F7E-AAF9-2D17F7D57906}" presName="descendantText" presStyleLbl="alignAcc1" presStyleIdx="3" presStyleCnt="4">
        <dgm:presLayoutVars>
          <dgm:bulletEnabled val="1"/>
        </dgm:presLayoutVars>
      </dgm:prSet>
      <dgm:spPr/>
    </dgm:pt>
  </dgm:ptLst>
  <dgm:cxnLst>
    <dgm:cxn modelId="{39AF240D-8108-4502-B3D3-591668B44698}" type="presOf" srcId="{D63B2CF4-CE51-4F7E-AAF9-2D17F7D57906}" destId="{1788EEE0-C8EF-4D02-B220-5B4DE5A499CA}" srcOrd="0" destOrd="0" presId="urn:microsoft.com/office/officeart/2005/8/layout/chevron2"/>
    <dgm:cxn modelId="{11377115-752F-4114-8EA2-6ABEF7EC2FBD}" type="presOf" srcId="{B38A633F-D646-4126-B273-91C830083E36}" destId="{AA194AD5-6802-4517-A6A8-728AC5B29ACE}" srcOrd="0" destOrd="0" presId="urn:microsoft.com/office/officeart/2005/8/layout/chevron2"/>
    <dgm:cxn modelId="{4CF0F82C-04D6-412D-9704-DA2884C38AB6}" srcId="{BC56A4EE-B3E3-4942-A28F-46CF608C839F}" destId="{B38A633F-D646-4126-B273-91C830083E36}" srcOrd="0" destOrd="0" parTransId="{56C87BCC-19A7-4CB2-A6C4-2BC45BCDEDC0}" sibTransId="{07BDBE47-794E-423F-89FC-B4959C9B35A6}"/>
    <dgm:cxn modelId="{83BE1340-DC8D-4126-86BF-E7DDF59CC89D}" type="presOf" srcId="{67B1C31A-BEFA-4722-8D4E-1CF3FA73C61D}" destId="{5C3E113C-E514-48A6-8AEA-9EC9BBD7D968}" srcOrd="0" destOrd="0" presId="urn:microsoft.com/office/officeart/2005/8/layout/chevron2"/>
    <dgm:cxn modelId="{53900C61-AD70-4455-913F-E03E291B30BA}" srcId="{18428A7F-FFE7-4B6E-A8A0-FA68F860ECB4}" destId="{CF50BDAF-B2AE-4053-8FDC-F7232FA8290C}" srcOrd="2" destOrd="0" parTransId="{643A7120-4ED7-4BDC-8C2C-43AE75699022}" sibTransId="{C517FCA9-C632-4D3B-AD59-61215BC29906}"/>
    <dgm:cxn modelId="{6F62326C-FE0B-4436-AE72-CDFD3D094599}" srcId="{83B0BAE8-DCA9-42EB-89FD-ACCF4B2999E5}" destId="{F3761719-8474-4D5B-B85C-3F80E8D9CF2C}" srcOrd="0" destOrd="0" parTransId="{5EA85468-248E-4CCA-9434-79BD48A8B13F}" sibTransId="{EBE6680B-2517-470A-9729-F390286968F4}"/>
    <dgm:cxn modelId="{839B1579-B9C2-4495-9960-44F3D1530D59}" type="presOf" srcId="{83B0BAE8-DCA9-42EB-89FD-ACCF4B2999E5}" destId="{9E4B2FED-B51D-455F-A601-001B217A5258}" srcOrd="0" destOrd="0" presId="urn:microsoft.com/office/officeart/2005/8/layout/chevron2"/>
    <dgm:cxn modelId="{4528B88A-7D48-457C-987B-84C9A0CD118D}" srcId="{18428A7F-FFE7-4B6E-A8A0-FA68F860ECB4}" destId="{D63B2CF4-CE51-4F7E-AAF9-2D17F7D57906}" srcOrd="3" destOrd="0" parTransId="{D049045C-A5F2-4738-8C5A-1C3734828C36}" sibTransId="{53909346-4B99-42BE-8F5A-9FB03E094704}"/>
    <dgm:cxn modelId="{590CC88F-71CD-4C65-B675-A7FBCF2BE317}" srcId="{D63B2CF4-CE51-4F7E-AAF9-2D17F7D57906}" destId="{5648AC07-7041-4E6B-B586-B038ECCCBD42}" srcOrd="0" destOrd="0" parTransId="{75449156-C0A6-46C5-B9BB-25527A5E9283}" sibTransId="{CE026C01-FF85-41F5-A5E3-46A4468FD29F}"/>
    <dgm:cxn modelId="{7EAEDC9F-3541-40D5-AAB3-92E9380B0814}" type="presOf" srcId="{18428A7F-FFE7-4B6E-A8A0-FA68F860ECB4}" destId="{903B54DC-7DB3-4CB3-8E40-34AC594616FC}" srcOrd="0" destOrd="0" presId="urn:microsoft.com/office/officeart/2005/8/layout/chevron2"/>
    <dgm:cxn modelId="{DDBAF5A8-25F6-46A7-BB37-6113703732B7}" type="presOf" srcId="{BC56A4EE-B3E3-4942-A28F-46CF608C839F}" destId="{5BEF0EDF-9C9C-4CD6-93AA-7B5962E057A5}" srcOrd="0" destOrd="0" presId="urn:microsoft.com/office/officeart/2005/8/layout/chevron2"/>
    <dgm:cxn modelId="{7FB416C7-E647-41FF-8297-817154E7FBFE}" type="presOf" srcId="{5648AC07-7041-4E6B-B586-B038ECCCBD42}" destId="{266B8083-27EB-49E6-BF64-8504B00CE179}" srcOrd="0" destOrd="0" presId="urn:microsoft.com/office/officeart/2005/8/layout/chevron2"/>
    <dgm:cxn modelId="{66005DC7-1AA0-491D-BB44-15E89DE17BE7}" srcId="{CF50BDAF-B2AE-4053-8FDC-F7232FA8290C}" destId="{67B1C31A-BEFA-4722-8D4E-1CF3FA73C61D}" srcOrd="0" destOrd="0" parTransId="{1507F46D-56EB-40D6-B8F7-7DEE15DD2EAA}" sibTransId="{6E23F474-50DE-4A74-9564-31B4551E04DA}"/>
    <dgm:cxn modelId="{38FE1ED5-39B5-4C3B-BE97-D913290F0792}" type="presOf" srcId="{F3761719-8474-4D5B-B85C-3F80E8D9CF2C}" destId="{601ED884-8E2D-4EF1-84B3-D2961EE933AA}" srcOrd="0" destOrd="0" presId="urn:microsoft.com/office/officeart/2005/8/layout/chevron2"/>
    <dgm:cxn modelId="{35A9A3DF-7CBA-498F-A28A-4178B761B518}" srcId="{18428A7F-FFE7-4B6E-A8A0-FA68F860ECB4}" destId="{BC56A4EE-B3E3-4942-A28F-46CF608C839F}" srcOrd="0" destOrd="0" parTransId="{25A0FAE7-F491-4C0F-BA76-D03718AE3FE3}" sibTransId="{124D0737-278A-47CD-A034-F48A63D19AEA}"/>
    <dgm:cxn modelId="{FB40B6F3-014F-4736-8F78-2A7301164049}" srcId="{18428A7F-FFE7-4B6E-A8A0-FA68F860ECB4}" destId="{83B0BAE8-DCA9-42EB-89FD-ACCF4B2999E5}" srcOrd="1" destOrd="0" parTransId="{97A6760B-E8C4-40E2-B62E-045737119450}" sibTransId="{DB3A7509-17E9-4FF2-A24B-4FD8DC379AF4}"/>
    <dgm:cxn modelId="{07BB99F6-003B-4907-AC7C-0D05EC4ED83F}" type="presOf" srcId="{CF50BDAF-B2AE-4053-8FDC-F7232FA8290C}" destId="{28974C60-0092-4015-9439-0A86374CA791}" srcOrd="0" destOrd="0" presId="urn:microsoft.com/office/officeart/2005/8/layout/chevron2"/>
    <dgm:cxn modelId="{589A0EBF-BF74-45E8-A2EB-B33D640515D1}" type="presParOf" srcId="{903B54DC-7DB3-4CB3-8E40-34AC594616FC}" destId="{6DBE08DF-6C80-4B8D-9634-3191CF2B51D6}" srcOrd="0" destOrd="0" presId="urn:microsoft.com/office/officeart/2005/8/layout/chevron2"/>
    <dgm:cxn modelId="{B6480B96-9866-4E5B-A951-B238B2A7C3BF}" type="presParOf" srcId="{6DBE08DF-6C80-4B8D-9634-3191CF2B51D6}" destId="{5BEF0EDF-9C9C-4CD6-93AA-7B5962E057A5}" srcOrd="0" destOrd="0" presId="urn:microsoft.com/office/officeart/2005/8/layout/chevron2"/>
    <dgm:cxn modelId="{D8259109-0054-455A-8EE3-DD84F59C68CD}" type="presParOf" srcId="{6DBE08DF-6C80-4B8D-9634-3191CF2B51D6}" destId="{AA194AD5-6802-4517-A6A8-728AC5B29ACE}" srcOrd="1" destOrd="0" presId="urn:microsoft.com/office/officeart/2005/8/layout/chevron2"/>
    <dgm:cxn modelId="{C848438A-9431-45CD-9EC1-61F421C93DCF}" type="presParOf" srcId="{903B54DC-7DB3-4CB3-8E40-34AC594616FC}" destId="{F079500D-9B21-4BD0-9D44-4318AAFC35B7}" srcOrd="1" destOrd="0" presId="urn:microsoft.com/office/officeart/2005/8/layout/chevron2"/>
    <dgm:cxn modelId="{99346F01-9E3C-4013-B42B-B003342772A8}" type="presParOf" srcId="{903B54DC-7DB3-4CB3-8E40-34AC594616FC}" destId="{53F8147A-978A-4327-AE89-6A919A07CB30}" srcOrd="2" destOrd="0" presId="urn:microsoft.com/office/officeart/2005/8/layout/chevron2"/>
    <dgm:cxn modelId="{C11E88CA-3252-4C63-AA8F-F7B8E0D64E0D}" type="presParOf" srcId="{53F8147A-978A-4327-AE89-6A919A07CB30}" destId="{9E4B2FED-B51D-455F-A601-001B217A5258}" srcOrd="0" destOrd="0" presId="urn:microsoft.com/office/officeart/2005/8/layout/chevron2"/>
    <dgm:cxn modelId="{29F3E63D-315F-4CD4-BCE3-01F61F14351A}" type="presParOf" srcId="{53F8147A-978A-4327-AE89-6A919A07CB30}" destId="{601ED884-8E2D-4EF1-84B3-D2961EE933AA}" srcOrd="1" destOrd="0" presId="urn:microsoft.com/office/officeart/2005/8/layout/chevron2"/>
    <dgm:cxn modelId="{849519B1-D696-4AD2-9902-875C36F0D30F}" type="presParOf" srcId="{903B54DC-7DB3-4CB3-8E40-34AC594616FC}" destId="{97515D09-A6BE-4122-ACF8-8D7BBC010C0D}" srcOrd="3" destOrd="0" presId="urn:microsoft.com/office/officeart/2005/8/layout/chevron2"/>
    <dgm:cxn modelId="{88F58E54-B733-4BAE-B101-4A464424D05C}" type="presParOf" srcId="{903B54DC-7DB3-4CB3-8E40-34AC594616FC}" destId="{AA42EF16-A313-492C-9E8B-738D343EF899}" srcOrd="4" destOrd="0" presId="urn:microsoft.com/office/officeart/2005/8/layout/chevron2"/>
    <dgm:cxn modelId="{1D23E625-B2F3-4882-99B9-94848D465E87}" type="presParOf" srcId="{AA42EF16-A313-492C-9E8B-738D343EF899}" destId="{28974C60-0092-4015-9439-0A86374CA791}" srcOrd="0" destOrd="0" presId="urn:microsoft.com/office/officeart/2005/8/layout/chevron2"/>
    <dgm:cxn modelId="{1ED2D5D8-B716-4826-93A2-B8D38C4849D3}" type="presParOf" srcId="{AA42EF16-A313-492C-9E8B-738D343EF899}" destId="{5C3E113C-E514-48A6-8AEA-9EC9BBD7D968}" srcOrd="1" destOrd="0" presId="urn:microsoft.com/office/officeart/2005/8/layout/chevron2"/>
    <dgm:cxn modelId="{AE0A75A3-A1C8-403D-9F1A-CA8149036A0F}" type="presParOf" srcId="{903B54DC-7DB3-4CB3-8E40-34AC594616FC}" destId="{D09563AF-EFEC-4A65-AEC2-1A892899C2CF}" srcOrd="5" destOrd="0" presId="urn:microsoft.com/office/officeart/2005/8/layout/chevron2"/>
    <dgm:cxn modelId="{9EA54791-4061-4EB2-AC24-39F7E2AE1558}" type="presParOf" srcId="{903B54DC-7DB3-4CB3-8E40-34AC594616FC}" destId="{665DEB50-4344-48B6-A049-B52EEC491965}" srcOrd="6" destOrd="0" presId="urn:microsoft.com/office/officeart/2005/8/layout/chevron2"/>
    <dgm:cxn modelId="{EA36DDC5-D498-4765-AC32-4DA6FE9757D8}" type="presParOf" srcId="{665DEB50-4344-48B6-A049-B52EEC491965}" destId="{1788EEE0-C8EF-4D02-B220-5B4DE5A499CA}" srcOrd="0" destOrd="0" presId="urn:microsoft.com/office/officeart/2005/8/layout/chevron2"/>
    <dgm:cxn modelId="{48BFACA9-8975-4B80-BAA0-06F629A0EAA7}" type="presParOf" srcId="{665DEB50-4344-48B6-A049-B52EEC491965}" destId="{266B8083-27EB-49E6-BF64-8504B00CE179}"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dirty="0">
              <a:latin typeface="Arial" pitchFamily="34" charset="0"/>
              <a:cs typeface="Arial" pitchFamily="34" charset="0"/>
            </a:rPr>
            <a:t>U</a:t>
          </a:r>
          <a:r>
            <a:rPr lang="en-US" sz="3600" dirty="0" err="1">
              <a:latin typeface="Arial" pitchFamily="34" charset="0"/>
              <a:cs typeface="Arial" pitchFamily="34" charset="0"/>
            </a:rPr>
            <a:t>rgensi</a:t>
          </a:r>
          <a:r>
            <a:rPr lang="en-US" sz="3600" dirty="0">
              <a:latin typeface="Arial" pitchFamily="34" charset="0"/>
              <a:cs typeface="Arial" pitchFamily="34" charset="0"/>
            </a:rPr>
            <a:t> </a:t>
          </a:r>
          <a:r>
            <a:rPr lang="en-US" sz="3600" dirty="0" err="1">
              <a:latin typeface="Arial" pitchFamily="34" charset="0"/>
              <a:cs typeface="Arial" pitchFamily="34" charset="0"/>
            </a:rPr>
            <a:t>Pancasila</a:t>
          </a:r>
          <a:r>
            <a:rPr lang="en-US" sz="3600" dirty="0">
              <a:latin typeface="Arial" pitchFamily="34" charset="0"/>
              <a:cs typeface="Arial" pitchFamily="34" charset="0"/>
            </a:rPr>
            <a:t> </a:t>
          </a:r>
          <a:r>
            <a:rPr lang="en-US" sz="3600" dirty="0" err="1">
              <a:latin typeface="Arial" pitchFamily="34" charset="0"/>
              <a:cs typeface="Arial" pitchFamily="34" charset="0"/>
            </a:rPr>
            <a:t>sebagai</a:t>
          </a:r>
          <a:r>
            <a:rPr lang="en-US" sz="3600" dirty="0">
              <a:latin typeface="Arial" pitchFamily="34" charset="0"/>
              <a:cs typeface="Arial" pitchFamily="34" charset="0"/>
            </a:rPr>
            <a:t> </a:t>
          </a:r>
          <a:r>
            <a:rPr lang="en-US" sz="3600" dirty="0" err="1">
              <a:latin typeface="Arial" pitchFamily="34" charset="0"/>
              <a:cs typeface="Arial" pitchFamily="34" charset="0"/>
            </a:rPr>
            <a:t>Sistem</a:t>
          </a:r>
          <a:r>
            <a:rPr lang="en-US" sz="3600" dirty="0">
              <a:latin typeface="Arial" pitchFamily="34" charset="0"/>
              <a:cs typeface="Arial" pitchFamily="34" charset="0"/>
            </a:rPr>
            <a:t> </a:t>
          </a:r>
          <a:r>
            <a:rPr lang="en-US" sz="3600" dirty="0" err="1">
              <a:latin typeface="Arial" pitchFamily="34" charset="0"/>
              <a:cs typeface="Arial" pitchFamily="34" charset="0"/>
            </a:rPr>
            <a:t>Filsafat</a:t>
          </a:r>
          <a:endParaRPr lang="id-ID" sz="3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a:p>
      </dgm:t>
    </dgm:pt>
    <dgm:pt modelId="{9F32F526-6B02-43EA-9195-499796C62204}" type="sibTrans" cxnId="{FBC87B5A-EEB0-4685-8531-D8B68FC77497}">
      <dgm:prSet/>
      <dgm:spPr/>
      <dgm:t>
        <a:bodyPr/>
        <a:lstStyle/>
        <a:p>
          <a:endParaRPr lang="id-ID"/>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FBC87B5A-EEB0-4685-8531-D8B68FC77497}" srcId="{2E530979-921F-4996-98D8-AFEB5F96B7DE}" destId="{026362B3-D754-4C4B-A502-EB64AEEB7E44}" srcOrd="0" destOrd="0" parTransId="{53B3D544-9E52-49E1-9753-5895EF4E388D}" sibTransId="{9F32F526-6B02-43EA-9195-499796C62204}"/>
    <dgm:cxn modelId="{91E826BB-9DC0-493E-83D7-66D8D4A8DB89}" type="presOf" srcId="{026362B3-D754-4C4B-A502-EB64AEEB7E44}" destId="{09D3F267-E6CD-481D-BCEC-7563BBCA2483}" srcOrd="0" destOrd="0" presId="urn:microsoft.com/office/officeart/2005/8/layout/vList2"/>
    <dgm:cxn modelId="{03EC4CE4-3D9B-4516-945B-89FE474D4F82}" type="presOf" srcId="{2E530979-921F-4996-98D8-AFEB5F96B7DE}" destId="{211193E1-5E12-4589-BA5F-3469B2D8B4BF}" srcOrd="0" destOrd="0" presId="urn:microsoft.com/office/officeart/2005/8/layout/vList2"/>
    <dgm:cxn modelId="{57623CBD-EB0E-44F7-B3EB-465960227899}"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18428A7F-FFE7-4B6E-A8A0-FA68F860ECB4}"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id-ID"/>
        </a:p>
      </dgm:t>
    </dgm:pt>
    <dgm:pt modelId="{BC56A4EE-B3E3-4942-A28F-46CF608C839F}">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25A0FAE7-F491-4C0F-BA76-D03718AE3FE3}" type="parTrans" cxnId="{35A9A3DF-7CBA-498F-A28A-4178B761B518}">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124D0737-278A-47CD-A034-F48A63D19AEA}" type="sibTrans" cxnId="{35A9A3DF-7CBA-498F-A28A-4178B761B518}">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83B0BAE8-DCA9-42EB-89FD-ACCF4B2999E5}">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97A6760B-E8C4-40E2-B62E-045737119450}" type="parTrans" cxnId="{FB40B6F3-014F-4736-8F78-2A73011640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DB3A7509-17E9-4FF2-A24B-4FD8DC379AF4}" type="sibTrans" cxnId="{FB40B6F3-014F-4736-8F78-2A730116404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F50BDAF-B2AE-4053-8FDC-F7232FA8290C}">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643A7120-4ED7-4BDC-8C2C-43AE75699022}" type="parTrans" cxnId="{53900C61-AD70-4455-913F-E03E291B30BA}">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517FCA9-C632-4D3B-AD59-61215BC29906}" type="sibTrans" cxnId="{53900C61-AD70-4455-913F-E03E291B30BA}">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D63B2CF4-CE51-4F7E-AAF9-2D17F7D57906}">
      <dgm:prSet custT="1"/>
      <dgm:spPr/>
      <dgm:t>
        <a:bodyPr/>
        <a:lstStyle/>
        <a:p>
          <a:pPr rtl="0">
            <a:lnSpc>
              <a:spcPct val="100000"/>
            </a:lnSpc>
            <a:spcBef>
              <a:spcPts val="0"/>
            </a:spcBef>
            <a:spcAft>
              <a:spcPts val="0"/>
            </a:spcAft>
          </a:pPr>
          <a:endParaRPr lang="id-ID" sz="1600" b="0" i="0" baseline="0" dirty="0">
            <a:latin typeface="Arial" pitchFamily="34" charset="0"/>
            <a:cs typeface="Arial" pitchFamily="34" charset="0"/>
          </a:endParaRPr>
        </a:p>
      </dgm:t>
    </dgm:pt>
    <dgm:pt modelId="{D049045C-A5F2-4738-8C5A-1C3734828C36}" type="parTrans" cxnId="{4528B88A-7D48-457C-987B-84C9A0CD118D}">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3909346-4B99-42BE-8F5A-9FB03E094704}" type="sibTrans" cxnId="{4528B88A-7D48-457C-987B-84C9A0CD118D}">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B38A633F-D646-4126-B273-91C830083E36}">
      <dgm:prSet custT="1">
        <dgm:style>
          <a:lnRef idx="2">
            <a:schemeClr val="accent3">
              <a:shade val="50000"/>
            </a:schemeClr>
          </a:lnRef>
          <a:fillRef idx="1">
            <a:schemeClr val="accent3"/>
          </a:fillRef>
          <a:effectRef idx="0">
            <a:schemeClr val="accent3"/>
          </a:effectRef>
          <a:fontRef idx="minor">
            <a:schemeClr val="lt1"/>
          </a:fontRef>
        </dgm:style>
      </dgm:prSet>
      <dgm:spPr/>
      <dgm:t>
        <a:bodyPr/>
        <a:lstStyle/>
        <a:p>
          <a:pPr rtl="0">
            <a:lnSpc>
              <a:spcPct val="100000"/>
            </a:lnSpc>
            <a:spcBef>
              <a:spcPts val="0"/>
            </a:spcBef>
            <a:spcAft>
              <a:spcPts val="0"/>
            </a:spcAft>
          </a:pPr>
          <a:r>
            <a:rPr lang="id-ID" sz="1600" b="0" i="0" baseline="0" dirty="0">
              <a:latin typeface="Arial" pitchFamily="34" charset="0"/>
              <a:cs typeface="Arial" pitchFamily="34" charset="0"/>
            </a:rPr>
            <a:t>agar dapat diberikan pertanggungjawaban rasional dan mendasar mengenai sila-sila dalam Pancasila sebagai prinsip-prinsip politik</a:t>
          </a:r>
          <a:endParaRPr lang="id-ID" sz="1600" dirty="0">
            <a:latin typeface="Arial" pitchFamily="34" charset="0"/>
            <a:cs typeface="Arial" pitchFamily="34" charset="0"/>
          </a:endParaRPr>
        </a:p>
      </dgm:t>
    </dgm:pt>
    <dgm:pt modelId="{56C87BCC-19A7-4CB2-A6C4-2BC45BCDEDC0}" type="parTrans" cxnId="{4CF0F82C-04D6-412D-9704-DA2884C38AB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07BDBE47-794E-423F-89FC-B4959C9B35A6}" type="sibTrans" cxnId="{4CF0F82C-04D6-412D-9704-DA2884C38AB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F3761719-8474-4D5B-B85C-3F80E8D9CF2C}">
      <dgm:prSet custT="1">
        <dgm:style>
          <a:lnRef idx="3">
            <a:schemeClr val="lt1"/>
          </a:lnRef>
          <a:fillRef idx="1">
            <a:schemeClr val="accent4"/>
          </a:fillRef>
          <a:effectRef idx="1">
            <a:schemeClr val="accent4"/>
          </a:effectRef>
          <a:fontRef idx="minor">
            <a:schemeClr val="lt1"/>
          </a:fontRef>
        </dgm:style>
      </dgm:prSet>
      <dgm:spPr/>
      <dgm:t>
        <a:bodyPr/>
        <a:lstStyle/>
        <a:p>
          <a:pPr rtl="0">
            <a:lnSpc>
              <a:spcPct val="100000"/>
            </a:lnSpc>
            <a:spcBef>
              <a:spcPts val="0"/>
            </a:spcBef>
            <a:spcAft>
              <a:spcPts val="0"/>
            </a:spcAft>
          </a:pPr>
          <a:r>
            <a:rPr lang="id-ID" sz="1600" b="0" i="0" baseline="0" dirty="0">
              <a:latin typeface="Arial" pitchFamily="34" charset="0"/>
              <a:cs typeface="Arial" pitchFamily="34" charset="0"/>
            </a:rPr>
            <a:t>agar dapat dijabarkan lebih lanjut sehingga menjadi operasional dalam bidang-bidang yang menyangkut hidup bernegara</a:t>
          </a:r>
          <a:endParaRPr lang="id-ID" sz="1600" dirty="0">
            <a:latin typeface="Arial" pitchFamily="34" charset="0"/>
            <a:cs typeface="Arial" pitchFamily="34" charset="0"/>
          </a:endParaRPr>
        </a:p>
      </dgm:t>
    </dgm:pt>
    <dgm:pt modelId="{5EA85468-248E-4CCA-9434-79BD48A8B13F}" type="parTrans" cxnId="{6F62326C-FE0B-4436-AE72-CDFD3D09459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EBE6680B-2517-470A-9729-F390286968F4}" type="sibTrans" cxnId="{6F62326C-FE0B-4436-AE72-CDFD3D09459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67B1C31A-BEFA-4722-8D4E-1CF3FA73C61D}">
      <dgm:prSet custT="1">
        <dgm:style>
          <a:lnRef idx="1">
            <a:schemeClr val="accent6"/>
          </a:lnRef>
          <a:fillRef idx="2">
            <a:schemeClr val="accent6"/>
          </a:fillRef>
          <a:effectRef idx="1">
            <a:schemeClr val="accent6"/>
          </a:effectRef>
          <a:fontRef idx="minor">
            <a:schemeClr val="dk1"/>
          </a:fontRef>
        </dgm:style>
      </dgm:prSet>
      <dgm:spPr/>
      <dgm:t>
        <a:bodyPr/>
        <a:lstStyle/>
        <a:p>
          <a:pPr rtl="0">
            <a:lnSpc>
              <a:spcPct val="100000"/>
            </a:lnSpc>
            <a:spcBef>
              <a:spcPts val="0"/>
            </a:spcBef>
            <a:spcAft>
              <a:spcPts val="0"/>
            </a:spcAft>
          </a:pPr>
          <a:r>
            <a:rPr lang="id-ID" sz="1600" b="0" i="0" baseline="0" dirty="0">
              <a:latin typeface="Arial" pitchFamily="34" charset="0"/>
              <a:cs typeface="Arial" pitchFamily="34" charset="0"/>
            </a:rPr>
            <a:t>agar dapat membuka dialog dengan berbagai perspektif baru dalam kehidupan berbangsa dan bernegara</a:t>
          </a:r>
          <a:endParaRPr lang="id-ID" sz="1600" dirty="0">
            <a:latin typeface="Arial" pitchFamily="34" charset="0"/>
            <a:cs typeface="Arial" pitchFamily="34" charset="0"/>
          </a:endParaRPr>
        </a:p>
      </dgm:t>
    </dgm:pt>
    <dgm:pt modelId="{1507F46D-56EB-40D6-B8F7-7DEE15DD2EAA}" type="parTrans" cxnId="{66005DC7-1AA0-491D-BB44-15E89DE17BE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6E23F474-50DE-4A74-9564-31B4551E04DA}" type="sibTrans" cxnId="{66005DC7-1AA0-491D-BB44-15E89DE17BE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648AC07-7041-4E6B-B586-B038ECCCBD42}">
      <dgm:prSet custT="1">
        <dgm:style>
          <a:lnRef idx="1">
            <a:schemeClr val="accent5"/>
          </a:lnRef>
          <a:fillRef idx="3">
            <a:schemeClr val="accent5"/>
          </a:fillRef>
          <a:effectRef idx="2">
            <a:schemeClr val="accent5"/>
          </a:effectRef>
          <a:fontRef idx="minor">
            <a:schemeClr val="lt1"/>
          </a:fontRef>
        </dgm:style>
      </dgm:prSet>
      <dgm:spPr/>
      <dgm:t>
        <a:bodyPr/>
        <a:lstStyle/>
        <a:p>
          <a:pPr rtl="0">
            <a:lnSpc>
              <a:spcPct val="100000"/>
            </a:lnSpc>
            <a:spcBef>
              <a:spcPts val="0"/>
            </a:spcBef>
            <a:spcAft>
              <a:spcPts val="0"/>
            </a:spcAft>
          </a:pPr>
          <a:r>
            <a:rPr lang="id-ID" sz="1600" b="0" i="0" baseline="0" dirty="0">
              <a:latin typeface="Arial" pitchFamily="34" charset="0"/>
              <a:cs typeface="Arial" pitchFamily="34" charset="0"/>
            </a:rPr>
            <a:t>agar dapat menjadi kerangka evaluasi terhadap segala kegiatan yang bersangkut paut dengan kehidupan bernegara, berbangsa, dan bermasyarakat, serta memberikan perspektif pemecahan terhadap permasalahan nasional </a:t>
          </a:r>
          <a:endParaRPr lang="id-ID" sz="1600" dirty="0">
            <a:latin typeface="Arial" pitchFamily="34" charset="0"/>
            <a:cs typeface="Arial" pitchFamily="34" charset="0"/>
          </a:endParaRPr>
        </a:p>
      </dgm:t>
    </dgm:pt>
    <dgm:pt modelId="{75449156-C0A6-46C5-B9BB-25527A5E9283}" type="parTrans" cxnId="{590CC88F-71CD-4C65-B675-A7FBCF2BE31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E026C01-FF85-41F5-A5E3-46A4468FD29F}" type="sibTrans" cxnId="{590CC88F-71CD-4C65-B675-A7FBCF2BE317}">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903B54DC-7DB3-4CB3-8E40-34AC594616FC}" type="pres">
      <dgm:prSet presAssocID="{18428A7F-FFE7-4B6E-A8A0-FA68F860ECB4}" presName="linearFlow" presStyleCnt="0">
        <dgm:presLayoutVars>
          <dgm:dir/>
          <dgm:animLvl val="lvl"/>
          <dgm:resizeHandles val="exact"/>
        </dgm:presLayoutVars>
      </dgm:prSet>
      <dgm:spPr/>
    </dgm:pt>
    <dgm:pt modelId="{6DBE08DF-6C80-4B8D-9634-3191CF2B51D6}" type="pres">
      <dgm:prSet presAssocID="{BC56A4EE-B3E3-4942-A28F-46CF608C839F}" presName="composite" presStyleCnt="0"/>
      <dgm:spPr/>
    </dgm:pt>
    <dgm:pt modelId="{5BEF0EDF-9C9C-4CD6-93AA-7B5962E057A5}" type="pres">
      <dgm:prSet presAssocID="{BC56A4EE-B3E3-4942-A28F-46CF608C839F}" presName="parentText" presStyleLbl="alignNode1" presStyleIdx="0" presStyleCnt="4">
        <dgm:presLayoutVars>
          <dgm:chMax val="1"/>
          <dgm:bulletEnabled val="1"/>
        </dgm:presLayoutVars>
      </dgm:prSet>
      <dgm:spPr/>
    </dgm:pt>
    <dgm:pt modelId="{AA194AD5-6802-4517-A6A8-728AC5B29ACE}" type="pres">
      <dgm:prSet presAssocID="{BC56A4EE-B3E3-4942-A28F-46CF608C839F}" presName="descendantText" presStyleLbl="alignAcc1" presStyleIdx="0" presStyleCnt="4" custLinFactNeighborX="1136">
        <dgm:presLayoutVars>
          <dgm:bulletEnabled val="1"/>
        </dgm:presLayoutVars>
      </dgm:prSet>
      <dgm:spPr/>
    </dgm:pt>
    <dgm:pt modelId="{F079500D-9B21-4BD0-9D44-4318AAFC35B7}" type="pres">
      <dgm:prSet presAssocID="{124D0737-278A-47CD-A034-F48A63D19AEA}" presName="sp" presStyleCnt="0"/>
      <dgm:spPr/>
    </dgm:pt>
    <dgm:pt modelId="{53F8147A-978A-4327-AE89-6A919A07CB30}" type="pres">
      <dgm:prSet presAssocID="{83B0BAE8-DCA9-42EB-89FD-ACCF4B2999E5}" presName="composite" presStyleCnt="0"/>
      <dgm:spPr/>
    </dgm:pt>
    <dgm:pt modelId="{9E4B2FED-B51D-455F-A601-001B217A5258}" type="pres">
      <dgm:prSet presAssocID="{83B0BAE8-DCA9-42EB-89FD-ACCF4B2999E5}" presName="parentText" presStyleLbl="alignNode1" presStyleIdx="1" presStyleCnt="4">
        <dgm:presLayoutVars>
          <dgm:chMax val="1"/>
          <dgm:bulletEnabled val="1"/>
        </dgm:presLayoutVars>
      </dgm:prSet>
      <dgm:spPr/>
    </dgm:pt>
    <dgm:pt modelId="{601ED884-8E2D-4EF1-84B3-D2961EE933AA}" type="pres">
      <dgm:prSet presAssocID="{83B0BAE8-DCA9-42EB-89FD-ACCF4B2999E5}" presName="descendantText" presStyleLbl="alignAcc1" presStyleIdx="1" presStyleCnt="4">
        <dgm:presLayoutVars>
          <dgm:bulletEnabled val="1"/>
        </dgm:presLayoutVars>
      </dgm:prSet>
      <dgm:spPr/>
    </dgm:pt>
    <dgm:pt modelId="{97515D09-A6BE-4122-ACF8-8D7BBC010C0D}" type="pres">
      <dgm:prSet presAssocID="{DB3A7509-17E9-4FF2-A24B-4FD8DC379AF4}" presName="sp" presStyleCnt="0"/>
      <dgm:spPr/>
    </dgm:pt>
    <dgm:pt modelId="{AA42EF16-A313-492C-9E8B-738D343EF899}" type="pres">
      <dgm:prSet presAssocID="{CF50BDAF-B2AE-4053-8FDC-F7232FA8290C}" presName="composite" presStyleCnt="0"/>
      <dgm:spPr/>
    </dgm:pt>
    <dgm:pt modelId="{28974C60-0092-4015-9439-0A86374CA791}" type="pres">
      <dgm:prSet presAssocID="{CF50BDAF-B2AE-4053-8FDC-F7232FA8290C}" presName="parentText" presStyleLbl="alignNode1" presStyleIdx="2" presStyleCnt="4">
        <dgm:presLayoutVars>
          <dgm:chMax val="1"/>
          <dgm:bulletEnabled val="1"/>
        </dgm:presLayoutVars>
      </dgm:prSet>
      <dgm:spPr/>
    </dgm:pt>
    <dgm:pt modelId="{5C3E113C-E514-48A6-8AEA-9EC9BBD7D968}" type="pres">
      <dgm:prSet presAssocID="{CF50BDAF-B2AE-4053-8FDC-F7232FA8290C}" presName="descendantText" presStyleLbl="alignAcc1" presStyleIdx="2" presStyleCnt="4">
        <dgm:presLayoutVars>
          <dgm:bulletEnabled val="1"/>
        </dgm:presLayoutVars>
      </dgm:prSet>
      <dgm:spPr/>
    </dgm:pt>
    <dgm:pt modelId="{D09563AF-EFEC-4A65-AEC2-1A892899C2CF}" type="pres">
      <dgm:prSet presAssocID="{C517FCA9-C632-4D3B-AD59-61215BC29906}" presName="sp" presStyleCnt="0"/>
      <dgm:spPr/>
    </dgm:pt>
    <dgm:pt modelId="{665DEB50-4344-48B6-A049-B52EEC491965}" type="pres">
      <dgm:prSet presAssocID="{D63B2CF4-CE51-4F7E-AAF9-2D17F7D57906}" presName="composite" presStyleCnt="0"/>
      <dgm:spPr/>
    </dgm:pt>
    <dgm:pt modelId="{1788EEE0-C8EF-4D02-B220-5B4DE5A499CA}" type="pres">
      <dgm:prSet presAssocID="{D63B2CF4-CE51-4F7E-AAF9-2D17F7D57906}" presName="parentText" presStyleLbl="alignNode1" presStyleIdx="3" presStyleCnt="4">
        <dgm:presLayoutVars>
          <dgm:chMax val="1"/>
          <dgm:bulletEnabled val="1"/>
        </dgm:presLayoutVars>
      </dgm:prSet>
      <dgm:spPr/>
    </dgm:pt>
    <dgm:pt modelId="{266B8083-27EB-49E6-BF64-8504B00CE179}" type="pres">
      <dgm:prSet presAssocID="{D63B2CF4-CE51-4F7E-AAF9-2D17F7D57906}" presName="descendantText" presStyleLbl="alignAcc1" presStyleIdx="3" presStyleCnt="4">
        <dgm:presLayoutVars>
          <dgm:bulletEnabled val="1"/>
        </dgm:presLayoutVars>
      </dgm:prSet>
      <dgm:spPr/>
    </dgm:pt>
  </dgm:ptLst>
  <dgm:cxnLst>
    <dgm:cxn modelId="{4F5DDA2C-EDC6-46F3-A526-066B128208A2}" type="presOf" srcId="{CF50BDAF-B2AE-4053-8FDC-F7232FA8290C}" destId="{28974C60-0092-4015-9439-0A86374CA791}" srcOrd="0" destOrd="0" presId="urn:microsoft.com/office/officeart/2005/8/layout/chevron2"/>
    <dgm:cxn modelId="{4CF0F82C-04D6-412D-9704-DA2884C38AB6}" srcId="{BC56A4EE-B3E3-4942-A28F-46CF608C839F}" destId="{B38A633F-D646-4126-B273-91C830083E36}" srcOrd="0" destOrd="0" parTransId="{56C87BCC-19A7-4CB2-A6C4-2BC45BCDEDC0}" sibTransId="{07BDBE47-794E-423F-89FC-B4959C9B35A6}"/>
    <dgm:cxn modelId="{652DF52E-6D4C-422E-98D8-C541960FCE7C}" type="presOf" srcId="{B38A633F-D646-4126-B273-91C830083E36}" destId="{AA194AD5-6802-4517-A6A8-728AC5B29ACE}" srcOrd="0" destOrd="0" presId="urn:microsoft.com/office/officeart/2005/8/layout/chevron2"/>
    <dgm:cxn modelId="{53900C61-AD70-4455-913F-E03E291B30BA}" srcId="{18428A7F-FFE7-4B6E-A8A0-FA68F860ECB4}" destId="{CF50BDAF-B2AE-4053-8FDC-F7232FA8290C}" srcOrd="2" destOrd="0" parTransId="{643A7120-4ED7-4BDC-8C2C-43AE75699022}" sibTransId="{C517FCA9-C632-4D3B-AD59-61215BC29906}"/>
    <dgm:cxn modelId="{6F62326C-FE0B-4436-AE72-CDFD3D094599}" srcId="{83B0BAE8-DCA9-42EB-89FD-ACCF4B2999E5}" destId="{F3761719-8474-4D5B-B85C-3F80E8D9CF2C}" srcOrd="0" destOrd="0" parTransId="{5EA85468-248E-4CCA-9434-79BD48A8B13F}" sibTransId="{EBE6680B-2517-470A-9729-F390286968F4}"/>
    <dgm:cxn modelId="{16D9257E-6DAE-4ACE-B39B-D1D66EB30B2E}" type="presOf" srcId="{18428A7F-FFE7-4B6E-A8A0-FA68F860ECB4}" destId="{903B54DC-7DB3-4CB3-8E40-34AC594616FC}" srcOrd="0" destOrd="0" presId="urn:microsoft.com/office/officeart/2005/8/layout/chevron2"/>
    <dgm:cxn modelId="{6D8EA780-34D5-48AB-8F6D-3CD766120631}" type="presOf" srcId="{83B0BAE8-DCA9-42EB-89FD-ACCF4B2999E5}" destId="{9E4B2FED-B51D-455F-A601-001B217A5258}" srcOrd="0" destOrd="0" presId="urn:microsoft.com/office/officeart/2005/8/layout/chevron2"/>
    <dgm:cxn modelId="{C5907F87-FD2A-4C48-A6A1-F339E3F5C0CE}" type="presOf" srcId="{BC56A4EE-B3E3-4942-A28F-46CF608C839F}" destId="{5BEF0EDF-9C9C-4CD6-93AA-7B5962E057A5}" srcOrd="0" destOrd="0" presId="urn:microsoft.com/office/officeart/2005/8/layout/chevron2"/>
    <dgm:cxn modelId="{4528B88A-7D48-457C-987B-84C9A0CD118D}" srcId="{18428A7F-FFE7-4B6E-A8A0-FA68F860ECB4}" destId="{D63B2CF4-CE51-4F7E-AAF9-2D17F7D57906}" srcOrd="3" destOrd="0" parTransId="{D049045C-A5F2-4738-8C5A-1C3734828C36}" sibTransId="{53909346-4B99-42BE-8F5A-9FB03E094704}"/>
    <dgm:cxn modelId="{590CC88F-71CD-4C65-B675-A7FBCF2BE317}" srcId="{D63B2CF4-CE51-4F7E-AAF9-2D17F7D57906}" destId="{5648AC07-7041-4E6B-B586-B038ECCCBD42}" srcOrd="0" destOrd="0" parTransId="{75449156-C0A6-46C5-B9BB-25527A5E9283}" sibTransId="{CE026C01-FF85-41F5-A5E3-46A4468FD29F}"/>
    <dgm:cxn modelId="{49DDEB96-D894-489C-9268-62322CE6D96C}" type="presOf" srcId="{F3761719-8474-4D5B-B85C-3F80E8D9CF2C}" destId="{601ED884-8E2D-4EF1-84B3-D2961EE933AA}" srcOrd="0" destOrd="0" presId="urn:microsoft.com/office/officeart/2005/8/layout/chevron2"/>
    <dgm:cxn modelId="{D9E7FFB0-28E5-441F-B92D-490F5DD5EE79}" type="presOf" srcId="{D63B2CF4-CE51-4F7E-AAF9-2D17F7D57906}" destId="{1788EEE0-C8EF-4D02-B220-5B4DE5A499CA}" srcOrd="0" destOrd="0" presId="urn:microsoft.com/office/officeart/2005/8/layout/chevron2"/>
    <dgm:cxn modelId="{66005DC7-1AA0-491D-BB44-15E89DE17BE7}" srcId="{CF50BDAF-B2AE-4053-8FDC-F7232FA8290C}" destId="{67B1C31A-BEFA-4722-8D4E-1CF3FA73C61D}" srcOrd="0" destOrd="0" parTransId="{1507F46D-56EB-40D6-B8F7-7DEE15DD2EAA}" sibTransId="{6E23F474-50DE-4A74-9564-31B4551E04DA}"/>
    <dgm:cxn modelId="{5C38A4D6-6DDA-460F-9F9F-0DFCEFFA9984}" type="presOf" srcId="{5648AC07-7041-4E6B-B586-B038ECCCBD42}" destId="{266B8083-27EB-49E6-BF64-8504B00CE179}" srcOrd="0" destOrd="0" presId="urn:microsoft.com/office/officeart/2005/8/layout/chevron2"/>
    <dgm:cxn modelId="{35A9A3DF-7CBA-498F-A28A-4178B761B518}" srcId="{18428A7F-FFE7-4B6E-A8A0-FA68F860ECB4}" destId="{BC56A4EE-B3E3-4942-A28F-46CF608C839F}" srcOrd="0" destOrd="0" parTransId="{25A0FAE7-F491-4C0F-BA76-D03718AE3FE3}" sibTransId="{124D0737-278A-47CD-A034-F48A63D19AEA}"/>
    <dgm:cxn modelId="{FB40B6F3-014F-4736-8F78-2A7301164049}" srcId="{18428A7F-FFE7-4B6E-A8A0-FA68F860ECB4}" destId="{83B0BAE8-DCA9-42EB-89FD-ACCF4B2999E5}" srcOrd="1" destOrd="0" parTransId="{97A6760B-E8C4-40E2-B62E-045737119450}" sibTransId="{DB3A7509-17E9-4FF2-A24B-4FD8DC379AF4}"/>
    <dgm:cxn modelId="{95D5D2FC-4D27-4B53-AEFF-ACA313B14690}" type="presOf" srcId="{67B1C31A-BEFA-4722-8D4E-1CF3FA73C61D}" destId="{5C3E113C-E514-48A6-8AEA-9EC9BBD7D968}" srcOrd="0" destOrd="0" presId="urn:microsoft.com/office/officeart/2005/8/layout/chevron2"/>
    <dgm:cxn modelId="{E8769417-1696-48A9-A055-D420D50CC500}" type="presParOf" srcId="{903B54DC-7DB3-4CB3-8E40-34AC594616FC}" destId="{6DBE08DF-6C80-4B8D-9634-3191CF2B51D6}" srcOrd="0" destOrd="0" presId="urn:microsoft.com/office/officeart/2005/8/layout/chevron2"/>
    <dgm:cxn modelId="{28001158-DFB4-49DE-ACA7-E034E7031560}" type="presParOf" srcId="{6DBE08DF-6C80-4B8D-9634-3191CF2B51D6}" destId="{5BEF0EDF-9C9C-4CD6-93AA-7B5962E057A5}" srcOrd="0" destOrd="0" presId="urn:microsoft.com/office/officeart/2005/8/layout/chevron2"/>
    <dgm:cxn modelId="{1CD4AA56-FDF1-4C31-9333-6C10089EF7F2}" type="presParOf" srcId="{6DBE08DF-6C80-4B8D-9634-3191CF2B51D6}" destId="{AA194AD5-6802-4517-A6A8-728AC5B29ACE}" srcOrd="1" destOrd="0" presId="urn:microsoft.com/office/officeart/2005/8/layout/chevron2"/>
    <dgm:cxn modelId="{2BFBB16A-9CB7-41EC-87C6-8350E382B5B4}" type="presParOf" srcId="{903B54DC-7DB3-4CB3-8E40-34AC594616FC}" destId="{F079500D-9B21-4BD0-9D44-4318AAFC35B7}" srcOrd="1" destOrd="0" presId="urn:microsoft.com/office/officeart/2005/8/layout/chevron2"/>
    <dgm:cxn modelId="{29A684A9-E50A-4A1B-AB3D-0D831B29E076}" type="presParOf" srcId="{903B54DC-7DB3-4CB3-8E40-34AC594616FC}" destId="{53F8147A-978A-4327-AE89-6A919A07CB30}" srcOrd="2" destOrd="0" presId="urn:microsoft.com/office/officeart/2005/8/layout/chevron2"/>
    <dgm:cxn modelId="{8E875185-8330-4281-B5F3-45AE06F1DEC2}" type="presParOf" srcId="{53F8147A-978A-4327-AE89-6A919A07CB30}" destId="{9E4B2FED-B51D-455F-A601-001B217A5258}" srcOrd="0" destOrd="0" presId="urn:microsoft.com/office/officeart/2005/8/layout/chevron2"/>
    <dgm:cxn modelId="{9E6D04DC-47E5-47EB-965C-CC6947D100F1}" type="presParOf" srcId="{53F8147A-978A-4327-AE89-6A919A07CB30}" destId="{601ED884-8E2D-4EF1-84B3-D2961EE933AA}" srcOrd="1" destOrd="0" presId="urn:microsoft.com/office/officeart/2005/8/layout/chevron2"/>
    <dgm:cxn modelId="{19F0670B-A137-4C11-803C-62AE09812623}" type="presParOf" srcId="{903B54DC-7DB3-4CB3-8E40-34AC594616FC}" destId="{97515D09-A6BE-4122-ACF8-8D7BBC010C0D}" srcOrd="3" destOrd="0" presId="urn:microsoft.com/office/officeart/2005/8/layout/chevron2"/>
    <dgm:cxn modelId="{FCD74B3E-3E19-4110-8F1E-9C156666B61B}" type="presParOf" srcId="{903B54DC-7DB3-4CB3-8E40-34AC594616FC}" destId="{AA42EF16-A313-492C-9E8B-738D343EF899}" srcOrd="4" destOrd="0" presId="urn:microsoft.com/office/officeart/2005/8/layout/chevron2"/>
    <dgm:cxn modelId="{C023DDF1-2799-47F4-AAD9-E68E7639ADFD}" type="presParOf" srcId="{AA42EF16-A313-492C-9E8B-738D343EF899}" destId="{28974C60-0092-4015-9439-0A86374CA791}" srcOrd="0" destOrd="0" presId="urn:microsoft.com/office/officeart/2005/8/layout/chevron2"/>
    <dgm:cxn modelId="{1ACAB527-0A04-4CFC-975E-1D0AE926601B}" type="presParOf" srcId="{AA42EF16-A313-492C-9E8B-738D343EF899}" destId="{5C3E113C-E514-48A6-8AEA-9EC9BBD7D968}" srcOrd="1" destOrd="0" presId="urn:microsoft.com/office/officeart/2005/8/layout/chevron2"/>
    <dgm:cxn modelId="{6D57969A-5325-46F4-9010-AD23434AE65D}" type="presParOf" srcId="{903B54DC-7DB3-4CB3-8E40-34AC594616FC}" destId="{D09563AF-EFEC-4A65-AEC2-1A892899C2CF}" srcOrd="5" destOrd="0" presId="urn:microsoft.com/office/officeart/2005/8/layout/chevron2"/>
    <dgm:cxn modelId="{FC9905B8-A4B5-4ED3-A37A-2F211B0634BB}" type="presParOf" srcId="{903B54DC-7DB3-4CB3-8E40-34AC594616FC}" destId="{665DEB50-4344-48B6-A049-B52EEC491965}" srcOrd="6" destOrd="0" presId="urn:microsoft.com/office/officeart/2005/8/layout/chevron2"/>
    <dgm:cxn modelId="{09729FE7-4D5B-40CC-AD55-C798BD51EE88}" type="presParOf" srcId="{665DEB50-4344-48B6-A049-B52EEC491965}" destId="{1788EEE0-C8EF-4D02-B220-5B4DE5A499CA}" srcOrd="0" destOrd="0" presId="urn:microsoft.com/office/officeart/2005/8/layout/chevron2"/>
    <dgm:cxn modelId="{757000FA-7007-4E32-83C6-19D50B589F50}" type="presParOf" srcId="{665DEB50-4344-48B6-A049-B52EEC491965}" destId="{266B8083-27EB-49E6-BF64-8504B00CE179}"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a:latin typeface="Arial" pitchFamily="34" charset="0"/>
              <a:cs typeface="Arial" pitchFamily="34" charset="0"/>
            </a:rPr>
            <a:t>Sistem Filsafat</a:t>
          </a:r>
          <a:r>
            <a:rPr lang="en-US" sz="2500" b="1" dirty="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BFBF2E45-47AE-47E1-81EE-1BC9F6D1766E}"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FA9BA9B4-868F-4905-B808-CD601C8A4C18}" type="presOf" srcId="{026362B3-D754-4C4B-A502-EB64AEEB7E44}" destId="{09D3F267-E6CD-481D-BCEC-7563BBCA2483}" srcOrd="0" destOrd="0" presId="urn:microsoft.com/office/officeart/2005/8/layout/vList2"/>
    <dgm:cxn modelId="{C0C28FA6-029A-4106-AFFF-4E6379D4B1CB}"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5A16472-8A0D-4E89-B9E4-5F96295A398D}" type="doc">
      <dgm:prSet loTypeId="urn:microsoft.com/office/officeart/2005/8/layout/hList6" loCatId="list" qsTypeId="urn:microsoft.com/office/officeart/2005/8/quickstyle/3d2#14" qsCatId="3D" csTypeId="urn:microsoft.com/office/officeart/2005/8/colors/colorful4" csCatId="colorful"/>
      <dgm:spPr/>
      <dgm:t>
        <a:bodyPr/>
        <a:lstStyle/>
        <a:p>
          <a:endParaRPr lang="id-ID"/>
        </a:p>
      </dgm:t>
    </dgm:pt>
    <dgm:pt modelId="{C1DA2923-DA29-4BF5-A7FB-AF193FD6EA3C}">
      <dgm:prSet custT="1"/>
      <dgm:spPr/>
      <dgm:t>
        <a:bodyPr/>
        <a:lstStyle/>
        <a:p>
          <a:pPr rtl="0"/>
          <a:r>
            <a:rPr lang="id-ID" sz="1900" dirty="0">
              <a:solidFill>
                <a:schemeClr val="tx1"/>
              </a:solidFill>
              <a:latin typeface="Arial" pitchFamily="34" charset="0"/>
              <a:cs typeface="Arial" pitchFamily="34" charset="0"/>
            </a:rPr>
            <a:t>Pancasila sebagai </a:t>
          </a:r>
          <a:r>
            <a:rPr lang="id-ID" sz="1900" i="1" dirty="0">
              <a:solidFill>
                <a:schemeClr val="tx1"/>
              </a:solidFill>
              <a:latin typeface="Arial" pitchFamily="34" charset="0"/>
              <a:cs typeface="Arial" pitchFamily="34" charset="0"/>
            </a:rPr>
            <a:t>genetivus-objektivus, artinya nilai-nilai Pancasila dijadikan  </a:t>
          </a:r>
          <a:r>
            <a:rPr lang="id-ID" sz="1900" dirty="0">
              <a:solidFill>
                <a:schemeClr val="tx1"/>
              </a:solidFill>
              <a:latin typeface="Arial" pitchFamily="34" charset="0"/>
              <a:cs typeface="Arial" pitchFamily="34" charset="0"/>
            </a:rPr>
            <a:t>sebagai objek yang dicari landasan filosofisnya berdasarkan sistem-sistem </a:t>
          </a:r>
          <a:r>
            <a:rPr lang="nn-NO" sz="1900" dirty="0">
              <a:solidFill>
                <a:schemeClr val="tx1"/>
              </a:solidFill>
              <a:latin typeface="Arial" pitchFamily="34" charset="0"/>
              <a:cs typeface="Arial" pitchFamily="34" charset="0"/>
            </a:rPr>
            <a:t>dan cabang-cabang filsafat yang berkembang di Barat</a:t>
          </a:r>
          <a:r>
            <a:rPr lang="id-ID" sz="1900" dirty="0">
              <a:solidFill>
                <a:schemeClr val="tx1"/>
              </a:solidFill>
              <a:latin typeface="Arial" pitchFamily="34" charset="0"/>
              <a:cs typeface="Arial" pitchFamily="34" charset="0"/>
            </a:rPr>
            <a:t>.</a:t>
          </a:r>
        </a:p>
      </dgm:t>
    </dgm:pt>
    <dgm:pt modelId="{E7B5F11F-BE37-42ED-8535-53B775191D49}" type="parTrans" cxnId="{87B73302-F538-4FAB-B58C-97B092A4A124}">
      <dgm:prSet/>
      <dgm:spPr/>
      <dgm:t>
        <a:bodyPr/>
        <a:lstStyle/>
        <a:p>
          <a:endParaRPr lang="id-ID" sz="1900">
            <a:solidFill>
              <a:schemeClr val="tx1"/>
            </a:solidFill>
            <a:latin typeface="Arial" pitchFamily="34" charset="0"/>
            <a:cs typeface="Arial" pitchFamily="34" charset="0"/>
          </a:endParaRPr>
        </a:p>
      </dgm:t>
    </dgm:pt>
    <dgm:pt modelId="{EE31120F-2B08-4411-A0A8-5FE50FC667F1}" type="sibTrans" cxnId="{87B73302-F538-4FAB-B58C-97B092A4A124}">
      <dgm:prSet/>
      <dgm:spPr/>
      <dgm:t>
        <a:bodyPr/>
        <a:lstStyle/>
        <a:p>
          <a:endParaRPr lang="id-ID" sz="1900">
            <a:solidFill>
              <a:schemeClr val="tx1"/>
            </a:solidFill>
            <a:latin typeface="Arial" pitchFamily="34" charset="0"/>
            <a:cs typeface="Arial" pitchFamily="34" charset="0"/>
          </a:endParaRPr>
        </a:p>
      </dgm:t>
    </dgm:pt>
    <dgm:pt modelId="{6F7E4737-4A93-447B-9DC1-06DE7B43E40D}">
      <dgm:prSet custT="1"/>
      <dgm:spPr/>
      <dgm:t>
        <a:bodyPr/>
        <a:lstStyle/>
        <a:p>
          <a:pPr rtl="0"/>
          <a:r>
            <a:rPr lang="id-ID" sz="1900" dirty="0">
              <a:solidFill>
                <a:schemeClr val="tx1"/>
              </a:solidFill>
              <a:latin typeface="Arial" pitchFamily="34" charset="0"/>
              <a:cs typeface="Arial" pitchFamily="34" charset="0"/>
            </a:rPr>
            <a:t>Pancasila sebagai </a:t>
          </a:r>
          <a:r>
            <a:rPr lang="id-ID" sz="1900" i="1" dirty="0">
              <a:solidFill>
                <a:schemeClr val="tx1"/>
              </a:solidFill>
              <a:latin typeface="Arial" pitchFamily="34" charset="0"/>
              <a:cs typeface="Arial" pitchFamily="34" charset="0"/>
            </a:rPr>
            <a:t>genetivus-subjectivus, artinya nilai-nilai Pancasila </a:t>
          </a:r>
          <a:r>
            <a:rPr lang="id-ID" sz="1900" dirty="0">
              <a:solidFill>
                <a:schemeClr val="tx1"/>
              </a:solidFill>
              <a:latin typeface="Arial" pitchFamily="34" charset="0"/>
              <a:cs typeface="Arial" pitchFamily="34" charset="0"/>
            </a:rPr>
            <a:t>dipergunakan untuk mengkritisi berbagai aliran filsafat yang berkembang, baik untuk menemukan hal-hal yang sesuai dengan nilai-nilai Pancasila maupun untuk melihat nilai-nilai yang tidak sesuai dengan nilai-nilai Pancasila.</a:t>
          </a:r>
        </a:p>
      </dgm:t>
    </dgm:pt>
    <dgm:pt modelId="{962CCA0D-CA31-4EF6-8F2D-5E7A951060D9}" type="parTrans" cxnId="{125086E5-B174-4942-A917-D489B8D12042}">
      <dgm:prSet/>
      <dgm:spPr/>
      <dgm:t>
        <a:bodyPr/>
        <a:lstStyle/>
        <a:p>
          <a:endParaRPr lang="id-ID" sz="1900">
            <a:solidFill>
              <a:schemeClr val="tx1"/>
            </a:solidFill>
            <a:latin typeface="Arial" pitchFamily="34" charset="0"/>
            <a:cs typeface="Arial" pitchFamily="34" charset="0"/>
          </a:endParaRPr>
        </a:p>
      </dgm:t>
    </dgm:pt>
    <dgm:pt modelId="{C03F00B9-925C-4E9F-9650-0FA9561C4880}" type="sibTrans" cxnId="{125086E5-B174-4942-A917-D489B8D12042}">
      <dgm:prSet/>
      <dgm:spPr/>
      <dgm:t>
        <a:bodyPr/>
        <a:lstStyle/>
        <a:p>
          <a:endParaRPr lang="id-ID" sz="1900">
            <a:solidFill>
              <a:schemeClr val="tx1"/>
            </a:solidFill>
            <a:latin typeface="Arial" pitchFamily="34" charset="0"/>
            <a:cs typeface="Arial" pitchFamily="34" charset="0"/>
          </a:endParaRPr>
        </a:p>
      </dgm:t>
    </dgm:pt>
    <dgm:pt modelId="{76962464-E094-4FA2-AE76-EEAEF4B5D772}">
      <dgm:prSet custT="1"/>
      <dgm:spPr/>
      <dgm:t>
        <a:bodyPr/>
        <a:lstStyle/>
        <a:p>
          <a:pPr rtl="0"/>
          <a:r>
            <a:rPr lang="id-ID" sz="1900" dirty="0">
              <a:solidFill>
                <a:schemeClr val="tx1"/>
              </a:solidFill>
              <a:latin typeface="Arial" pitchFamily="34" charset="0"/>
              <a:cs typeface="Arial" pitchFamily="34" charset="0"/>
            </a:rPr>
            <a:t>Nilai-nilai Pancasila tidak hanya dipakai dasar bagi pembuatan  peraturan perundang-undangan, tetapi juga nilai-nilai Pancasila harus mampu menjadi orientasi pelaksanaan sistem politik dan dasar bagi pembangunan nasional.</a:t>
          </a:r>
        </a:p>
      </dgm:t>
    </dgm:pt>
    <dgm:pt modelId="{167236DA-1ED0-4F69-98F2-E598C71C6DD3}" type="parTrans" cxnId="{22463EFE-8137-4D44-A0D3-7081720FF9EF}">
      <dgm:prSet/>
      <dgm:spPr/>
      <dgm:t>
        <a:bodyPr/>
        <a:lstStyle/>
        <a:p>
          <a:endParaRPr lang="id-ID" sz="1900">
            <a:solidFill>
              <a:schemeClr val="tx1"/>
            </a:solidFill>
            <a:latin typeface="Arial" pitchFamily="34" charset="0"/>
            <a:cs typeface="Arial" pitchFamily="34" charset="0"/>
          </a:endParaRPr>
        </a:p>
      </dgm:t>
    </dgm:pt>
    <dgm:pt modelId="{0373308C-DBC6-4F87-9BC3-DE59E817D2DF}" type="sibTrans" cxnId="{22463EFE-8137-4D44-A0D3-7081720FF9EF}">
      <dgm:prSet/>
      <dgm:spPr/>
      <dgm:t>
        <a:bodyPr/>
        <a:lstStyle/>
        <a:p>
          <a:endParaRPr lang="id-ID" sz="1900">
            <a:solidFill>
              <a:schemeClr val="tx1"/>
            </a:solidFill>
            <a:latin typeface="Arial" pitchFamily="34" charset="0"/>
            <a:cs typeface="Arial" pitchFamily="34" charset="0"/>
          </a:endParaRPr>
        </a:p>
      </dgm:t>
    </dgm:pt>
    <dgm:pt modelId="{5650E658-7F43-476D-A6CE-A773738888F5}" type="pres">
      <dgm:prSet presAssocID="{A5A16472-8A0D-4E89-B9E4-5F96295A398D}" presName="Name0" presStyleCnt="0">
        <dgm:presLayoutVars>
          <dgm:dir/>
          <dgm:resizeHandles val="exact"/>
        </dgm:presLayoutVars>
      </dgm:prSet>
      <dgm:spPr/>
    </dgm:pt>
    <dgm:pt modelId="{A634B4BA-8BC7-45C2-B603-A12041CCB4F8}" type="pres">
      <dgm:prSet presAssocID="{C1DA2923-DA29-4BF5-A7FB-AF193FD6EA3C}" presName="node" presStyleLbl="node1" presStyleIdx="0" presStyleCnt="3">
        <dgm:presLayoutVars>
          <dgm:bulletEnabled val="1"/>
        </dgm:presLayoutVars>
      </dgm:prSet>
      <dgm:spPr/>
    </dgm:pt>
    <dgm:pt modelId="{DE988EEC-EC07-438D-BF48-484743552C41}" type="pres">
      <dgm:prSet presAssocID="{EE31120F-2B08-4411-A0A8-5FE50FC667F1}" presName="sibTrans" presStyleCnt="0"/>
      <dgm:spPr/>
    </dgm:pt>
    <dgm:pt modelId="{29D9BB4E-5F35-49F6-8DE5-51D6A3C8C029}" type="pres">
      <dgm:prSet presAssocID="{6F7E4737-4A93-447B-9DC1-06DE7B43E40D}" presName="node" presStyleLbl="node1" presStyleIdx="1" presStyleCnt="3">
        <dgm:presLayoutVars>
          <dgm:bulletEnabled val="1"/>
        </dgm:presLayoutVars>
      </dgm:prSet>
      <dgm:spPr/>
    </dgm:pt>
    <dgm:pt modelId="{5F0112EA-7B64-482E-AAE7-CB1A2908AD79}" type="pres">
      <dgm:prSet presAssocID="{C03F00B9-925C-4E9F-9650-0FA9561C4880}" presName="sibTrans" presStyleCnt="0"/>
      <dgm:spPr/>
    </dgm:pt>
    <dgm:pt modelId="{6EDF1B81-FC8A-4C83-848B-807363B5EC46}" type="pres">
      <dgm:prSet presAssocID="{76962464-E094-4FA2-AE76-EEAEF4B5D772}" presName="node" presStyleLbl="node1" presStyleIdx="2" presStyleCnt="3">
        <dgm:presLayoutVars>
          <dgm:bulletEnabled val="1"/>
        </dgm:presLayoutVars>
      </dgm:prSet>
      <dgm:spPr/>
    </dgm:pt>
  </dgm:ptLst>
  <dgm:cxnLst>
    <dgm:cxn modelId="{5B6F2602-D9DA-4291-9FF5-9514FDFD8165}" type="presOf" srcId="{C1DA2923-DA29-4BF5-A7FB-AF193FD6EA3C}" destId="{A634B4BA-8BC7-45C2-B603-A12041CCB4F8}" srcOrd="0" destOrd="0" presId="urn:microsoft.com/office/officeart/2005/8/layout/hList6"/>
    <dgm:cxn modelId="{87B73302-F538-4FAB-B58C-97B092A4A124}" srcId="{A5A16472-8A0D-4E89-B9E4-5F96295A398D}" destId="{C1DA2923-DA29-4BF5-A7FB-AF193FD6EA3C}" srcOrd="0" destOrd="0" parTransId="{E7B5F11F-BE37-42ED-8535-53B775191D49}" sibTransId="{EE31120F-2B08-4411-A0A8-5FE50FC667F1}"/>
    <dgm:cxn modelId="{D9FD7C9D-6F27-42FC-B4F3-BF3DB2F61358}" type="presOf" srcId="{76962464-E094-4FA2-AE76-EEAEF4B5D772}" destId="{6EDF1B81-FC8A-4C83-848B-807363B5EC46}" srcOrd="0" destOrd="0" presId="urn:microsoft.com/office/officeart/2005/8/layout/hList6"/>
    <dgm:cxn modelId="{5A24DAC3-D2AA-4B20-8185-A61D145D3C61}" type="presOf" srcId="{A5A16472-8A0D-4E89-B9E4-5F96295A398D}" destId="{5650E658-7F43-476D-A6CE-A773738888F5}" srcOrd="0" destOrd="0" presId="urn:microsoft.com/office/officeart/2005/8/layout/hList6"/>
    <dgm:cxn modelId="{125086E5-B174-4942-A917-D489B8D12042}" srcId="{A5A16472-8A0D-4E89-B9E4-5F96295A398D}" destId="{6F7E4737-4A93-447B-9DC1-06DE7B43E40D}" srcOrd="1" destOrd="0" parTransId="{962CCA0D-CA31-4EF6-8F2D-5E7A951060D9}" sibTransId="{C03F00B9-925C-4E9F-9650-0FA9561C4880}"/>
    <dgm:cxn modelId="{ED1BA5F3-2203-483B-B178-0B98F3131BE5}" type="presOf" srcId="{6F7E4737-4A93-447B-9DC1-06DE7B43E40D}" destId="{29D9BB4E-5F35-49F6-8DE5-51D6A3C8C029}" srcOrd="0" destOrd="0" presId="urn:microsoft.com/office/officeart/2005/8/layout/hList6"/>
    <dgm:cxn modelId="{22463EFE-8137-4D44-A0D3-7081720FF9EF}" srcId="{A5A16472-8A0D-4E89-B9E4-5F96295A398D}" destId="{76962464-E094-4FA2-AE76-EEAEF4B5D772}" srcOrd="2" destOrd="0" parTransId="{167236DA-1ED0-4F69-98F2-E598C71C6DD3}" sibTransId="{0373308C-DBC6-4F87-9BC3-DE59E817D2DF}"/>
    <dgm:cxn modelId="{10763F7B-4225-40BC-A299-B595B8F089A5}" type="presParOf" srcId="{5650E658-7F43-476D-A6CE-A773738888F5}" destId="{A634B4BA-8BC7-45C2-B603-A12041CCB4F8}" srcOrd="0" destOrd="0" presId="urn:microsoft.com/office/officeart/2005/8/layout/hList6"/>
    <dgm:cxn modelId="{D96916B3-062E-4909-8240-CADE16041103}" type="presParOf" srcId="{5650E658-7F43-476D-A6CE-A773738888F5}" destId="{DE988EEC-EC07-438D-BF48-484743552C41}" srcOrd="1" destOrd="0" presId="urn:microsoft.com/office/officeart/2005/8/layout/hList6"/>
    <dgm:cxn modelId="{738F98B4-D930-4279-A991-E47AA9B760AA}" type="presParOf" srcId="{5650E658-7F43-476D-A6CE-A773738888F5}" destId="{29D9BB4E-5F35-49F6-8DE5-51D6A3C8C029}" srcOrd="2" destOrd="0" presId="urn:microsoft.com/office/officeart/2005/8/layout/hList6"/>
    <dgm:cxn modelId="{9A923BCC-B92B-4240-AB28-6BA299992C5F}" type="presParOf" srcId="{5650E658-7F43-476D-A6CE-A773738888F5}" destId="{5F0112EA-7B64-482E-AAE7-CB1A2908AD79}" srcOrd="3" destOrd="0" presId="urn:microsoft.com/office/officeart/2005/8/layout/hList6"/>
    <dgm:cxn modelId="{FEDA8438-866B-4FA3-A299-45395C53F545}" type="presParOf" srcId="{5650E658-7F43-476D-A6CE-A773738888F5}" destId="{6EDF1B81-FC8A-4C83-848B-807363B5EC46}" srcOrd="4" destOrd="0" presId="urn:microsoft.com/office/officeart/2005/8/layout/h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4839D2-D5B9-4727-A3F4-A3B0EC159B89}"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id-ID"/>
        </a:p>
      </dgm:t>
    </dgm:pt>
    <dgm:pt modelId="{7D0C71FA-6D26-4294-8807-B4DE95556F8B}">
      <dgm:prSet/>
      <dgm:spPr/>
      <dgm:t>
        <a:bodyPr/>
        <a:lstStyle/>
        <a:p>
          <a:pPr algn="r" rtl="0"/>
          <a:r>
            <a:rPr lang="id-ID" dirty="0">
              <a:solidFill>
                <a:schemeClr val="tx1"/>
              </a:solidFill>
            </a:rPr>
            <a:t>Perenungan ini mengalir ke arah upaya untuk menemukan nilai-nilai filosofis yang menjadi identitas bangsa Indonesia. Perenungan yang berkembang dalam diskusi-diskusi sejak sidang BPUPKI sampai ke pengesahan Pancasila oleh PPKI, termasuk salah satu momentum untuk menemukan Pancasila sebagai sistem filsafat.</a:t>
          </a:r>
        </a:p>
      </dgm:t>
    </dgm:pt>
    <dgm:pt modelId="{D0FE412A-20A4-4A77-AE38-C102D23A44C8}" type="parTrans" cxnId="{08F0DA96-F7E1-4046-9C6C-683EDD8716BA}">
      <dgm:prSet/>
      <dgm:spPr/>
      <dgm:t>
        <a:bodyPr/>
        <a:lstStyle/>
        <a:p>
          <a:endParaRPr lang="id-ID"/>
        </a:p>
      </dgm:t>
    </dgm:pt>
    <dgm:pt modelId="{1AC688E2-B3FF-416D-AE98-4A64C7157E04}" type="sibTrans" cxnId="{08F0DA96-F7E1-4046-9C6C-683EDD8716BA}">
      <dgm:prSet/>
      <dgm:spPr/>
      <dgm:t>
        <a:bodyPr/>
        <a:lstStyle/>
        <a:p>
          <a:endParaRPr lang="id-ID"/>
        </a:p>
      </dgm:t>
    </dgm:pt>
    <dgm:pt modelId="{A2B4E901-95F3-4821-B848-B32A54A67709}" type="pres">
      <dgm:prSet presAssocID="{484839D2-D5B9-4727-A3F4-A3B0EC159B89}" presName="linear" presStyleCnt="0">
        <dgm:presLayoutVars>
          <dgm:animLvl val="lvl"/>
          <dgm:resizeHandles val="exact"/>
        </dgm:presLayoutVars>
      </dgm:prSet>
      <dgm:spPr/>
    </dgm:pt>
    <dgm:pt modelId="{B6564401-EEEE-41EF-8195-BE86322E4B11}" type="pres">
      <dgm:prSet presAssocID="{7D0C71FA-6D26-4294-8807-B4DE95556F8B}" presName="parentText" presStyleLbl="node1" presStyleIdx="0" presStyleCnt="1" custLinFactNeighborX="1302">
        <dgm:presLayoutVars>
          <dgm:chMax val="0"/>
          <dgm:bulletEnabled val="1"/>
        </dgm:presLayoutVars>
      </dgm:prSet>
      <dgm:spPr/>
    </dgm:pt>
  </dgm:ptLst>
  <dgm:cxnLst>
    <dgm:cxn modelId="{86FCFE71-6D4E-4D01-9C0B-4B5850D28712}" type="presOf" srcId="{7D0C71FA-6D26-4294-8807-B4DE95556F8B}" destId="{B6564401-EEEE-41EF-8195-BE86322E4B11}" srcOrd="0" destOrd="0" presId="urn:microsoft.com/office/officeart/2005/8/layout/vList2"/>
    <dgm:cxn modelId="{C462707D-94DE-4D10-B0F9-5A4D50427A84}" type="presOf" srcId="{484839D2-D5B9-4727-A3F4-A3B0EC159B89}" destId="{A2B4E901-95F3-4821-B848-B32A54A67709}" srcOrd="0" destOrd="0" presId="urn:microsoft.com/office/officeart/2005/8/layout/vList2"/>
    <dgm:cxn modelId="{08F0DA96-F7E1-4046-9C6C-683EDD8716BA}" srcId="{484839D2-D5B9-4727-A3F4-A3B0EC159B89}" destId="{7D0C71FA-6D26-4294-8807-B4DE95556F8B}" srcOrd="0" destOrd="0" parTransId="{D0FE412A-20A4-4A77-AE38-C102D23A44C8}" sibTransId="{1AC688E2-B3FF-416D-AE98-4A64C7157E04}"/>
    <dgm:cxn modelId="{E14F0735-E90B-474E-9E05-F8B2D6EBD622}" type="presParOf" srcId="{A2B4E901-95F3-4821-B848-B32A54A67709}" destId="{B6564401-EEEE-41EF-8195-BE86322E4B11}"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a:latin typeface="Arial" pitchFamily="34" charset="0"/>
              <a:cs typeface="Arial" pitchFamily="34" charset="0"/>
            </a:rPr>
            <a:t>Sistem Filsafat</a:t>
          </a:r>
          <a:r>
            <a:rPr lang="en-US" sz="2500" b="1" dirty="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53E3D208-EE62-4BB8-8EBF-63E82AD7CCDF}"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91FEE6A1-80D5-4B70-9CA5-256C4EBAEED1}" type="presOf" srcId="{2E530979-921F-4996-98D8-AFEB5F96B7DE}" destId="{211193E1-5E12-4589-BA5F-3469B2D8B4BF}" srcOrd="0" destOrd="0" presId="urn:microsoft.com/office/officeart/2005/8/layout/vList2"/>
    <dgm:cxn modelId="{7774504F-F7E9-4D81-A18E-F338E5D48DBD}"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a:latin typeface="Arial" pitchFamily="34" charset="0"/>
              <a:cs typeface="Arial" pitchFamily="34" charset="0"/>
            </a:rPr>
            <a:t>Sistem Filsafat</a:t>
          </a:r>
          <a:r>
            <a:rPr lang="en-US" sz="2500" b="1" dirty="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152D5534-C606-458D-A11C-4A0D3A80C8B9}"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2BC0F487-58EC-4B47-B866-74B4DB052395}" type="presOf" srcId="{026362B3-D754-4C4B-A502-EB64AEEB7E44}" destId="{09D3F267-E6CD-481D-BCEC-7563BBCA2483}" srcOrd="0" destOrd="0" presId="urn:microsoft.com/office/officeart/2005/8/layout/vList2"/>
    <dgm:cxn modelId="{FD0CFBE6-B604-4AF3-B276-BA23B08AB1A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a:latin typeface="Arial" pitchFamily="34" charset="0"/>
              <a:cs typeface="Arial" pitchFamily="34" charset="0"/>
            </a:rPr>
            <a:t>Sistem Filsafat</a:t>
          </a:r>
          <a:r>
            <a:rPr lang="en-US" sz="2500" b="1" dirty="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FBC87B5A-EEB0-4685-8531-D8B68FC77497}" srcId="{2E530979-921F-4996-98D8-AFEB5F96B7DE}" destId="{026362B3-D754-4C4B-A502-EB64AEEB7E44}" srcOrd="0" destOrd="0" parTransId="{53B3D544-9E52-49E1-9753-5895EF4E388D}" sibTransId="{9F32F526-6B02-43EA-9195-499796C62204}"/>
    <dgm:cxn modelId="{6E82B4F4-923D-4BFF-811A-83BC24D3A061}" type="presOf" srcId="{2E530979-921F-4996-98D8-AFEB5F96B7DE}" destId="{211193E1-5E12-4589-BA5F-3469B2D8B4BF}" srcOrd="0" destOrd="0" presId="urn:microsoft.com/office/officeart/2005/8/layout/vList2"/>
    <dgm:cxn modelId="{C5F11DF7-88B3-4945-9BF8-E9F062F60F4E}" type="presOf" srcId="{026362B3-D754-4C4B-A502-EB64AEEB7E44}" destId="{09D3F267-E6CD-481D-BCEC-7563BBCA2483}" srcOrd="0" destOrd="0" presId="urn:microsoft.com/office/officeart/2005/8/layout/vList2"/>
    <dgm:cxn modelId="{FA23C4F5-E0BE-478A-839E-E68DB10046CC}"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a:latin typeface="Arial" pitchFamily="34" charset="0"/>
              <a:cs typeface="Arial" pitchFamily="34" charset="0"/>
            </a:rPr>
            <a:t>Sistem Filsafat</a:t>
          </a:r>
          <a:r>
            <a:rPr lang="en-US" sz="2500" b="1" dirty="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FBC87B5A-EEB0-4685-8531-D8B68FC77497}" srcId="{2E530979-921F-4996-98D8-AFEB5F96B7DE}" destId="{026362B3-D754-4C4B-A502-EB64AEEB7E44}" srcOrd="0" destOrd="0" parTransId="{53B3D544-9E52-49E1-9753-5895EF4E388D}" sibTransId="{9F32F526-6B02-43EA-9195-499796C62204}"/>
    <dgm:cxn modelId="{BBF599B7-9A55-4ED8-9BCB-1DB3421AA98E}" type="presOf" srcId="{026362B3-D754-4C4B-A502-EB64AEEB7E44}" destId="{09D3F267-E6CD-481D-BCEC-7563BBCA2483}" srcOrd="0" destOrd="0" presId="urn:microsoft.com/office/officeart/2005/8/layout/vList2"/>
    <dgm:cxn modelId="{CF3000CC-977F-45CC-80BF-9DBFB8698798}" type="presOf" srcId="{2E530979-921F-4996-98D8-AFEB5F96B7DE}" destId="{211193E1-5E12-4589-BA5F-3469B2D8B4BF}" srcOrd="0" destOrd="0" presId="urn:microsoft.com/office/officeart/2005/8/layout/vList2"/>
    <dgm:cxn modelId="{1BD68F89-FA58-4094-9088-180DBCD730B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3000" b="1" dirty="0">
              <a:latin typeface="Arial" pitchFamily="34" charset="0"/>
              <a:cs typeface="Arial" pitchFamily="34" charset="0"/>
            </a:rPr>
            <a:t>Landasan Epistemologis Filsafat Pancasila</a:t>
          </a: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30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30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344586" custLinFactNeighborX="1193" custLinFactNeighborY="12770">
        <dgm:presLayoutVars>
          <dgm:chMax val="0"/>
          <dgm:bulletEnabled val="1"/>
        </dgm:presLayoutVars>
      </dgm:prSet>
      <dgm:spPr/>
    </dgm:pt>
  </dgm:ptLst>
  <dgm:cxnLst>
    <dgm:cxn modelId="{0A8C1210-0BF9-473D-9E75-C4C6EB36054A}" type="presOf" srcId="{026362B3-D754-4C4B-A502-EB64AEEB7E44}" destId="{09D3F267-E6CD-481D-BCEC-7563BBCA2483}" srcOrd="0" destOrd="0" presId="urn:microsoft.com/office/officeart/2005/8/layout/vList2"/>
    <dgm:cxn modelId="{621ECF37-B87D-4C3C-8CE1-5D322857CD8B}"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170A90AB-F06B-4627-AB5F-5107467A8F96}"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85C2C8C3-05A4-42E4-9B42-077482EF9BB4}"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id-ID"/>
        </a:p>
      </dgm:t>
    </dgm:pt>
    <dgm:pt modelId="{E4D6D489-F497-41FA-9B9E-7CAC7F6BBB83}">
      <dgm:prSet custT="1"/>
      <dgm:spPr/>
      <dgm:t>
        <a:bodyPr/>
        <a:lstStyle/>
        <a:p>
          <a:pPr algn="r" rtl="0"/>
          <a:r>
            <a:rPr lang="en-US" sz="1700" i="1" dirty="0" err="1"/>
            <a:t>Epistemologi</a:t>
          </a:r>
          <a:r>
            <a:rPr lang="en-US" sz="1700" i="1" dirty="0"/>
            <a:t> </a:t>
          </a:r>
          <a:r>
            <a:rPr lang="en-US" sz="1700" i="1" dirty="0" err="1"/>
            <a:t>adalah</a:t>
          </a:r>
          <a:r>
            <a:rPr lang="en-US" sz="1700" i="1" dirty="0"/>
            <a:t> </a:t>
          </a:r>
          <a:r>
            <a:rPr lang="en-US" sz="1700" i="1" dirty="0" err="1"/>
            <a:t>cabang</a:t>
          </a:r>
          <a:r>
            <a:rPr lang="en-US" sz="1700" i="1" dirty="0"/>
            <a:t> </a:t>
          </a:r>
          <a:r>
            <a:rPr lang="en-US" sz="1700" i="1" dirty="0" err="1"/>
            <a:t>filsafat</a:t>
          </a:r>
          <a:r>
            <a:rPr lang="en-US" sz="1700" i="1" dirty="0"/>
            <a:t>  yang </a:t>
          </a:r>
          <a:r>
            <a:rPr lang="en-US" sz="1700" i="1" dirty="0" err="1"/>
            <a:t>menyelidiki</a:t>
          </a:r>
          <a:r>
            <a:rPr lang="en-US" sz="1700" i="1" dirty="0"/>
            <a:t> </a:t>
          </a:r>
          <a:r>
            <a:rPr lang="en-US" sz="1700" i="1" dirty="0" err="1"/>
            <a:t>asal</a:t>
          </a:r>
          <a:r>
            <a:rPr lang="en-US" sz="1700" i="1" dirty="0"/>
            <a:t>, </a:t>
          </a:r>
          <a:r>
            <a:rPr lang="en-US" sz="1700" i="1" dirty="0" err="1"/>
            <a:t>syarat</a:t>
          </a:r>
          <a:r>
            <a:rPr lang="en-US" sz="1700" i="1" dirty="0"/>
            <a:t>, </a:t>
          </a:r>
          <a:r>
            <a:rPr lang="en-US" sz="1700" i="1" dirty="0" err="1"/>
            <a:t>susunan</a:t>
          </a:r>
          <a:r>
            <a:rPr lang="en-US" sz="1700" i="1" dirty="0"/>
            <a:t>, </a:t>
          </a:r>
          <a:r>
            <a:rPr lang="en-US" sz="1700" i="1" dirty="0" err="1"/>
            <a:t>metode</a:t>
          </a:r>
          <a:r>
            <a:rPr lang="en-US" sz="1700" i="1" dirty="0"/>
            <a:t>, </a:t>
          </a:r>
          <a:r>
            <a:rPr lang="en-US" sz="1700" i="1" dirty="0" err="1"/>
            <a:t>dan</a:t>
          </a:r>
          <a:r>
            <a:rPr lang="en-US" sz="1700" i="1" dirty="0"/>
            <a:t> </a:t>
          </a:r>
          <a:r>
            <a:rPr lang="en-US" sz="1700" i="1" dirty="0" err="1"/>
            <a:t>validitas</a:t>
          </a:r>
          <a:r>
            <a:rPr lang="en-US" sz="1700" i="1" dirty="0"/>
            <a:t> </a:t>
          </a:r>
          <a:r>
            <a:rPr lang="en-US" sz="1700" i="1" dirty="0" err="1"/>
            <a:t>ilmu</a:t>
          </a:r>
          <a:r>
            <a:rPr lang="en-US" sz="1700" i="1" dirty="0"/>
            <a:t> </a:t>
          </a:r>
          <a:r>
            <a:rPr lang="en-US" sz="1700" i="1" dirty="0" err="1"/>
            <a:t>pengetahuan</a:t>
          </a:r>
          <a:endParaRPr lang="id-ID" sz="1700" i="1" dirty="0"/>
        </a:p>
      </dgm:t>
    </dgm:pt>
    <dgm:pt modelId="{E12AA7C4-33A7-4909-844F-82764EDB53BC}" type="parTrans" cxnId="{939583AD-B462-4A63-B497-59A4958307E3}">
      <dgm:prSet/>
      <dgm:spPr/>
      <dgm:t>
        <a:bodyPr/>
        <a:lstStyle/>
        <a:p>
          <a:pPr algn="r"/>
          <a:endParaRPr lang="id-ID" sz="1700"/>
        </a:p>
      </dgm:t>
    </dgm:pt>
    <dgm:pt modelId="{86710331-E6C5-4782-9564-BFCD7EF9389E}" type="sibTrans" cxnId="{939583AD-B462-4A63-B497-59A4958307E3}">
      <dgm:prSet/>
      <dgm:spPr/>
      <dgm:t>
        <a:bodyPr/>
        <a:lstStyle/>
        <a:p>
          <a:pPr algn="r"/>
          <a:endParaRPr lang="id-ID" sz="1700"/>
        </a:p>
      </dgm:t>
    </dgm:pt>
    <dgm:pt modelId="{6D5B209D-520B-42DE-B0F3-ED96EFCAEB86}">
      <dgm:prSet custT="1"/>
      <dgm:spPr/>
      <dgm:t>
        <a:bodyPr/>
        <a:lstStyle/>
        <a:p>
          <a:pPr algn="r" rtl="0"/>
          <a:r>
            <a:rPr lang="en-US" sz="1700" i="1" dirty="0" err="1"/>
            <a:t>Secara</a:t>
          </a:r>
          <a:r>
            <a:rPr lang="en-US" sz="1700" i="1" dirty="0"/>
            <a:t> </a:t>
          </a:r>
          <a:r>
            <a:rPr lang="en-US" sz="1700" i="1" dirty="0" err="1"/>
            <a:t>epistemologis</a:t>
          </a:r>
          <a:r>
            <a:rPr lang="en-US" sz="1700" i="1" dirty="0"/>
            <a:t> </a:t>
          </a:r>
          <a:r>
            <a:rPr lang="en-US" sz="1700" i="1" dirty="0" err="1"/>
            <a:t>kajian</a:t>
          </a:r>
          <a:r>
            <a:rPr lang="en-US" sz="1700" i="1" dirty="0"/>
            <a:t> </a:t>
          </a:r>
          <a:r>
            <a:rPr lang="en-US" sz="1700" i="1" dirty="0" err="1"/>
            <a:t>Pancasila</a:t>
          </a:r>
          <a:r>
            <a:rPr lang="en-US" sz="1700" i="1" dirty="0"/>
            <a:t> </a:t>
          </a:r>
          <a:r>
            <a:rPr lang="en-US" sz="1700" i="1" dirty="0" err="1"/>
            <a:t>sebagai</a:t>
          </a:r>
          <a:r>
            <a:rPr lang="en-US" sz="1700" i="1" dirty="0"/>
            <a:t> </a:t>
          </a:r>
          <a:r>
            <a:rPr lang="en-US" sz="1700" i="1" dirty="0" err="1"/>
            <a:t>filsafat</a:t>
          </a:r>
          <a:r>
            <a:rPr lang="en-US" sz="1700" i="1" dirty="0"/>
            <a:t> </a:t>
          </a:r>
          <a:r>
            <a:rPr lang="en-US" sz="1700" i="1" dirty="0" err="1"/>
            <a:t>dimaksudkan</a:t>
          </a:r>
          <a:r>
            <a:rPr lang="en-US" sz="1700" i="1" dirty="0"/>
            <a:t> </a:t>
          </a:r>
          <a:r>
            <a:rPr lang="en-US" sz="1700" i="1" dirty="0" err="1"/>
            <a:t>sebagai</a:t>
          </a:r>
          <a:r>
            <a:rPr lang="en-US" sz="1700" i="1" dirty="0"/>
            <a:t> </a:t>
          </a:r>
          <a:r>
            <a:rPr lang="en-US" sz="1700" i="1" dirty="0" err="1"/>
            <a:t>upaya</a:t>
          </a:r>
          <a:r>
            <a:rPr lang="en-US" sz="1700" i="1" dirty="0"/>
            <a:t> </a:t>
          </a:r>
          <a:r>
            <a:rPr lang="en-US" sz="1700" i="1" dirty="0" err="1"/>
            <a:t>untuk</a:t>
          </a:r>
          <a:r>
            <a:rPr lang="en-US" sz="1700" i="1" dirty="0"/>
            <a:t> </a:t>
          </a:r>
          <a:r>
            <a:rPr lang="en-US" sz="1700" i="1" dirty="0" err="1"/>
            <a:t>mencari</a:t>
          </a:r>
          <a:r>
            <a:rPr lang="en-US" sz="1700" i="1" dirty="0"/>
            <a:t> </a:t>
          </a:r>
          <a:r>
            <a:rPr lang="en-US" sz="1700" i="1" dirty="0" err="1"/>
            <a:t>hakikat</a:t>
          </a:r>
          <a:r>
            <a:rPr lang="en-US" sz="1700" i="1" dirty="0"/>
            <a:t> </a:t>
          </a:r>
          <a:r>
            <a:rPr lang="en-US" sz="1700" i="1" dirty="0" err="1"/>
            <a:t>Pancasila</a:t>
          </a:r>
          <a:r>
            <a:rPr lang="en-US" sz="1700" i="1" dirty="0"/>
            <a:t> </a:t>
          </a:r>
          <a:r>
            <a:rPr lang="en-US" sz="1700" i="1" dirty="0" err="1"/>
            <a:t>sebagai</a:t>
          </a:r>
          <a:r>
            <a:rPr lang="en-US" sz="1700" i="1" dirty="0"/>
            <a:t> </a:t>
          </a:r>
          <a:r>
            <a:rPr lang="en-US" sz="1700" i="1" dirty="0" err="1"/>
            <a:t>suatu</a:t>
          </a:r>
          <a:r>
            <a:rPr lang="en-US" sz="1700" i="1" dirty="0"/>
            <a:t> </a:t>
          </a:r>
          <a:r>
            <a:rPr lang="en-US" sz="1700" i="1" dirty="0" err="1"/>
            <a:t>sistem</a:t>
          </a:r>
          <a:r>
            <a:rPr lang="en-US" sz="1700" i="1" dirty="0"/>
            <a:t> </a:t>
          </a:r>
          <a:r>
            <a:rPr lang="en-US" sz="1700" i="1" dirty="0" err="1"/>
            <a:t>pengetahuan</a:t>
          </a:r>
          <a:r>
            <a:rPr lang="en-US" sz="1700" dirty="0"/>
            <a:t>.</a:t>
          </a:r>
          <a:endParaRPr lang="id-ID" sz="1700" dirty="0"/>
        </a:p>
      </dgm:t>
    </dgm:pt>
    <dgm:pt modelId="{09DC16F4-A517-4E57-A933-73984353FCCC}" type="parTrans" cxnId="{D0595D89-070E-403F-AB77-FBD252B0DF32}">
      <dgm:prSet/>
      <dgm:spPr/>
      <dgm:t>
        <a:bodyPr/>
        <a:lstStyle/>
        <a:p>
          <a:pPr algn="r"/>
          <a:endParaRPr lang="id-ID" sz="1700"/>
        </a:p>
      </dgm:t>
    </dgm:pt>
    <dgm:pt modelId="{CC5A0EEF-FFB3-4F7A-8E08-DC8CEDF4F481}" type="sibTrans" cxnId="{D0595D89-070E-403F-AB77-FBD252B0DF32}">
      <dgm:prSet/>
      <dgm:spPr/>
      <dgm:t>
        <a:bodyPr/>
        <a:lstStyle/>
        <a:p>
          <a:pPr algn="r"/>
          <a:endParaRPr lang="id-ID" sz="1700"/>
        </a:p>
      </dgm:t>
    </dgm:pt>
    <dgm:pt modelId="{79EB70EE-6031-443F-B134-6D14FE50C8A8}">
      <dgm:prSet custT="1"/>
      <dgm:spPr/>
      <dgm:t>
        <a:bodyPr/>
        <a:lstStyle/>
        <a:p>
          <a:pPr algn="r" rtl="0"/>
          <a:r>
            <a:rPr lang="en-US" sz="1700" dirty="0" err="1"/>
            <a:t>Pancasila</a:t>
          </a:r>
          <a:r>
            <a:rPr lang="en-US" sz="1700" dirty="0"/>
            <a:t> </a:t>
          </a:r>
          <a:r>
            <a:rPr lang="en-US" sz="1700" dirty="0" err="1"/>
            <a:t>sebagai</a:t>
          </a:r>
          <a:r>
            <a:rPr lang="en-US" sz="1700" dirty="0"/>
            <a:t> </a:t>
          </a:r>
          <a:r>
            <a:rPr lang="en-US" sz="1700" dirty="0" err="1"/>
            <a:t>sistem</a:t>
          </a:r>
          <a:r>
            <a:rPr lang="en-US" sz="1700" dirty="0"/>
            <a:t> </a:t>
          </a:r>
          <a:r>
            <a:rPr lang="en-US" sz="1700" dirty="0" err="1"/>
            <a:t>filsafat</a:t>
          </a:r>
          <a:r>
            <a:rPr lang="en-US" sz="1700" dirty="0"/>
            <a:t> </a:t>
          </a:r>
          <a:r>
            <a:rPr lang="en-US" sz="1700" dirty="0" err="1"/>
            <a:t>pada</a:t>
          </a:r>
          <a:r>
            <a:rPr lang="en-US" sz="1700" dirty="0"/>
            <a:t> </a:t>
          </a:r>
          <a:r>
            <a:rPr lang="en-US" sz="1700" dirty="0" err="1"/>
            <a:t>hakikatnya</a:t>
          </a:r>
          <a:r>
            <a:rPr lang="en-US" sz="1700" dirty="0"/>
            <a:t> </a:t>
          </a:r>
          <a:r>
            <a:rPr lang="en-US" sz="1700" dirty="0" err="1"/>
            <a:t>juga</a:t>
          </a:r>
          <a:r>
            <a:rPr lang="en-US" sz="1700" dirty="0"/>
            <a:t> </a:t>
          </a:r>
          <a:r>
            <a:rPr lang="en-US" sz="1700" dirty="0" err="1"/>
            <a:t>merupakan</a:t>
          </a:r>
          <a:r>
            <a:rPr lang="en-US" sz="1700" dirty="0"/>
            <a:t> </a:t>
          </a:r>
          <a:r>
            <a:rPr lang="en-US" sz="1700" dirty="0" err="1"/>
            <a:t>sistem</a:t>
          </a:r>
          <a:r>
            <a:rPr lang="en-US" sz="1700" dirty="0"/>
            <a:t> </a:t>
          </a:r>
          <a:r>
            <a:rPr lang="en-US" sz="1700" dirty="0" err="1"/>
            <a:t>pengetahuan</a:t>
          </a:r>
          <a:r>
            <a:rPr lang="en-US" sz="1700" dirty="0"/>
            <a:t>. </a:t>
          </a:r>
          <a:r>
            <a:rPr lang="en-US" sz="1700" dirty="0" err="1"/>
            <a:t>Ini</a:t>
          </a:r>
          <a:r>
            <a:rPr lang="en-US" sz="1700" dirty="0"/>
            <a:t> </a:t>
          </a:r>
          <a:r>
            <a:rPr lang="en-US" sz="1700" dirty="0" err="1"/>
            <a:t>berarti</a:t>
          </a:r>
          <a:r>
            <a:rPr lang="en-US" sz="1700" dirty="0"/>
            <a:t> </a:t>
          </a:r>
          <a:r>
            <a:rPr lang="en-US" sz="1700" dirty="0" err="1"/>
            <a:t>Pancasila</a:t>
          </a:r>
          <a:r>
            <a:rPr lang="en-US" sz="1700" dirty="0"/>
            <a:t> </a:t>
          </a:r>
          <a:r>
            <a:rPr lang="en-US" sz="1700" dirty="0" err="1"/>
            <a:t>telah</a:t>
          </a:r>
          <a:r>
            <a:rPr lang="en-US" sz="1700" dirty="0"/>
            <a:t> </a:t>
          </a:r>
          <a:r>
            <a:rPr lang="en-US" sz="1700" dirty="0" err="1"/>
            <a:t>menjadi</a:t>
          </a:r>
          <a:r>
            <a:rPr lang="en-US" sz="1700" dirty="0"/>
            <a:t> </a:t>
          </a:r>
          <a:r>
            <a:rPr lang="en-US" sz="1700" dirty="0" err="1"/>
            <a:t>suatu</a:t>
          </a:r>
          <a:r>
            <a:rPr lang="en-US" sz="1700" dirty="0"/>
            <a:t> </a:t>
          </a:r>
          <a:r>
            <a:rPr lang="en-US" sz="1700" i="1" dirty="0"/>
            <a:t>belief system</a:t>
          </a:r>
          <a:r>
            <a:rPr lang="en-US" sz="1700" dirty="0"/>
            <a:t>, </a:t>
          </a:r>
          <a:r>
            <a:rPr lang="en-US" sz="1700" dirty="0" err="1"/>
            <a:t>sistem</a:t>
          </a:r>
          <a:r>
            <a:rPr lang="en-US" sz="1700" dirty="0"/>
            <a:t> </a:t>
          </a:r>
          <a:r>
            <a:rPr lang="en-US" sz="1700" dirty="0" err="1"/>
            <a:t>cita-cita</a:t>
          </a:r>
          <a:r>
            <a:rPr lang="en-US" sz="1700" dirty="0"/>
            <a:t>, </a:t>
          </a:r>
          <a:r>
            <a:rPr lang="en-US" sz="1700" dirty="0" err="1"/>
            <a:t>menjadi</a:t>
          </a:r>
          <a:r>
            <a:rPr lang="en-US" sz="1700" dirty="0"/>
            <a:t> </a:t>
          </a:r>
          <a:r>
            <a:rPr lang="en-US" sz="1700" dirty="0" err="1"/>
            <a:t>suatu</a:t>
          </a:r>
          <a:r>
            <a:rPr lang="en-US" sz="1700" dirty="0"/>
            <a:t> </a:t>
          </a:r>
          <a:r>
            <a:rPr lang="en-US" sz="1700" dirty="0" err="1"/>
            <a:t>ideologi</a:t>
          </a:r>
          <a:r>
            <a:rPr lang="en-US" sz="1700" dirty="0"/>
            <a:t>. </a:t>
          </a:r>
          <a:r>
            <a:rPr lang="en-US" sz="1700" dirty="0" err="1"/>
            <a:t>Oleh</a:t>
          </a:r>
          <a:r>
            <a:rPr lang="en-US" sz="1700" dirty="0"/>
            <a:t> </a:t>
          </a:r>
          <a:r>
            <a:rPr lang="en-US" sz="1700" dirty="0" err="1"/>
            <a:t>karena</a:t>
          </a:r>
          <a:r>
            <a:rPr lang="en-US" sz="1700" dirty="0"/>
            <a:t> </a:t>
          </a:r>
          <a:r>
            <a:rPr lang="en-US" sz="1700" dirty="0" err="1"/>
            <a:t>itu</a:t>
          </a:r>
          <a:r>
            <a:rPr lang="en-US" sz="1700" dirty="0"/>
            <a:t> </a:t>
          </a:r>
          <a:r>
            <a:rPr lang="en-US" sz="1700" dirty="0" err="1"/>
            <a:t>Pancasila</a:t>
          </a:r>
          <a:r>
            <a:rPr lang="en-US" sz="1700" dirty="0"/>
            <a:t> </a:t>
          </a:r>
          <a:r>
            <a:rPr lang="en-US" sz="1700" dirty="0" err="1"/>
            <a:t>harus</a:t>
          </a:r>
          <a:r>
            <a:rPr lang="en-US" sz="1700" dirty="0"/>
            <a:t> </a:t>
          </a:r>
          <a:r>
            <a:rPr lang="en-US" sz="1700" dirty="0" err="1"/>
            <a:t>memiliki</a:t>
          </a:r>
          <a:r>
            <a:rPr lang="en-US" sz="1700" dirty="0"/>
            <a:t> </a:t>
          </a:r>
          <a:r>
            <a:rPr lang="en-US" sz="1700" dirty="0" err="1"/>
            <a:t>unsur</a:t>
          </a:r>
          <a:r>
            <a:rPr lang="en-US" sz="1700" dirty="0"/>
            <a:t> </a:t>
          </a:r>
          <a:r>
            <a:rPr lang="en-US" sz="1700" dirty="0" err="1"/>
            <a:t>rasionalitas</a:t>
          </a:r>
          <a:r>
            <a:rPr lang="en-US" sz="1700" dirty="0"/>
            <a:t> </a:t>
          </a:r>
          <a:r>
            <a:rPr lang="en-US" sz="1700" dirty="0" err="1"/>
            <a:t>terutama</a:t>
          </a:r>
          <a:r>
            <a:rPr lang="en-US" sz="1700" dirty="0"/>
            <a:t> </a:t>
          </a:r>
          <a:r>
            <a:rPr lang="en-US" sz="1700" dirty="0" err="1"/>
            <a:t>dalam</a:t>
          </a:r>
          <a:r>
            <a:rPr lang="en-US" sz="1700" dirty="0"/>
            <a:t> </a:t>
          </a:r>
          <a:r>
            <a:rPr lang="en-US" sz="1700" dirty="0" err="1"/>
            <a:t>kedudukannya</a:t>
          </a:r>
          <a:r>
            <a:rPr lang="en-US" sz="1700" dirty="0"/>
            <a:t> </a:t>
          </a:r>
          <a:r>
            <a:rPr lang="en-US" sz="1700" dirty="0" err="1"/>
            <a:t>sebagai</a:t>
          </a:r>
          <a:r>
            <a:rPr lang="en-US" sz="1700" dirty="0"/>
            <a:t> </a:t>
          </a:r>
          <a:r>
            <a:rPr lang="en-US" sz="1700" dirty="0" err="1"/>
            <a:t>sistem</a:t>
          </a:r>
          <a:r>
            <a:rPr lang="en-US" sz="1700" dirty="0"/>
            <a:t> </a:t>
          </a:r>
          <a:r>
            <a:rPr lang="en-US" sz="1700" dirty="0" err="1"/>
            <a:t>pengetahuan</a:t>
          </a:r>
          <a:r>
            <a:rPr lang="en-US" sz="1700" dirty="0"/>
            <a:t>.</a:t>
          </a:r>
          <a:endParaRPr lang="id-ID" sz="1700" dirty="0"/>
        </a:p>
      </dgm:t>
    </dgm:pt>
    <dgm:pt modelId="{1DA3E994-FA94-4F0B-8F47-A27A2B9F4BAF}" type="parTrans" cxnId="{2ED11C63-1F0F-45F6-8D1F-4E72A5684202}">
      <dgm:prSet/>
      <dgm:spPr/>
      <dgm:t>
        <a:bodyPr/>
        <a:lstStyle/>
        <a:p>
          <a:pPr algn="r"/>
          <a:endParaRPr lang="id-ID" sz="1700"/>
        </a:p>
      </dgm:t>
    </dgm:pt>
    <dgm:pt modelId="{9405C713-1A89-4304-97C1-B81AC6C0B6CA}" type="sibTrans" cxnId="{2ED11C63-1F0F-45F6-8D1F-4E72A5684202}">
      <dgm:prSet/>
      <dgm:spPr/>
      <dgm:t>
        <a:bodyPr/>
        <a:lstStyle/>
        <a:p>
          <a:pPr algn="r"/>
          <a:endParaRPr lang="id-ID" sz="1700"/>
        </a:p>
      </dgm:t>
    </dgm:pt>
    <dgm:pt modelId="{58E37BE4-625F-4260-AE22-1988DD767D50}">
      <dgm:prSet custT="1"/>
      <dgm:spPr/>
      <dgm:t>
        <a:bodyPr/>
        <a:lstStyle/>
        <a:p>
          <a:pPr algn="r" rtl="0"/>
          <a:r>
            <a:rPr lang="en-US" sz="1700" dirty="0" err="1"/>
            <a:t>Dasar</a:t>
          </a:r>
          <a:r>
            <a:rPr lang="en-US" sz="1700" dirty="0"/>
            <a:t> </a:t>
          </a:r>
          <a:r>
            <a:rPr lang="en-US" sz="1700" dirty="0" err="1"/>
            <a:t>epistemologis</a:t>
          </a:r>
          <a:r>
            <a:rPr lang="en-US" sz="1700" dirty="0"/>
            <a:t> </a:t>
          </a:r>
          <a:r>
            <a:rPr lang="en-US" sz="1700" dirty="0" err="1"/>
            <a:t>Pancasila</a:t>
          </a:r>
          <a:r>
            <a:rPr lang="en-US" sz="1700" dirty="0"/>
            <a:t> </a:t>
          </a:r>
          <a:r>
            <a:rPr lang="en-US" sz="1700" dirty="0" err="1"/>
            <a:t>pada</a:t>
          </a:r>
          <a:r>
            <a:rPr lang="en-US" sz="1700" dirty="0"/>
            <a:t> </a:t>
          </a:r>
          <a:r>
            <a:rPr lang="en-US" sz="1700" dirty="0" err="1"/>
            <a:t>hakikatnya</a:t>
          </a:r>
          <a:r>
            <a:rPr lang="en-US" sz="1700" dirty="0"/>
            <a:t> </a:t>
          </a:r>
          <a:r>
            <a:rPr lang="en-US" sz="1700" dirty="0" err="1"/>
            <a:t>tidak</a:t>
          </a:r>
          <a:r>
            <a:rPr lang="en-US" sz="1700" dirty="0"/>
            <a:t> </a:t>
          </a:r>
          <a:r>
            <a:rPr lang="en-US" sz="1700" dirty="0" err="1"/>
            <a:t>dapat</a:t>
          </a:r>
          <a:r>
            <a:rPr lang="en-US" sz="1700" dirty="0"/>
            <a:t> </a:t>
          </a:r>
          <a:r>
            <a:rPr lang="en-US" sz="1700" dirty="0" err="1"/>
            <a:t>dipisahkan</a:t>
          </a:r>
          <a:r>
            <a:rPr lang="en-US" sz="1700" dirty="0"/>
            <a:t> </a:t>
          </a:r>
          <a:r>
            <a:rPr lang="en-US" sz="1700" dirty="0" err="1"/>
            <a:t>dengan</a:t>
          </a:r>
          <a:r>
            <a:rPr lang="en-US" sz="1700" dirty="0"/>
            <a:t> </a:t>
          </a:r>
          <a:r>
            <a:rPr lang="en-US" sz="1700" dirty="0" err="1"/>
            <a:t>dasar</a:t>
          </a:r>
          <a:r>
            <a:rPr lang="en-US" sz="1700" dirty="0"/>
            <a:t> </a:t>
          </a:r>
          <a:r>
            <a:rPr lang="en-US" sz="1700" dirty="0" err="1"/>
            <a:t>ontologisnya</a:t>
          </a:r>
          <a:r>
            <a:rPr lang="en-US" sz="1700" dirty="0"/>
            <a:t>.  </a:t>
          </a:r>
          <a:r>
            <a:rPr lang="en-US" sz="1700" dirty="0" err="1"/>
            <a:t>Maka</a:t>
          </a:r>
          <a:r>
            <a:rPr lang="en-US" sz="1700" dirty="0"/>
            <a:t>, </a:t>
          </a:r>
          <a:r>
            <a:rPr lang="en-US" sz="1700" dirty="0" err="1"/>
            <a:t>dasar</a:t>
          </a:r>
          <a:r>
            <a:rPr lang="en-US" sz="1700" dirty="0"/>
            <a:t> </a:t>
          </a:r>
          <a:r>
            <a:rPr lang="en-US" sz="1700" dirty="0" err="1"/>
            <a:t>epistemologis</a:t>
          </a:r>
          <a:r>
            <a:rPr lang="en-US" sz="1700" dirty="0"/>
            <a:t> </a:t>
          </a:r>
          <a:r>
            <a:rPr lang="en-US" sz="1700" dirty="0" err="1"/>
            <a:t>Pancasila</a:t>
          </a:r>
          <a:r>
            <a:rPr lang="en-US" sz="1700" dirty="0"/>
            <a:t> </a:t>
          </a:r>
          <a:r>
            <a:rPr lang="en-US" sz="1700" dirty="0" err="1"/>
            <a:t>sangat</a:t>
          </a:r>
          <a:r>
            <a:rPr lang="en-US" sz="1700" dirty="0"/>
            <a:t> </a:t>
          </a:r>
          <a:r>
            <a:rPr lang="en-US" sz="1700" dirty="0" err="1"/>
            <a:t>berkaitan</a:t>
          </a:r>
          <a:r>
            <a:rPr lang="en-US" sz="1700" dirty="0"/>
            <a:t> </a:t>
          </a:r>
          <a:r>
            <a:rPr lang="en-US" sz="1700" dirty="0" err="1"/>
            <a:t>erat</a:t>
          </a:r>
          <a:r>
            <a:rPr lang="en-US" sz="1700" dirty="0"/>
            <a:t> </a:t>
          </a:r>
          <a:r>
            <a:rPr lang="en-US" sz="1700" dirty="0" err="1"/>
            <a:t>dengan</a:t>
          </a:r>
          <a:r>
            <a:rPr lang="en-US" sz="1700" dirty="0"/>
            <a:t> </a:t>
          </a:r>
          <a:r>
            <a:rPr lang="en-US" sz="1700" dirty="0" err="1"/>
            <a:t>konsep</a:t>
          </a:r>
          <a:r>
            <a:rPr lang="en-US" sz="1700" dirty="0"/>
            <a:t> </a:t>
          </a:r>
          <a:r>
            <a:rPr lang="en-US" sz="1700" dirty="0" err="1"/>
            <a:t>dasarnya</a:t>
          </a:r>
          <a:r>
            <a:rPr lang="en-US" sz="1700" dirty="0"/>
            <a:t> </a:t>
          </a:r>
          <a:r>
            <a:rPr lang="en-US" sz="1700" dirty="0" err="1"/>
            <a:t>tentang</a:t>
          </a:r>
          <a:r>
            <a:rPr lang="en-US" sz="1700" dirty="0"/>
            <a:t> </a:t>
          </a:r>
          <a:r>
            <a:rPr lang="en-US" sz="1700" dirty="0" err="1"/>
            <a:t>hakikat</a:t>
          </a:r>
          <a:r>
            <a:rPr lang="en-US" sz="1700" dirty="0"/>
            <a:t> </a:t>
          </a:r>
          <a:r>
            <a:rPr lang="en-US" sz="1700" dirty="0" err="1"/>
            <a:t>manusia</a:t>
          </a:r>
          <a:r>
            <a:rPr lang="en-US" sz="1700" dirty="0"/>
            <a:t>.</a:t>
          </a:r>
          <a:endParaRPr lang="id-ID" sz="1700" dirty="0"/>
        </a:p>
      </dgm:t>
    </dgm:pt>
    <dgm:pt modelId="{00370C43-4140-4A38-977E-B1E48C79A992}" type="parTrans" cxnId="{8306C061-8F63-45C5-B142-9B244CEB62A8}">
      <dgm:prSet/>
      <dgm:spPr/>
      <dgm:t>
        <a:bodyPr/>
        <a:lstStyle/>
        <a:p>
          <a:pPr algn="r"/>
          <a:endParaRPr lang="id-ID" sz="1700"/>
        </a:p>
      </dgm:t>
    </dgm:pt>
    <dgm:pt modelId="{5A9C85CA-9AFE-464C-947B-36D76686D918}" type="sibTrans" cxnId="{8306C061-8F63-45C5-B142-9B244CEB62A8}">
      <dgm:prSet/>
      <dgm:spPr/>
      <dgm:t>
        <a:bodyPr/>
        <a:lstStyle/>
        <a:p>
          <a:pPr algn="r"/>
          <a:endParaRPr lang="id-ID" sz="1700"/>
        </a:p>
      </dgm:t>
    </dgm:pt>
    <dgm:pt modelId="{1C0172B4-24A4-4533-B1BF-7CA0FC897D0B}" type="pres">
      <dgm:prSet presAssocID="{85C2C8C3-05A4-42E4-9B42-077482EF9BB4}" presName="Name0" presStyleCnt="0">
        <dgm:presLayoutVars>
          <dgm:chMax val="7"/>
          <dgm:dir/>
          <dgm:animLvl val="lvl"/>
          <dgm:resizeHandles val="exact"/>
        </dgm:presLayoutVars>
      </dgm:prSet>
      <dgm:spPr/>
    </dgm:pt>
    <dgm:pt modelId="{305BDA96-E2A9-447E-AE64-27A254AF87C9}" type="pres">
      <dgm:prSet presAssocID="{E4D6D489-F497-41FA-9B9E-7CAC7F6BBB83}" presName="circle1" presStyleLbl="node1" presStyleIdx="0" presStyleCnt="4"/>
      <dgm:spPr/>
    </dgm:pt>
    <dgm:pt modelId="{A53096B4-7F5E-44F7-82B0-FB4C49DB23E7}" type="pres">
      <dgm:prSet presAssocID="{E4D6D489-F497-41FA-9B9E-7CAC7F6BBB83}" presName="space" presStyleCnt="0"/>
      <dgm:spPr/>
    </dgm:pt>
    <dgm:pt modelId="{6C661C3F-C482-4FD6-854D-6992035370B6}" type="pres">
      <dgm:prSet presAssocID="{E4D6D489-F497-41FA-9B9E-7CAC7F6BBB83}" presName="rect1" presStyleLbl="alignAcc1" presStyleIdx="0" presStyleCnt="4"/>
      <dgm:spPr/>
    </dgm:pt>
    <dgm:pt modelId="{EFAD048C-838E-49ED-B80F-41BAD6B677AE}" type="pres">
      <dgm:prSet presAssocID="{6D5B209D-520B-42DE-B0F3-ED96EFCAEB86}" presName="vertSpace2" presStyleLbl="node1" presStyleIdx="0" presStyleCnt="4"/>
      <dgm:spPr/>
    </dgm:pt>
    <dgm:pt modelId="{73C34C33-CD3B-4127-AE64-2932EC3F7786}" type="pres">
      <dgm:prSet presAssocID="{6D5B209D-520B-42DE-B0F3-ED96EFCAEB86}" presName="circle2" presStyleLbl="node1" presStyleIdx="1" presStyleCnt="4"/>
      <dgm:spPr/>
    </dgm:pt>
    <dgm:pt modelId="{C4600532-8F65-4C41-8991-E20F400A7A1B}" type="pres">
      <dgm:prSet presAssocID="{6D5B209D-520B-42DE-B0F3-ED96EFCAEB86}" presName="rect2" presStyleLbl="alignAcc1" presStyleIdx="1" presStyleCnt="4"/>
      <dgm:spPr/>
    </dgm:pt>
    <dgm:pt modelId="{05BB027C-0CEE-4D9A-AF8E-D84BECFCDE2E}" type="pres">
      <dgm:prSet presAssocID="{79EB70EE-6031-443F-B134-6D14FE50C8A8}" presName="vertSpace3" presStyleLbl="node1" presStyleIdx="1" presStyleCnt="4"/>
      <dgm:spPr/>
    </dgm:pt>
    <dgm:pt modelId="{3846CA88-A078-4AA9-B7B3-F269F8FBBFB3}" type="pres">
      <dgm:prSet presAssocID="{79EB70EE-6031-443F-B134-6D14FE50C8A8}" presName="circle3" presStyleLbl="node1" presStyleIdx="2" presStyleCnt="4"/>
      <dgm:spPr/>
    </dgm:pt>
    <dgm:pt modelId="{D839FF87-087C-4A33-8E77-BC1F644C0F82}" type="pres">
      <dgm:prSet presAssocID="{79EB70EE-6031-443F-B134-6D14FE50C8A8}" presName="rect3" presStyleLbl="alignAcc1" presStyleIdx="2" presStyleCnt="4"/>
      <dgm:spPr/>
    </dgm:pt>
    <dgm:pt modelId="{DB271E0C-45FF-49E4-B56E-C70447E2B557}" type="pres">
      <dgm:prSet presAssocID="{58E37BE4-625F-4260-AE22-1988DD767D50}" presName="vertSpace4" presStyleLbl="node1" presStyleIdx="2" presStyleCnt="4"/>
      <dgm:spPr/>
    </dgm:pt>
    <dgm:pt modelId="{7BFF02B9-BEC3-48FD-9185-97CF635EDD48}" type="pres">
      <dgm:prSet presAssocID="{58E37BE4-625F-4260-AE22-1988DD767D50}" presName="circle4" presStyleLbl="node1" presStyleIdx="3" presStyleCnt="4"/>
      <dgm:spPr/>
    </dgm:pt>
    <dgm:pt modelId="{F515FCCC-15F0-4E13-B97D-DDC957ED82DF}" type="pres">
      <dgm:prSet presAssocID="{58E37BE4-625F-4260-AE22-1988DD767D50}" presName="rect4" presStyleLbl="alignAcc1" presStyleIdx="3" presStyleCnt="4"/>
      <dgm:spPr/>
    </dgm:pt>
    <dgm:pt modelId="{7225ECDE-46C7-458B-945A-2024D880ABB5}" type="pres">
      <dgm:prSet presAssocID="{E4D6D489-F497-41FA-9B9E-7CAC7F6BBB83}" presName="rect1ParTxNoCh" presStyleLbl="alignAcc1" presStyleIdx="3" presStyleCnt="4">
        <dgm:presLayoutVars>
          <dgm:chMax val="1"/>
          <dgm:bulletEnabled val="1"/>
        </dgm:presLayoutVars>
      </dgm:prSet>
      <dgm:spPr/>
    </dgm:pt>
    <dgm:pt modelId="{19788E0B-55C6-4617-BF5E-D9196FDCB49C}" type="pres">
      <dgm:prSet presAssocID="{6D5B209D-520B-42DE-B0F3-ED96EFCAEB86}" presName="rect2ParTxNoCh" presStyleLbl="alignAcc1" presStyleIdx="3" presStyleCnt="4">
        <dgm:presLayoutVars>
          <dgm:chMax val="1"/>
          <dgm:bulletEnabled val="1"/>
        </dgm:presLayoutVars>
      </dgm:prSet>
      <dgm:spPr/>
    </dgm:pt>
    <dgm:pt modelId="{9CB00058-6BC4-401F-9067-59DCA46EC519}" type="pres">
      <dgm:prSet presAssocID="{79EB70EE-6031-443F-B134-6D14FE50C8A8}" presName="rect3ParTxNoCh" presStyleLbl="alignAcc1" presStyleIdx="3" presStyleCnt="4">
        <dgm:presLayoutVars>
          <dgm:chMax val="1"/>
          <dgm:bulletEnabled val="1"/>
        </dgm:presLayoutVars>
      </dgm:prSet>
      <dgm:spPr/>
    </dgm:pt>
    <dgm:pt modelId="{F38D2070-5FF2-47B6-86C4-02D8228CFD4B}" type="pres">
      <dgm:prSet presAssocID="{58E37BE4-625F-4260-AE22-1988DD767D50}" presName="rect4ParTxNoCh" presStyleLbl="alignAcc1" presStyleIdx="3" presStyleCnt="4">
        <dgm:presLayoutVars>
          <dgm:chMax val="1"/>
          <dgm:bulletEnabled val="1"/>
        </dgm:presLayoutVars>
      </dgm:prSet>
      <dgm:spPr/>
    </dgm:pt>
  </dgm:ptLst>
  <dgm:cxnLst>
    <dgm:cxn modelId="{91CDB510-2030-46D7-8D2E-F99966445381}" type="presOf" srcId="{58E37BE4-625F-4260-AE22-1988DD767D50}" destId="{F38D2070-5FF2-47B6-86C4-02D8228CFD4B}" srcOrd="1" destOrd="0" presId="urn:microsoft.com/office/officeart/2005/8/layout/target3"/>
    <dgm:cxn modelId="{2DB3FD21-628C-4CE5-83CD-63F09EB3F7B5}" type="presOf" srcId="{79EB70EE-6031-443F-B134-6D14FE50C8A8}" destId="{9CB00058-6BC4-401F-9067-59DCA46EC519}" srcOrd="1" destOrd="0" presId="urn:microsoft.com/office/officeart/2005/8/layout/target3"/>
    <dgm:cxn modelId="{0D7EB422-C291-4EFF-9233-8B672B93B615}" type="presOf" srcId="{79EB70EE-6031-443F-B134-6D14FE50C8A8}" destId="{D839FF87-087C-4A33-8E77-BC1F644C0F82}" srcOrd="0" destOrd="0" presId="urn:microsoft.com/office/officeart/2005/8/layout/target3"/>
    <dgm:cxn modelId="{8306C061-8F63-45C5-B142-9B244CEB62A8}" srcId="{85C2C8C3-05A4-42E4-9B42-077482EF9BB4}" destId="{58E37BE4-625F-4260-AE22-1988DD767D50}" srcOrd="3" destOrd="0" parTransId="{00370C43-4140-4A38-977E-B1E48C79A992}" sibTransId="{5A9C85CA-9AFE-464C-947B-36D76686D918}"/>
    <dgm:cxn modelId="{2ED11C63-1F0F-45F6-8D1F-4E72A5684202}" srcId="{85C2C8C3-05A4-42E4-9B42-077482EF9BB4}" destId="{79EB70EE-6031-443F-B134-6D14FE50C8A8}" srcOrd="2" destOrd="0" parTransId="{1DA3E994-FA94-4F0B-8F47-A27A2B9F4BAF}" sibTransId="{9405C713-1A89-4304-97C1-B81AC6C0B6CA}"/>
    <dgm:cxn modelId="{1C82BF51-96B8-455D-BFEF-B430D1368EAF}" type="presOf" srcId="{6D5B209D-520B-42DE-B0F3-ED96EFCAEB86}" destId="{C4600532-8F65-4C41-8991-E20F400A7A1B}" srcOrd="0" destOrd="0" presId="urn:microsoft.com/office/officeart/2005/8/layout/target3"/>
    <dgm:cxn modelId="{D0595D89-070E-403F-AB77-FBD252B0DF32}" srcId="{85C2C8C3-05A4-42E4-9B42-077482EF9BB4}" destId="{6D5B209D-520B-42DE-B0F3-ED96EFCAEB86}" srcOrd="1" destOrd="0" parTransId="{09DC16F4-A517-4E57-A933-73984353FCCC}" sibTransId="{CC5A0EEF-FFB3-4F7A-8E08-DC8CEDF4F481}"/>
    <dgm:cxn modelId="{1940CB90-506C-4325-8B25-7302178DA5D0}" type="presOf" srcId="{E4D6D489-F497-41FA-9B9E-7CAC7F6BBB83}" destId="{6C661C3F-C482-4FD6-854D-6992035370B6}" srcOrd="0" destOrd="0" presId="urn:microsoft.com/office/officeart/2005/8/layout/target3"/>
    <dgm:cxn modelId="{56920E9D-D6E4-409D-A3B3-B3AF32FC6B82}" type="presOf" srcId="{E4D6D489-F497-41FA-9B9E-7CAC7F6BBB83}" destId="{7225ECDE-46C7-458B-945A-2024D880ABB5}" srcOrd="1" destOrd="0" presId="urn:microsoft.com/office/officeart/2005/8/layout/target3"/>
    <dgm:cxn modelId="{939583AD-B462-4A63-B497-59A4958307E3}" srcId="{85C2C8C3-05A4-42E4-9B42-077482EF9BB4}" destId="{E4D6D489-F497-41FA-9B9E-7CAC7F6BBB83}" srcOrd="0" destOrd="0" parTransId="{E12AA7C4-33A7-4909-844F-82764EDB53BC}" sibTransId="{86710331-E6C5-4782-9564-BFCD7EF9389E}"/>
    <dgm:cxn modelId="{D55933B6-CF64-46CA-8E94-3300ADDB4BA3}" type="presOf" srcId="{58E37BE4-625F-4260-AE22-1988DD767D50}" destId="{F515FCCC-15F0-4E13-B97D-DDC957ED82DF}" srcOrd="0" destOrd="0" presId="urn:microsoft.com/office/officeart/2005/8/layout/target3"/>
    <dgm:cxn modelId="{6AD2F7CE-78BE-454C-B2A7-93D952FAE8CD}" type="presOf" srcId="{6D5B209D-520B-42DE-B0F3-ED96EFCAEB86}" destId="{19788E0B-55C6-4617-BF5E-D9196FDCB49C}" srcOrd="1" destOrd="0" presId="urn:microsoft.com/office/officeart/2005/8/layout/target3"/>
    <dgm:cxn modelId="{677FECE5-2641-457E-B03D-FBE4A121693C}" type="presOf" srcId="{85C2C8C3-05A4-42E4-9B42-077482EF9BB4}" destId="{1C0172B4-24A4-4533-B1BF-7CA0FC897D0B}" srcOrd="0" destOrd="0" presId="urn:microsoft.com/office/officeart/2005/8/layout/target3"/>
    <dgm:cxn modelId="{A2875F42-5718-4E2F-A6C8-DB19F8230679}" type="presParOf" srcId="{1C0172B4-24A4-4533-B1BF-7CA0FC897D0B}" destId="{305BDA96-E2A9-447E-AE64-27A254AF87C9}" srcOrd="0" destOrd="0" presId="urn:microsoft.com/office/officeart/2005/8/layout/target3"/>
    <dgm:cxn modelId="{59B45905-46C1-42EE-A255-80CD2361A776}" type="presParOf" srcId="{1C0172B4-24A4-4533-B1BF-7CA0FC897D0B}" destId="{A53096B4-7F5E-44F7-82B0-FB4C49DB23E7}" srcOrd="1" destOrd="0" presId="urn:microsoft.com/office/officeart/2005/8/layout/target3"/>
    <dgm:cxn modelId="{130E6691-CBAD-4DE3-843A-61D3C8B5F09A}" type="presParOf" srcId="{1C0172B4-24A4-4533-B1BF-7CA0FC897D0B}" destId="{6C661C3F-C482-4FD6-854D-6992035370B6}" srcOrd="2" destOrd="0" presId="urn:microsoft.com/office/officeart/2005/8/layout/target3"/>
    <dgm:cxn modelId="{8742DADD-D44F-4E11-817A-77E8DAB43868}" type="presParOf" srcId="{1C0172B4-24A4-4533-B1BF-7CA0FC897D0B}" destId="{EFAD048C-838E-49ED-B80F-41BAD6B677AE}" srcOrd="3" destOrd="0" presId="urn:microsoft.com/office/officeart/2005/8/layout/target3"/>
    <dgm:cxn modelId="{2AD716B8-A17B-4A2C-BA4E-D890CC2574C5}" type="presParOf" srcId="{1C0172B4-24A4-4533-B1BF-7CA0FC897D0B}" destId="{73C34C33-CD3B-4127-AE64-2932EC3F7786}" srcOrd="4" destOrd="0" presId="urn:microsoft.com/office/officeart/2005/8/layout/target3"/>
    <dgm:cxn modelId="{3E63BD83-E434-477E-A6B6-274F6C40EEB2}" type="presParOf" srcId="{1C0172B4-24A4-4533-B1BF-7CA0FC897D0B}" destId="{C4600532-8F65-4C41-8991-E20F400A7A1B}" srcOrd="5" destOrd="0" presId="urn:microsoft.com/office/officeart/2005/8/layout/target3"/>
    <dgm:cxn modelId="{C253A670-93A3-4AB0-B167-6239D209CA8E}" type="presParOf" srcId="{1C0172B4-24A4-4533-B1BF-7CA0FC897D0B}" destId="{05BB027C-0CEE-4D9A-AF8E-D84BECFCDE2E}" srcOrd="6" destOrd="0" presId="urn:microsoft.com/office/officeart/2005/8/layout/target3"/>
    <dgm:cxn modelId="{1DCEFAA6-B8A6-4C66-8641-6E4E2D352F78}" type="presParOf" srcId="{1C0172B4-24A4-4533-B1BF-7CA0FC897D0B}" destId="{3846CA88-A078-4AA9-B7B3-F269F8FBBFB3}" srcOrd="7" destOrd="0" presId="urn:microsoft.com/office/officeart/2005/8/layout/target3"/>
    <dgm:cxn modelId="{3C04C19A-6CD4-44F0-B3C5-C51CD0222599}" type="presParOf" srcId="{1C0172B4-24A4-4533-B1BF-7CA0FC897D0B}" destId="{D839FF87-087C-4A33-8E77-BC1F644C0F82}" srcOrd="8" destOrd="0" presId="urn:microsoft.com/office/officeart/2005/8/layout/target3"/>
    <dgm:cxn modelId="{1F1FC23C-7BF7-4BD9-B9E1-81CCF5D9C111}" type="presParOf" srcId="{1C0172B4-24A4-4533-B1BF-7CA0FC897D0B}" destId="{DB271E0C-45FF-49E4-B56E-C70447E2B557}" srcOrd="9" destOrd="0" presId="urn:microsoft.com/office/officeart/2005/8/layout/target3"/>
    <dgm:cxn modelId="{9E089ABF-CF6A-495E-8C8A-1115EA292DD2}" type="presParOf" srcId="{1C0172B4-24A4-4533-B1BF-7CA0FC897D0B}" destId="{7BFF02B9-BEC3-48FD-9185-97CF635EDD48}" srcOrd="10" destOrd="0" presId="urn:microsoft.com/office/officeart/2005/8/layout/target3"/>
    <dgm:cxn modelId="{4CA0CD0D-693C-4148-BC5A-2379CFE6832A}" type="presParOf" srcId="{1C0172B4-24A4-4533-B1BF-7CA0FC897D0B}" destId="{F515FCCC-15F0-4E13-B97D-DDC957ED82DF}" srcOrd="11" destOrd="0" presId="urn:microsoft.com/office/officeart/2005/8/layout/target3"/>
    <dgm:cxn modelId="{EFAEDB46-6B46-492F-A13E-442C1367B619}" type="presParOf" srcId="{1C0172B4-24A4-4533-B1BF-7CA0FC897D0B}" destId="{7225ECDE-46C7-458B-945A-2024D880ABB5}" srcOrd="12" destOrd="0" presId="urn:microsoft.com/office/officeart/2005/8/layout/target3"/>
    <dgm:cxn modelId="{3B7FDE11-77D6-4444-8C48-613D990996A8}" type="presParOf" srcId="{1C0172B4-24A4-4533-B1BF-7CA0FC897D0B}" destId="{19788E0B-55C6-4617-BF5E-D9196FDCB49C}" srcOrd="13" destOrd="0" presId="urn:microsoft.com/office/officeart/2005/8/layout/target3"/>
    <dgm:cxn modelId="{A1C61273-D583-49B3-9E12-F4F3FB7400D6}" type="presParOf" srcId="{1C0172B4-24A4-4533-B1BF-7CA0FC897D0B}" destId="{9CB00058-6BC4-401F-9067-59DCA46EC519}" srcOrd="14" destOrd="0" presId="urn:microsoft.com/office/officeart/2005/8/layout/target3"/>
    <dgm:cxn modelId="{11CE2A2A-F2C6-4232-BAA6-BD07C740F61D}" type="presParOf" srcId="{1C0172B4-24A4-4533-B1BF-7CA0FC897D0B}" destId="{F38D2070-5FF2-47B6-86C4-02D8228CFD4B}" srcOrd="15"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a:latin typeface="Arial" pitchFamily="34" charset="0"/>
              <a:cs typeface="Arial" pitchFamily="34" charset="0"/>
            </a:rPr>
            <a:t>Sistem Filsafat</a:t>
          </a:r>
          <a:r>
            <a:rPr lang="en-US" sz="2500" b="1" dirty="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0D201450-635E-4B05-8845-92C0A4BB2272}"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16BA92F6-BABD-48E7-B1A4-EF898E3DA387}" type="presOf" srcId="{2E530979-921F-4996-98D8-AFEB5F96B7DE}" destId="{211193E1-5E12-4589-BA5F-3469B2D8B4BF}" srcOrd="0" destOrd="0" presId="urn:microsoft.com/office/officeart/2005/8/layout/vList2"/>
    <dgm:cxn modelId="{21608D21-2B24-4201-B06A-0915C3C02500}"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3000" b="1" dirty="0">
              <a:latin typeface="Arial" pitchFamily="34" charset="0"/>
              <a:cs typeface="Arial" pitchFamily="34" charset="0"/>
            </a:rPr>
            <a:t>Landasan Epistemologis Filsafat Pancasila</a:t>
          </a: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30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30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344586" custLinFactNeighborX="1193" custLinFactNeighborY="12770">
        <dgm:presLayoutVars>
          <dgm:chMax val="0"/>
          <dgm:bulletEnabled val="1"/>
        </dgm:presLayoutVars>
      </dgm:prSet>
      <dgm:spPr/>
    </dgm:pt>
  </dgm:ptLst>
  <dgm:cxnLst>
    <dgm:cxn modelId="{684ED41B-FB74-4DB3-BA4E-70314B496E59}" type="presOf" srcId="{026362B3-D754-4C4B-A502-EB64AEEB7E44}" destId="{09D3F267-E6CD-481D-BCEC-7563BBCA2483}" srcOrd="0" destOrd="0" presId="urn:microsoft.com/office/officeart/2005/8/layout/vList2"/>
    <dgm:cxn modelId="{E118F74F-1E3D-40A8-AAF6-4CCE8BBE8491}"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8AC3E417-6AB7-4D41-AE9A-608B9F63D5CE}"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a:latin typeface="Arial" pitchFamily="34" charset="0"/>
              <a:cs typeface="Arial" pitchFamily="34" charset="0"/>
            </a:rPr>
            <a:t>Sistem Filsafat</a:t>
          </a:r>
          <a:r>
            <a:rPr lang="en-US" sz="2500" b="1" dirty="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2ACB6456-E90F-4C8A-A0D0-C9A085EC0BF8}"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46C7E8D0-3617-4EED-91B7-73A7ABC31A0A}" type="presOf" srcId="{2E530979-921F-4996-98D8-AFEB5F96B7DE}" destId="{211193E1-5E12-4589-BA5F-3469B2D8B4BF}" srcOrd="0" destOrd="0" presId="urn:microsoft.com/office/officeart/2005/8/layout/vList2"/>
    <dgm:cxn modelId="{D7FB91A5-03F7-4CC7-8BE4-55D62BA88FDA}"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B39A46C2-4E31-41F8-90CA-FEB18C69E256}" type="doc">
      <dgm:prSet loTypeId="urn:microsoft.com/office/officeart/2005/8/layout/hierarchy3" loCatId="hierarchy" qsTypeId="urn:microsoft.com/office/officeart/2005/8/quickstyle/simple1" qsCatId="simple" csTypeId="urn:microsoft.com/office/officeart/2005/8/colors/colorful4" csCatId="colorful" phldr="1"/>
      <dgm:spPr/>
      <dgm:t>
        <a:bodyPr/>
        <a:lstStyle/>
        <a:p>
          <a:endParaRPr lang="id-ID"/>
        </a:p>
      </dgm:t>
    </dgm:pt>
    <dgm:pt modelId="{0EFBEBD0-FB7D-4A17-A8D5-5671DAFF06D1}">
      <dgm:prSet custT="1"/>
      <dgm:spPr/>
      <dgm:t>
        <a:bodyPr/>
        <a:lstStyle/>
        <a:p>
          <a:pPr rtl="0"/>
          <a:r>
            <a:rPr lang="en-US" sz="1600" dirty="0" err="1">
              <a:solidFill>
                <a:schemeClr val="tx1"/>
              </a:solidFill>
            </a:rPr>
            <a:t>Sila-sila</a:t>
          </a:r>
          <a:r>
            <a:rPr lang="en-US" sz="1600" dirty="0">
              <a:solidFill>
                <a:schemeClr val="tx1"/>
              </a:solidFill>
            </a:rPr>
            <a:t> </a:t>
          </a:r>
          <a:r>
            <a:rPr lang="en-US" sz="1600" dirty="0" err="1">
              <a:solidFill>
                <a:schemeClr val="tx1"/>
              </a:solidFill>
            </a:rPr>
            <a:t>Pancasila</a:t>
          </a:r>
          <a:r>
            <a:rPr lang="en-US" sz="1600" dirty="0">
              <a:solidFill>
                <a:schemeClr val="tx1"/>
              </a:solidFill>
            </a:rPr>
            <a:t> </a:t>
          </a:r>
          <a:r>
            <a:rPr lang="en-US" sz="1600" dirty="0" err="1">
              <a:solidFill>
                <a:schemeClr val="tx1"/>
              </a:solidFill>
            </a:rPr>
            <a:t>sebagai</a:t>
          </a:r>
          <a:r>
            <a:rPr lang="en-US" sz="1600" dirty="0">
              <a:solidFill>
                <a:schemeClr val="tx1"/>
              </a:solidFill>
            </a:rPr>
            <a:t> </a:t>
          </a:r>
          <a:r>
            <a:rPr lang="en-US" sz="1600" dirty="0" err="1">
              <a:solidFill>
                <a:schemeClr val="tx1"/>
              </a:solidFill>
            </a:rPr>
            <a:t>suatu</a:t>
          </a:r>
          <a:r>
            <a:rPr lang="en-US" sz="1600" dirty="0">
              <a:solidFill>
                <a:schemeClr val="tx1"/>
              </a:solidFill>
            </a:rPr>
            <a:t> </a:t>
          </a:r>
          <a:r>
            <a:rPr lang="en-US" sz="1600" dirty="0" err="1">
              <a:solidFill>
                <a:schemeClr val="tx1"/>
              </a:solidFill>
            </a:rPr>
            <a:t>sistem</a:t>
          </a:r>
          <a:r>
            <a:rPr lang="en-US" sz="1600" dirty="0">
              <a:solidFill>
                <a:schemeClr val="tx1"/>
              </a:solidFill>
            </a:rPr>
            <a:t> </a:t>
          </a:r>
          <a:r>
            <a:rPr lang="en-US" sz="1600" dirty="0" err="1">
              <a:solidFill>
                <a:schemeClr val="tx1"/>
              </a:solidFill>
            </a:rPr>
            <a:t>filsafat</a:t>
          </a:r>
          <a:r>
            <a:rPr lang="en-US" sz="1600" dirty="0">
              <a:solidFill>
                <a:schemeClr val="tx1"/>
              </a:solidFill>
            </a:rPr>
            <a:t> </a:t>
          </a:r>
          <a:r>
            <a:rPr lang="en-US" sz="1600" dirty="0" err="1">
              <a:solidFill>
                <a:schemeClr val="tx1"/>
              </a:solidFill>
            </a:rPr>
            <a:t>memiliki</a:t>
          </a:r>
          <a:r>
            <a:rPr lang="en-US" sz="1600" dirty="0">
              <a:solidFill>
                <a:schemeClr val="tx1"/>
              </a:solidFill>
            </a:rPr>
            <a:t> </a:t>
          </a:r>
          <a:r>
            <a:rPr lang="en-US" sz="1600" dirty="0" err="1">
              <a:solidFill>
                <a:schemeClr val="tx1"/>
              </a:solidFill>
            </a:rPr>
            <a:t>satu</a:t>
          </a:r>
          <a:r>
            <a:rPr lang="en-US" sz="1600" dirty="0">
              <a:solidFill>
                <a:schemeClr val="tx1"/>
              </a:solidFill>
            </a:rPr>
            <a:t> </a:t>
          </a:r>
          <a:r>
            <a:rPr lang="en-US" sz="1600" dirty="0" err="1">
              <a:solidFill>
                <a:schemeClr val="tx1"/>
              </a:solidFill>
            </a:rPr>
            <a:t>kesatuan</a:t>
          </a:r>
          <a:r>
            <a:rPr lang="en-US" sz="1600" dirty="0">
              <a:solidFill>
                <a:schemeClr val="tx1"/>
              </a:solidFill>
            </a:rPr>
            <a:t> </a:t>
          </a:r>
          <a:r>
            <a:rPr lang="en-US" sz="1600" dirty="0" err="1">
              <a:solidFill>
                <a:schemeClr val="tx1"/>
              </a:solidFill>
            </a:rPr>
            <a:t>dasar</a:t>
          </a:r>
          <a:r>
            <a:rPr lang="en-US" sz="1600" dirty="0">
              <a:solidFill>
                <a:schemeClr val="tx1"/>
              </a:solidFill>
            </a:rPr>
            <a:t> </a:t>
          </a:r>
          <a:r>
            <a:rPr lang="en-US" sz="1600" dirty="0" err="1">
              <a:solidFill>
                <a:schemeClr val="tx1"/>
              </a:solidFill>
            </a:rPr>
            <a:t>aksiologis</a:t>
          </a:r>
          <a:r>
            <a:rPr lang="en-US" sz="1600" dirty="0">
              <a:solidFill>
                <a:schemeClr val="tx1"/>
              </a:solidFill>
            </a:rPr>
            <a:t>, </a:t>
          </a:r>
          <a:r>
            <a:rPr lang="en-US" sz="1600" dirty="0" err="1">
              <a:solidFill>
                <a:schemeClr val="tx1"/>
              </a:solidFill>
            </a:rPr>
            <a:t>yaitu</a:t>
          </a:r>
          <a:r>
            <a:rPr lang="en-US" sz="1600" dirty="0">
              <a:solidFill>
                <a:schemeClr val="tx1"/>
              </a:solidFill>
            </a:rPr>
            <a:t> </a:t>
          </a:r>
          <a:r>
            <a:rPr lang="en-US" sz="1600" dirty="0" err="1">
              <a:solidFill>
                <a:schemeClr val="tx1"/>
              </a:solidFill>
            </a:rPr>
            <a:t>nilai-nilai</a:t>
          </a:r>
          <a:r>
            <a:rPr lang="en-US" sz="1600" dirty="0">
              <a:solidFill>
                <a:schemeClr val="tx1"/>
              </a:solidFill>
            </a:rPr>
            <a:t> yang </a:t>
          </a:r>
          <a:r>
            <a:rPr lang="en-US" sz="1600" dirty="0" err="1">
              <a:solidFill>
                <a:schemeClr val="tx1"/>
              </a:solidFill>
            </a:rPr>
            <a:t>terkandung</a:t>
          </a:r>
          <a:r>
            <a:rPr lang="en-US" sz="1600" dirty="0">
              <a:solidFill>
                <a:schemeClr val="tx1"/>
              </a:solidFill>
            </a:rPr>
            <a:t> </a:t>
          </a:r>
          <a:r>
            <a:rPr lang="en-US" sz="1600" dirty="0" err="1">
              <a:solidFill>
                <a:schemeClr val="tx1"/>
              </a:solidFill>
            </a:rPr>
            <a:t>dalam</a:t>
          </a:r>
          <a:r>
            <a:rPr lang="en-US" sz="1600" dirty="0">
              <a:solidFill>
                <a:schemeClr val="tx1"/>
              </a:solidFill>
            </a:rPr>
            <a:t> </a:t>
          </a:r>
          <a:r>
            <a:rPr lang="en-US" sz="1600" dirty="0" err="1">
              <a:solidFill>
                <a:schemeClr val="tx1"/>
              </a:solidFill>
            </a:rPr>
            <a:t>Pancasila</a:t>
          </a:r>
          <a:r>
            <a:rPr lang="en-US" sz="1600" dirty="0">
              <a:solidFill>
                <a:schemeClr val="tx1"/>
              </a:solidFill>
            </a:rPr>
            <a:t> </a:t>
          </a:r>
          <a:r>
            <a:rPr lang="en-US" sz="1600" dirty="0" err="1">
              <a:solidFill>
                <a:schemeClr val="tx1"/>
              </a:solidFill>
            </a:rPr>
            <a:t>pada</a:t>
          </a:r>
          <a:r>
            <a:rPr lang="en-US" sz="1600" dirty="0">
              <a:solidFill>
                <a:schemeClr val="tx1"/>
              </a:solidFill>
            </a:rPr>
            <a:t> </a:t>
          </a:r>
          <a:r>
            <a:rPr lang="en-US" sz="1600" dirty="0" err="1">
              <a:solidFill>
                <a:schemeClr val="tx1"/>
              </a:solidFill>
            </a:rPr>
            <a:t>hakikatnya</a:t>
          </a:r>
          <a:r>
            <a:rPr lang="en-US" sz="1600" dirty="0">
              <a:solidFill>
                <a:schemeClr val="tx1"/>
              </a:solidFill>
            </a:rPr>
            <a:t> </a:t>
          </a:r>
          <a:r>
            <a:rPr lang="en-US" sz="1600" dirty="0" err="1">
              <a:solidFill>
                <a:schemeClr val="tx1"/>
              </a:solidFill>
            </a:rPr>
            <a:t>juga</a:t>
          </a:r>
          <a:r>
            <a:rPr lang="en-US" sz="1600" dirty="0">
              <a:solidFill>
                <a:schemeClr val="tx1"/>
              </a:solidFill>
            </a:rPr>
            <a:t> </a:t>
          </a:r>
          <a:r>
            <a:rPr lang="en-US" sz="1600" dirty="0" err="1">
              <a:solidFill>
                <a:schemeClr val="tx1"/>
              </a:solidFill>
            </a:rPr>
            <a:t>merupakan</a:t>
          </a:r>
          <a:r>
            <a:rPr lang="en-US" sz="1600" dirty="0">
              <a:solidFill>
                <a:schemeClr val="tx1"/>
              </a:solidFill>
            </a:rPr>
            <a:t> </a:t>
          </a:r>
          <a:r>
            <a:rPr lang="en-US" sz="1600" dirty="0" err="1">
              <a:solidFill>
                <a:schemeClr val="tx1"/>
              </a:solidFill>
            </a:rPr>
            <a:t>suatu</a:t>
          </a:r>
          <a:r>
            <a:rPr lang="en-US" sz="1600" dirty="0">
              <a:solidFill>
                <a:schemeClr val="tx1"/>
              </a:solidFill>
            </a:rPr>
            <a:t> </a:t>
          </a:r>
          <a:r>
            <a:rPr lang="en-US" sz="1600" dirty="0" err="1">
              <a:solidFill>
                <a:schemeClr val="tx1"/>
              </a:solidFill>
            </a:rPr>
            <a:t>kesatuan</a:t>
          </a:r>
          <a:r>
            <a:rPr lang="en-US" sz="1600" dirty="0">
              <a:solidFill>
                <a:schemeClr val="tx1"/>
              </a:solidFill>
            </a:rPr>
            <a:t>. </a:t>
          </a:r>
          <a:r>
            <a:rPr lang="en-US" sz="1600" dirty="0" err="1">
              <a:solidFill>
                <a:schemeClr val="tx1"/>
              </a:solidFill>
            </a:rPr>
            <a:t>Aksiologi</a:t>
          </a:r>
          <a:r>
            <a:rPr lang="en-US" sz="1600" dirty="0">
              <a:solidFill>
                <a:schemeClr val="tx1"/>
              </a:solidFill>
            </a:rPr>
            <a:t> </a:t>
          </a:r>
          <a:r>
            <a:rPr lang="en-US" sz="1600" dirty="0" err="1">
              <a:solidFill>
                <a:schemeClr val="tx1"/>
              </a:solidFill>
            </a:rPr>
            <a:t>Pancasila</a:t>
          </a:r>
          <a:r>
            <a:rPr lang="en-US" sz="1600" dirty="0">
              <a:solidFill>
                <a:schemeClr val="tx1"/>
              </a:solidFill>
            </a:rPr>
            <a:t> </a:t>
          </a:r>
          <a:r>
            <a:rPr lang="en-US" sz="1600" dirty="0" err="1">
              <a:solidFill>
                <a:schemeClr val="tx1"/>
              </a:solidFill>
            </a:rPr>
            <a:t>mengandung</a:t>
          </a:r>
          <a:r>
            <a:rPr lang="en-US" sz="1600" dirty="0">
              <a:solidFill>
                <a:schemeClr val="tx1"/>
              </a:solidFill>
            </a:rPr>
            <a:t> </a:t>
          </a:r>
          <a:r>
            <a:rPr lang="en-US" sz="1600" dirty="0" err="1">
              <a:solidFill>
                <a:schemeClr val="tx1"/>
              </a:solidFill>
            </a:rPr>
            <a:t>arti</a:t>
          </a:r>
          <a:r>
            <a:rPr lang="en-US" sz="1600" dirty="0">
              <a:solidFill>
                <a:schemeClr val="tx1"/>
              </a:solidFill>
            </a:rPr>
            <a:t> </a:t>
          </a:r>
          <a:r>
            <a:rPr lang="en-US" sz="1600" dirty="0" err="1">
              <a:solidFill>
                <a:schemeClr val="tx1"/>
              </a:solidFill>
            </a:rPr>
            <a:t>bahwa</a:t>
          </a:r>
          <a:r>
            <a:rPr lang="en-US" sz="1600" dirty="0">
              <a:solidFill>
                <a:schemeClr val="tx1"/>
              </a:solidFill>
            </a:rPr>
            <a:t> </a:t>
          </a:r>
          <a:r>
            <a:rPr lang="en-US" sz="1600" dirty="0" err="1">
              <a:solidFill>
                <a:schemeClr val="tx1"/>
              </a:solidFill>
            </a:rPr>
            <a:t>kita</a:t>
          </a:r>
          <a:r>
            <a:rPr lang="en-US" sz="1600" dirty="0">
              <a:solidFill>
                <a:schemeClr val="tx1"/>
              </a:solidFill>
            </a:rPr>
            <a:t> </a:t>
          </a:r>
          <a:r>
            <a:rPr lang="en-US" sz="1600" dirty="0" err="1">
              <a:solidFill>
                <a:schemeClr val="tx1"/>
              </a:solidFill>
            </a:rPr>
            <a:t>membahas</a:t>
          </a:r>
          <a:r>
            <a:rPr lang="en-US" sz="1600" dirty="0">
              <a:solidFill>
                <a:schemeClr val="tx1"/>
              </a:solidFill>
            </a:rPr>
            <a:t> </a:t>
          </a:r>
          <a:r>
            <a:rPr lang="en-US" sz="1600" dirty="0" err="1">
              <a:solidFill>
                <a:schemeClr val="tx1"/>
              </a:solidFill>
            </a:rPr>
            <a:t>tentang</a:t>
          </a:r>
          <a:r>
            <a:rPr lang="en-US" sz="1600" dirty="0">
              <a:solidFill>
                <a:schemeClr val="tx1"/>
              </a:solidFill>
            </a:rPr>
            <a:t> </a:t>
          </a:r>
          <a:r>
            <a:rPr lang="en-US" sz="1600" dirty="0" err="1">
              <a:solidFill>
                <a:schemeClr val="tx1"/>
              </a:solidFill>
            </a:rPr>
            <a:t>filsafat</a:t>
          </a:r>
          <a:r>
            <a:rPr lang="en-US" sz="1600" dirty="0">
              <a:solidFill>
                <a:schemeClr val="tx1"/>
              </a:solidFill>
            </a:rPr>
            <a:t> </a:t>
          </a:r>
          <a:r>
            <a:rPr lang="en-US" sz="1600" dirty="0" err="1">
              <a:solidFill>
                <a:schemeClr val="tx1"/>
              </a:solidFill>
            </a:rPr>
            <a:t>nilai</a:t>
          </a:r>
          <a:r>
            <a:rPr lang="en-US" sz="1600" dirty="0">
              <a:solidFill>
                <a:schemeClr val="tx1"/>
              </a:solidFill>
            </a:rPr>
            <a:t> </a:t>
          </a:r>
          <a:r>
            <a:rPr lang="en-US" sz="1600" dirty="0" err="1">
              <a:solidFill>
                <a:schemeClr val="tx1"/>
              </a:solidFill>
            </a:rPr>
            <a:t>Pancasila</a:t>
          </a:r>
          <a:r>
            <a:rPr lang="en-US" sz="1600" dirty="0">
              <a:solidFill>
                <a:schemeClr val="tx1"/>
              </a:solidFill>
            </a:rPr>
            <a:t>.</a:t>
          </a:r>
          <a:endParaRPr lang="id-ID" sz="1600" dirty="0">
            <a:solidFill>
              <a:schemeClr val="tx1"/>
            </a:solidFill>
          </a:endParaRPr>
        </a:p>
      </dgm:t>
    </dgm:pt>
    <dgm:pt modelId="{904DCCA6-FA53-4AF9-89E5-72F432DF9D61}" type="parTrans" cxnId="{E89F2995-ED16-466D-940B-E5288BB7484E}">
      <dgm:prSet/>
      <dgm:spPr/>
      <dgm:t>
        <a:bodyPr/>
        <a:lstStyle/>
        <a:p>
          <a:endParaRPr lang="id-ID">
            <a:solidFill>
              <a:schemeClr val="tx1"/>
            </a:solidFill>
          </a:endParaRPr>
        </a:p>
      </dgm:t>
    </dgm:pt>
    <dgm:pt modelId="{FCD52A42-7E19-45EF-A05C-6C28B83C6516}" type="sibTrans" cxnId="{E89F2995-ED16-466D-940B-E5288BB7484E}">
      <dgm:prSet/>
      <dgm:spPr/>
      <dgm:t>
        <a:bodyPr/>
        <a:lstStyle/>
        <a:p>
          <a:endParaRPr lang="id-ID">
            <a:solidFill>
              <a:schemeClr val="tx1"/>
            </a:solidFill>
          </a:endParaRPr>
        </a:p>
      </dgm:t>
    </dgm:pt>
    <dgm:pt modelId="{B9EADA8E-BE5D-4EFC-942F-15C4C4BE0EEB}">
      <dgm:prSet custT="1"/>
      <dgm:spPr/>
      <dgm:t>
        <a:bodyPr/>
        <a:lstStyle/>
        <a:p>
          <a:pPr rtl="0"/>
          <a:r>
            <a:rPr lang="en-US" sz="1800" dirty="0" err="1">
              <a:solidFill>
                <a:schemeClr val="tx1"/>
              </a:solidFill>
            </a:rPr>
            <a:t>Istilah</a:t>
          </a:r>
          <a:r>
            <a:rPr lang="en-US" sz="1800" dirty="0">
              <a:solidFill>
                <a:schemeClr val="tx1"/>
              </a:solidFill>
            </a:rPr>
            <a:t> </a:t>
          </a:r>
          <a:r>
            <a:rPr lang="en-US" sz="1800" dirty="0" err="1">
              <a:solidFill>
                <a:schemeClr val="tx1"/>
              </a:solidFill>
            </a:rPr>
            <a:t>aksiologi</a:t>
          </a:r>
          <a:r>
            <a:rPr lang="en-US" sz="1800" dirty="0">
              <a:solidFill>
                <a:schemeClr val="tx1"/>
              </a:solidFill>
            </a:rPr>
            <a:t> </a:t>
          </a:r>
          <a:r>
            <a:rPr lang="en-US" sz="1800" dirty="0" err="1">
              <a:solidFill>
                <a:schemeClr val="tx1"/>
              </a:solidFill>
            </a:rPr>
            <a:t>berasal</a:t>
          </a:r>
          <a:r>
            <a:rPr lang="en-US" sz="1800" dirty="0">
              <a:solidFill>
                <a:schemeClr val="tx1"/>
              </a:solidFill>
            </a:rPr>
            <a:t> </a:t>
          </a:r>
          <a:r>
            <a:rPr lang="en-US" sz="1800" dirty="0" err="1">
              <a:solidFill>
                <a:schemeClr val="tx1"/>
              </a:solidFill>
            </a:rPr>
            <a:t>dari</a:t>
          </a:r>
          <a:r>
            <a:rPr lang="en-US" sz="1800" dirty="0">
              <a:solidFill>
                <a:schemeClr val="tx1"/>
              </a:solidFill>
            </a:rPr>
            <a:t> </a:t>
          </a:r>
          <a:r>
            <a:rPr lang="en-US" sz="1800" dirty="0" err="1">
              <a:solidFill>
                <a:schemeClr val="tx1"/>
              </a:solidFill>
            </a:rPr>
            <a:t>kata</a:t>
          </a:r>
          <a:r>
            <a:rPr lang="en-US" sz="1800" dirty="0">
              <a:solidFill>
                <a:schemeClr val="tx1"/>
              </a:solidFill>
            </a:rPr>
            <a:t> </a:t>
          </a:r>
          <a:r>
            <a:rPr lang="en-US" sz="1800" dirty="0" err="1">
              <a:solidFill>
                <a:schemeClr val="tx1"/>
              </a:solidFill>
            </a:rPr>
            <a:t>Yunani</a:t>
          </a:r>
          <a:r>
            <a:rPr lang="en-US" sz="1800" dirty="0">
              <a:solidFill>
                <a:schemeClr val="tx1"/>
              </a:solidFill>
            </a:rPr>
            <a:t> </a:t>
          </a:r>
          <a:r>
            <a:rPr lang="en-US" sz="1800" i="1" dirty="0" err="1">
              <a:solidFill>
                <a:schemeClr val="tx1"/>
              </a:solidFill>
            </a:rPr>
            <a:t>axios</a:t>
          </a:r>
          <a:r>
            <a:rPr lang="en-US" sz="1800" i="1" dirty="0">
              <a:solidFill>
                <a:schemeClr val="tx1"/>
              </a:solidFill>
            </a:rPr>
            <a:t> </a:t>
          </a:r>
          <a:r>
            <a:rPr lang="en-US" sz="1800" dirty="0">
              <a:solidFill>
                <a:schemeClr val="tx1"/>
              </a:solidFill>
            </a:rPr>
            <a:t>yang </a:t>
          </a:r>
          <a:r>
            <a:rPr lang="en-US" sz="1800" dirty="0" err="1">
              <a:solidFill>
                <a:schemeClr val="tx1"/>
              </a:solidFill>
            </a:rPr>
            <a:t>artinya</a:t>
          </a:r>
          <a:r>
            <a:rPr lang="en-US" sz="1800" dirty="0">
              <a:solidFill>
                <a:schemeClr val="tx1"/>
              </a:solidFill>
            </a:rPr>
            <a:t> </a:t>
          </a:r>
          <a:r>
            <a:rPr lang="en-US" sz="1800" dirty="0" err="1">
              <a:solidFill>
                <a:schemeClr val="tx1"/>
              </a:solidFill>
            </a:rPr>
            <a:t>nilai</a:t>
          </a:r>
          <a:r>
            <a:rPr lang="en-US" sz="1800" dirty="0">
              <a:solidFill>
                <a:schemeClr val="tx1"/>
              </a:solidFill>
            </a:rPr>
            <a:t>, </a:t>
          </a:r>
          <a:r>
            <a:rPr lang="en-US" sz="1800" dirty="0" err="1">
              <a:solidFill>
                <a:schemeClr val="tx1"/>
              </a:solidFill>
            </a:rPr>
            <a:t>manfaat</a:t>
          </a:r>
          <a:r>
            <a:rPr lang="en-US" sz="1800" dirty="0">
              <a:solidFill>
                <a:schemeClr val="tx1"/>
              </a:solidFill>
            </a:rPr>
            <a:t>, </a:t>
          </a:r>
          <a:r>
            <a:rPr lang="en-US" sz="1800" dirty="0" err="1">
              <a:solidFill>
                <a:schemeClr val="tx1"/>
              </a:solidFill>
            </a:rPr>
            <a:t>dan</a:t>
          </a:r>
          <a:r>
            <a:rPr lang="en-US" sz="1800" dirty="0">
              <a:solidFill>
                <a:schemeClr val="tx1"/>
              </a:solidFill>
            </a:rPr>
            <a:t> </a:t>
          </a:r>
          <a:r>
            <a:rPr lang="en-US" sz="1800" i="1" dirty="0">
              <a:solidFill>
                <a:schemeClr val="tx1"/>
              </a:solidFill>
            </a:rPr>
            <a:t>logos </a:t>
          </a:r>
          <a:r>
            <a:rPr lang="en-US" sz="1800" dirty="0">
              <a:solidFill>
                <a:schemeClr val="tx1"/>
              </a:solidFill>
            </a:rPr>
            <a:t>yang </a:t>
          </a:r>
          <a:r>
            <a:rPr lang="en-US" sz="1800" dirty="0" err="1">
              <a:solidFill>
                <a:schemeClr val="tx1"/>
              </a:solidFill>
            </a:rPr>
            <a:t>artinya</a:t>
          </a:r>
          <a:r>
            <a:rPr lang="en-US" sz="1800" dirty="0">
              <a:solidFill>
                <a:schemeClr val="tx1"/>
              </a:solidFill>
            </a:rPr>
            <a:t> </a:t>
          </a:r>
          <a:r>
            <a:rPr lang="en-US" sz="1800" dirty="0" err="1">
              <a:solidFill>
                <a:schemeClr val="tx1"/>
              </a:solidFill>
            </a:rPr>
            <a:t>pikiran</a:t>
          </a:r>
          <a:r>
            <a:rPr lang="en-US" sz="1800" dirty="0">
              <a:solidFill>
                <a:schemeClr val="tx1"/>
              </a:solidFill>
            </a:rPr>
            <a:t>, </a:t>
          </a:r>
          <a:r>
            <a:rPr lang="en-US" sz="1800" dirty="0" err="1">
              <a:solidFill>
                <a:schemeClr val="tx1"/>
              </a:solidFill>
            </a:rPr>
            <a:t>ilmu</a:t>
          </a:r>
          <a:r>
            <a:rPr lang="en-US" sz="1800" dirty="0">
              <a:solidFill>
                <a:schemeClr val="tx1"/>
              </a:solidFill>
            </a:rPr>
            <a:t> </a:t>
          </a:r>
          <a:r>
            <a:rPr lang="en-US" sz="1800" dirty="0" err="1">
              <a:solidFill>
                <a:schemeClr val="tx1"/>
              </a:solidFill>
            </a:rPr>
            <a:t>atau</a:t>
          </a:r>
          <a:r>
            <a:rPr lang="en-US" sz="1800" dirty="0">
              <a:solidFill>
                <a:schemeClr val="tx1"/>
              </a:solidFill>
            </a:rPr>
            <a:t> </a:t>
          </a:r>
          <a:r>
            <a:rPr lang="en-US" sz="1800" dirty="0" err="1">
              <a:solidFill>
                <a:schemeClr val="tx1"/>
              </a:solidFill>
            </a:rPr>
            <a:t>teori</a:t>
          </a:r>
          <a:r>
            <a:rPr lang="en-US" sz="1800" dirty="0">
              <a:solidFill>
                <a:schemeClr val="tx1"/>
              </a:solidFill>
            </a:rPr>
            <a:t>. </a:t>
          </a:r>
          <a:endParaRPr lang="id-ID" sz="1800" dirty="0">
            <a:solidFill>
              <a:schemeClr val="tx1"/>
            </a:solidFill>
          </a:endParaRPr>
        </a:p>
      </dgm:t>
    </dgm:pt>
    <dgm:pt modelId="{4AD593C5-BDB9-4C18-80C7-886C53B1BF16}" type="parTrans" cxnId="{43374619-3776-43BE-A4C2-33FED0048FB7}">
      <dgm:prSet/>
      <dgm:spPr/>
      <dgm:t>
        <a:bodyPr/>
        <a:lstStyle/>
        <a:p>
          <a:endParaRPr lang="id-ID">
            <a:solidFill>
              <a:schemeClr val="tx1"/>
            </a:solidFill>
          </a:endParaRPr>
        </a:p>
      </dgm:t>
    </dgm:pt>
    <dgm:pt modelId="{79C87A03-89A1-453F-86B6-43BDB924E50B}" type="sibTrans" cxnId="{43374619-3776-43BE-A4C2-33FED0048FB7}">
      <dgm:prSet/>
      <dgm:spPr/>
      <dgm:t>
        <a:bodyPr/>
        <a:lstStyle/>
        <a:p>
          <a:endParaRPr lang="id-ID">
            <a:solidFill>
              <a:schemeClr val="tx1"/>
            </a:solidFill>
          </a:endParaRPr>
        </a:p>
      </dgm:t>
    </dgm:pt>
    <dgm:pt modelId="{9B183013-1048-4349-9D62-81903A300E85}">
      <dgm:prSet custT="1"/>
      <dgm:spPr/>
      <dgm:t>
        <a:bodyPr/>
        <a:lstStyle/>
        <a:p>
          <a:pPr rtl="0"/>
          <a:r>
            <a:rPr lang="en-US" sz="1800" dirty="0" err="1">
              <a:solidFill>
                <a:schemeClr val="tx1"/>
              </a:solidFill>
            </a:rPr>
            <a:t>Aksiologi</a:t>
          </a:r>
          <a:r>
            <a:rPr lang="en-US" sz="1800" dirty="0">
              <a:solidFill>
                <a:schemeClr val="tx1"/>
              </a:solidFill>
            </a:rPr>
            <a:t> </a:t>
          </a:r>
          <a:r>
            <a:rPr lang="en-US" sz="1800" dirty="0" err="1">
              <a:solidFill>
                <a:schemeClr val="tx1"/>
              </a:solidFill>
            </a:rPr>
            <a:t>adalah</a:t>
          </a:r>
          <a:r>
            <a:rPr lang="en-US" sz="1800" dirty="0">
              <a:solidFill>
                <a:schemeClr val="tx1"/>
              </a:solidFill>
            </a:rPr>
            <a:t> </a:t>
          </a:r>
          <a:r>
            <a:rPr lang="en-US" sz="1800" dirty="0" err="1">
              <a:solidFill>
                <a:schemeClr val="tx1"/>
              </a:solidFill>
            </a:rPr>
            <a:t>teori</a:t>
          </a:r>
          <a:r>
            <a:rPr lang="en-US" sz="1800" dirty="0">
              <a:solidFill>
                <a:schemeClr val="tx1"/>
              </a:solidFill>
            </a:rPr>
            <a:t> </a:t>
          </a:r>
          <a:r>
            <a:rPr lang="en-US" sz="1800" dirty="0" err="1">
              <a:solidFill>
                <a:schemeClr val="tx1"/>
              </a:solidFill>
            </a:rPr>
            <a:t>nilai</a:t>
          </a:r>
          <a:r>
            <a:rPr lang="en-US" sz="1800" dirty="0">
              <a:solidFill>
                <a:schemeClr val="tx1"/>
              </a:solidFill>
            </a:rPr>
            <a:t>, </a:t>
          </a:r>
          <a:r>
            <a:rPr lang="en-US" sz="1800" dirty="0" err="1">
              <a:solidFill>
                <a:schemeClr val="tx1"/>
              </a:solidFill>
            </a:rPr>
            <a:t>yaitu</a:t>
          </a:r>
          <a:r>
            <a:rPr lang="en-US" sz="1800" dirty="0">
              <a:solidFill>
                <a:schemeClr val="tx1"/>
              </a:solidFill>
            </a:rPr>
            <a:t> </a:t>
          </a:r>
          <a:r>
            <a:rPr lang="en-US" sz="1800" dirty="0" err="1">
              <a:solidFill>
                <a:schemeClr val="tx1"/>
              </a:solidFill>
            </a:rPr>
            <a:t>sesuatu</a:t>
          </a:r>
          <a:r>
            <a:rPr lang="en-US" sz="1800" dirty="0">
              <a:solidFill>
                <a:schemeClr val="tx1"/>
              </a:solidFill>
            </a:rPr>
            <a:t> yang </a:t>
          </a:r>
          <a:r>
            <a:rPr lang="en-US" sz="1800" dirty="0" err="1">
              <a:solidFill>
                <a:schemeClr val="tx1"/>
              </a:solidFill>
            </a:rPr>
            <a:t>diinginkan</a:t>
          </a:r>
          <a:r>
            <a:rPr lang="en-US" sz="1800" dirty="0">
              <a:solidFill>
                <a:schemeClr val="tx1"/>
              </a:solidFill>
            </a:rPr>
            <a:t>, </a:t>
          </a:r>
          <a:r>
            <a:rPr lang="en-US" sz="1800" dirty="0" err="1">
              <a:solidFill>
                <a:schemeClr val="tx1"/>
              </a:solidFill>
            </a:rPr>
            <a:t>disukai</a:t>
          </a:r>
          <a:r>
            <a:rPr lang="en-US" sz="1800" dirty="0">
              <a:solidFill>
                <a:schemeClr val="tx1"/>
              </a:solidFill>
            </a:rPr>
            <a:t> </a:t>
          </a:r>
          <a:r>
            <a:rPr lang="en-US" sz="1800" dirty="0" err="1">
              <a:solidFill>
                <a:schemeClr val="tx1"/>
              </a:solidFill>
            </a:rPr>
            <a:t>atau</a:t>
          </a:r>
          <a:r>
            <a:rPr lang="en-US" sz="1800" dirty="0">
              <a:solidFill>
                <a:schemeClr val="tx1"/>
              </a:solidFill>
            </a:rPr>
            <a:t> yang </a:t>
          </a:r>
          <a:r>
            <a:rPr lang="en-US" sz="1800" dirty="0" err="1">
              <a:solidFill>
                <a:schemeClr val="tx1"/>
              </a:solidFill>
            </a:rPr>
            <a:t>baik</a:t>
          </a:r>
          <a:r>
            <a:rPr lang="en-US" sz="1800" dirty="0">
              <a:solidFill>
                <a:schemeClr val="tx1"/>
              </a:solidFill>
            </a:rPr>
            <a:t>. </a:t>
          </a:r>
          <a:r>
            <a:rPr lang="en-US" sz="1800" dirty="0" err="1">
              <a:solidFill>
                <a:schemeClr val="tx1"/>
              </a:solidFill>
            </a:rPr>
            <a:t>Bidang</a:t>
          </a:r>
          <a:r>
            <a:rPr lang="en-US" sz="1800" dirty="0">
              <a:solidFill>
                <a:schemeClr val="tx1"/>
              </a:solidFill>
            </a:rPr>
            <a:t> yang </a:t>
          </a:r>
          <a:r>
            <a:rPr lang="en-US" sz="1800" dirty="0" err="1">
              <a:solidFill>
                <a:schemeClr val="tx1"/>
              </a:solidFill>
            </a:rPr>
            <a:t>diselidiki</a:t>
          </a:r>
          <a:r>
            <a:rPr lang="en-US" sz="1800" dirty="0">
              <a:solidFill>
                <a:schemeClr val="tx1"/>
              </a:solidFill>
            </a:rPr>
            <a:t> </a:t>
          </a:r>
          <a:r>
            <a:rPr lang="en-US" sz="1800" dirty="0" err="1">
              <a:solidFill>
                <a:schemeClr val="tx1"/>
              </a:solidFill>
            </a:rPr>
            <a:t>adalah</a:t>
          </a:r>
          <a:r>
            <a:rPr lang="en-US" sz="1800" dirty="0">
              <a:solidFill>
                <a:schemeClr val="tx1"/>
              </a:solidFill>
            </a:rPr>
            <a:t> </a:t>
          </a:r>
          <a:r>
            <a:rPr lang="en-US" sz="1800" dirty="0" err="1">
              <a:solidFill>
                <a:schemeClr val="tx1"/>
              </a:solidFill>
            </a:rPr>
            <a:t>hakikat</a:t>
          </a:r>
          <a:r>
            <a:rPr lang="en-US" sz="1800" dirty="0">
              <a:solidFill>
                <a:schemeClr val="tx1"/>
              </a:solidFill>
            </a:rPr>
            <a:t> </a:t>
          </a:r>
          <a:r>
            <a:rPr lang="en-US" sz="1800" dirty="0" err="1">
              <a:solidFill>
                <a:schemeClr val="tx1"/>
              </a:solidFill>
            </a:rPr>
            <a:t>nilai</a:t>
          </a:r>
          <a:r>
            <a:rPr lang="en-US" sz="1800" dirty="0">
              <a:solidFill>
                <a:schemeClr val="tx1"/>
              </a:solidFill>
            </a:rPr>
            <a:t>, </a:t>
          </a:r>
          <a:r>
            <a:rPr lang="en-US" sz="1800" dirty="0" err="1">
              <a:solidFill>
                <a:schemeClr val="tx1"/>
              </a:solidFill>
            </a:rPr>
            <a:t>kriteria</a:t>
          </a:r>
          <a:r>
            <a:rPr lang="en-US" sz="1800" dirty="0">
              <a:solidFill>
                <a:schemeClr val="tx1"/>
              </a:solidFill>
            </a:rPr>
            <a:t> </a:t>
          </a:r>
          <a:r>
            <a:rPr lang="en-US" sz="1800" dirty="0" err="1">
              <a:solidFill>
                <a:schemeClr val="tx1"/>
              </a:solidFill>
            </a:rPr>
            <a:t>nilai</a:t>
          </a:r>
          <a:r>
            <a:rPr lang="en-US" sz="1800" dirty="0">
              <a:solidFill>
                <a:schemeClr val="tx1"/>
              </a:solidFill>
            </a:rPr>
            <a:t>, </a:t>
          </a:r>
          <a:r>
            <a:rPr lang="en-US" sz="1800" dirty="0" err="1">
              <a:solidFill>
                <a:schemeClr val="tx1"/>
              </a:solidFill>
            </a:rPr>
            <a:t>dan</a:t>
          </a:r>
          <a:r>
            <a:rPr lang="en-US" sz="1800" dirty="0">
              <a:solidFill>
                <a:schemeClr val="tx1"/>
              </a:solidFill>
            </a:rPr>
            <a:t> </a:t>
          </a:r>
          <a:r>
            <a:rPr lang="en-US" sz="1800" dirty="0" err="1">
              <a:solidFill>
                <a:schemeClr val="tx1"/>
              </a:solidFill>
            </a:rPr>
            <a:t>kedudukan</a:t>
          </a:r>
          <a:r>
            <a:rPr lang="en-US" sz="1800" dirty="0">
              <a:solidFill>
                <a:schemeClr val="tx1"/>
              </a:solidFill>
            </a:rPr>
            <a:t> </a:t>
          </a:r>
          <a:r>
            <a:rPr lang="en-US" sz="1800" dirty="0" err="1">
              <a:solidFill>
                <a:schemeClr val="tx1"/>
              </a:solidFill>
            </a:rPr>
            <a:t>metafisika</a:t>
          </a:r>
          <a:r>
            <a:rPr lang="en-US" sz="1800" dirty="0">
              <a:solidFill>
                <a:schemeClr val="tx1"/>
              </a:solidFill>
            </a:rPr>
            <a:t> </a:t>
          </a:r>
          <a:r>
            <a:rPr lang="en-US" sz="1800" dirty="0" err="1">
              <a:solidFill>
                <a:schemeClr val="tx1"/>
              </a:solidFill>
            </a:rPr>
            <a:t>suatu</a:t>
          </a:r>
          <a:r>
            <a:rPr lang="en-US" sz="1800" dirty="0">
              <a:solidFill>
                <a:schemeClr val="tx1"/>
              </a:solidFill>
            </a:rPr>
            <a:t> </a:t>
          </a:r>
          <a:r>
            <a:rPr lang="en-US" sz="1800" dirty="0" err="1">
              <a:solidFill>
                <a:schemeClr val="tx1"/>
              </a:solidFill>
            </a:rPr>
            <a:t>nilai</a:t>
          </a:r>
          <a:r>
            <a:rPr lang="en-US" sz="1800" dirty="0">
              <a:solidFill>
                <a:schemeClr val="tx1"/>
              </a:solidFill>
            </a:rPr>
            <a:t>.</a:t>
          </a:r>
          <a:endParaRPr lang="id-ID" sz="1800" dirty="0">
            <a:solidFill>
              <a:schemeClr val="tx1"/>
            </a:solidFill>
          </a:endParaRPr>
        </a:p>
      </dgm:t>
    </dgm:pt>
    <dgm:pt modelId="{17FD2449-EA3A-428C-92F5-B217E6670C4E}" type="parTrans" cxnId="{0D78288A-B601-4EB6-8945-33DF7F1677AC}">
      <dgm:prSet/>
      <dgm:spPr/>
      <dgm:t>
        <a:bodyPr/>
        <a:lstStyle/>
        <a:p>
          <a:endParaRPr lang="id-ID">
            <a:solidFill>
              <a:schemeClr val="tx1"/>
            </a:solidFill>
          </a:endParaRPr>
        </a:p>
      </dgm:t>
    </dgm:pt>
    <dgm:pt modelId="{3F00925C-7BE2-469B-98F9-DF9442E309EE}" type="sibTrans" cxnId="{0D78288A-B601-4EB6-8945-33DF7F1677AC}">
      <dgm:prSet/>
      <dgm:spPr/>
      <dgm:t>
        <a:bodyPr/>
        <a:lstStyle/>
        <a:p>
          <a:endParaRPr lang="id-ID">
            <a:solidFill>
              <a:schemeClr val="tx1"/>
            </a:solidFill>
          </a:endParaRPr>
        </a:p>
      </dgm:t>
    </dgm:pt>
    <dgm:pt modelId="{D979E3C1-C107-4508-9657-0A524CC4BAFF}">
      <dgm:prSet/>
      <dgm:spPr/>
      <dgm:t>
        <a:bodyPr/>
        <a:lstStyle/>
        <a:p>
          <a:pPr rtl="0"/>
          <a:r>
            <a:rPr lang="en-US" dirty="0" err="1">
              <a:solidFill>
                <a:schemeClr val="tx1"/>
              </a:solidFill>
            </a:rPr>
            <a:t>Nilai</a:t>
          </a:r>
          <a:r>
            <a:rPr lang="en-US" dirty="0">
              <a:solidFill>
                <a:schemeClr val="tx1"/>
              </a:solidFill>
            </a:rPr>
            <a:t> (</a:t>
          </a:r>
          <a:r>
            <a:rPr lang="en-US" i="1" dirty="0">
              <a:solidFill>
                <a:schemeClr val="tx1"/>
              </a:solidFill>
            </a:rPr>
            <a:t>value </a:t>
          </a:r>
          <a:r>
            <a:rPr lang="en-US" dirty="0" err="1">
              <a:solidFill>
                <a:schemeClr val="tx1"/>
              </a:solidFill>
            </a:rPr>
            <a:t>dalam</a:t>
          </a:r>
          <a:r>
            <a:rPr lang="en-US" dirty="0">
              <a:solidFill>
                <a:schemeClr val="tx1"/>
              </a:solidFill>
            </a:rPr>
            <a:t> </a:t>
          </a:r>
          <a:r>
            <a:rPr lang="en-US" dirty="0" err="1">
              <a:solidFill>
                <a:schemeClr val="tx1"/>
              </a:solidFill>
            </a:rPr>
            <a:t>Inggris</a:t>
          </a:r>
          <a:r>
            <a:rPr lang="en-US" i="1" dirty="0">
              <a:solidFill>
                <a:schemeClr val="tx1"/>
              </a:solidFill>
            </a:rPr>
            <a:t>) </a:t>
          </a:r>
          <a:r>
            <a:rPr lang="en-US" dirty="0" err="1">
              <a:solidFill>
                <a:schemeClr val="tx1"/>
              </a:solidFill>
            </a:rPr>
            <a:t>berasal</a:t>
          </a:r>
          <a:r>
            <a:rPr lang="en-US" dirty="0">
              <a:solidFill>
                <a:schemeClr val="tx1"/>
              </a:solidFill>
            </a:rPr>
            <a:t> </a:t>
          </a:r>
          <a:r>
            <a:rPr lang="en-US" dirty="0" err="1">
              <a:solidFill>
                <a:schemeClr val="tx1"/>
              </a:solidFill>
            </a:rPr>
            <a:t>dari</a:t>
          </a:r>
          <a:r>
            <a:rPr lang="en-US" dirty="0">
              <a:solidFill>
                <a:schemeClr val="tx1"/>
              </a:solidFill>
            </a:rPr>
            <a:t> </a:t>
          </a:r>
          <a:r>
            <a:rPr lang="en-US" dirty="0" err="1">
              <a:solidFill>
                <a:schemeClr val="tx1"/>
              </a:solidFill>
            </a:rPr>
            <a:t>kata</a:t>
          </a:r>
          <a:r>
            <a:rPr lang="en-US" dirty="0">
              <a:solidFill>
                <a:schemeClr val="tx1"/>
              </a:solidFill>
            </a:rPr>
            <a:t> Latin  </a:t>
          </a:r>
          <a:r>
            <a:rPr lang="en-US" i="1" dirty="0" err="1">
              <a:solidFill>
                <a:schemeClr val="tx1"/>
              </a:solidFill>
            </a:rPr>
            <a:t>valere</a:t>
          </a:r>
          <a:r>
            <a:rPr lang="en-US" i="1" dirty="0">
              <a:solidFill>
                <a:schemeClr val="tx1"/>
              </a:solidFill>
            </a:rPr>
            <a:t> </a:t>
          </a:r>
          <a:r>
            <a:rPr lang="en-US" dirty="0">
              <a:solidFill>
                <a:schemeClr val="tx1"/>
              </a:solidFill>
            </a:rPr>
            <a:t>yang </a:t>
          </a:r>
          <a:r>
            <a:rPr lang="en-US" dirty="0" err="1">
              <a:solidFill>
                <a:schemeClr val="tx1"/>
              </a:solidFill>
            </a:rPr>
            <a:t>artinya</a:t>
          </a:r>
          <a:r>
            <a:rPr lang="en-US" dirty="0">
              <a:solidFill>
                <a:schemeClr val="tx1"/>
              </a:solidFill>
            </a:rPr>
            <a:t> </a:t>
          </a:r>
          <a:r>
            <a:rPr lang="en-US" dirty="0" err="1">
              <a:solidFill>
                <a:schemeClr val="tx1"/>
              </a:solidFill>
            </a:rPr>
            <a:t>kuat</a:t>
          </a:r>
          <a:r>
            <a:rPr lang="en-US" dirty="0">
              <a:solidFill>
                <a:schemeClr val="tx1"/>
              </a:solidFill>
            </a:rPr>
            <a:t>, </a:t>
          </a:r>
          <a:r>
            <a:rPr lang="en-US" dirty="0" err="1">
              <a:solidFill>
                <a:schemeClr val="tx1"/>
              </a:solidFill>
            </a:rPr>
            <a:t>baik</a:t>
          </a:r>
          <a:r>
            <a:rPr lang="en-US" dirty="0">
              <a:solidFill>
                <a:schemeClr val="tx1"/>
              </a:solidFill>
            </a:rPr>
            <a:t>, </a:t>
          </a:r>
          <a:r>
            <a:rPr lang="en-US" dirty="0" err="1">
              <a:solidFill>
                <a:schemeClr val="tx1"/>
              </a:solidFill>
            </a:rPr>
            <a:t>berharga</a:t>
          </a:r>
          <a:r>
            <a:rPr lang="en-US" dirty="0">
              <a:solidFill>
                <a:schemeClr val="tx1"/>
              </a:solidFill>
            </a:rPr>
            <a:t>. </a:t>
          </a:r>
          <a:r>
            <a:rPr lang="en-US" dirty="0" err="1">
              <a:solidFill>
                <a:schemeClr val="tx1"/>
              </a:solidFill>
            </a:rPr>
            <a:t>Dalam</a:t>
          </a:r>
          <a:r>
            <a:rPr lang="en-US" dirty="0">
              <a:solidFill>
                <a:schemeClr val="tx1"/>
              </a:solidFill>
            </a:rPr>
            <a:t> </a:t>
          </a:r>
          <a:r>
            <a:rPr lang="en-US" dirty="0" err="1">
              <a:solidFill>
                <a:schemeClr val="tx1"/>
              </a:solidFill>
            </a:rPr>
            <a:t>kajian</a:t>
          </a:r>
          <a:r>
            <a:rPr lang="en-US" dirty="0">
              <a:solidFill>
                <a:schemeClr val="tx1"/>
              </a:solidFill>
            </a:rPr>
            <a:t> </a:t>
          </a:r>
          <a:r>
            <a:rPr lang="en-US" dirty="0" err="1">
              <a:solidFill>
                <a:schemeClr val="tx1"/>
              </a:solidFill>
            </a:rPr>
            <a:t>filsafat</a:t>
          </a:r>
          <a:r>
            <a:rPr lang="en-US" dirty="0">
              <a:solidFill>
                <a:schemeClr val="tx1"/>
              </a:solidFill>
            </a:rPr>
            <a:t> </a:t>
          </a:r>
          <a:r>
            <a:rPr lang="en-US" dirty="0" err="1">
              <a:solidFill>
                <a:schemeClr val="tx1"/>
              </a:solidFill>
            </a:rPr>
            <a:t>merujuk</a:t>
          </a:r>
          <a:r>
            <a:rPr lang="en-US" dirty="0">
              <a:solidFill>
                <a:schemeClr val="tx1"/>
              </a:solidFill>
            </a:rPr>
            <a:t> </a:t>
          </a:r>
          <a:r>
            <a:rPr lang="en-US" dirty="0" err="1">
              <a:solidFill>
                <a:schemeClr val="tx1"/>
              </a:solidFill>
            </a:rPr>
            <a:t>pada</a:t>
          </a:r>
          <a:r>
            <a:rPr lang="en-US" dirty="0">
              <a:solidFill>
                <a:schemeClr val="tx1"/>
              </a:solidFill>
            </a:rPr>
            <a:t> </a:t>
          </a:r>
          <a:r>
            <a:rPr lang="en-US" dirty="0" err="1">
              <a:solidFill>
                <a:schemeClr val="tx1"/>
              </a:solidFill>
            </a:rPr>
            <a:t>sesuatu</a:t>
          </a:r>
          <a:r>
            <a:rPr lang="en-US" dirty="0">
              <a:solidFill>
                <a:schemeClr val="tx1"/>
              </a:solidFill>
            </a:rPr>
            <a:t> yang </a:t>
          </a:r>
          <a:r>
            <a:rPr lang="en-US" dirty="0" err="1">
              <a:solidFill>
                <a:schemeClr val="tx1"/>
              </a:solidFill>
            </a:rPr>
            <a:t>sifatnya</a:t>
          </a:r>
          <a:r>
            <a:rPr lang="en-US" dirty="0">
              <a:solidFill>
                <a:schemeClr val="tx1"/>
              </a:solidFill>
            </a:rPr>
            <a:t> </a:t>
          </a:r>
          <a:r>
            <a:rPr lang="en-US" dirty="0" err="1">
              <a:solidFill>
                <a:schemeClr val="tx1"/>
              </a:solidFill>
            </a:rPr>
            <a:t>abstrak</a:t>
          </a:r>
          <a:r>
            <a:rPr lang="en-US" dirty="0">
              <a:solidFill>
                <a:schemeClr val="tx1"/>
              </a:solidFill>
            </a:rPr>
            <a:t> yang </a:t>
          </a:r>
          <a:r>
            <a:rPr lang="en-US" dirty="0" err="1">
              <a:solidFill>
                <a:schemeClr val="tx1"/>
              </a:solidFill>
            </a:rPr>
            <a:t>dapat</a:t>
          </a:r>
          <a:r>
            <a:rPr lang="en-US" dirty="0">
              <a:solidFill>
                <a:schemeClr val="tx1"/>
              </a:solidFill>
            </a:rPr>
            <a:t> </a:t>
          </a:r>
          <a:r>
            <a:rPr lang="en-US" dirty="0" err="1">
              <a:solidFill>
                <a:schemeClr val="tx1"/>
              </a:solidFill>
            </a:rPr>
            <a:t>diartikan</a:t>
          </a:r>
          <a:r>
            <a:rPr lang="en-US" dirty="0">
              <a:solidFill>
                <a:schemeClr val="tx1"/>
              </a:solidFill>
            </a:rPr>
            <a:t> </a:t>
          </a:r>
          <a:r>
            <a:rPr lang="en-US" dirty="0" err="1">
              <a:solidFill>
                <a:schemeClr val="tx1"/>
              </a:solidFill>
            </a:rPr>
            <a:t>sebagai</a:t>
          </a:r>
          <a:r>
            <a:rPr lang="en-US" dirty="0">
              <a:solidFill>
                <a:schemeClr val="tx1"/>
              </a:solidFill>
            </a:rPr>
            <a:t> “</a:t>
          </a:r>
          <a:r>
            <a:rPr lang="en-US" dirty="0" err="1">
              <a:solidFill>
                <a:schemeClr val="tx1"/>
              </a:solidFill>
            </a:rPr>
            <a:t>keberhargaan</a:t>
          </a:r>
          <a:r>
            <a:rPr lang="en-US" dirty="0">
              <a:solidFill>
                <a:schemeClr val="tx1"/>
              </a:solidFill>
            </a:rPr>
            <a:t>” (</a:t>
          </a:r>
          <a:r>
            <a:rPr lang="en-US" i="1" dirty="0">
              <a:solidFill>
                <a:schemeClr val="tx1"/>
              </a:solidFill>
            </a:rPr>
            <a:t>worth</a:t>
          </a:r>
          <a:r>
            <a:rPr lang="en-US" dirty="0">
              <a:solidFill>
                <a:schemeClr val="tx1"/>
              </a:solidFill>
            </a:rPr>
            <a:t>) </a:t>
          </a:r>
          <a:r>
            <a:rPr lang="en-US" dirty="0" err="1">
              <a:solidFill>
                <a:schemeClr val="tx1"/>
              </a:solidFill>
            </a:rPr>
            <a:t>atau</a:t>
          </a:r>
          <a:r>
            <a:rPr lang="en-US" dirty="0">
              <a:solidFill>
                <a:schemeClr val="tx1"/>
              </a:solidFill>
            </a:rPr>
            <a:t> “</a:t>
          </a:r>
          <a:r>
            <a:rPr lang="en-US" dirty="0" err="1">
              <a:solidFill>
                <a:schemeClr val="tx1"/>
              </a:solidFill>
            </a:rPr>
            <a:t>kebaikan</a:t>
          </a:r>
          <a:r>
            <a:rPr lang="en-US" dirty="0">
              <a:solidFill>
                <a:schemeClr val="tx1"/>
              </a:solidFill>
            </a:rPr>
            <a:t>” (</a:t>
          </a:r>
          <a:r>
            <a:rPr lang="en-US" i="1" dirty="0">
              <a:solidFill>
                <a:schemeClr val="tx1"/>
              </a:solidFill>
            </a:rPr>
            <a:t>goodness</a:t>
          </a:r>
          <a:r>
            <a:rPr lang="en-US" dirty="0">
              <a:solidFill>
                <a:schemeClr val="tx1"/>
              </a:solidFill>
            </a:rPr>
            <a:t>). </a:t>
          </a:r>
          <a:r>
            <a:rPr lang="en-US" dirty="0" err="1">
              <a:solidFill>
                <a:schemeClr val="tx1"/>
              </a:solidFill>
            </a:rPr>
            <a:t>Nilai</a:t>
          </a:r>
          <a:r>
            <a:rPr lang="en-US" dirty="0">
              <a:solidFill>
                <a:schemeClr val="tx1"/>
              </a:solidFill>
            </a:rPr>
            <a:t> </a:t>
          </a:r>
          <a:r>
            <a:rPr lang="en-US" dirty="0" err="1">
              <a:solidFill>
                <a:schemeClr val="tx1"/>
              </a:solidFill>
            </a:rPr>
            <a:t>itu</a:t>
          </a:r>
          <a:r>
            <a:rPr lang="en-US" dirty="0">
              <a:solidFill>
                <a:schemeClr val="tx1"/>
              </a:solidFill>
            </a:rPr>
            <a:t> </a:t>
          </a:r>
          <a:r>
            <a:rPr lang="en-US" dirty="0" err="1">
              <a:solidFill>
                <a:schemeClr val="tx1"/>
              </a:solidFill>
            </a:rPr>
            <a:t>sesuatu</a:t>
          </a:r>
          <a:r>
            <a:rPr lang="en-US" dirty="0">
              <a:solidFill>
                <a:schemeClr val="tx1"/>
              </a:solidFill>
            </a:rPr>
            <a:t> yang </a:t>
          </a:r>
          <a:r>
            <a:rPr lang="en-US" dirty="0" err="1">
              <a:solidFill>
                <a:schemeClr val="tx1"/>
              </a:solidFill>
            </a:rPr>
            <a:t>berguna</a:t>
          </a:r>
          <a:r>
            <a:rPr lang="en-US" dirty="0">
              <a:solidFill>
                <a:schemeClr val="tx1"/>
              </a:solidFill>
            </a:rPr>
            <a:t>. </a:t>
          </a:r>
          <a:r>
            <a:rPr lang="en-US" dirty="0" err="1">
              <a:solidFill>
                <a:schemeClr val="tx1"/>
              </a:solidFill>
            </a:rPr>
            <a:t>Nilai</a:t>
          </a:r>
          <a:r>
            <a:rPr lang="en-US" dirty="0">
              <a:solidFill>
                <a:schemeClr val="tx1"/>
              </a:solidFill>
            </a:rPr>
            <a:t> </a:t>
          </a:r>
          <a:r>
            <a:rPr lang="en-US" dirty="0" err="1">
              <a:solidFill>
                <a:schemeClr val="tx1"/>
              </a:solidFill>
            </a:rPr>
            <a:t>juga</a:t>
          </a:r>
          <a:r>
            <a:rPr lang="en-US" dirty="0">
              <a:solidFill>
                <a:schemeClr val="tx1"/>
              </a:solidFill>
            </a:rPr>
            <a:t> </a:t>
          </a:r>
          <a:r>
            <a:rPr lang="en-US" dirty="0" err="1">
              <a:solidFill>
                <a:schemeClr val="tx1"/>
              </a:solidFill>
            </a:rPr>
            <a:t>mengandung</a:t>
          </a:r>
          <a:r>
            <a:rPr lang="en-US" dirty="0">
              <a:solidFill>
                <a:schemeClr val="tx1"/>
              </a:solidFill>
            </a:rPr>
            <a:t> </a:t>
          </a:r>
          <a:r>
            <a:rPr lang="en-US" dirty="0" err="1">
              <a:solidFill>
                <a:schemeClr val="tx1"/>
              </a:solidFill>
            </a:rPr>
            <a:t>harapan</a:t>
          </a:r>
          <a:r>
            <a:rPr lang="en-US" dirty="0">
              <a:solidFill>
                <a:schemeClr val="tx1"/>
              </a:solidFill>
            </a:rPr>
            <a:t> </a:t>
          </a:r>
          <a:r>
            <a:rPr lang="en-US" dirty="0" err="1">
              <a:solidFill>
                <a:schemeClr val="tx1"/>
              </a:solidFill>
            </a:rPr>
            <a:t>akan</a:t>
          </a:r>
          <a:r>
            <a:rPr lang="en-US" dirty="0">
              <a:solidFill>
                <a:schemeClr val="tx1"/>
              </a:solidFill>
            </a:rPr>
            <a:t> </a:t>
          </a:r>
          <a:r>
            <a:rPr lang="en-US" dirty="0" err="1">
              <a:solidFill>
                <a:schemeClr val="tx1"/>
              </a:solidFill>
            </a:rPr>
            <a:t>sesuatu</a:t>
          </a:r>
          <a:r>
            <a:rPr lang="en-US" dirty="0">
              <a:solidFill>
                <a:schemeClr val="tx1"/>
              </a:solidFill>
            </a:rPr>
            <a:t> yang </a:t>
          </a:r>
          <a:r>
            <a:rPr lang="en-US" dirty="0" err="1">
              <a:solidFill>
                <a:schemeClr val="tx1"/>
              </a:solidFill>
            </a:rPr>
            <a:t>diinginkan</a:t>
          </a:r>
          <a:r>
            <a:rPr lang="en-US" dirty="0">
              <a:solidFill>
                <a:schemeClr val="tx1"/>
              </a:solidFill>
            </a:rPr>
            <a:t>.</a:t>
          </a:r>
          <a:endParaRPr lang="id-ID" dirty="0">
            <a:solidFill>
              <a:schemeClr val="tx1"/>
            </a:solidFill>
          </a:endParaRPr>
        </a:p>
      </dgm:t>
    </dgm:pt>
    <dgm:pt modelId="{D759AE41-7948-4154-BC0B-62DDEBEA5BEF}" type="parTrans" cxnId="{312838D1-F65D-4421-92A9-DB2B9DD19350}">
      <dgm:prSet/>
      <dgm:spPr/>
      <dgm:t>
        <a:bodyPr/>
        <a:lstStyle/>
        <a:p>
          <a:endParaRPr lang="id-ID">
            <a:solidFill>
              <a:schemeClr val="tx1"/>
            </a:solidFill>
          </a:endParaRPr>
        </a:p>
      </dgm:t>
    </dgm:pt>
    <dgm:pt modelId="{E5F45D73-B58B-4650-9210-2533AE5AE529}" type="sibTrans" cxnId="{312838D1-F65D-4421-92A9-DB2B9DD19350}">
      <dgm:prSet/>
      <dgm:spPr/>
      <dgm:t>
        <a:bodyPr/>
        <a:lstStyle/>
        <a:p>
          <a:endParaRPr lang="id-ID">
            <a:solidFill>
              <a:schemeClr val="tx1"/>
            </a:solidFill>
          </a:endParaRPr>
        </a:p>
      </dgm:t>
    </dgm:pt>
    <dgm:pt modelId="{487FCABC-0196-4905-8753-E2DBDE50268C}">
      <dgm:prSet custT="1"/>
      <dgm:spPr/>
      <dgm:t>
        <a:bodyPr/>
        <a:lstStyle/>
        <a:p>
          <a:pPr rtl="0"/>
          <a:r>
            <a:rPr lang="en-US" sz="1800" dirty="0" err="1">
              <a:solidFill>
                <a:schemeClr val="tx1"/>
              </a:solidFill>
            </a:rPr>
            <a:t>Nilai</a:t>
          </a:r>
          <a:r>
            <a:rPr lang="en-US" sz="1800" dirty="0">
              <a:solidFill>
                <a:schemeClr val="tx1"/>
              </a:solidFill>
            </a:rPr>
            <a:t> </a:t>
          </a:r>
          <a:r>
            <a:rPr lang="en-US" sz="1800" dirty="0" err="1">
              <a:solidFill>
                <a:schemeClr val="tx1"/>
              </a:solidFill>
            </a:rPr>
            <a:t>adalah</a:t>
          </a:r>
          <a:r>
            <a:rPr lang="en-US" sz="1800" dirty="0">
              <a:solidFill>
                <a:schemeClr val="tx1"/>
              </a:solidFill>
            </a:rPr>
            <a:t> </a:t>
          </a:r>
          <a:r>
            <a:rPr lang="en-US" sz="1800" dirty="0" err="1">
              <a:solidFill>
                <a:schemeClr val="tx1"/>
              </a:solidFill>
            </a:rPr>
            <a:t>suatu</a:t>
          </a:r>
          <a:r>
            <a:rPr lang="en-US" sz="1800" dirty="0">
              <a:solidFill>
                <a:schemeClr val="tx1"/>
              </a:solidFill>
            </a:rPr>
            <a:t> </a:t>
          </a:r>
          <a:r>
            <a:rPr lang="en-US" sz="1800" dirty="0" err="1">
              <a:solidFill>
                <a:schemeClr val="tx1"/>
              </a:solidFill>
            </a:rPr>
            <a:t>kemampuan</a:t>
          </a:r>
          <a:r>
            <a:rPr lang="en-US" sz="1800" dirty="0">
              <a:solidFill>
                <a:schemeClr val="tx1"/>
              </a:solidFill>
            </a:rPr>
            <a:t> yang </a:t>
          </a:r>
          <a:r>
            <a:rPr lang="en-US" sz="1800" dirty="0" err="1">
              <a:solidFill>
                <a:schemeClr val="tx1"/>
              </a:solidFill>
            </a:rPr>
            <a:t>dipercayai</a:t>
          </a:r>
          <a:r>
            <a:rPr lang="en-US" sz="1800" dirty="0">
              <a:solidFill>
                <a:schemeClr val="tx1"/>
              </a:solidFill>
            </a:rPr>
            <a:t> yang </a:t>
          </a:r>
          <a:r>
            <a:rPr lang="en-US" sz="1800" dirty="0" err="1">
              <a:solidFill>
                <a:schemeClr val="tx1"/>
              </a:solidFill>
            </a:rPr>
            <a:t>ada</a:t>
          </a:r>
          <a:r>
            <a:rPr lang="en-US" sz="1800" dirty="0">
              <a:solidFill>
                <a:schemeClr val="tx1"/>
              </a:solidFill>
            </a:rPr>
            <a:t> </a:t>
          </a:r>
          <a:r>
            <a:rPr lang="en-US" sz="1800" dirty="0" err="1">
              <a:solidFill>
                <a:schemeClr val="tx1"/>
              </a:solidFill>
            </a:rPr>
            <a:t>pada</a:t>
          </a:r>
          <a:r>
            <a:rPr lang="en-US" sz="1800" dirty="0">
              <a:solidFill>
                <a:schemeClr val="tx1"/>
              </a:solidFill>
            </a:rPr>
            <a:t> </a:t>
          </a:r>
          <a:r>
            <a:rPr lang="en-US" sz="1800" dirty="0" err="1">
              <a:solidFill>
                <a:schemeClr val="tx1"/>
              </a:solidFill>
            </a:rPr>
            <a:t>suatu</a:t>
          </a:r>
          <a:r>
            <a:rPr lang="en-US" sz="1800" dirty="0">
              <a:solidFill>
                <a:schemeClr val="tx1"/>
              </a:solidFill>
            </a:rPr>
            <a:t> </a:t>
          </a:r>
          <a:r>
            <a:rPr lang="en-US" sz="1800" dirty="0" err="1">
              <a:solidFill>
                <a:schemeClr val="tx1"/>
              </a:solidFill>
            </a:rPr>
            <a:t>benda</a:t>
          </a:r>
          <a:r>
            <a:rPr lang="en-US" sz="1800" dirty="0">
              <a:solidFill>
                <a:schemeClr val="tx1"/>
              </a:solidFill>
            </a:rPr>
            <a:t> </a:t>
          </a:r>
          <a:r>
            <a:rPr lang="en-US" sz="1800" dirty="0" err="1">
              <a:solidFill>
                <a:schemeClr val="tx1"/>
              </a:solidFill>
            </a:rPr>
            <a:t>untuk</a:t>
          </a:r>
          <a:r>
            <a:rPr lang="en-US" sz="1800" dirty="0">
              <a:solidFill>
                <a:schemeClr val="tx1"/>
              </a:solidFill>
            </a:rPr>
            <a:t> </a:t>
          </a:r>
          <a:r>
            <a:rPr lang="en-US" sz="1800" dirty="0" err="1">
              <a:solidFill>
                <a:schemeClr val="tx1"/>
              </a:solidFill>
            </a:rPr>
            <a:t>memuaskan</a:t>
          </a:r>
          <a:r>
            <a:rPr lang="en-US" sz="1800" dirty="0">
              <a:solidFill>
                <a:schemeClr val="tx1"/>
              </a:solidFill>
            </a:rPr>
            <a:t> </a:t>
          </a:r>
          <a:r>
            <a:rPr lang="en-US" sz="1800" dirty="0" err="1">
              <a:solidFill>
                <a:schemeClr val="tx1"/>
              </a:solidFill>
            </a:rPr>
            <a:t>manusia</a:t>
          </a:r>
          <a:r>
            <a:rPr lang="en-US" sz="1800" dirty="0">
              <a:solidFill>
                <a:schemeClr val="tx1"/>
              </a:solidFill>
            </a:rPr>
            <a:t> (</a:t>
          </a:r>
          <a:r>
            <a:rPr lang="en-US" sz="1800" i="1" dirty="0">
              <a:solidFill>
                <a:schemeClr val="tx1"/>
              </a:solidFill>
            </a:rPr>
            <a:t>dictionary of </a:t>
          </a:r>
          <a:r>
            <a:rPr lang="en-US" sz="1800" i="1" dirty="0" err="1">
              <a:solidFill>
                <a:schemeClr val="tx1"/>
              </a:solidFill>
            </a:rPr>
            <a:t>sosiology</a:t>
          </a:r>
          <a:r>
            <a:rPr lang="en-US" sz="1800" i="1" dirty="0">
              <a:solidFill>
                <a:schemeClr val="tx1"/>
              </a:solidFill>
            </a:rPr>
            <a:t> an related science</a:t>
          </a:r>
          <a:r>
            <a:rPr lang="en-US" sz="1800" dirty="0">
              <a:solidFill>
                <a:schemeClr val="tx1"/>
              </a:solidFill>
            </a:rPr>
            <a:t>). </a:t>
          </a:r>
          <a:r>
            <a:rPr lang="en-US" sz="1800" dirty="0" err="1">
              <a:solidFill>
                <a:schemeClr val="tx1"/>
              </a:solidFill>
            </a:rPr>
            <a:t>Nilai</a:t>
          </a:r>
          <a:r>
            <a:rPr lang="en-US" sz="1800" dirty="0">
              <a:solidFill>
                <a:schemeClr val="tx1"/>
              </a:solidFill>
            </a:rPr>
            <a:t> </a:t>
          </a:r>
          <a:r>
            <a:rPr lang="en-US" sz="1800" dirty="0" err="1">
              <a:solidFill>
                <a:schemeClr val="tx1"/>
              </a:solidFill>
            </a:rPr>
            <a:t>itu</a:t>
          </a:r>
          <a:r>
            <a:rPr lang="en-US" sz="1800" dirty="0">
              <a:solidFill>
                <a:schemeClr val="tx1"/>
              </a:solidFill>
            </a:rPr>
            <a:t> </a:t>
          </a:r>
          <a:r>
            <a:rPr lang="en-US" sz="1800" dirty="0" err="1">
              <a:solidFill>
                <a:schemeClr val="tx1"/>
              </a:solidFill>
            </a:rPr>
            <a:t>suatu</a:t>
          </a:r>
          <a:r>
            <a:rPr lang="en-US" sz="1800" dirty="0">
              <a:solidFill>
                <a:schemeClr val="tx1"/>
              </a:solidFill>
            </a:rPr>
            <a:t> </a:t>
          </a:r>
          <a:r>
            <a:rPr lang="en-US" sz="1800" dirty="0" err="1">
              <a:solidFill>
                <a:schemeClr val="tx1"/>
              </a:solidFill>
            </a:rPr>
            <a:t>sifat</a:t>
          </a:r>
          <a:r>
            <a:rPr lang="en-US" sz="1800" dirty="0">
              <a:solidFill>
                <a:schemeClr val="tx1"/>
              </a:solidFill>
            </a:rPr>
            <a:t> </a:t>
          </a:r>
          <a:r>
            <a:rPr lang="en-US" sz="1800" dirty="0" err="1">
              <a:solidFill>
                <a:schemeClr val="tx1"/>
              </a:solidFill>
            </a:rPr>
            <a:t>atau</a:t>
          </a:r>
          <a:r>
            <a:rPr lang="en-US" sz="1800" dirty="0">
              <a:solidFill>
                <a:schemeClr val="tx1"/>
              </a:solidFill>
            </a:rPr>
            <a:t> </a:t>
          </a:r>
          <a:r>
            <a:rPr lang="en-US" sz="1800" dirty="0" err="1">
              <a:solidFill>
                <a:schemeClr val="tx1"/>
              </a:solidFill>
            </a:rPr>
            <a:t>kualitas</a:t>
          </a:r>
          <a:r>
            <a:rPr lang="en-US" sz="1800" dirty="0">
              <a:solidFill>
                <a:schemeClr val="tx1"/>
              </a:solidFill>
            </a:rPr>
            <a:t> yang </a:t>
          </a:r>
          <a:r>
            <a:rPr lang="en-US" sz="1800" dirty="0" err="1">
              <a:solidFill>
                <a:schemeClr val="tx1"/>
              </a:solidFill>
            </a:rPr>
            <a:t>melekat</a:t>
          </a:r>
          <a:r>
            <a:rPr lang="en-US" sz="1800" dirty="0">
              <a:solidFill>
                <a:schemeClr val="tx1"/>
              </a:solidFill>
            </a:rPr>
            <a:t> </a:t>
          </a:r>
          <a:r>
            <a:rPr lang="en-US" sz="1800" dirty="0" err="1">
              <a:solidFill>
                <a:schemeClr val="tx1"/>
              </a:solidFill>
            </a:rPr>
            <a:t>pada</a:t>
          </a:r>
          <a:r>
            <a:rPr lang="en-US" sz="1800" dirty="0">
              <a:solidFill>
                <a:schemeClr val="tx1"/>
              </a:solidFill>
            </a:rPr>
            <a:t> </a:t>
          </a:r>
          <a:r>
            <a:rPr lang="en-US" sz="1800" dirty="0" err="1">
              <a:solidFill>
                <a:schemeClr val="tx1"/>
              </a:solidFill>
            </a:rPr>
            <a:t>suatu</a:t>
          </a:r>
          <a:r>
            <a:rPr lang="en-US" sz="1800" dirty="0">
              <a:solidFill>
                <a:schemeClr val="tx1"/>
              </a:solidFill>
            </a:rPr>
            <a:t> </a:t>
          </a:r>
          <a:r>
            <a:rPr lang="en-US" sz="1800" dirty="0" err="1">
              <a:solidFill>
                <a:schemeClr val="tx1"/>
              </a:solidFill>
            </a:rPr>
            <a:t>obyek</a:t>
          </a:r>
          <a:r>
            <a:rPr lang="en-US" sz="1800" dirty="0">
              <a:solidFill>
                <a:schemeClr val="tx1"/>
              </a:solidFill>
            </a:rPr>
            <a:t>.</a:t>
          </a:r>
          <a:endParaRPr lang="id-ID" sz="1800" dirty="0">
            <a:solidFill>
              <a:schemeClr val="tx1"/>
            </a:solidFill>
          </a:endParaRPr>
        </a:p>
      </dgm:t>
    </dgm:pt>
    <dgm:pt modelId="{E31B2539-76CC-4724-8B40-AF7A1E2A4D77}" type="parTrans" cxnId="{527A1EDC-4B3B-4C6B-AC10-1DAF6E20553C}">
      <dgm:prSet/>
      <dgm:spPr/>
      <dgm:t>
        <a:bodyPr/>
        <a:lstStyle/>
        <a:p>
          <a:endParaRPr lang="id-ID">
            <a:solidFill>
              <a:schemeClr val="tx1"/>
            </a:solidFill>
          </a:endParaRPr>
        </a:p>
      </dgm:t>
    </dgm:pt>
    <dgm:pt modelId="{1FCEE251-9B60-4FC2-B384-AAEF5DFF8202}" type="sibTrans" cxnId="{527A1EDC-4B3B-4C6B-AC10-1DAF6E20553C}">
      <dgm:prSet/>
      <dgm:spPr/>
      <dgm:t>
        <a:bodyPr/>
        <a:lstStyle/>
        <a:p>
          <a:endParaRPr lang="id-ID">
            <a:solidFill>
              <a:schemeClr val="tx1"/>
            </a:solidFill>
          </a:endParaRPr>
        </a:p>
      </dgm:t>
    </dgm:pt>
    <dgm:pt modelId="{8F37D04C-B41D-42D5-8F0C-CB16C7FEA627}" type="pres">
      <dgm:prSet presAssocID="{B39A46C2-4E31-41F8-90CA-FEB18C69E256}" presName="diagram" presStyleCnt="0">
        <dgm:presLayoutVars>
          <dgm:chPref val="1"/>
          <dgm:dir/>
          <dgm:animOne val="branch"/>
          <dgm:animLvl val="lvl"/>
          <dgm:resizeHandles/>
        </dgm:presLayoutVars>
      </dgm:prSet>
      <dgm:spPr/>
    </dgm:pt>
    <dgm:pt modelId="{07680116-74C1-4D02-A58F-B19251BE0C64}" type="pres">
      <dgm:prSet presAssocID="{0EFBEBD0-FB7D-4A17-A8D5-5671DAFF06D1}" presName="root" presStyleCnt="0"/>
      <dgm:spPr/>
    </dgm:pt>
    <dgm:pt modelId="{204E23DD-C1A9-4608-8340-A974270C7569}" type="pres">
      <dgm:prSet presAssocID="{0EFBEBD0-FB7D-4A17-A8D5-5671DAFF06D1}" presName="rootComposite" presStyleCnt="0"/>
      <dgm:spPr/>
    </dgm:pt>
    <dgm:pt modelId="{C383DCE1-6D99-4327-9D13-82F333189EAE}" type="pres">
      <dgm:prSet presAssocID="{0EFBEBD0-FB7D-4A17-A8D5-5671DAFF06D1}" presName="rootText" presStyleLbl="node1" presStyleIdx="0" presStyleCnt="5" custScaleY="547490"/>
      <dgm:spPr/>
    </dgm:pt>
    <dgm:pt modelId="{FB693920-8710-4897-A095-85F92BF8D110}" type="pres">
      <dgm:prSet presAssocID="{0EFBEBD0-FB7D-4A17-A8D5-5671DAFF06D1}" presName="rootConnector" presStyleLbl="node1" presStyleIdx="0" presStyleCnt="5"/>
      <dgm:spPr/>
    </dgm:pt>
    <dgm:pt modelId="{3FC41A0D-DC0E-492B-8A2A-3B3454DFA834}" type="pres">
      <dgm:prSet presAssocID="{0EFBEBD0-FB7D-4A17-A8D5-5671DAFF06D1}" presName="childShape" presStyleCnt="0"/>
      <dgm:spPr/>
    </dgm:pt>
    <dgm:pt modelId="{9FF2B2FE-79B2-420A-A89E-2FC879308E3C}" type="pres">
      <dgm:prSet presAssocID="{B9EADA8E-BE5D-4EFC-942F-15C4C4BE0EEB}" presName="root" presStyleCnt="0"/>
      <dgm:spPr/>
    </dgm:pt>
    <dgm:pt modelId="{36BF23BB-A905-40D4-AA62-325616C1E849}" type="pres">
      <dgm:prSet presAssocID="{B9EADA8E-BE5D-4EFC-942F-15C4C4BE0EEB}" presName="rootComposite" presStyleCnt="0"/>
      <dgm:spPr/>
    </dgm:pt>
    <dgm:pt modelId="{91160905-4CAE-405C-A4A4-C87E793DBA5F}" type="pres">
      <dgm:prSet presAssocID="{B9EADA8E-BE5D-4EFC-942F-15C4C4BE0EEB}" presName="rootText" presStyleLbl="node1" presStyleIdx="1" presStyleCnt="5" custScaleY="533522" custLinFactNeighborX="0" custLinFactNeighborY="1746"/>
      <dgm:spPr/>
    </dgm:pt>
    <dgm:pt modelId="{9AE22DED-1FE4-412C-A009-6D46296666B8}" type="pres">
      <dgm:prSet presAssocID="{B9EADA8E-BE5D-4EFC-942F-15C4C4BE0EEB}" presName="rootConnector" presStyleLbl="node1" presStyleIdx="1" presStyleCnt="5"/>
      <dgm:spPr/>
    </dgm:pt>
    <dgm:pt modelId="{7E4CC51C-CC33-4F60-AD73-65BB32282859}" type="pres">
      <dgm:prSet presAssocID="{B9EADA8E-BE5D-4EFC-942F-15C4C4BE0EEB}" presName="childShape" presStyleCnt="0"/>
      <dgm:spPr/>
    </dgm:pt>
    <dgm:pt modelId="{EA92D83E-3079-4B4B-9A08-0DBFFA4341BF}" type="pres">
      <dgm:prSet presAssocID="{9B183013-1048-4349-9D62-81903A300E85}" presName="root" presStyleCnt="0"/>
      <dgm:spPr/>
    </dgm:pt>
    <dgm:pt modelId="{2E0D0E93-CB41-43CE-BB73-AACF61B2E7A3}" type="pres">
      <dgm:prSet presAssocID="{9B183013-1048-4349-9D62-81903A300E85}" presName="rootComposite" presStyleCnt="0"/>
      <dgm:spPr/>
    </dgm:pt>
    <dgm:pt modelId="{47F5DD88-F25E-4610-A1C3-9F4F8546C202}" type="pres">
      <dgm:prSet presAssocID="{9B183013-1048-4349-9D62-81903A300E85}" presName="rootText" presStyleLbl="node1" presStyleIdx="2" presStyleCnt="5" custScaleY="532728" custLinFactNeighborX="-1746" custLinFactNeighborY="1"/>
      <dgm:spPr/>
    </dgm:pt>
    <dgm:pt modelId="{A83BB9D9-C5CC-49A6-B04B-7A2F4B0E2879}" type="pres">
      <dgm:prSet presAssocID="{9B183013-1048-4349-9D62-81903A300E85}" presName="rootConnector" presStyleLbl="node1" presStyleIdx="2" presStyleCnt="5"/>
      <dgm:spPr/>
    </dgm:pt>
    <dgm:pt modelId="{3A2A53A7-228D-43D6-B609-709DF4505917}" type="pres">
      <dgm:prSet presAssocID="{9B183013-1048-4349-9D62-81903A300E85}" presName="childShape" presStyleCnt="0"/>
      <dgm:spPr/>
    </dgm:pt>
    <dgm:pt modelId="{B091A792-E5B0-44ED-A9F9-EF4329226563}" type="pres">
      <dgm:prSet presAssocID="{D979E3C1-C107-4508-9657-0A524CC4BAFF}" presName="root" presStyleCnt="0"/>
      <dgm:spPr/>
    </dgm:pt>
    <dgm:pt modelId="{46BCDE97-2BD3-4D62-9F05-F1B2CF15B160}" type="pres">
      <dgm:prSet presAssocID="{D979E3C1-C107-4508-9657-0A524CC4BAFF}" presName="rootComposite" presStyleCnt="0"/>
      <dgm:spPr/>
    </dgm:pt>
    <dgm:pt modelId="{993A7013-BC59-4758-98AD-EE6197DA71A1}" type="pres">
      <dgm:prSet presAssocID="{D979E3C1-C107-4508-9657-0A524CC4BAFF}" presName="rootText" presStyleLbl="node1" presStyleIdx="3" presStyleCnt="5" custScaleY="550981"/>
      <dgm:spPr/>
    </dgm:pt>
    <dgm:pt modelId="{379A5C31-E860-4562-90BA-60886D781CF8}" type="pres">
      <dgm:prSet presAssocID="{D979E3C1-C107-4508-9657-0A524CC4BAFF}" presName="rootConnector" presStyleLbl="node1" presStyleIdx="3" presStyleCnt="5"/>
      <dgm:spPr/>
    </dgm:pt>
    <dgm:pt modelId="{6334D1D5-F20F-4D9C-A9A7-8CBE1F31989B}" type="pres">
      <dgm:prSet presAssocID="{D979E3C1-C107-4508-9657-0A524CC4BAFF}" presName="childShape" presStyleCnt="0"/>
      <dgm:spPr/>
    </dgm:pt>
    <dgm:pt modelId="{48B079CC-0A87-4575-8F86-A30BE9ACFED4}" type="pres">
      <dgm:prSet presAssocID="{487FCABC-0196-4905-8753-E2DBDE50268C}" presName="root" presStyleCnt="0"/>
      <dgm:spPr/>
    </dgm:pt>
    <dgm:pt modelId="{B0CC6558-DE51-4F61-9F26-900845A959A3}" type="pres">
      <dgm:prSet presAssocID="{487FCABC-0196-4905-8753-E2DBDE50268C}" presName="rootComposite" presStyleCnt="0"/>
      <dgm:spPr/>
    </dgm:pt>
    <dgm:pt modelId="{79765CE3-1643-43BE-B186-58B09DA62799}" type="pres">
      <dgm:prSet presAssocID="{487FCABC-0196-4905-8753-E2DBDE50268C}" presName="rootText" presStyleLbl="node1" presStyleIdx="4" presStyleCnt="5" custScaleY="544539"/>
      <dgm:spPr/>
    </dgm:pt>
    <dgm:pt modelId="{B4F9E76D-4C5A-462C-8257-B6A9A9963E08}" type="pres">
      <dgm:prSet presAssocID="{487FCABC-0196-4905-8753-E2DBDE50268C}" presName="rootConnector" presStyleLbl="node1" presStyleIdx="4" presStyleCnt="5"/>
      <dgm:spPr/>
    </dgm:pt>
    <dgm:pt modelId="{1386FA34-A8B7-4713-B9BD-357A6CF0AB54}" type="pres">
      <dgm:prSet presAssocID="{487FCABC-0196-4905-8753-E2DBDE50268C}" presName="childShape" presStyleCnt="0"/>
      <dgm:spPr/>
    </dgm:pt>
  </dgm:ptLst>
  <dgm:cxnLst>
    <dgm:cxn modelId="{43374619-3776-43BE-A4C2-33FED0048FB7}" srcId="{B39A46C2-4E31-41F8-90CA-FEB18C69E256}" destId="{B9EADA8E-BE5D-4EFC-942F-15C4C4BE0EEB}" srcOrd="1" destOrd="0" parTransId="{4AD593C5-BDB9-4C18-80C7-886C53B1BF16}" sibTransId="{79C87A03-89A1-453F-86B6-43BDB924E50B}"/>
    <dgm:cxn modelId="{60A55648-316B-43B4-B450-CAA5242EDF67}" type="presOf" srcId="{487FCABC-0196-4905-8753-E2DBDE50268C}" destId="{79765CE3-1643-43BE-B186-58B09DA62799}" srcOrd="0" destOrd="0" presId="urn:microsoft.com/office/officeart/2005/8/layout/hierarchy3"/>
    <dgm:cxn modelId="{44542B7E-9021-413D-9E5D-777F2CCB7BD4}" type="presOf" srcId="{9B183013-1048-4349-9D62-81903A300E85}" destId="{47F5DD88-F25E-4610-A1C3-9F4F8546C202}" srcOrd="0" destOrd="0" presId="urn:microsoft.com/office/officeart/2005/8/layout/hierarchy3"/>
    <dgm:cxn modelId="{653F2D7E-4C0A-42FD-B9C0-78BBFBF7C3BD}" type="presOf" srcId="{B9EADA8E-BE5D-4EFC-942F-15C4C4BE0EEB}" destId="{9AE22DED-1FE4-412C-A009-6D46296666B8}" srcOrd="1" destOrd="0" presId="urn:microsoft.com/office/officeart/2005/8/layout/hierarchy3"/>
    <dgm:cxn modelId="{0D78288A-B601-4EB6-8945-33DF7F1677AC}" srcId="{B39A46C2-4E31-41F8-90CA-FEB18C69E256}" destId="{9B183013-1048-4349-9D62-81903A300E85}" srcOrd="2" destOrd="0" parTransId="{17FD2449-EA3A-428C-92F5-B217E6670C4E}" sibTransId="{3F00925C-7BE2-469B-98F9-DF9442E309EE}"/>
    <dgm:cxn modelId="{79CF5A8D-C833-4478-8563-668C60CAD4B5}" type="presOf" srcId="{D979E3C1-C107-4508-9657-0A524CC4BAFF}" destId="{993A7013-BC59-4758-98AD-EE6197DA71A1}" srcOrd="0" destOrd="0" presId="urn:microsoft.com/office/officeart/2005/8/layout/hierarchy3"/>
    <dgm:cxn modelId="{E89F2995-ED16-466D-940B-E5288BB7484E}" srcId="{B39A46C2-4E31-41F8-90CA-FEB18C69E256}" destId="{0EFBEBD0-FB7D-4A17-A8D5-5671DAFF06D1}" srcOrd="0" destOrd="0" parTransId="{904DCCA6-FA53-4AF9-89E5-72F432DF9D61}" sibTransId="{FCD52A42-7E19-45EF-A05C-6C28B83C6516}"/>
    <dgm:cxn modelId="{2C8E2A9D-65D3-4D29-A499-242BA9697B88}" type="presOf" srcId="{0EFBEBD0-FB7D-4A17-A8D5-5671DAFF06D1}" destId="{FB693920-8710-4897-A095-85F92BF8D110}" srcOrd="1" destOrd="0" presId="urn:microsoft.com/office/officeart/2005/8/layout/hierarchy3"/>
    <dgm:cxn modelId="{4C4041A2-A1D2-4D41-B19F-C79D536DF907}" type="presOf" srcId="{D979E3C1-C107-4508-9657-0A524CC4BAFF}" destId="{379A5C31-E860-4562-90BA-60886D781CF8}" srcOrd="1" destOrd="0" presId="urn:microsoft.com/office/officeart/2005/8/layout/hierarchy3"/>
    <dgm:cxn modelId="{312838D1-F65D-4421-92A9-DB2B9DD19350}" srcId="{B39A46C2-4E31-41F8-90CA-FEB18C69E256}" destId="{D979E3C1-C107-4508-9657-0A524CC4BAFF}" srcOrd="3" destOrd="0" parTransId="{D759AE41-7948-4154-BC0B-62DDEBEA5BEF}" sibTransId="{E5F45D73-B58B-4650-9210-2533AE5AE529}"/>
    <dgm:cxn modelId="{527A1EDC-4B3B-4C6B-AC10-1DAF6E20553C}" srcId="{B39A46C2-4E31-41F8-90CA-FEB18C69E256}" destId="{487FCABC-0196-4905-8753-E2DBDE50268C}" srcOrd="4" destOrd="0" parTransId="{E31B2539-76CC-4724-8B40-AF7A1E2A4D77}" sibTransId="{1FCEE251-9B60-4FC2-B384-AAEF5DFF8202}"/>
    <dgm:cxn modelId="{B07E4EE4-7A6F-4FE6-B16A-F8CD8964E41D}" type="presOf" srcId="{487FCABC-0196-4905-8753-E2DBDE50268C}" destId="{B4F9E76D-4C5A-462C-8257-B6A9A9963E08}" srcOrd="1" destOrd="0" presId="urn:microsoft.com/office/officeart/2005/8/layout/hierarchy3"/>
    <dgm:cxn modelId="{5943B9E5-FCF4-4D8F-A346-6355FDA8D496}" type="presOf" srcId="{0EFBEBD0-FB7D-4A17-A8D5-5671DAFF06D1}" destId="{C383DCE1-6D99-4327-9D13-82F333189EAE}" srcOrd="0" destOrd="0" presId="urn:microsoft.com/office/officeart/2005/8/layout/hierarchy3"/>
    <dgm:cxn modelId="{0D434FEF-0A65-421C-944F-F2DA314024B3}" type="presOf" srcId="{9B183013-1048-4349-9D62-81903A300E85}" destId="{A83BB9D9-C5CC-49A6-B04B-7A2F4B0E2879}" srcOrd="1" destOrd="0" presId="urn:microsoft.com/office/officeart/2005/8/layout/hierarchy3"/>
    <dgm:cxn modelId="{3E52E3EF-EB31-42A0-9718-218F4F77D502}" type="presOf" srcId="{B39A46C2-4E31-41F8-90CA-FEB18C69E256}" destId="{8F37D04C-B41D-42D5-8F0C-CB16C7FEA627}" srcOrd="0" destOrd="0" presId="urn:microsoft.com/office/officeart/2005/8/layout/hierarchy3"/>
    <dgm:cxn modelId="{FCA96DF3-349D-4D64-A941-7461E3CF3F02}" type="presOf" srcId="{B9EADA8E-BE5D-4EFC-942F-15C4C4BE0EEB}" destId="{91160905-4CAE-405C-A4A4-C87E793DBA5F}" srcOrd="0" destOrd="0" presId="urn:microsoft.com/office/officeart/2005/8/layout/hierarchy3"/>
    <dgm:cxn modelId="{F6449D31-D0C4-42D0-8CB3-1F1365EA06D5}" type="presParOf" srcId="{8F37D04C-B41D-42D5-8F0C-CB16C7FEA627}" destId="{07680116-74C1-4D02-A58F-B19251BE0C64}" srcOrd="0" destOrd="0" presId="urn:microsoft.com/office/officeart/2005/8/layout/hierarchy3"/>
    <dgm:cxn modelId="{2E8BC67D-3C02-44FC-9050-819BE8C795FD}" type="presParOf" srcId="{07680116-74C1-4D02-A58F-B19251BE0C64}" destId="{204E23DD-C1A9-4608-8340-A974270C7569}" srcOrd="0" destOrd="0" presId="urn:microsoft.com/office/officeart/2005/8/layout/hierarchy3"/>
    <dgm:cxn modelId="{00CC661B-655D-4AE0-A822-A9995756B21D}" type="presParOf" srcId="{204E23DD-C1A9-4608-8340-A974270C7569}" destId="{C383DCE1-6D99-4327-9D13-82F333189EAE}" srcOrd="0" destOrd="0" presId="urn:microsoft.com/office/officeart/2005/8/layout/hierarchy3"/>
    <dgm:cxn modelId="{B6A04F54-62BD-48E5-95C2-F28A35007944}" type="presParOf" srcId="{204E23DD-C1A9-4608-8340-A974270C7569}" destId="{FB693920-8710-4897-A095-85F92BF8D110}" srcOrd="1" destOrd="0" presId="urn:microsoft.com/office/officeart/2005/8/layout/hierarchy3"/>
    <dgm:cxn modelId="{28CC055E-A21E-4A6A-8DA7-B7ED9D65E40E}" type="presParOf" srcId="{07680116-74C1-4D02-A58F-B19251BE0C64}" destId="{3FC41A0D-DC0E-492B-8A2A-3B3454DFA834}" srcOrd="1" destOrd="0" presId="urn:microsoft.com/office/officeart/2005/8/layout/hierarchy3"/>
    <dgm:cxn modelId="{D3DF83E0-77DE-418D-B0B9-C7EA5FD19061}" type="presParOf" srcId="{8F37D04C-B41D-42D5-8F0C-CB16C7FEA627}" destId="{9FF2B2FE-79B2-420A-A89E-2FC879308E3C}" srcOrd="1" destOrd="0" presId="urn:microsoft.com/office/officeart/2005/8/layout/hierarchy3"/>
    <dgm:cxn modelId="{BBEF5915-F3C2-42E0-AD1D-BA9E9CBBA2BF}" type="presParOf" srcId="{9FF2B2FE-79B2-420A-A89E-2FC879308E3C}" destId="{36BF23BB-A905-40D4-AA62-325616C1E849}" srcOrd="0" destOrd="0" presId="urn:microsoft.com/office/officeart/2005/8/layout/hierarchy3"/>
    <dgm:cxn modelId="{547EAC0B-E627-49D5-9E58-3C2A50578284}" type="presParOf" srcId="{36BF23BB-A905-40D4-AA62-325616C1E849}" destId="{91160905-4CAE-405C-A4A4-C87E793DBA5F}" srcOrd="0" destOrd="0" presId="urn:microsoft.com/office/officeart/2005/8/layout/hierarchy3"/>
    <dgm:cxn modelId="{E1148728-4E72-4387-9D45-CA230CCE97B0}" type="presParOf" srcId="{36BF23BB-A905-40D4-AA62-325616C1E849}" destId="{9AE22DED-1FE4-412C-A009-6D46296666B8}" srcOrd="1" destOrd="0" presId="urn:microsoft.com/office/officeart/2005/8/layout/hierarchy3"/>
    <dgm:cxn modelId="{F499192B-E3F3-4CCF-B88F-BC4FAC0FDE6D}" type="presParOf" srcId="{9FF2B2FE-79B2-420A-A89E-2FC879308E3C}" destId="{7E4CC51C-CC33-4F60-AD73-65BB32282859}" srcOrd="1" destOrd="0" presId="urn:microsoft.com/office/officeart/2005/8/layout/hierarchy3"/>
    <dgm:cxn modelId="{63BDCB4D-0E4F-4CD9-B0E2-2850C0C11B52}" type="presParOf" srcId="{8F37D04C-B41D-42D5-8F0C-CB16C7FEA627}" destId="{EA92D83E-3079-4B4B-9A08-0DBFFA4341BF}" srcOrd="2" destOrd="0" presId="urn:microsoft.com/office/officeart/2005/8/layout/hierarchy3"/>
    <dgm:cxn modelId="{F48FD8A6-17AD-4AD9-932E-BE6F12FE8C76}" type="presParOf" srcId="{EA92D83E-3079-4B4B-9A08-0DBFFA4341BF}" destId="{2E0D0E93-CB41-43CE-BB73-AACF61B2E7A3}" srcOrd="0" destOrd="0" presId="urn:microsoft.com/office/officeart/2005/8/layout/hierarchy3"/>
    <dgm:cxn modelId="{A764CEF3-1535-4204-9727-69897CE33301}" type="presParOf" srcId="{2E0D0E93-CB41-43CE-BB73-AACF61B2E7A3}" destId="{47F5DD88-F25E-4610-A1C3-9F4F8546C202}" srcOrd="0" destOrd="0" presId="urn:microsoft.com/office/officeart/2005/8/layout/hierarchy3"/>
    <dgm:cxn modelId="{859A148A-ED4A-4597-A6C3-3A0D7DBD012D}" type="presParOf" srcId="{2E0D0E93-CB41-43CE-BB73-AACF61B2E7A3}" destId="{A83BB9D9-C5CC-49A6-B04B-7A2F4B0E2879}" srcOrd="1" destOrd="0" presId="urn:microsoft.com/office/officeart/2005/8/layout/hierarchy3"/>
    <dgm:cxn modelId="{1755F866-8E31-4866-AA97-797BDCD72FB2}" type="presParOf" srcId="{EA92D83E-3079-4B4B-9A08-0DBFFA4341BF}" destId="{3A2A53A7-228D-43D6-B609-709DF4505917}" srcOrd="1" destOrd="0" presId="urn:microsoft.com/office/officeart/2005/8/layout/hierarchy3"/>
    <dgm:cxn modelId="{5B59EB91-FDD4-46B7-A754-FDC69E558CB9}" type="presParOf" srcId="{8F37D04C-B41D-42D5-8F0C-CB16C7FEA627}" destId="{B091A792-E5B0-44ED-A9F9-EF4329226563}" srcOrd="3" destOrd="0" presId="urn:microsoft.com/office/officeart/2005/8/layout/hierarchy3"/>
    <dgm:cxn modelId="{8190F951-720B-47EF-94E2-810A02AC8F03}" type="presParOf" srcId="{B091A792-E5B0-44ED-A9F9-EF4329226563}" destId="{46BCDE97-2BD3-4D62-9F05-F1B2CF15B160}" srcOrd="0" destOrd="0" presId="urn:microsoft.com/office/officeart/2005/8/layout/hierarchy3"/>
    <dgm:cxn modelId="{570AF9B1-6C90-4A8E-8911-BED60F360291}" type="presParOf" srcId="{46BCDE97-2BD3-4D62-9F05-F1B2CF15B160}" destId="{993A7013-BC59-4758-98AD-EE6197DA71A1}" srcOrd="0" destOrd="0" presId="urn:microsoft.com/office/officeart/2005/8/layout/hierarchy3"/>
    <dgm:cxn modelId="{681F1513-AE0D-4DB8-BC90-CC60E6D78D7D}" type="presParOf" srcId="{46BCDE97-2BD3-4D62-9F05-F1B2CF15B160}" destId="{379A5C31-E860-4562-90BA-60886D781CF8}" srcOrd="1" destOrd="0" presId="urn:microsoft.com/office/officeart/2005/8/layout/hierarchy3"/>
    <dgm:cxn modelId="{BF20065E-64A2-41B8-9FC5-FAE924E3A69C}" type="presParOf" srcId="{B091A792-E5B0-44ED-A9F9-EF4329226563}" destId="{6334D1D5-F20F-4D9C-A9A7-8CBE1F31989B}" srcOrd="1" destOrd="0" presId="urn:microsoft.com/office/officeart/2005/8/layout/hierarchy3"/>
    <dgm:cxn modelId="{857D1A7C-66C0-42BE-B65E-FCBA1ADA7195}" type="presParOf" srcId="{8F37D04C-B41D-42D5-8F0C-CB16C7FEA627}" destId="{48B079CC-0A87-4575-8F86-A30BE9ACFED4}" srcOrd="4" destOrd="0" presId="urn:microsoft.com/office/officeart/2005/8/layout/hierarchy3"/>
    <dgm:cxn modelId="{D7D7CB32-B7D8-4B72-8595-E44A9D17AD34}" type="presParOf" srcId="{48B079CC-0A87-4575-8F86-A30BE9ACFED4}" destId="{B0CC6558-DE51-4F61-9F26-900845A959A3}" srcOrd="0" destOrd="0" presId="urn:microsoft.com/office/officeart/2005/8/layout/hierarchy3"/>
    <dgm:cxn modelId="{646123E2-2AD6-402E-BE5B-BD009B260659}" type="presParOf" srcId="{B0CC6558-DE51-4F61-9F26-900845A959A3}" destId="{79765CE3-1643-43BE-B186-58B09DA62799}" srcOrd="0" destOrd="0" presId="urn:microsoft.com/office/officeart/2005/8/layout/hierarchy3"/>
    <dgm:cxn modelId="{6C45E846-667F-4F05-83ED-CBFD7554496B}" type="presParOf" srcId="{B0CC6558-DE51-4F61-9F26-900845A959A3}" destId="{B4F9E76D-4C5A-462C-8257-B6A9A9963E08}" srcOrd="1" destOrd="0" presId="urn:microsoft.com/office/officeart/2005/8/layout/hierarchy3"/>
    <dgm:cxn modelId="{E27B97AC-D5CF-4F34-B19E-246BC643D5B6}" type="presParOf" srcId="{48B079CC-0A87-4575-8F86-A30BE9ACFED4}" destId="{1386FA34-A8B7-4713-B9BD-357A6CF0AB54}"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3742FF-8122-4F52-8BC1-D4F9409141C4}" type="doc">
      <dgm:prSet loTypeId="urn:microsoft.com/office/officeart/2005/8/layout/vList2" loCatId="list" qsTypeId="urn:microsoft.com/office/officeart/2005/8/quickstyle/3d2#6" qsCatId="3D" csTypeId="urn:microsoft.com/office/officeart/2005/8/colors/accent1_2" csCatId="accent1" phldr="1"/>
      <dgm:spPr/>
      <dgm:t>
        <a:bodyPr/>
        <a:lstStyle/>
        <a:p>
          <a:endParaRPr lang="id-ID"/>
        </a:p>
      </dgm:t>
    </dgm:pt>
    <dgm:pt modelId="{63E30070-02EF-4808-8807-B38D7B5CC385}">
      <dgm:prSet custT="1"/>
      <dgm:spPr/>
      <dgm:t>
        <a:bodyPr/>
        <a:lstStyle/>
        <a:p>
          <a:pPr rtl="0"/>
          <a:r>
            <a:rPr lang="id-ID" sz="2000" dirty="0">
              <a:solidFill>
                <a:schemeClr val="tx1"/>
              </a:solidFill>
              <a:latin typeface="Arial" pitchFamily="34" charset="0"/>
              <a:cs typeface="Arial" pitchFamily="34" charset="0"/>
            </a:rPr>
            <a:t>Sistem filsafat itu sendiri merupakan suatu proses yang berlangsung secara kontinu sehingga perenungan awal yang dicetuskan para pendiri negara merupakan bahan baku yang dapat dan akan terus merangsang pemikiran para pemikir berikutnya.</a:t>
          </a:r>
        </a:p>
      </dgm:t>
    </dgm:pt>
    <dgm:pt modelId="{98AB0DA7-9C1E-40FF-9B3A-BD5FD6176FFD}" type="parTrans" cxnId="{FC139D5F-F156-479E-BA2A-CF58343EC81C}">
      <dgm:prSet/>
      <dgm:spPr/>
      <dgm:t>
        <a:bodyPr/>
        <a:lstStyle/>
        <a:p>
          <a:endParaRPr lang="id-ID">
            <a:solidFill>
              <a:schemeClr val="tx1"/>
            </a:solidFill>
          </a:endParaRPr>
        </a:p>
      </dgm:t>
    </dgm:pt>
    <dgm:pt modelId="{FB191805-29D4-4501-9281-0865010110BD}" type="sibTrans" cxnId="{FC139D5F-F156-479E-BA2A-CF58343EC81C}">
      <dgm:prSet/>
      <dgm:spPr/>
      <dgm:t>
        <a:bodyPr/>
        <a:lstStyle/>
        <a:p>
          <a:endParaRPr lang="id-ID">
            <a:solidFill>
              <a:schemeClr val="tx1"/>
            </a:solidFill>
          </a:endParaRPr>
        </a:p>
      </dgm:t>
    </dgm:pt>
    <dgm:pt modelId="{ADA20758-0235-4032-A217-C1A16FE509D0}" type="pres">
      <dgm:prSet presAssocID="{723742FF-8122-4F52-8BC1-D4F9409141C4}" presName="linear" presStyleCnt="0">
        <dgm:presLayoutVars>
          <dgm:animLvl val="lvl"/>
          <dgm:resizeHandles val="exact"/>
        </dgm:presLayoutVars>
      </dgm:prSet>
      <dgm:spPr/>
    </dgm:pt>
    <dgm:pt modelId="{10DBEC2F-2DEB-4C90-9BFC-157AFEFE9CF1}" type="pres">
      <dgm:prSet presAssocID="{63E30070-02EF-4808-8807-B38D7B5CC385}" presName="parentText" presStyleLbl="node1" presStyleIdx="0" presStyleCnt="1" custLinFactNeighborX="-13799" custLinFactNeighborY="-20378">
        <dgm:presLayoutVars>
          <dgm:chMax val="0"/>
          <dgm:bulletEnabled val="1"/>
        </dgm:presLayoutVars>
      </dgm:prSet>
      <dgm:spPr/>
    </dgm:pt>
  </dgm:ptLst>
  <dgm:cxnLst>
    <dgm:cxn modelId="{FC139D5F-F156-479E-BA2A-CF58343EC81C}" srcId="{723742FF-8122-4F52-8BC1-D4F9409141C4}" destId="{63E30070-02EF-4808-8807-B38D7B5CC385}" srcOrd="0" destOrd="0" parTransId="{98AB0DA7-9C1E-40FF-9B3A-BD5FD6176FFD}" sibTransId="{FB191805-29D4-4501-9281-0865010110BD}"/>
    <dgm:cxn modelId="{A7F74847-EE55-42A5-AD2B-CEBB169A2467}" type="presOf" srcId="{723742FF-8122-4F52-8BC1-D4F9409141C4}" destId="{ADA20758-0235-4032-A217-C1A16FE509D0}" srcOrd="0" destOrd="0" presId="urn:microsoft.com/office/officeart/2005/8/layout/vList2"/>
    <dgm:cxn modelId="{1986E0C4-94E3-4A10-B2F8-16BD1CB8BF43}" type="presOf" srcId="{63E30070-02EF-4808-8807-B38D7B5CC385}" destId="{10DBEC2F-2DEB-4C90-9BFC-157AFEFE9CF1}" srcOrd="0" destOrd="0" presId="urn:microsoft.com/office/officeart/2005/8/layout/vList2"/>
    <dgm:cxn modelId="{40F57972-E1E3-46BA-8391-48B6F689C23E}" type="presParOf" srcId="{ADA20758-0235-4032-A217-C1A16FE509D0}" destId="{10DBEC2F-2DEB-4C90-9BFC-157AFEFE9CF1}"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3000" b="1" dirty="0">
              <a:latin typeface="Arial" pitchFamily="34" charset="0"/>
              <a:cs typeface="Arial" pitchFamily="34" charset="0"/>
            </a:rPr>
            <a:t>Landasan Aksiologis Filsafat Pancasila</a:t>
          </a: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30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30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344586" custLinFactNeighborX="1193" custLinFactNeighborY="12770">
        <dgm:presLayoutVars>
          <dgm:chMax val="0"/>
          <dgm:bulletEnabled val="1"/>
        </dgm:presLayoutVars>
      </dgm:prSet>
      <dgm:spPr/>
    </dgm:pt>
  </dgm:ptLst>
  <dgm:cxnLst>
    <dgm:cxn modelId="{50A1542F-0FE1-4893-A6EE-FF8E864EF50C}"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2A58BEBD-8464-404B-852A-CC2FDD69F3DC}" type="presOf" srcId="{2E530979-921F-4996-98D8-AFEB5F96B7DE}" destId="{211193E1-5E12-4589-BA5F-3469B2D8B4BF}" srcOrd="0" destOrd="0" presId="urn:microsoft.com/office/officeart/2005/8/layout/vList2"/>
    <dgm:cxn modelId="{60207CCB-3905-4885-8400-A47F140446BB}"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lnSpc>
              <a:spcPct val="100000"/>
            </a:lnSpc>
            <a:spcBef>
              <a:spcPts val="0"/>
            </a:spcBef>
            <a:spcAft>
              <a:spcPts val="0"/>
            </a:spcAft>
          </a:pPr>
          <a:r>
            <a:rPr lang="id-ID" sz="2500" b="1" dirty="0">
              <a:latin typeface="Arial" pitchFamily="34" charset="0"/>
              <a:cs typeface="Arial" pitchFamily="34" charset="0"/>
            </a:rPr>
            <a:t>Alasan Diperlukannya Kajian Pancasila sebagai</a:t>
          </a:r>
        </a:p>
        <a:p>
          <a:pPr algn="ctr">
            <a:lnSpc>
              <a:spcPct val="100000"/>
            </a:lnSpc>
            <a:spcBef>
              <a:spcPts val="0"/>
            </a:spcBef>
            <a:spcAft>
              <a:spcPts val="0"/>
            </a:spcAft>
          </a:pPr>
          <a:r>
            <a:rPr lang="id-ID" sz="2500" b="1" dirty="0">
              <a:latin typeface="Arial" pitchFamily="34" charset="0"/>
              <a:cs typeface="Arial" pitchFamily="34" charset="0"/>
            </a:rPr>
            <a:t>Sistem Filsafat</a:t>
          </a:r>
          <a:r>
            <a:rPr lang="en-US" sz="2500" b="1" dirty="0">
              <a:latin typeface="Arial" pitchFamily="34" charset="0"/>
              <a:cs typeface="Arial" pitchFamily="34" charset="0"/>
            </a:rPr>
            <a:t>at</a:t>
          </a:r>
          <a:endParaRPr lang="id-ID" sz="2500" b="1" dirty="0">
            <a:latin typeface="Arial" pitchFamily="34" charset="0"/>
            <a:cs typeface="Arial" pitchFamily="34" charset="0"/>
          </a:endParaRP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25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25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65CA6B4A-AD1C-4456-8F7D-FF4087CE5EAF}"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B235E2DC-E49D-4EF4-B563-716673835846}" type="presOf" srcId="{026362B3-D754-4C4B-A502-EB64AEEB7E44}" destId="{09D3F267-E6CD-481D-BCEC-7563BBCA2483}" srcOrd="0" destOrd="0" presId="urn:microsoft.com/office/officeart/2005/8/layout/vList2"/>
    <dgm:cxn modelId="{5C527E0C-2851-4825-BAC5-9A3B8A1CE7AD}"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3000" b="1" dirty="0">
              <a:latin typeface="Arial" pitchFamily="34" charset="0"/>
              <a:cs typeface="Arial" pitchFamily="34" charset="0"/>
            </a:rPr>
            <a:t>Landasan Aksiologis Filsafat Pancasila</a:t>
          </a:r>
        </a:p>
      </dgm:t>
    </dgm:pt>
    <dgm:pt modelId="{53B3D544-9E52-49E1-9753-5895EF4E388D}" type="parTrans" cxnId="{FBC87B5A-EEB0-4685-8531-D8B68FC77497}">
      <dgm:prSet/>
      <dgm:spPr/>
      <dgm:t>
        <a:bodyPr/>
        <a:lstStyle/>
        <a:p>
          <a:pPr algn="ctr">
            <a:lnSpc>
              <a:spcPct val="100000"/>
            </a:lnSpc>
            <a:spcBef>
              <a:spcPts val="0"/>
            </a:spcBef>
            <a:spcAft>
              <a:spcPts val="0"/>
            </a:spcAft>
          </a:pPr>
          <a:endParaRPr lang="id-ID" sz="3000" b="1"/>
        </a:p>
      </dgm:t>
    </dgm:pt>
    <dgm:pt modelId="{9F32F526-6B02-43EA-9195-499796C62204}" type="sibTrans" cxnId="{FBC87B5A-EEB0-4685-8531-D8B68FC77497}">
      <dgm:prSet/>
      <dgm:spPr/>
      <dgm:t>
        <a:bodyPr/>
        <a:lstStyle/>
        <a:p>
          <a:pPr algn="ctr">
            <a:lnSpc>
              <a:spcPct val="100000"/>
            </a:lnSpc>
            <a:spcBef>
              <a:spcPts val="0"/>
            </a:spcBef>
            <a:spcAft>
              <a:spcPts val="0"/>
            </a:spcAft>
          </a:pPr>
          <a:endParaRPr lang="id-ID" sz="3000"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344586" custLinFactNeighborX="1193" custLinFactNeighborY="12770">
        <dgm:presLayoutVars>
          <dgm:chMax val="0"/>
          <dgm:bulletEnabled val="1"/>
        </dgm:presLayoutVars>
      </dgm:prSet>
      <dgm:spPr/>
    </dgm:pt>
  </dgm:ptLst>
  <dgm:cxnLst>
    <dgm:cxn modelId="{F6169774-20EB-44A0-A1DE-61D3FD726DFC}"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6320C491-5073-4B5E-B333-68B9F320B501}" type="presOf" srcId="{2E530979-921F-4996-98D8-AFEB5F96B7DE}" destId="{211193E1-5E12-4589-BA5F-3469B2D8B4BF}" srcOrd="0" destOrd="0" presId="urn:microsoft.com/office/officeart/2005/8/layout/vList2"/>
    <dgm:cxn modelId="{2B6808DA-27D1-4047-AE08-0266C7DB6813}"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3B762C8F-FF82-4DF5-8BFD-6B328690D50C}"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7E8F626C-C7DE-4B8C-AAAE-B0996332728A}">
      <dgm:prSet/>
      <dgm:spPr/>
      <dgm:t>
        <a:bodyPr/>
        <a:lstStyle/>
        <a:p>
          <a:pPr algn="ctr" rtl="0"/>
          <a:r>
            <a:rPr lang="id-ID" dirty="0"/>
            <a:t>Sumber</a:t>
          </a:r>
          <a:r>
            <a:rPr lang="en-US" dirty="0"/>
            <a:t> </a:t>
          </a:r>
          <a:r>
            <a:rPr lang="en-US" dirty="0" err="1"/>
            <a:t>Historis</a:t>
          </a:r>
          <a:r>
            <a:rPr lang="en-US" dirty="0"/>
            <a:t>, </a:t>
          </a:r>
          <a:r>
            <a:rPr lang="en-US" dirty="0" err="1"/>
            <a:t>Sosiologis</a:t>
          </a:r>
          <a:r>
            <a:rPr lang="en-US" dirty="0"/>
            <a:t>, </a:t>
          </a:r>
          <a:r>
            <a:rPr lang="en-US" dirty="0" err="1"/>
            <a:t>dan</a:t>
          </a:r>
          <a:r>
            <a:rPr lang="en-US" dirty="0"/>
            <a:t> </a:t>
          </a:r>
          <a:r>
            <a:rPr lang="en-US" dirty="0" err="1"/>
            <a:t>Politis</a:t>
          </a:r>
          <a:r>
            <a:rPr lang="id-ID" dirty="0"/>
            <a:t> </a:t>
          </a:r>
          <a:r>
            <a:rPr lang="en-US" dirty="0" err="1"/>
            <a:t>Pancasila</a:t>
          </a:r>
          <a:r>
            <a:rPr lang="en-US" dirty="0"/>
            <a:t> </a:t>
          </a:r>
          <a:r>
            <a:rPr lang="en-US" dirty="0" err="1"/>
            <a:t>sebagai</a:t>
          </a:r>
          <a:r>
            <a:rPr lang="en-US" dirty="0"/>
            <a:t> </a:t>
          </a:r>
          <a:r>
            <a:rPr lang="en-US" dirty="0" err="1"/>
            <a:t>Sistem</a:t>
          </a:r>
          <a:r>
            <a:rPr lang="en-US" dirty="0"/>
            <a:t> </a:t>
          </a:r>
          <a:r>
            <a:rPr lang="en-US" dirty="0" err="1"/>
            <a:t>Filsafat</a:t>
          </a:r>
          <a:endParaRPr lang="id-ID" dirty="0"/>
        </a:p>
      </dgm:t>
    </dgm:pt>
    <dgm:pt modelId="{818411B4-7D32-4D0C-A4BD-AAC3C00C1D61}" type="parTrans" cxnId="{AC876A16-E764-44C6-A10D-F044087DB9FD}">
      <dgm:prSet/>
      <dgm:spPr/>
      <dgm:t>
        <a:bodyPr/>
        <a:lstStyle/>
        <a:p>
          <a:pPr algn="ctr"/>
          <a:endParaRPr lang="id-ID"/>
        </a:p>
      </dgm:t>
    </dgm:pt>
    <dgm:pt modelId="{B9348DD5-AB86-49EF-8A01-61079DFFB051}" type="sibTrans" cxnId="{AC876A16-E764-44C6-A10D-F044087DB9FD}">
      <dgm:prSet/>
      <dgm:spPr/>
      <dgm:t>
        <a:bodyPr/>
        <a:lstStyle/>
        <a:p>
          <a:pPr algn="ctr"/>
          <a:endParaRPr lang="id-ID"/>
        </a:p>
      </dgm:t>
    </dgm:pt>
    <dgm:pt modelId="{2C777E62-A61C-43A1-AD35-2921623746FC}" type="pres">
      <dgm:prSet presAssocID="{3B762C8F-FF82-4DF5-8BFD-6B328690D50C}" presName="linear" presStyleCnt="0">
        <dgm:presLayoutVars>
          <dgm:animLvl val="lvl"/>
          <dgm:resizeHandles val="exact"/>
        </dgm:presLayoutVars>
      </dgm:prSet>
      <dgm:spPr/>
    </dgm:pt>
    <dgm:pt modelId="{81FA2F71-468A-4719-B0C9-6E0A5F354ADF}" type="pres">
      <dgm:prSet presAssocID="{7E8F626C-C7DE-4B8C-AAAE-B0996332728A}" presName="parentText" presStyleLbl="node1" presStyleIdx="0" presStyleCnt="1" custScaleY="141982">
        <dgm:presLayoutVars>
          <dgm:chMax val="0"/>
          <dgm:bulletEnabled val="1"/>
        </dgm:presLayoutVars>
      </dgm:prSet>
      <dgm:spPr/>
    </dgm:pt>
  </dgm:ptLst>
  <dgm:cxnLst>
    <dgm:cxn modelId="{AC876A16-E764-44C6-A10D-F044087DB9FD}" srcId="{3B762C8F-FF82-4DF5-8BFD-6B328690D50C}" destId="{7E8F626C-C7DE-4B8C-AAAE-B0996332728A}" srcOrd="0" destOrd="0" parTransId="{818411B4-7D32-4D0C-A4BD-AAC3C00C1D61}" sibTransId="{B9348DD5-AB86-49EF-8A01-61079DFFB051}"/>
    <dgm:cxn modelId="{762A3029-7AEC-483B-93A2-640B50613560}" type="presOf" srcId="{7E8F626C-C7DE-4B8C-AAAE-B0996332728A}" destId="{81FA2F71-468A-4719-B0C9-6E0A5F354ADF}" srcOrd="0" destOrd="0" presId="urn:microsoft.com/office/officeart/2005/8/layout/vList2"/>
    <dgm:cxn modelId="{AD14748A-7913-4AE4-94A4-F96F9A5D4147}" type="presOf" srcId="{3B762C8F-FF82-4DF5-8BFD-6B328690D50C}" destId="{2C777E62-A61C-43A1-AD35-2921623746FC}" srcOrd="0" destOrd="0" presId="urn:microsoft.com/office/officeart/2005/8/layout/vList2"/>
    <dgm:cxn modelId="{7CF6C33F-64FC-43B6-BC59-654FC5974726}" type="presParOf" srcId="{2C777E62-A61C-43A1-AD35-2921623746FC}" destId="{81FA2F71-468A-4719-B0C9-6E0A5F354AD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670E6ACA-2AA2-4604-9B2C-3399BD2FB75F}">
      <dgm:prSet custT="1"/>
      <dgm:spPr/>
      <dgm:t>
        <a:bodyPr/>
        <a:lstStyle/>
        <a:p>
          <a:pPr algn="ctr" rtl="0"/>
          <a:r>
            <a:rPr lang="id-ID" sz="3000" dirty="0">
              <a:latin typeface="Arial" pitchFamily="34" charset="0"/>
              <a:cs typeface="Arial" pitchFamily="34" charset="0"/>
            </a:rPr>
            <a:t>Sumber Historis Pancasila Sebagai Sistem Filsafat</a:t>
          </a: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pt>
    <dgm:pt modelId="{8B8E6502-950B-41A4-8DF8-FC88E3CAB912}" type="pres">
      <dgm:prSet presAssocID="{670E6ACA-2AA2-4604-9B2C-3399BD2FB75F}" presName="parentText" presStyleLbl="node1" presStyleIdx="0" presStyleCnt="1">
        <dgm:presLayoutVars>
          <dgm:chMax val="0"/>
          <dgm:bulletEnabled val="1"/>
        </dgm:presLayoutVars>
      </dgm:prSet>
      <dgm:spPr/>
    </dgm:pt>
  </dgm:ptLst>
  <dgm:cxnLst>
    <dgm:cxn modelId="{5BDB6945-6FA9-4017-A1A9-57E4439B3843}" srcId="{181B5C59-DCEA-46A1-B388-2C961DF02C99}" destId="{670E6ACA-2AA2-4604-9B2C-3399BD2FB75F}" srcOrd="0" destOrd="0" parTransId="{CF8D6FF9-26B4-4A28-9A77-95AC8FDFBD0F}" sibTransId="{C04E0FF6-4C72-4E2F-BF96-439A428132D0}"/>
    <dgm:cxn modelId="{5B000284-12B0-44AC-853D-887BC424F216}" type="presOf" srcId="{181B5C59-DCEA-46A1-B388-2C961DF02C99}" destId="{2C587B42-9C9E-4ECE-A164-9E96DBDFFD6D}" srcOrd="0" destOrd="0" presId="urn:microsoft.com/office/officeart/2005/8/layout/vList2"/>
    <dgm:cxn modelId="{7AE15994-A655-4D1D-92E6-B3FA4E52EB8A}" type="presOf" srcId="{670E6ACA-2AA2-4604-9B2C-3399BD2FB75F}" destId="{8B8E6502-950B-41A4-8DF8-FC88E3CAB912}" srcOrd="0" destOrd="0" presId="urn:microsoft.com/office/officeart/2005/8/layout/vList2"/>
    <dgm:cxn modelId="{F66D15CB-8228-42C4-B2AC-89C176ADC518}"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17B677C8-3BEB-4EE5-AEC5-B1A9DD53B126}"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id-ID"/>
        </a:p>
      </dgm:t>
    </dgm:pt>
    <dgm:pt modelId="{14E729EE-1D53-4D4E-8E34-B06E39F04FCB}">
      <dgm:prSet/>
      <dgm:spPr/>
      <dgm:t>
        <a:bodyPr/>
        <a:lstStyle/>
        <a:p>
          <a:pPr algn="l" rtl="0"/>
          <a:r>
            <a:rPr lang="id-ID" dirty="0"/>
            <a:t>Menurut Bung Karno dalam </a:t>
          </a:r>
          <a:r>
            <a:rPr lang="id-ID" i="1" dirty="0"/>
            <a:t>Suluh Indonesia ,  </a:t>
          </a:r>
          <a:r>
            <a:rPr lang="id-ID" dirty="0"/>
            <a:t>menyebutkan bahwa nasionalisme adalah nasionalisme yang membuat manusia menjadi perkakasnya Tuhan dan membuat manusia hidup dalam roh.</a:t>
          </a:r>
        </a:p>
      </dgm:t>
    </dgm:pt>
    <dgm:pt modelId="{0D72EBED-EDD0-4D97-87E5-FCCECA92238B}" type="parTrans" cxnId="{F93C29B6-9EC7-471B-B39C-D58C59BE245B}">
      <dgm:prSet/>
      <dgm:spPr/>
      <dgm:t>
        <a:bodyPr/>
        <a:lstStyle/>
        <a:p>
          <a:pPr algn="l"/>
          <a:endParaRPr lang="id-ID"/>
        </a:p>
      </dgm:t>
    </dgm:pt>
    <dgm:pt modelId="{B7881712-C117-4443-A3DC-1835CB77C767}" type="sibTrans" cxnId="{F93C29B6-9EC7-471B-B39C-D58C59BE245B}">
      <dgm:prSet/>
      <dgm:spPr/>
      <dgm:t>
        <a:bodyPr/>
        <a:lstStyle/>
        <a:p>
          <a:pPr algn="l"/>
          <a:endParaRPr lang="id-ID"/>
        </a:p>
      </dgm:t>
    </dgm:pt>
    <dgm:pt modelId="{F447FAA4-610F-44C1-AD7E-C2EB285CE704}">
      <dgm:prSet/>
      <dgm:spPr/>
      <dgm:t>
        <a:bodyPr/>
        <a:lstStyle/>
        <a:p>
          <a:pPr algn="l" rtl="0"/>
          <a:r>
            <a:rPr lang="id-ID" dirty="0"/>
            <a:t>Pembahasan sila-sila Pancasila sebagai sistem filsafat  dapat ditelusuri dalam sejarah masyarakat Indonesia, sebagai berikut:</a:t>
          </a:r>
        </a:p>
      </dgm:t>
    </dgm:pt>
    <dgm:pt modelId="{94F7E164-C12A-406A-93DB-90444AB90675}" type="parTrans" cxnId="{90172B7D-1850-4602-99D8-E42C23C94CF6}">
      <dgm:prSet/>
      <dgm:spPr/>
      <dgm:t>
        <a:bodyPr/>
        <a:lstStyle/>
        <a:p>
          <a:pPr algn="l"/>
          <a:endParaRPr lang="id-ID"/>
        </a:p>
      </dgm:t>
    </dgm:pt>
    <dgm:pt modelId="{A0DE24B4-A078-4793-AF7C-D47B3332F63C}" type="sibTrans" cxnId="{90172B7D-1850-4602-99D8-E42C23C94CF6}">
      <dgm:prSet/>
      <dgm:spPr/>
      <dgm:t>
        <a:bodyPr/>
        <a:lstStyle/>
        <a:p>
          <a:pPr algn="l"/>
          <a:endParaRPr lang="id-ID"/>
        </a:p>
      </dgm:t>
    </dgm:pt>
    <dgm:pt modelId="{AAC24ADB-D7EC-439C-A97F-91139E225D6B}" type="pres">
      <dgm:prSet presAssocID="{17B677C8-3BEB-4EE5-AEC5-B1A9DD53B126}" presName="Name0" presStyleCnt="0">
        <dgm:presLayoutVars>
          <dgm:chMax val="7"/>
          <dgm:dir/>
          <dgm:animLvl val="lvl"/>
          <dgm:resizeHandles val="exact"/>
        </dgm:presLayoutVars>
      </dgm:prSet>
      <dgm:spPr/>
    </dgm:pt>
    <dgm:pt modelId="{B5BA9882-1A80-4B05-BB50-C8073B3990BE}" type="pres">
      <dgm:prSet presAssocID="{14E729EE-1D53-4D4E-8E34-B06E39F04FCB}" presName="circle1" presStyleLbl="node1" presStyleIdx="0" presStyleCnt="2"/>
      <dgm:spPr/>
    </dgm:pt>
    <dgm:pt modelId="{CFCF2713-9DEB-47E2-92F0-7D2CD8769EE2}" type="pres">
      <dgm:prSet presAssocID="{14E729EE-1D53-4D4E-8E34-B06E39F04FCB}" presName="space" presStyleCnt="0"/>
      <dgm:spPr/>
    </dgm:pt>
    <dgm:pt modelId="{0EFC2281-5FED-4A5E-830F-5CB15D1F4DE1}" type="pres">
      <dgm:prSet presAssocID="{14E729EE-1D53-4D4E-8E34-B06E39F04FCB}" presName="rect1" presStyleLbl="alignAcc1" presStyleIdx="0" presStyleCnt="2"/>
      <dgm:spPr/>
    </dgm:pt>
    <dgm:pt modelId="{A658379B-46EB-43E1-95DC-D22A4BE9F376}" type="pres">
      <dgm:prSet presAssocID="{F447FAA4-610F-44C1-AD7E-C2EB285CE704}" presName="vertSpace2" presStyleLbl="node1" presStyleIdx="0" presStyleCnt="2"/>
      <dgm:spPr/>
    </dgm:pt>
    <dgm:pt modelId="{C5E50A66-EFDC-49D9-8593-D0D988720CE6}" type="pres">
      <dgm:prSet presAssocID="{F447FAA4-610F-44C1-AD7E-C2EB285CE704}" presName="circle2" presStyleLbl="node1" presStyleIdx="1" presStyleCnt="2"/>
      <dgm:spPr/>
    </dgm:pt>
    <dgm:pt modelId="{AA885695-8D6E-405B-834A-62E945D64365}" type="pres">
      <dgm:prSet presAssocID="{F447FAA4-610F-44C1-AD7E-C2EB285CE704}" presName="rect2" presStyleLbl="alignAcc1" presStyleIdx="1" presStyleCnt="2"/>
      <dgm:spPr/>
    </dgm:pt>
    <dgm:pt modelId="{2BA9CA67-6E76-4F68-9839-59C3C6BF8ABB}" type="pres">
      <dgm:prSet presAssocID="{14E729EE-1D53-4D4E-8E34-B06E39F04FCB}" presName="rect1ParTxNoCh" presStyleLbl="alignAcc1" presStyleIdx="1" presStyleCnt="2">
        <dgm:presLayoutVars>
          <dgm:chMax val="1"/>
          <dgm:bulletEnabled val="1"/>
        </dgm:presLayoutVars>
      </dgm:prSet>
      <dgm:spPr/>
    </dgm:pt>
    <dgm:pt modelId="{3B8981E3-4E04-494F-B388-1235F43E8B37}" type="pres">
      <dgm:prSet presAssocID="{F447FAA4-610F-44C1-AD7E-C2EB285CE704}" presName="rect2ParTxNoCh" presStyleLbl="alignAcc1" presStyleIdx="1" presStyleCnt="2">
        <dgm:presLayoutVars>
          <dgm:chMax val="1"/>
          <dgm:bulletEnabled val="1"/>
        </dgm:presLayoutVars>
      </dgm:prSet>
      <dgm:spPr/>
    </dgm:pt>
  </dgm:ptLst>
  <dgm:cxnLst>
    <dgm:cxn modelId="{F9CFB73D-C067-45A9-A7A9-3C19C55F928F}" type="presOf" srcId="{F447FAA4-610F-44C1-AD7E-C2EB285CE704}" destId="{3B8981E3-4E04-494F-B388-1235F43E8B37}" srcOrd="1" destOrd="0" presId="urn:microsoft.com/office/officeart/2005/8/layout/target3"/>
    <dgm:cxn modelId="{6480F64E-5A2C-41BD-89B7-AB7FE83E040B}" type="presOf" srcId="{F447FAA4-610F-44C1-AD7E-C2EB285CE704}" destId="{AA885695-8D6E-405B-834A-62E945D64365}" srcOrd="0" destOrd="0" presId="urn:microsoft.com/office/officeart/2005/8/layout/target3"/>
    <dgm:cxn modelId="{90172B7D-1850-4602-99D8-E42C23C94CF6}" srcId="{17B677C8-3BEB-4EE5-AEC5-B1A9DD53B126}" destId="{F447FAA4-610F-44C1-AD7E-C2EB285CE704}" srcOrd="1" destOrd="0" parTransId="{94F7E164-C12A-406A-93DB-90444AB90675}" sibTransId="{A0DE24B4-A078-4793-AF7C-D47B3332F63C}"/>
    <dgm:cxn modelId="{CDDD6AA2-15ED-44EC-948C-7BFE72AAF9FB}" type="presOf" srcId="{17B677C8-3BEB-4EE5-AEC5-B1A9DD53B126}" destId="{AAC24ADB-D7EC-439C-A97F-91139E225D6B}" srcOrd="0" destOrd="0" presId="urn:microsoft.com/office/officeart/2005/8/layout/target3"/>
    <dgm:cxn modelId="{56F7FBA6-3B1F-48A9-AA02-19C8C25B4A68}" type="presOf" srcId="{14E729EE-1D53-4D4E-8E34-B06E39F04FCB}" destId="{0EFC2281-5FED-4A5E-830F-5CB15D1F4DE1}" srcOrd="0" destOrd="0" presId="urn:microsoft.com/office/officeart/2005/8/layout/target3"/>
    <dgm:cxn modelId="{F93C29B6-9EC7-471B-B39C-D58C59BE245B}" srcId="{17B677C8-3BEB-4EE5-AEC5-B1A9DD53B126}" destId="{14E729EE-1D53-4D4E-8E34-B06E39F04FCB}" srcOrd="0" destOrd="0" parTransId="{0D72EBED-EDD0-4D97-87E5-FCCECA92238B}" sibTransId="{B7881712-C117-4443-A3DC-1835CB77C767}"/>
    <dgm:cxn modelId="{1D31D6C5-47FD-4717-BD78-83891126B3EC}" type="presOf" srcId="{14E729EE-1D53-4D4E-8E34-B06E39F04FCB}" destId="{2BA9CA67-6E76-4F68-9839-59C3C6BF8ABB}" srcOrd="1" destOrd="0" presId="urn:microsoft.com/office/officeart/2005/8/layout/target3"/>
    <dgm:cxn modelId="{849347CA-35C1-4762-876A-54601C3EA1C0}" type="presParOf" srcId="{AAC24ADB-D7EC-439C-A97F-91139E225D6B}" destId="{B5BA9882-1A80-4B05-BB50-C8073B3990BE}" srcOrd="0" destOrd="0" presId="urn:microsoft.com/office/officeart/2005/8/layout/target3"/>
    <dgm:cxn modelId="{12EB3BD6-7CF7-481C-B3C4-2C9F4AFC0B76}" type="presParOf" srcId="{AAC24ADB-D7EC-439C-A97F-91139E225D6B}" destId="{CFCF2713-9DEB-47E2-92F0-7D2CD8769EE2}" srcOrd="1" destOrd="0" presId="urn:microsoft.com/office/officeart/2005/8/layout/target3"/>
    <dgm:cxn modelId="{DA282274-60DE-49C0-A3A1-81D15F2C1507}" type="presParOf" srcId="{AAC24ADB-D7EC-439C-A97F-91139E225D6B}" destId="{0EFC2281-5FED-4A5E-830F-5CB15D1F4DE1}" srcOrd="2" destOrd="0" presId="urn:microsoft.com/office/officeart/2005/8/layout/target3"/>
    <dgm:cxn modelId="{F4B937CB-B237-45CD-A3FE-932865FFBF10}" type="presParOf" srcId="{AAC24ADB-D7EC-439C-A97F-91139E225D6B}" destId="{A658379B-46EB-43E1-95DC-D22A4BE9F376}" srcOrd="3" destOrd="0" presId="urn:microsoft.com/office/officeart/2005/8/layout/target3"/>
    <dgm:cxn modelId="{4329C6A2-4EBA-4F2C-A64B-57C291093E72}" type="presParOf" srcId="{AAC24ADB-D7EC-439C-A97F-91139E225D6B}" destId="{C5E50A66-EFDC-49D9-8593-D0D988720CE6}" srcOrd="4" destOrd="0" presId="urn:microsoft.com/office/officeart/2005/8/layout/target3"/>
    <dgm:cxn modelId="{0B499EE8-E442-468B-9A16-58956015C836}" type="presParOf" srcId="{AAC24ADB-D7EC-439C-A97F-91139E225D6B}" destId="{AA885695-8D6E-405B-834A-62E945D64365}" srcOrd="5" destOrd="0" presId="urn:microsoft.com/office/officeart/2005/8/layout/target3"/>
    <dgm:cxn modelId="{5FF6FA37-50E4-445C-83B3-E65A185AF037}" type="presParOf" srcId="{AAC24ADB-D7EC-439C-A97F-91139E225D6B}" destId="{2BA9CA67-6E76-4F68-9839-59C3C6BF8ABB}" srcOrd="6" destOrd="0" presId="urn:microsoft.com/office/officeart/2005/8/layout/target3"/>
    <dgm:cxn modelId="{BCCAB312-154B-428D-AEA1-B9EC15CEA5A6}" type="presParOf" srcId="{AAC24ADB-D7EC-439C-A97F-91139E225D6B}" destId="{3B8981E3-4E04-494F-B388-1235F43E8B37}" srcOrd="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a:latin typeface="Arial" pitchFamily="34" charset="0"/>
              <a:cs typeface="Arial" pitchFamily="34" charset="0"/>
            </a:rPr>
            <a:t>Sumber Sosiologis Pancasila Sebagai Sistem Filsafat</a:t>
          </a: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pt>
    <dgm:pt modelId="{8B8E6502-950B-41A4-8DF8-FC88E3CAB912}" type="pres">
      <dgm:prSet presAssocID="{670E6ACA-2AA2-4604-9B2C-3399BD2FB75F}" presName="parentText" presStyleLbl="node1" presStyleIdx="0" presStyleCnt="1">
        <dgm:presLayoutVars>
          <dgm:chMax val="0"/>
          <dgm:bulletEnabled val="1"/>
        </dgm:presLayoutVars>
      </dgm:prSet>
      <dgm:spPr/>
    </dgm:pt>
  </dgm:ptLst>
  <dgm:cxnLst>
    <dgm:cxn modelId="{5BDB6945-6FA9-4017-A1A9-57E4439B3843}" srcId="{181B5C59-DCEA-46A1-B388-2C961DF02C99}" destId="{670E6ACA-2AA2-4604-9B2C-3399BD2FB75F}" srcOrd="0" destOrd="0" parTransId="{CF8D6FF9-26B4-4A28-9A77-95AC8FDFBD0F}" sibTransId="{C04E0FF6-4C72-4E2F-BF96-439A428132D0}"/>
    <dgm:cxn modelId="{873A8070-EAFC-4EE0-A1E4-C6EEE39C3814}" type="presOf" srcId="{670E6ACA-2AA2-4604-9B2C-3399BD2FB75F}" destId="{8B8E6502-950B-41A4-8DF8-FC88E3CAB912}" srcOrd="0" destOrd="0" presId="urn:microsoft.com/office/officeart/2005/8/layout/vList2"/>
    <dgm:cxn modelId="{E3C5D173-5F68-4A2E-B249-FEA1BFD896AB}" type="presOf" srcId="{181B5C59-DCEA-46A1-B388-2C961DF02C99}" destId="{2C587B42-9C9E-4ECE-A164-9E96DBDFFD6D}" srcOrd="0" destOrd="0" presId="urn:microsoft.com/office/officeart/2005/8/layout/vList2"/>
    <dgm:cxn modelId="{C908EB8A-3083-4F5A-B45E-F976544A9B9F}"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B561009E-9148-4FD0-9DCC-DE9150345A4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id-ID"/>
        </a:p>
      </dgm:t>
    </dgm:pt>
    <dgm:pt modelId="{E903B213-B7B8-4C65-92BA-284CE50959CB}">
      <dgm:prSet custT="1">
        <dgm:style>
          <a:lnRef idx="1">
            <a:schemeClr val="accent4"/>
          </a:lnRef>
          <a:fillRef idx="2">
            <a:schemeClr val="accent4"/>
          </a:fillRef>
          <a:effectRef idx="1">
            <a:schemeClr val="accent4"/>
          </a:effectRef>
          <a:fontRef idx="minor">
            <a:schemeClr val="dk1"/>
          </a:fontRef>
        </dgm:style>
      </dgm:prSet>
      <dgm:spPr/>
      <dgm:t>
        <a:bodyPr/>
        <a:lstStyle/>
        <a:p>
          <a:pPr rtl="0"/>
          <a:r>
            <a:rPr lang="id-ID" sz="2400" dirty="0">
              <a:solidFill>
                <a:schemeClr val="tx1"/>
              </a:solidFill>
            </a:rPr>
            <a:t>Sumber sosiologis Pancasila sebagai sistem filsafat dapat diklasifikasikan ke  dalam 2 kelompok. </a:t>
          </a:r>
        </a:p>
      </dgm:t>
    </dgm:pt>
    <dgm:pt modelId="{0AE49FC2-8ACD-4C05-95A7-32E1BFDB2CFC}" type="parTrans" cxnId="{58C72C02-DF79-451D-A7DB-F043555280F6}">
      <dgm:prSet/>
      <dgm:spPr/>
      <dgm:t>
        <a:bodyPr/>
        <a:lstStyle/>
        <a:p>
          <a:endParaRPr lang="id-ID" sz="1800">
            <a:solidFill>
              <a:schemeClr val="tx1"/>
            </a:solidFill>
          </a:endParaRPr>
        </a:p>
      </dgm:t>
    </dgm:pt>
    <dgm:pt modelId="{CBE689A6-7B88-4168-9B70-862645831331}" type="sibTrans" cxnId="{58C72C02-DF79-451D-A7DB-F043555280F6}">
      <dgm:prSet custT="1">
        <dgm:style>
          <a:lnRef idx="1">
            <a:schemeClr val="accent4"/>
          </a:lnRef>
          <a:fillRef idx="2">
            <a:schemeClr val="accent4"/>
          </a:fillRef>
          <a:effectRef idx="1">
            <a:schemeClr val="accent4"/>
          </a:effectRef>
          <a:fontRef idx="minor">
            <a:schemeClr val="dk1"/>
          </a:fontRef>
        </dgm:style>
      </dgm:prSet>
      <dgm:spPr/>
      <dgm:t>
        <a:bodyPr/>
        <a:lstStyle/>
        <a:p>
          <a:endParaRPr lang="id-ID" sz="1800">
            <a:solidFill>
              <a:schemeClr val="tx1"/>
            </a:solidFill>
          </a:endParaRPr>
        </a:p>
      </dgm:t>
    </dgm:pt>
    <dgm:pt modelId="{F4509D78-31E3-4FE9-A92D-617177BEE417}">
      <dgm:prSet custT="1">
        <dgm:style>
          <a:lnRef idx="3">
            <a:schemeClr val="lt1"/>
          </a:lnRef>
          <a:fillRef idx="1">
            <a:schemeClr val="accent6"/>
          </a:fillRef>
          <a:effectRef idx="1">
            <a:schemeClr val="accent6"/>
          </a:effectRef>
          <a:fontRef idx="minor">
            <a:schemeClr val="lt1"/>
          </a:fontRef>
        </dgm:style>
      </dgm:prSet>
      <dgm:spPr/>
      <dgm:t>
        <a:bodyPr/>
        <a:lstStyle/>
        <a:p>
          <a:pPr rtl="0"/>
          <a:r>
            <a:rPr lang="id-ID" sz="2000" b="1" i="1" dirty="0">
              <a:solidFill>
                <a:schemeClr val="tx1"/>
              </a:solidFill>
            </a:rPr>
            <a:t>Kelompok pertama</a:t>
          </a:r>
          <a:r>
            <a:rPr lang="id-ID" sz="2000" dirty="0">
              <a:solidFill>
                <a:schemeClr val="tx1"/>
              </a:solidFill>
            </a:rPr>
            <a:t>, masyarakat awam yang memahami  Pancasila sebagai sistem filsafat yang sudah dikenal masyarakat Indonesia  </a:t>
          </a:r>
          <a:r>
            <a:rPr lang="en-US" sz="2000" dirty="0" err="1">
              <a:solidFill>
                <a:schemeClr val="tx1"/>
              </a:solidFill>
            </a:rPr>
            <a:t>dalam</a:t>
          </a:r>
          <a:r>
            <a:rPr lang="en-US" sz="2000" dirty="0">
              <a:solidFill>
                <a:schemeClr val="tx1"/>
              </a:solidFill>
            </a:rPr>
            <a:t> </a:t>
          </a:r>
          <a:r>
            <a:rPr lang="en-US" sz="2000" dirty="0" err="1">
              <a:solidFill>
                <a:schemeClr val="tx1"/>
              </a:solidFill>
            </a:rPr>
            <a:t>bentuk</a:t>
          </a:r>
          <a:r>
            <a:rPr lang="en-US" sz="2000" dirty="0">
              <a:solidFill>
                <a:schemeClr val="tx1"/>
              </a:solidFill>
            </a:rPr>
            <a:t> </a:t>
          </a:r>
          <a:r>
            <a:rPr lang="en-US" sz="2000" dirty="0" err="1">
              <a:solidFill>
                <a:schemeClr val="tx1"/>
              </a:solidFill>
            </a:rPr>
            <a:t>pandangan</a:t>
          </a:r>
          <a:r>
            <a:rPr lang="en-US" sz="2000" dirty="0">
              <a:solidFill>
                <a:schemeClr val="tx1"/>
              </a:solidFill>
            </a:rPr>
            <a:t> </a:t>
          </a:r>
          <a:r>
            <a:rPr lang="en-US" sz="2000" dirty="0" err="1">
              <a:solidFill>
                <a:schemeClr val="tx1"/>
              </a:solidFill>
            </a:rPr>
            <a:t>hidup</a:t>
          </a:r>
          <a:r>
            <a:rPr lang="en-US" sz="2000" dirty="0">
              <a:solidFill>
                <a:schemeClr val="tx1"/>
              </a:solidFill>
            </a:rPr>
            <a:t>, </a:t>
          </a:r>
          <a:r>
            <a:rPr lang="en-US" sz="2000" i="1" dirty="0">
              <a:solidFill>
                <a:schemeClr val="tx1"/>
              </a:solidFill>
            </a:rPr>
            <a:t>Way of life yang </a:t>
          </a:r>
          <a:r>
            <a:rPr lang="en-US" sz="2000" i="1" dirty="0" err="1">
              <a:solidFill>
                <a:schemeClr val="tx1"/>
              </a:solidFill>
            </a:rPr>
            <a:t>terdapat</a:t>
          </a:r>
          <a:r>
            <a:rPr lang="en-US" sz="2000" i="1" dirty="0">
              <a:solidFill>
                <a:schemeClr val="tx1"/>
              </a:solidFill>
            </a:rPr>
            <a:t> </a:t>
          </a:r>
          <a:r>
            <a:rPr lang="en-US" sz="2000" i="1" dirty="0" err="1">
              <a:solidFill>
                <a:schemeClr val="tx1"/>
              </a:solidFill>
            </a:rPr>
            <a:t>dalam</a:t>
          </a:r>
          <a:r>
            <a:rPr lang="en-US" sz="2000" i="1" dirty="0">
              <a:solidFill>
                <a:schemeClr val="tx1"/>
              </a:solidFill>
            </a:rPr>
            <a:t> agama, </a:t>
          </a:r>
          <a:r>
            <a:rPr lang="en-US" sz="2000" i="1" dirty="0" err="1">
              <a:solidFill>
                <a:schemeClr val="tx1"/>
              </a:solidFill>
            </a:rPr>
            <a:t>adat</a:t>
          </a:r>
          <a:r>
            <a:rPr lang="id-ID" sz="2000" i="1" dirty="0">
              <a:solidFill>
                <a:schemeClr val="tx1"/>
              </a:solidFill>
            </a:rPr>
            <a:t> </a:t>
          </a:r>
          <a:r>
            <a:rPr lang="id-ID" sz="2000" dirty="0">
              <a:solidFill>
                <a:schemeClr val="tx1"/>
              </a:solidFill>
            </a:rPr>
            <a:t>istiadat, dan budaya berbagai suku bangsa di Indonesia. </a:t>
          </a:r>
        </a:p>
      </dgm:t>
    </dgm:pt>
    <dgm:pt modelId="{DEFEDEAB-D164-41E8-AB5B-EA47EA6FA8AF}" type="parTrans" cxnId="{8F83B7BC-0606-46E5-BB36-02C9B89FE09E}">
      <dgm:prSet/>
      <dgm:spPr/>
      <dgm:t>
        <a:bodyPr/>
        <a:lstStyle/>
        <a:p>
          <a:endParaRPr lang="id-ID" sz="1800">
            <a:solidFill>
              <a:schemeClr val="tx1"/>
            </a:solidFill>
          </a:endParaRPr>
        </a:p>
      </dgm:t>
    </dgm:pt>
    <dgm:pt modelId="{FCABEB3B-F73E-444E-82EB-4DCE37FF1482}" type="sibTrans" cxnId="{8F83B7BC-0606-46E5-BB36-02C9B89FE09E}">
      <dgm:prSet custT="1">
        <dgm:style>
          <a:lnRef idx="1">
            <a:schemeClr val="accent4"/>
          </a:lnRef>
          <a:fillRef idx="2">
            <a:schemeClr val="accent4"/>
          </a:fillRef>
          <a:effectRef idx="1">
            <a:schemeClr val="accent4"/>
          </a:effectRef>
          <a:fontRef idx="minor">
            <a:schemeClr val="dk1"/>
          </a:fontRef>
        </dgm:style>
      </dgm:prSet>
      <dgm:spPr/>
      <dgm:t>
        <a:bodyPr/>
        <a:lstStyle/>
        <a:p>
          <a:endParaRPr lang="id-ID" sz="1800">
            <a:solidFill>
              <a:schemeClr val="tx1"/>
            </a:solidFill>
          </a:endParaRPr>
        </a:p>
      </dgm:t>
    </dgm:pt>
    <dgm:pt modelId="{0B6FFD0D-F829-415C-BA3E-771EE1B1C4C1}">
      <dgm:prSet custT="1">
        <dgm:style>
          <a:lnRef idx="1">
            <a:schemeClr val="accent3"/>
          </a:lnRef>
          <a:fillRef idx="3">
            <a:schemeClr val="accent3"/>
          </a:fillRef>
          <a:effectRef idx="2">
            <a:schemeClr val="accent3"/>
          </a:effectRef>
          <a:fontRef idx="minor">
            <a:schemeClr val="lt1"/>
          </a:fontRef>
        </dgm:style>
      </dgm:prSet>
      <dgm:spPr/>
      <dgm:t>
        <a:bodyPr/>
        <a:lstStyle/>
        <a:p>
          <a:pPr rtl="0"/>
          <a:r>
            <a:rPr lang="id-ID" sz="2400" b="1" i="1" dirty="0">
              <a:solidFill>
                <a:schemeClr val="tx1"/>
              </a:solidFill>
            </a:rPr>
            <a:t>Kelompok kedua</a:t>
          </a:r>
          <a:r>
            <a:rPr lang="id-ID" sz="2400" dirty="0">
              <a:solidFill>
                <a:schemeClr val="tx1"/>
              </a:solidFill>
            </a:rPr>
            <a:t>, masyarakat ilmiah-akademis yang memahami Pancasila sebagai sistem filsafat dengan teori-teori yang bersifat akademis.</a:t>
          </a:r>
        </a:p>
      </dgm:t>
    </dgm:pt>
    <dgm:pt modelId="{5C508E35-DB3F-4D3B-9E89-EC62DC8C996B}" type="parTrans" cxnId="{ACDB3CA1-19B9-4724-9257-1A18AA27901C}">
      <dgm:prSet/>
      <dgm:spPr/>
      <dgm:t>
        <a:bodyPr/>
        <a:lstStyle/>
        <a:p>
          <a:endParaRPr lang="id-ID" sz="1800">
            <a:solidFill>
              <a:schemeClr val="tx1"/>
            </a:solidFill>
          </a:endParaRPr>
        </a:p>
      </dgm:t>
    </dgm:pt>
    <dgm:pt modelId="{2064AC48-8927-4B88-AE8E-1D8471A4F4A2}" type="sibTrans" cxnId="{ACDB3CA1-19B9-4724-9257-1A18AA27901C}">
      <dgm:prSet/>
      <dgm:spPr/>
      <dgm:t>
        <a:bodyPr/>
        <a:lstStyle/>
        <a:p>
          <a:endParaRPr lang="id-ID" sz="1800">
            <a:solidFill>
              <a:schemeClr val="tx1"/>
            </a:solidFill>
          </a:endParaRPr>
        </a:p>
      </dgm:t>
    </dgm:pt>
    <dgm:pt modelId="{3AA1080D-77CB-43C3-802C-6EE8202CF655}" type="pres">
      <dgm:prSet presAssocID="{B561009E-9148-4FD0-9DCC-DE9150345A46}" presName="diagram" presStyleCnt="0">
        <dgm:presLayoutVars>
          <dgm:dir/>
          <dgm:resizeHandles val="exact"/>
        </dgm:presLayoutVars>
      </dgm:prSet>
      <dgm:spPr/>
    </dgm:pt>
    <dgm:pt modelId="{5A597110-FDB9-43B5-BA33-BDF419F41914}" type="pres">
      <dgm:prSet presAssocID="{E903B213-B7B8-4C65-92BA-284CE50959CB}" presName="node" presStyleLbl="node1" presStyleIdx="0" presStyleCnt="3" custScaleY="285196">
        <dgm:presLayoutVars>
          <dgm:bulletEnabled val="1"/>
        </dgm:presLayoutVars>
      </dgm:prSet>
      <dgm:spPr/>
    </dgm:pt>
    <dgm:pt modelId="{67A4C949-4346-40E0-8054-C9A39B83D31C}" type="pres">
      <dgm:prSet presAssocID="{CBE689A6-7B88-4168-9B70-862645831331}" presName="sibTrans" presStyleLbl="sibTrans2D1" presStyleIdx="0" presStyleCnt="2"/>
      <dgm:spPr/>
    </dgm:pt>
    <dgm:pt modelId="{0F9AFD0D-9110-4547-978E-C28DD9C7F008}" type="pres">
      <dgm:prSet presAssocID="{CBE689A6-7B88-4168-9B70-862645831331}" presName="connectorText" presStyleLbl="sibTrans2D1" presStyleIdx="0" presStyleCnt="2"/>
      <dgm:spPr/>
    </dgm:pt>
    <dgm:pt modelId="{B7C7A27A-D63A-4820-8012-09B37E60B000}" type="pres">
      <dgm:prSet presAssocID="{F4509D78-31E3-4FE9-A92D-617177BEE417}" presName="node" presStyleLbl="node1" presStyleIdx="1" presStyleCnt="3" custScaleY="287098">
        <dgm:presLayoutVars>
          <dgm:bulletEnabled val="1"/>
        </dgm:presLayoutVars>
      </dgm:prSet>
      <dgm:spPr/>
    </dgm:pt>
    <dgm:pt modelId="{CA0BADCD-5782-43F8-8B26-08D0E9EAC184}" type="pres">
      <dgm:prSet presAssocID="{FCABEB3B-F73E-444E-82EB-4DCE37FF1482}" presName="sibTrans" presStyleLbl="sibTrans2D1" presStyleIdx="1" presStyleCnt="2"/>
      <dgm:spPr/>
    </dgm:pt>
    <dgm:pt modelId="{906B1C8A-549C-449E-B5E9-35A1F1484988}" type="pres">
      <dgm:prSet presAssocID="{FCABEB3B-F73E-444E-82EB-4DCE37FF1482}" presName="connectorText" presStyleLbl="sibTrans2D1" presStyleIdx="1" presStyleCnt="2"/>
      <dgm:spPr/>
    </dgm:pt>
    <dgm:pt modelId="{5A7F7A3B-9CA3-46AE-98B6-637076609432}" type="pres">
      <dgm:prSet presAssocID="{0B6FFD0D-F829-415C-BA3E-771EE1B1C4C1}" presName="node" presStyleLbl="node1" presStyleIdx="2" presStyleCnt="3" custScaleY="283293">
        <dgm:presLayoutVars>
          <dgm:bulletEnabled val="1"/>
        </dgm:presLayoutVars>
      </dgm:prSet>
      <dgm:spPr/>
    </dgm:pt>
  </dgm:ptLst>
  <dgm:cxnLst>
    <dgm:cxn modelId="{58C72C02-DF79-451D-A7DB-F043555280F6}" srcId="{B561009E-9148-4FD0-9DCC-DE9150345A46}" destId="{E903B213-B7B8-4C65-92BA-284CE50959CB}" srcOrd="0" destOrd="0" parTransId="{0AE49FC2-8ACD-4C05-95A7-32E1BFDB2CFC}" sibTransId="{CBE689A6-7B88-4168-9B70-862645831331}"/>
    <dgm:cxn modelId="{CD86F51B-A9D2-4341-BB9B-184EE850D0F5}" type="presOf" srcId="{B561009E-9148-4FD0-9DCC-DE9150345A46}" destId="{3AA1080D-77CB-43C3-802C-6EE8202CF655}" srcOrd="0" destOrd="0" presId="urn:microsoft.com/office/officeart/2005/8/layout/process5"/>
    <dgm:cxn modelId="{5179451D-E9A4-4AEA-9AAD-62A13ED129D9}" type="presOf" srcId="{0B6FFD0D-F829-415C-BA3E-771EE1B1C4C1}" destId="{5A7F7A3B-9CA3-46AE-98B6-637076609432}" srcOrd="0" destOrd="0" presId="urn:microsoft.com/office/officeart/2005/8/layout/process5"/>
    <dgm:cxn modelId="{D9ACE41E-59FE-4296-9A10-D9FB204BE5ED}" type="presOf" srcId="{E903B213-B7B8-4C65-92BA-284CE50959CB}" destId="{5A597110-FDB9-43B5-BA33-BDF419F41914}" srcOrd="0" destOrd="0" presId="urn:microsoft.com/office/officeart/2005/8/layout/process5"/>
    <dgm:cxn modelId="{F5EEF956-BA5D-40AE-A8C2-18B24D43EFAB}" type="presOf" srcId="{FCABEB3B-F73E-444E-82EB-4DCE37FF1482}" destId="{906B1C8A-549C-449E-B5E9-35A1F1484988}" srcOrd="1" destOrd="0" presId="urn:microsoft.com/office/officeart/2005/8/layout/process5"/>
    <dgm:cxn modelId="{06B0FC98-79B2-408B-9654-CD09EBDBE509}" type="presOf" srcId="{F4509D78-31E3-4FE9-A92D-617177BEE417}" destId="{B7C7A27A-D63A-4820-8012-09B37E60B000}" srcOrd="0" destOrd="0" presId="urn:microsoft.com/office/officeart/2005/8/layout/process5"/>
    <dgm:cxn modelId="{ACDB3CA1-19B9-4724-9257-1A18AA27901C}" srcId="{B561009E-9148-4FD0-9DCC-DE9150345A46}" destId="{0B6FFD0D-F829-415C-BA3E-771EE1B1C4C1}" srcOrd="2" destOrd="0" parTransId="{5C508E35-DB3F-4D3B-9E89-EC62DC8C996B}" sibTransId="{2064AC48-8927-4B88-AE8E-1D8471A4F4A2}"/>
    <dgm:cxn modelId="{D00F29AD-3CD7-4AB5-8EF5-2DAF47613F2F}" type="presOf" srcId="{CBE689A6-7B88-4168-9B70-862645831331}" destId="{0F9AFD0D-9110-4547-978E-C28DD9C7F008}" srcOrd="1" destOrd="0" presId="urn:microsoft.com/office/officeart/2005/8/layout/process5"/>
    <dgm:cxn modelId="{8F83B7BC-0606-46E5-BB36-02C9B89FE09E}" srcId="{B561009E-9148-4FD0-9DCC-DE9150345A46}" destId="{F4509D78-31E3-4FE9-A92D-617177BEE417}" srcOrd="1" destOrd="0" parTransId="{DEFEDEAB-D164-41E8-AB5B-EA47EA6FA8AF}" sibTransId="{FCABEB3B-F73E-444E-82EB-4DCE37FF1482}"/>
    <dgm:cxn modelId="{211675BD-730B-40FA-BBB0-E70B21C57DA0}" type="presOf" srcId="{FCABEB3B-F73E-444E-82EB-4DCE37FF1482}" destId="{CA0BADCD-5782-43F8-8B26-08D0E9EAC184}" srcOrd="0" destOrd="0" presId="urn:microsoft.com/office/officeart/2005/8/layout/process5"/>
    <dgm:cxn modelId="{3B6451C2-BDFE-4003-84BE-8758E7C68670}" type="presOf" srcId="{CBE689A6-7B88-4168-9B70-862645831331}" destId="{67A4C949-4346-40E0-8054-C9A39B83D31C}" srcOrd="0" destOrd="0" presId="urn:microsoft.com/office/officeart/2005/8/layout/process5"/>
    <dgm:cxn modelId="{8E78B627-5121-4277-BDFE-761ED0E97C17}" type="presParOf" srcId="{3AA1080D-77CB-43C3-802C-6EE8202CF655}" destId="{5A597110-FDB9-43B5-BA33-BDF419F41914}" srcOrd="0" destOrd="0" presId="urn:microsoft.com/office/officeart/2005/8/layout/process5"/>
    <dgm:cxn modelId="{367A65A5-331F-4857-A64E-763B34D1EA7C}" type="presParOf" srcId="{3AA1080D-77CB-43C3-802C-6EE8202CF655}" destId="{67A4C949-4346-40E0-8054-C9A39B83D31C}" srcOrd="1" destOrd="0" presId="urn:microsoft.com/office/officeart/2005/8/layout/process5"/>
    <dgm:cxn modelId="{687BA58D-B85D-4AA3-BBE6-B405D55D7EB1}" type="presParOf" srcId="{67A4C949-4346-40E0-8054-C9A39B83D31C}" destId="{0F9AFD0D-9110-4547-978E-C28DD9C7F008}" srcOrd="0" destOrd="0" presId="urn:microsoft.com/office/officeart/2005/8/layout/process5"/>
    <dgm:cxn modelId="{D1575CF8-5E83-4878-8039-B617D5D7E341}" type="presParOf" srcId="{3AA1080D-77CB-43C3-802C-6EE8202CF655}" destId="{B7C7A27A-D63A-4820-8012-09B37E60B000}" srcOrd="2" destOrd="0" presId="urn:microsoft.com/office/officeart/2005/8/layout/process5"/>
    <dgm:cxn modelId="{A56D79FF-4C62-4F59-9B4C-94E065A3FAB5}" type="presParOf" srcId="{3AA1080D-77CB-43C3-802C-6EE8202CF655}" destId="{CA0BADCD-5782-43F8-8B26-08D0E9EAC184}" srcOrd="3" destOrd="0" presId="urn:microsoft.com/office/officeart/2005/8/layout/process5"/>
    <dgm:cxn modelId="{49B3B052-9E92-4952-AAF5-4875CA7E6A88}" type="presParOf" srcId="{CA0BADCD-5782-43F8-8B26-08D0E9EAC184}" destId="{906B1C8A-549C-449E-B5E9-35A1F1484988}" srcOrd="0" destOrd="0" presId="urn:microsoft.com/office/officeart/2005/8/layout/process5"/>
    <dgm:cxn modelId="{7FBD1AE9-B930-48F3-A6D3-555A27D70BE6}" type="presParOf" srcId="{3AA1080D-77CB-43C3-802C-6EE8202CF655}" destId="{5A7F7A3B-9CA3-46AE-98B6-637076609432}" srcOrd="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8BF20F56-B387-445C-BC88-1C8A8C6C6FBB}" type="doc">
      <dgm:prSet loTypeId="urn:microsoft.com/office/officeart/2005/8/layout/hierarchy1" loCatId="hierarchy" qsTypeId="urn:microsoft.com/office/officeart/2005/8/quickstyle/3d3" qsCatId="3D" csTypeId="urn:microsoft.com/office/officeart/2005/8/colors/colorful2" csCatId="colorful" phldr="1"/>
      <dgm:spPr/>
      <dgm:t>
        <a:bodyPr/>
        <a:lstStyle/>
        <a:p>
          <a:endParaRPr lang="id-ID"/>
        </a:p>
      </dgm:t>
    </dgm:pt>
    <dgm:pt modelId="{23170414-79F2-45EF-8199-D087234BBF6F}">
      <dgm:prSet/>
      <dgm:spPr/>
      <dgm:t>
        <a:bodyPr/>
        <a:lstStyle/>
        <a:p>
          <a:pPr rtl="0"/>
          <a:r>
            <a:rPr lang="id-ID" dirty="0"/>
            <a:t>Kelompok pertama memahami sumber sosiologis Pancasila sebagai sistem filsafat dalam pandangan hidup atau kearifan lokal yang memperlihatkan unsur-unsur filosofis Pancasila itu masih berbentuk pedoman hidup yang bersifat praktis dalam berbagai aspek kehidupan. Dalam konteks agama, masyarakat Indonesia dikenal sebagai masyarakat yang religius karena perkembangan kepercayaan yang ada di masyarakat sejak animisme, dinamisme, politeistis, hingga monoteis.</a:t>
          </a:r>
        </a:p>
      </dgm:t>
    </dgm:pt>
    <dgm:pt modelId="{62ACF387-CA93-4867-BF9F-8722895C0589}" type="parTrans" cxnId="{DDF5D50F-9378-45AC-BC1C-A30BC56FD226}">
      <dgm:prSet/>
      <dgm:spPr/>
      <dgm:t>
        <a:bodyPr/>
        <a:lstStyle/>
        <a:p>
          <a:endParaRPr lang="id-ID"/>
        </a:p>
      </dgm:t>
    </dgm:pt>
    <dgm:pt modelId="{F0E18915-D64C-4ADC-82C3-92478B2CE424}" type="sibTrans" cxnId="{DDF5D50F-9378-45AC-BC1C-A30BC56FD226}">
      <dgm:prSet/>
      <dgm:spPr/>
      <dgm:t>
        <a:bodyPr/>
        <a:lstStyle/>
        <a:p>
          <a:endParaRPr lang="id-ID"/>
        </a:p>
      </dgm:t>
    </dgm:pt>
    <dgm:pt modelId="{715898A6-1C5E-4B83-8A09-0BC73E450FDE}">
      <dgm:prSet custT="1"/>
      <dgm:spPr/>
      <dgm:t>
        <a:bodyPr/>
        <a:lstStyle/>
        <a:p>
          <a:pPr rtl="0"/>
          <a:r>
            <a:rPr lang="id-ID" sz="1600" dirty="0"/>
            <a:t>Pancasila sebagai sistem filsafat, menurut Notonagoro merupakan satu kesatuan utuh yang tidak dapat dipisah-pisahkan. Artinya, sila- sila Pancasila merupakan suatu kesatuan utuh yang yang saling terkait dan saling berhubungan secara koheren. </a:t>
          </a:r>
        </a:p>
      </dgm:t>
    </dgm:pt>
    <dgm:pt modelId="{0587913F-D086-41F5-A9A1-EFC9FA69AC2E}" type="parTrans" cxnId="{BE76C49B-F3BC-41A8-B22E-ED2EC2AFAEC4}">
      <dgm:prSet/>
      <dgm:spPr/>
      <dgm:t>
        <a:bodyPr/>
        <a:lstStyle/>
        <a:p>
          <a:endParaRPr lang="id-ID"/>
        </a:p>
      </dgm:t>
    </dgm:pt>
    <dgm:pt modelId="{9B768FBA-5360-4B46-A3F3-3BEFADED3052}" type="sibTrans" cxnId="{BE76C49B-F3BC-41A8-B22E-ED2EC2AFAEC4}">
      <dgm:prSet/>
      <dgm:spPr/>
      <dgm:t>
        <a:bodyPr/>
        <a:lstStyle/>
        <a:p>
          <a:endParaRPr lang="id-ID"/>
        </a:p>
      </dgm:t>
    </dgm:pt>
    <dgm:pt modelId="{9A9ADCF7-1922-4B34-9D53-6DE95791F7D7}">
      <dgm:prSet custT="1"/>
      <dgm:spPr/>
      <dgm:t>
        <a:bodyPr/>
        <a:lstStyle/>
        <a:p>
          <a:pPr rtl="0"/>
          <a:r>
            <a:rPr lang="id-ID" sz="1800" dirty="0"/>
            <a:t>Notonagoro menggambarkan kesatuan dan hubungan sila-sila Pancasila itu dalam bentuk kesatuan dan hubungan hierarkis piramidal dan kesatuan hubungan yang saling mengisi atau saling mengkualifikasi.</a:t>
          </a:r>
        </a:p>
      </dgm:t>
    </dgm:pt>
    <dgm:pt modelId="{F6C24504-DAE2-4622-910E-4A0CAA6F9A87}" type="parTrans" cxnId="{FC9432EE-3CED-4BFC-AA3B-AC6D50F216BB}">
      <dgm:prSet/>
      <dgm:spPr/>
      <dgm:t>
        <a:bodyPr/>
        <a:lstStyle/>
        <a:p>
          <a:endParaRPr lang="id-ID"/>
        </a:p>
      </dgm:t>
    </dgm:pt>
    <dgm:pt modelId="{5164E426-6D1F-4129-84C0-2FBF012297E1}" type="sibTrans" cxnId="{FC9432EE-3CED-4BFC-AA3B-AC6D50F216BB}">
      <dgm:prSet/>
      <dgm:spPr/>
      <dgm:t>
        <a:bodyPr/>
        <a:lstStyle/>
        <a:p>
          <a:endParaRPr lang="id-ID"/>
        </a:p>
      </dgm:t>
    </dgm:pt>
    <dgm:pt modelId="{28A0E122-34BF-4F6C-BEC0-56081215B000}" type="pres">
      <dgm:prSet presAssocID="{8BF20F56-B387-445C-BC88-1C8A8C6C6FBB}" presName="hierChild1" presStyleCnt="0">
        <dgm:presLayoutVars>
          <dgm:chPref val="1"/>
          <dgm:dir/>
          <dgm:animOne val="branch"/>
          <dgm:animLvl val="lvl"/>
          <dgm:resizeHandles/>
        </dgm:presLayoutVars>
      </dgm:prSet>
      <dgm:spPr/>
    </dgm:pt>
    <dgm:pt modelId="{EEA142E8-097A-4346-A02F-E00E79170167}" type="pres">
      <dgm:prSet presAssocID="{23170414-79F2-45EF-8199-D087234BBF6F}" presName="hierRoot1" presStyleCnt="0"/>
      <dgm:spPr/>
    </dgm:pt>
    <dgm:pt modelId="{3A2A9897-2CCA-44C2-B4DC-27C03BF4C4C1}" type="pres">
      <dgm:prSet presAssocID="{23170414-79F2-45EF-8199-D087234BBF6F}" presName="composite" presStyleCnt="0"/>
      <dgm:spPr/>
    </dgm:pt>
    <dgm:pt modelId="{BF66C0AC-13F7-470F-A49A-66695FC63E96}" type="pres">
      <dgm:prSet presAssocID="{23170414-79F2-45EF-8199-D087234BBF6F}" presName="background" presStyleLbl="node0" presStyleIdx="0" presStyleCnt="3"/>
      <dgm:spPr/>
    </dgm:pt>
    <dgm:pt modelId="{C972306E-F538-4958-AFB1-2B748B25D7EB}" type="pres">
      <dgm:prSet presAssocID="{23170414-79F2-45EF-8199-D087234BBF6F}" presName="text" presStyleLbl="fgAcc0" presStyleIdx="0" presStyleCnt="3" custScaleX="153654" custScaleY="345401" custLinFactNeighborX="-3729" custLinFactNeighborY="-2386">
        <dgm:presLayoutVars>
          <dgm:chPref val="3"/>
        </dgm:presLayoutVars>
      </dgm:prSet>
      <dgm:spPr/>
    </dgm:pt>
    <dgm:pt modelId="{977EBF38-39EA-4CA1-9329-45B18F1CA8A2}" type="pres">
      <dgm:prSet presAssocID="{23170414-79F2-45EF-8199-D087234BBF6F}" presName="hierChild2" presStyleCnt="0"/>
      <dgm:spPr/>
    </dgm:pt>
    <dgm:pt modelId="{D49BA2EF-91AE-4989-99C1-AF18E453C22F}" type="pres">
      <dgm:prSet presAssocID="{715898A6-1C5E-4B83-8A09-0BC73E450FDE}" presName="hierRoot1" presStyleCnt="0"/>
      <dgm:spPr/>
    </dgm:pt>
    <dgm:pt modelId="{A0759F07-7C0C-47E2-8FCD-7835AD36AC6F}" type="pres">
      <dgm:prSet presAssocID="{715898A6-1C5E-4B83-8A09-0BC73E450FDE}" presName="composite" presStyleCnt="0"/>
      <dgm:spPr/>
    </dgm:pt>
    <dgm:pt modelId="{CF7C8C40-C1C4-47B1-BDE0-ABE9E3A9314D}" type="pres">
      <dgm:prSet presAssocID="{715898A6-1C5E-4B83-8A09-0BC73E450FDE}" presName="background" presStyleLbl="node0" presStyleIdx="1" presStyleCnt="3"/>
      <dgm:spPr/>
    </dgm:pt>
    <dgm:pt modelId="{E35CC09F-83AA-4D7B-8B37-F5EFC8969EE4}" type="pres">
      <dgm:prSet presAssocID="{715898A6-1C5E-4B83-8A09-0BC73E450FDE}" presName="text" presStyleLbl="fgAcc0" presStyleIdx="1" presStyleCnt="3" custScaleY="347621" custLinFactNeighborX="-613" custLinFactNeighborY="-5792">
        <dgm:presLayoutVars>
          <dgm:chPref val="3"/>
        </dgm:presLayoutVars>
      </dgm:prSet>
      <dgm:spPr/>
    </dgm:pt>
    <dgm:pt modelId="{68DC530E-8054-4A96-8C8E-8C0A166C827C}" type="pres">
      <dgm:prSet presAssocID="{715898A6-1C5E-4B83-8A09-0BC73E450FDE}" presName="hierChild2" presStyleCnt="0"/>
      <dgm:spPr/>
    </dgm:pt>
    <dgm:pt modelId="{677AB387-5139-416C-977A-D100682A5FCF}" type="pres">
      <dgm:prSet presAssocID="{9A9ADCF7-1922-4B34-9D53-6DE95791F7D7}" presName="hierRoot1" presStyleCnt="0"/>
      <dgm:spPr/>
    </dgm:pt>
    <dgm:pt modelId="{8A96606D-C14A-43D3-8D37-3D36AD8E6E3C}" type="pres">
      <dgm:prSet presAssocID="{9A9ADCF7-1922-4B34-9D53-6DE95791F7D7}" presName="composite" presStyleCnt="0"/>
      <dgm:spPr/>
    </dgm:pt>
    <dgm:pt modelId="{BE9325E5-89A7-41E6-9C97-1ACE6F3C42E2}" type="pres">
      <dgm:prSet presAssocID="{9A9ADCF7-1922-4B34-9D53-6DE95791F7D7}" presName="background" presStyleLbl="node0" presStyleIdx="2" presStyleCnt="3"/>
      <dgm:spPr/>
    </dgm:pt>
    <dgm:pt modelId="{2F6B7D9C-7C0F-4001-BD4A-435C6A69B96F}" type="pres">
      <dgm:prSet presAssocID="{9A9ADCF7-1922-4B34-9D53-6DE95791F7D7}" presName="text" presStyleLbl="fgAcc0" presStyleIdx="2" presStyleCnt="3" custScaleY="340031" custLinFactNeighborX="1226" custLinFactNeighborY="1931">
        <dgm:presLayoutVars>
          <dgm:chPref val="3"/>
        </dgm:presLayoutVars>
      </dgm:prSet>
      <dgm:spPr/>
    </dgm:pt>
    <dgm:pt modelId="{2FA29E1C-39C0-4E02-92CB-D999A875417A}" type="pres">
      <dgm:prSet presAssocID="{9A9ADCF7-1922-4B34-9D53-6DE95791F7D7}" presName="hierChild2" presStyleCnt="0"/>
      <dgm:spPr/>
    </dgm:pt>
  </dgm:ptLst>
  <dgm:cxnLst>
    <dgm:cxn modelId="{75ACB309-7608-4EC8-B935-CD63E88C063F}" type="presOf" srcId="{715898A6-1C5E-4B83-8A09-0BC73E450FDE}" destId="{E35CC09F-83AA-4D7B-8B37-F5EFC8969EE4}" srcOrd="0" destOrd="0" presId="urn:microsoft.com/office/officeart/2005/8/layout/hierarchy1"/>
    <dgm:cxn modelId="{DDF5D50F-9378-45AC-BC1C-A30BC56FD226}" srcId="{8BF20F56-B387-445C-BC88-1C8A8C6C6FBB}" destId="{23170414-79F2-45EF-8199-D087234BBF6F}" srcOrd="0" destOrd="0" parTransId="{62ACF387-CA93-4867-BF9F-8722895C0589}" sibTransId="{F0E18915-D64C-4ADC-82C3-92478B2CE424}"/>
    <dgm:cxn modelId="{596B2576-BA95-470E-BE77-608088DDFCCF}" type="presOf" srcId="{8BF20F56-B387-445C-BC88-1C8A8C6C6FBB}" destId="{28A0E122-34BF-4F6C-BEC0-56081215B000}" srcOrd="0" destOrd="0" presId="urn:microsoft.com/office/officeart/2005/8/layout/hierarchy1"/>
    <dgm:cxn modelId="{BE76C49B-F3BC-41A8-B22E-ED2EC2AFAEC4}" srcId="{8BF20F56-B387-445C-BC88-1C8A8C6C6FBB}" destId="{715898A6-1C5E-4B83-8A09-0BC73E450FDE}" srcOrd="1" destOrd="0" parTransId="{0587913F-D086-41F5-A9A1-EFC9FA69AC2E}" sibTransId="{9B768FBA-5360-4B46-A3F3-3BEFADED3052}"/>
    <dgm:cxn modelId="{23EF00AA-8615-4D2F-9645-3B8EE5E769D2}" type="presOf" srcId="{9A9ADCF7-1922-4B34-9D53-6DE95791F7D7}" destId="{2F6B7D9C-7C0F-4001-BD4A-435C6A69B96F}" srcOrd="0" destOrd="0" presId="urn:microsoft.com/office/officeart/2005/8/layout/hierarchy1"/>
    <dgm:cxn modelId="{EDD532B2-82C5-42F0-977E-27E88BD8CF28}" type="presOf" srcId="{23170414-79F2-45EF-8199-D087234BBF6F}" destId="{C972306E-F538-4958-AFB1-2B748B25D7EB}" srcOrd="0" destOrd="0" presId="urn:microsoft.com/office/officeart/2005/8/layout/hierarchy1"/>
    <dgm:cxn modelId="{FC9432EE-3CED-4BFC-AA3B-AC6D50F216BB}" srcId="{8BF20F56-B387-445C-BC88-1C8A8C6C6FBB}" destId="{9A9ADCF7-1922-4B34-9D53-6DE95791F7D7}" srcOrd="2" destOrd="0" parTransId="{F6C24504-DAE2-4622-910E-4A0CAA6F9A87}" sibTransId="{5164E426-6D1F-4129-84C0-2FBF012297E1}"/>
    <dgm:cxn modelId="{36350133-64FA-4D64-BE35-8B2306ED542F}" type="presParOf" srcId="{28A0E122-34BF-4F6C-BEC0-56081215B000}" destId="{EEA142E8-097A-4346-A02F-E00E79170167}" srcOrd="0" destOrd="0" presId="urn:microsoft.com/office/officeart/2005/8/layout/hierarchy1"/>
    <dgm:cxn modelId="{45D0E090-8186-4541-8F5A-45AA97899A56}" type="presParOf" srcId="{EEA142E8-097A-4346-A02F-E00E79170167}" destId="{3A2A9897-2CCA-44C2-B4DC-27C03BF4C4C1}" srcOrd="0" destOrd="0" presId="urn:microsoft.com/office/officeart/2005/8/layout/hierarchy1"/>
    <dgm:cxn modelId="{58D36F43-3C4D-4E76-A8C6-30CD76BFC147}" type="presParOf" srcId="{3A2A9897-2CCA-44C2-B4DC-27C03BF4C4C1}" destId="{BF66C0AC-13F7-470F-A49A-66695FC63E96}" srcOrd="0" destOrd="0" presId="urn:microsoft.com/office/officeart/2005/8/layout/hierarchy1"/>
    <dgm:cxn modelId="{51E82486-8FFF-4B30-B557-106BBB83F079}" type="presParOf" srcId="{3A2A9897-2CCA-44C2-B4DC-27C03BF4C4C1}" destId="{C972306E-F538-4958-AFB1-2B748B25D7EB}" srcOrd="1" destOrd="0" presId="urn:microsoft.com/office/officeart/2005/8/layout/hierarchy1"/>
    <dgm:cxn modelId="{0E3AE124-4292-448B-9E9D-3169431781B6}" type="presParOf" srcId="{EEA142E8-097A-4346-A02F-E00E79170167}" destId="{977EBF38-39EA-4CA1-9329-45B18F1CA8A2}" srcOrd="1" destOrd="0" presId="urn:microsoft.com/office/officeart/2005/8/layout/hierarchy1"/>
    <dgm:cxn modelId="{F80099F4-01E2-46C2-9297-D659F7161057}" type="presParOf" srcId="{28A0E122-34BF-4F6C-BEC0-56081215B000}" destId="{D49BA2EF-91AE-4989-99C1-AF18E453C22F}" srcOrd="1" destOrd="0" presId="urn:microsoft.com/office/officeart/2005/8/layout/hierarchy1"/>
    <dgm:cxn modelId="{3AC85429-4309-4D21-BE36-66D253E22978}" type="presParOf" srcId="{D49BA2EF-91AE-4989-99C1-AF18E453C22F}" destId="{A0759F07-7C0C-47E2-8FCD-7835AD36AC6F}" srcOrd="0" destOrd="0" presId="urn:microsoft.com/office/officeart/2005/8/layout/hierarchy1"/>
    <dgm:cxn modelId="{5CA98467-7755-4F96-8CF0-2317ABA57D73}" type="presParOf" srcId="{A0759F07-7C0C-47E2-8FCD-7835AD36AC6F}" destId="{CF7C8C40-C1C4-47B1-BDE0-ABE9E3A9314D}" srcOrd="0" destOrd="0" presId="urn:microsoft.com/office/officeart/2005/8/layout/hierarchy1"/>
    <dgm:cxn modelId="{7C70B187-A0EE-4CC9-9A67-2037F58C1B1F}" type="presParOf" srcId="{A0759F07-7C0C-47E2-8FCD-7835AD36AC6F}" destId="{E35CC09F-83AA-4D7B-8B37-F5EFC8969EE4}" srcOrd="1" destOrd="0" presId="urn:microsoft.com/office/officeart/2005/8/layout/hierarchy1"/>
    <dgm:cxn modelId="{C67B553C-943F-4FBB-9E34-EE88B3CB41F6}" type="presParOf" srcId="{D49BA2EF-91AE-4989-99C1-AF18E453C22F}" destId="{68DC530E-8054-4A96-8C8E-8C0A166C827C}" srcOrd="1" destOrd="0" presId="urn:microsoft.com/office/officeart/2005/8/layout/hierarchy1"/>
    <dgm:cxn modelId="{763149CA-2B1F-4DD7-A8CD-5CF2AD43AA17}" type="presParOf" srcId="{28A0E122-34BF-4F6C-BEC0-56081215B000}" destId="{677AB387-5139-416C-977A-D100682A5FCF}" srcOrd="2" destOrd="0" presId="urn:microsoft.com/office/officeart/2005/8/layout/hierarchy1"/>
    <dgm:cxn modelId="{A2395BD8-9C4A-47D3-8440-2475104BDF75}" type="presParOf" srcId="{677AB387-5139-416C-977A-D100682A5FCF}" destId="{8A96606D-C14A-43D3-8D37-3D36AD8E6E3C}" srcOrd="0" destOrd="0" presId="urn:microsoft.com/office/officeart/2005/8/layout/hierarchy1"/>
    <dgm:cxn modelId="{9F3B361A-702C-4C24-AEC7-DD00A4065AAC}" type="presParOf" srcId="{8A96606D-C14A-43D3-8D37-3D36AD8E6E3C}" destId="{BE9325E5-89A7-41E6-9C97-1ACE6F3C42E2}" srcOrd="0" destOrd="0" presId="urn:microsoft.com/office/officeart/2005/8/layout/hierarchy1"/>
    <dgm:cxn modelId="{59C63128-175F-47F4-86AE-E2BB2141CE70}" type="presParOf" srcId="{8A96606D-C14A-43D3-8D37-3D36AD8E6E3C}" destId="{2F6B7D9C-7C0F-4001-BD4A-435C6A69B96F}" srcOrd="1" destOrd="0" presId="urn:microsoft.com/office/officeart/2005/8/layout/hierarchy1"/>
    <dgm:cxn modelId="{4411B8A4-B652-4B69-A0F2-93740A085982}" type="presParOf" srcId="{677AB387-5139-416C-977A-D100682A5FCF}" destId="{2FA29E1C-39C0-4E02-92CB-D999A875417A}" srcOrd="1" destOrd="0" presId="urn:microsoft.com/office/officeart/2005/8/layout/hierarchy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a:latin typeface="Arial" pitchFamily="34" charset="0"/>
              <a:cs typeface="Arial" pitchFamily="34" charset="0"/>
            </a:rPr>
            <a:t>Sumber Sosiologis Pancasila Sebagai Sistem Filsafat</a:t>
          </a: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pt>
    <dgm:pt modelId="{8B8E6502-950B-41A4-8DF8-FC88E3CAB912}" type="pres">
      <dgm:prSet presAssocID="{670E6ACA-2AA2-4604-9B2C-3399BD2FB75F}" presName="parentText" presStyleLbl="node1" presStyleIdx="0" presStyleCnt="1">
        <dgm:presLayoutVars>
          <dgm:chMax val="0"/>
          <dgm:bulletEnabled val="1"/>
        </dgm:presLayoutVars>
      </dgm:prSet>
      <dgm:spPr/>
    </dgm:pt>
  </dgm:ptLst>
  <dgm:cxnLst>
    <dgm:cxn modelId="{5BDB6945-6FA9-4017-A1A9-57E4439B3843}" srcId="{181B5C59-DCEA-46A1-B388-2C961DF02C99}" destId="{670E6ACA-2AA2-4604-9B2C-3399BD2FB75F}" srcOrd="0" destOrd="0" parTransId="{CF8D6FF9-26B4-4A28-9A77-95AC8FDFBD0F}" sibTransId="{C04E0FF6-4C72-4E2F-BF96-439A428132D0}"/>
    <dgm:cxn modelId="{6FBF68BD-EE55-491F-BB9E-FEC203BCCBBC}" type="presOf" srcId="{181B5C59-DCEA-46A1-B388-2C961DF02C99}" destId="{2C587B42-9C9E-4ECE-A164-9E96DBDFFD6D}" srcOrd="0" destOrd="0" presId="urn:microsoft.com/office/officeart/2005/8/layout/vList2"/>
    <dgm:cxn modelId="{EA5D2CC1-C4C5-4869-8C30-144C458F1596}" type="presOf" srcId="{670E6ACA-2AA2-4604-9B2C-3399BD2FB75F}" destId="{8B8E6502-950B-41A4-8DF8-FC88E3CAB912}" srcOrd="0" destOrd="0" presId="urn:microsoft.com/office/officeart/2005/8/layout/vList2"/>
    <dgm:cxn modelId="{E12B9718-0D45-418B-9822-1489CE14AC56}"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Kosep Pancasila Sebagai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55DF2A53-0098-4461-93DE-5EAFB41F4DCD}"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E2663A84-1F94-4014-A234-92326F589EFB}" type="presOf" srcId="{026362B3-D754-4C4B-A502-EB64AEEB7E44}" destId="{09D3F267-E6CD-481D-BCEC-7563BBCA2483}" srcOrd="0" destOrd="0" presId="urn:microsoft.com/office/officeart/2005/8/layout/vList2"/>
    <dgm:cxn modelId="{E493A0AA-CDA8-455F-A9AA-B61E1D0C6C97}"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a:latin typeface="Arial" pitchFamily="34" charset="0"/>
              <a:cs typeface="Arial" pitchFamily="34" charset="0"/>
            </a:rPr>
            <a:t>Sumber Politis Pancasila Sebagai Sistem Filsafat</a:t>
          </a: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pt>
    <dgm:pt modelId="{8B8E6502-950B-41A4-8DF8-FC88E3CAB912}" type="pres">
      <dgm:prSet presAssocID="{670E6ACA-2AA2-4604-9B2C-3399BD2FB75F}" presName="parentText" presStyleLbl="node1" presStyleIdx="0" presStyleCnt="1">
        <dgm:presLayoutVars>
          <dgm:chMax val="0"/>
          <dgm:bulletEnabled val="1"/>
        </dgm:presLayoutVars>
      </dgm:prSet>
      <dgm:spPr/>
    </dgm:pt>
  </dgm:ptLst>
  <dgm:cxnLst>
    <dgm:cxn modelId="{06AD110C-EF97-4557-A7AD-048D733C10DE}" type="presOf" srcId="{181B5C59-DCEA-46A1-B388-2C961DF02C99}" destId="{2C587B42-9C9E-4ECE-A164-9E96DBDFFD6D}" srcOrd="0" destOrd="0" presId="urn:microsoft.com/office/officeart/2005/8/layout/vList2"/>
    <dgm:cxn modelId="{5BDB6945-6FA9-4017-A1A9-57E4439B3843}" srcId="{181B5C59-DCEA-46A1-B388-2C961DF02C99}" destId="{670E6ACA-2AA2-4604-9B2C-3399BD2FB75F}" srcOrd="0" destOrd="0" parTransId="{CF8D6FF9-26B4-4A28-9A77-95AC8FDFBD0F}" sibTransId="{C04E0FF6-4C72-4E2F-BF96-439A428132D0}"/>
    <dgm:cxn modelId="{F7E55F6F-DC2F-49AA-BADB-D84C5C991B97}" type="presOf" srcId="{670E6ACA-2AA2-4604-9B2C-3399BD2FB75F}" destId="{8B8E6502-950B-41A4-8DF8-FC88E3CAB912}" srcOrd="0" destOrd="0" presId="urn:microsoft.com/office/officeart/2005/8/layout/vList2"/>
    <dgm:cxn modelId="{C5659DBB-D048-412D-90E8-31A5EB6FB9A1}"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9F6182E9-9381-41C3-AF9A-60F58EFC188F}" type="doc">
      <dgm:prSet loTypeId="urn:microsoft.com/office/officeart/2005/8/layout/bProcess3" loCatId="process" qsTypeId="urn:microsoft.com/office/officeart/2005/8/quickstyle/3d2#15" qsCatId="3D" csTypeId="urn:microsoft.com/office/officeart/2005/8/colors/colorful4" csCatId="colorful" phldr="1"/>
      <dgm:spPr/>
      <dgm:t>
        <a:bodyPr/>
        <a:lstStyle/>
        <a:p>
          <a:endParaRPr lang="id-ID"/>
        </a:p>
      </dgm:t>
    </dgm:pt>
    <dgm:pt modelId="{1E3FCB88-6F1C-419E-8BF9-8E58B5C378F8}">
      <dgm:prSet custT="1"/>
      <dgm:spPr/>
      <dgm:t>
        <a:bodyPr/>
        <a:lstStyle/>
        <a:p>
          <a:pPr rtl="0"/>
          <a:r>
            <a:rPr lang="id-ID" sz="2000" dirty="0"/>
            <a:t>Sumber politis Pancasila sebagai sistem filsafat dapat diklasifikasikan ke dalam dua kelompok. </a:t>
          </a:r>
        </a:p>
      </dgm:t>
    </dgm:pt>
    <dgm:pt modelId="{3F3A09D5-55DE-4BC1-8E08-FAA36FD3D3A4}" type="parTrans" cxnId="{E9C82843-1533-4CAF-A8FE-5CFA8CA160E9}">
      <dgm:prSet/>
      <dgm:spPr/>
      <dgm:t>
        <a:bodyPr/>
        <a:lstStyle/>
        <a:p>
          <a:endParaRPr lang="id-ID" sz="2000"/>
        </a:p>
      </dgm:t>
    </dgm:pt>
    <dgm:pt modelId="{90826E4B-DD2A-40F8-820C-30C9EB746C81}" type="sibTrans" cxnId="{E9C82843-1533-4CAF-A8FE-5CFA8CA160E9}">
      <dgm:prSet custT="1"/>
      <dgm:spPr/>
      <dgm:t>
        <a:bodyPr/>
        <a:lstStyle/>
        <a:p>
          <a:endParaRPr lang="id-ID" sz="2000"/>
        </a:p>
      </dgm:t>
    </dgm:pt>
    <dgm:pt modelId="{A3E30577-73EF-49BE-83F6-CDB22D7E6D9E}">
      <dgm:prSet custT="1"/>
      <dgm:spPr/>
      <dgm:t>
        <a:bodyPr/>
        <a:lstStyle/>
        <a:p>
          <a:pPr rtl="0"/>
          <a:r>
            <a:rPr lang="id-ID" sz="2000" b="1" i="1" dirty="0"/>
            <a:t>Kelompok pertama</a:t>
          </a:r>
          <a:r>
            <a:rPr lang="id-ID" sz="2000" dirty="0"/>
            <a:t>, meliputi wacana politis tentang Pancasila sebagai sistem filsafat pada sidang BPUPKI, sidang PPKI, dan kuliah umum Soekarno antara tahun 1958 dan </a:t>
          </a:r>
          <a:r>
            <a:rPr lang="it-IT" sz="2000" dirty="0"/>
            <a:t>1959, tentang</a:t>
          </a:r>
          <a:r>
            <a:rPr lang="id-ID" sz="2000" dirty="0"/>
            <a:t> </a:t>
          </a:r>
          <a:r>
            <a:rPr lang="it-IT" sz="2000" dirty="0"/>
            <a:t>pembahasan sila-sila Pancasila secara filosofis. </a:t>
          </a:r>
          <a:endParaRPr lang="id-ID" sz="2000" dirty="0"/>
        </a:p>
      </dgm:t>
    </dgm:pt>
    <dgm:pt modelId="{C4DE216C-4385-49A4-A6F5-249A6EA0851E}" type="parTrans" cxnId="{6A8DC618-ED68-4850-88CB-927E9B857052}">
      <dgm:prSet/>
      <dgm:spPr/>
      <dgm:t>
        <a:bodyPr/>
        <a:lstStyle/>
        <a:p>
          <a:endParaRPr lang="id-ID" sz="2000"/>
        </a:p>
      </dgm:t>
    </dgm:pt>
    <dgm:pt modelId="{E53E5CB0-E396-4D23-9806-3A13929816A7}" type="sibTrans" cxnId="{6A8DC618-ED68-4850-88CB-927E9B857052}">
      <dgm:prSet custT="1"/>
      <dgm:spPr/>
      <dgm:t>
        <a:bodyPr/>
        <a:lstStyle/>
        <a:p>
          <a:endParaRPr lang="id-ID" sz="2000"/>
        </a:p>
      </dgm:t>
    </dgm:pt>
    <dgm:pt modelId="{93B36172-8F61-4D5B-8A5F-C019C099E40A}">
      <dgm:prSet custT="1"/>
      <dgm:spPr/>
      <dgm:t>
        <a:bodyPr/>
        <a:lstStyle/>
        <a:p>
          <a:pPr rtl="0"/>
          <a:r>
            <a:rPr lang="it-IT" sz="2000" b="1" i="1" dirty="0"/>
            <a:t>Kelompok</a:t>
          </a:r>
          <a:r>
            <a:rPr lang="id-ID" sz="2000" b="1" i="1" dirty="0"/>
            <a:t> kedua</a:t>
          </a:r>
          <a:r>
            <a:rPr lang="id-ID" sz="2000" dirty="0"/>
            <a:t>, mencakup berbagai argumen politis tentang Pancasila sebagai sistem filsafat yang disuarakan kembali di era reformasi dalam pidato politik Habibie 1 Juni 2011.</a:t>
          </a:r>
        </a:p>
      </dgm:t>
    </dgm:pt>
    <dgm:pt modelId="{16362B81-BB64-4E50-9102-D95807B72512}" type="parTrans" cxnId="{45FC63C8-82C0-4BA6-90DC-384C2CB80CA6}">
      <dgm:prSet/>
      <dgm:spPr/>
      <dgm:t>
        <a:bodyPr/>
        <a:lstStyle/>
        <a:p>
          <a:endParaRPr lang="id-ID" sz="2000"/>
        </a:p>
      </dgm:t>
    </dgm:pt>
    <dgm:pt modelId="{1AC68E3D-2BC6-4CE6-90D4-86C247829CF5}" type="sibTrans" cxnId="{45FC63C8-82C0-4BA6-90DC-384C2CB80CA6}">
      <dgm:prSet/>
      <dgm:spPr/>
      <dgm:t>
        <a:bodyPr/>
        <a:lstStyle/>
        <a:p>
          <a:endParaRPr lang="id-ID" sz="2000"/>
        </a:p>
      </dgm:t>
    </dgm:pt>
    <dgm:pt modelId="{37C682E4-D9F4-4213-9BBE-D73A8A4BADF4}" type="pres">
      <dgm:prSet presAssocID="{9F6182E9-9381-41C3-AF9A-60F58EFC188F}" presName="Name0" presStyleCnt="0">
        <dgm:presLayoutVars>
          <dgm:dir/>
          <dgm:resizeHandles val="exact"/>
        </dgm:presLayoutVars>
      </dgm:prSet>
      <dgm:spPr/>
    </dgm:pt>
    <dgm:pt modelId="{FE18DA18-86EB-4036-9BF9-0036CC9E9F58}" type="pres">
      <dgm:prSet presAssocID="{1E3FCB88-6F1C-419E-8BF9-8E58B5C378F8}" presName="node" presStyleLbl="node1" presStyleIdx="0" presStyleCnt="3">
        <dgm:presLayoutVars>
          <dgm:bulletEnabled val="1"/>
        </dgm:presLayoutVars>
      </dgm:prSet>
      <dgm:spPr/>
    </dgm:pt>
    <dgm:pt modelId="{4EF6B5DE-767E-4492-A412-12A9BD6A8886}" type="pres">
      <dgm:prSet presAssocID="{90826E4B-DD2A-40F8-820C-30C9EB746C81}" presName="sibTrans" presStyleLbl="sibTrans1D1" presStyleIdx="0" presStyleCnt="2"/>
      <dgm:spPr/>
    </dgm:pt>
    <dgm:pt modelId="{B1E8EB81-EEB7-4AF3-8DC1-785D04D1256F}" type="pres">
      <dgm:prSet presAssocID="{90826E4B-DD2A-40F8-820C-30C9EB746C81}" presName="connectorText" presStyleLbl="sibTrans1D1" presStyleIdx="0" presStyleCnt="2"/>
      <dgm:spPr/>
    </dgm:pt>
    <dgm:pt modelId="{E98358E8-8092-4E4D-9C24-89B965715E6E}" type="pres">
      <dgm:prSet presAssocID="{A3E30577-73EF-49BE-83F6-CDB22D7E6D9E}" presName="node" presStyleLbl="node1" presStyleIdx="1" presStyleCnt="3">
        <dgm:presLayoutVars>
          <dgm:bulletEnabled val="1"/>
        </dgm:presLayoutVars>
      </dgm:prSet>
      <dgm:spPr/>
    </dgm:pt>
    <dgm:pt modelId="{79ED447F-B4F8-4732-A55D-AB32AEF37D66}" type="pres">
      <dgm:prSet presAssocID="{E53E5CB0-E396-4D23-9806-3A13929816A7}" presName="sibTrans" presStyleLbl="sibTrans1D1" presStyleIdx="1" presStyleCnt="2"/>
      <dgm:spPr/>
    </dgm:pt>
    <dgm:pt modelId="{9E74F52F-9DF4-4108-B99D-9A9A28863CE1}" type="pres">
      <dgm:prSet presAssocID="{E53E5CB0-E396-4D23-9806-3A13929816A7}" presName="connectorText" presStyleLbl="sibTrans1D1" presStyleIdx="1" presStyleCnt="2"/>
      <dgm:spPr/>
    </dgm:pt>
    <dgm:pt modelId="{EA43332F-FABE-438B-A49A-693F1A12BACF}" type="pres">
      <dgm:prSet presAssocID="{93B36172-8F61-4D5B-8A5F-C019C099E40A}" presName="node" presStyleLbl="node1" presStyleIdx="2" presStyleCnt="3">
        <dgm:presLayoutVars>
          <dgm:bulletEnabled val="1"/>
        </dgm:presLayoutVars>
      </dgm:prSet>
      <dgm:spPr/>
    </dgm:pt>
  </dgm:ptLst>
  <dgm:cxnLst>
    <dgm:cxn modelId="{6A8DC618-ED68-4850-88CB-927E9B857052}" srcId="{9F6182E9-9381-41C3-AF9A-60F58EFC188F}" destId="{A3E30577-73EF-49BE-83F6-CDB22D7E6D9E}" srcOrd="1" destOrd="0" parTransId="{C4DE216C-4385-49A4-A6F5-249A6EA0851E}" sibTransId="{E53E5CB0-E396-4D23-9806-3A13929816A7}"/>
    <dgm:cxn modelId="{3D79722C-EA75-4C07-A403-5EAF76309257}" type="presOf" srcId="{E53E5CB0-E396-4D23-9806-3A13929816A7}" destId="{9E74F52F-9DF4-4108-B99D-9A9A28863CE1}" srcOrd="1" destOrd="0" presId="urn:microsoft.com/office/officeart/2005/8/layout/bProcess3"/>
    <dgm:cxn modelId="{7940E141-9EB6-4986-80FB-6704567D8BF0}" type="presOf" srcId="{93B36172-8F61-4D5B-8A5F-C019C099E40A}" destId="{EA43332F-FABE-438B-A49A-693F1A12BACF}" srcOrd="0" destOrd="0" presId="urn:microsoft.com/office/officeart/2005/8/layout/bProcess3"/>
    <dgm:cxn modelId="{E9C82843-1533-4CAF-A8FE-5CFA8CA160E9}" srcId="{9F6182E9-9381-41C3-AF9A-60F58EFC188F}" destId="{1E3FCB88-6F1C-419E-8BF9-8E58B5C378F8}" srcOrd="0" destOrd="0" parTransId="{3F3A09D5-55DE-4BC1-8E08-FAA36FD3D3A4}" sibTransId="{90826E4B-DD2A-40F8-820C-30C9EB746C81}"/>
    <dgm:cxn modelId="{580CE263-4E5F-4C3B-9A22-06BDFE90D9FB}" type="presOf" srcId="{A3E30577-73EF-49BE-83F6-CDB22D7E6D9E}" destId="{E98358E8-8092-4E4D-9C24-89B965715E6E}" srcOrd="0" destOrd="0" presId="urn:microsoft.com/office/officeart/2005/8/layout/bProcess3"/>
    <dgm:cxn modelId="{DAA2E965-37FF-4B19-9D02-D3E8DF221CFD}" type="presOf" srcId="{90826E4B-DD2A-40F8-820C-30C9EB746C81}" destId="{4EF6B5DE-767E-4492-A412-12A9BD6A8886}" srcOrd="0" destOrd="0" presId="urn:microsoft.com/office/officeart/2005/8/layout/bProcess3"/>
    <dgm:cxn modelId="{D47B1169-1D24-4C7A-B758-14A524506A52}" type="presOf" srcId="{9F6182E9-9381-41C3-AF9A-60F58EFC188F}" destId="{37C682E4-D9F4-4213-9BBE-D73A8A4BADF4}" srcOrd="0" destOrd="0" presId="urn:microsoft.com/office/officeart/2005/8/layout/bProcess3"/>
    <dgm:cxn modelId="{8571C975-BF72-4610-866D-349F1756CDC5}" type="presOf" srcId="{1E3FCB88-6F1C-419E-8BF9-8E58B5C378F8}" destId="{FE18DA18-86EB-4036-9BF9-0036CC9E9F58}" srcOrd="0" destOrd="0" presId="urn:microsoft.com/office/officeart/2005/8/layout/bProcess3"/>
    <dgm:cxn modelId="{048622A6-6433-4A65-9642-365ED3BFCF55}" type="presOf" srcId="{E53E5CB0-E396-4D23-9806-3A13929816A7}" destId="{79ED447F-B4F8-4732-A55D-AB32AEF37D66}" srcOrd="0" destOrd="0" presId="urn:microsoft.com/office/officeart/2005/8/layout/bProcess3"/>
    <dgm:cxn modelId="{45FC63C8-82C0-4BA6-90DC-384C2CB80CA6}" srcId="{9F6182E9-9381-41C3-AF9A-60F58EFC188F}" destId="{93B36172-8F61-4D5B-8A5F-C019C099E40A}" srcOrd="2" destOrd="0" parTransId="{16362B81-BB64-4E50-9102-D95807B72512}" sibTransId="{1AC68E3D-2BC6-4CE6-90D4-86C247829CF5}"/>
    <dgm:cxn modelId="{AF59B6D1-8665-42FC-BD7A-8D7742CB2206}" type="presOf" srcId="{90826E4B-DD2A-40F8-820C-30C9EB746C81}" destId="{B1E8EB81-EEB7-4AF3-8DC1-785D04D1256F}" srcOrd="1" destOrd="0" presId="urn:microsoft.com/office/officeart/2005/8/layout/bProcess3"/>
    <dgm:cxn modelId="{2B34B545-DF8B-4C60-957D-951F2A5755FD}" type="presParOf" srcId="{37C682E4-D9F4-4213-9BBE-D73A8A4BADF4}" destId="{FE18DA18-86EB-4036-9BF9-0036CC9E9F58}" srcOrd="0" destOrd="0" presId="urn:microsoft.com/office/officeart/2005/8/layout/bProcess3"/>
    <dgm:cxn modelId="{BC754E9D-C13C-4B60-A8A7-960785263775}" type="presParOf" srcId="{37C682E4-D9F4-4213-9BBE-D73A8A4BADF4}" destId="{4EF6B5DE-767E-4492-A412-12A9BD6A8886}" srcOrd="1" destOrd="0" presId="urn:microsoft.com/office/officeart/2005/8/layout/bProcess3"/>
    <dgm:cxn modelId="{EB9B117E-ABD0-48C5-959C-B1A94C65E0D3}" type="presParOf" srcId="{4EF6B5DE-767E-4492-A412-12A9BD6A8886}" destId="{B1E8EB81-EEB7-4AF3-8DC1-785D04D1256F}" srcOrd="0" destOrd="0" presId="urn:microsoft.com/office/officeart/2005/8/layout/bProcess3"/>
    <dgm:cxn modelId="{F931B48A-DE70-43D1-AF68-29E1F453311F}" type="presParOf" srcId="{37C682E4-D9F4-4213-9BBE-D73A8A4BADF4}" destId="{E98358E8-8092-4E4D-9C24-89B965715E6E}" srcOrd="2" destOrd="0" presId="urn:microsoft.com/office/officeart/2005/8/layout/bProcess3"/>
    <dgm:cxn modelId="{CC74AFA8-5E7D-4CDC-BE99-A81F49CA4D4E}" type="presParOf" srcId="{37C682E4-D9F4-4213-9BBE-D73A8A4BADF4}" destId="{79ED447F-B4F8-4732-A55D-AB32AEF37D66}" srcOrd="3" destOrd="0" presId="urn:microsoft.com/office/officeart/2005/8/layout/bProcess3"/>
    <dgm:cxn modelId="{594F4132-488B-402B-ADB2-92C179D9CB70}" type="presParOf" srcId="{79ED447F-B4F8-4732-A55D-AB32AEF37D66}" destId="{9E74F52F-9DF4-4108-B99D-9A9A28863CE1}" srcOrd="0" destOrd="0" presId="urn:microsoft.com/office/officeart/2005/8/layout/bProcess3"/>
    <dgm:cxn modelId="{3B746905-D2A5-4D3D-8374-21731FFD671E}" type="presParOf" srcId="{37C682E4-D9F4-4213-9BBE-D73A8A4BADF4}" destId="{EA43332F-FABE-438B-A49A-693F1A12BACF}" srcOrd="4"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a:latin typeface="Arial" pitchFamily="34" charset="0"/>
              <a:cs typeface="Arial" pitchFamily="34" charset="0"/>
            </a:rPr>
            <a:t>Sumber Politis Pancasila Sebagai Sistem Filsafat</a:t>
          </a: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pt>
    <dgm:pt modelId="{8B8E6502-950B-41A4-8DF8-FC88E3CAB912}" type="pres">
      <dgm:prSet presAssocID="{670E6ACA-2AA2-4604-9B2C-3399BD2FB75F}" presName="parentText" presStyleLbl="node1" presStyleIdx="0" presStyleCnt="1">
        <dgm:presLayoutVars>
          <dgm:chMax val="0"/>
          <dgm:bulletEnabled val="1"/>
        </dgm:presLayoutVars>
      </dgm:prSet>
      <dgm:spPr/>
    </dgm:pt>
  </dgm:ptLst>
  <dgm:cxnLst>
    <dgm:cxn modelId="{0455582B-F26E-4A5F-B648-734C9D26C5EC}" type="presOf" srcId="{670E6ACA-2AA2-4604-9B2C-3399BD2FB75F}" destId="{8B8E6502-950B-41A4-8DF8-FC88E3CAB912}" srcOrd="0" destOrd="0" presId="urn:microsoft.com/office/officeart/2005/8/layout/vList2"/>
    <dgm:cxn modelId="{5BDB6945-6FA9-4017-A1A9-57E4439B3843}" srcId="{181B5C59-DCEA-46A1-B388-2C961DF02C99}" destId="{670E6ACA-2AA2-4604-9B2C-3399BD2FB75F}" srcOrd="0" destOrd="0" parTransId="{CF8D6FF9-26B4-4A28-9A77-95AC8FDFBD0F}" sibTransId="{C04E0FF6-4C72-4E2F-BF96-439A428132D0}"/>
    <dgm:cxn modelId="{CD5999C9-0579-486F-83C2-0C02BFA522D1}" type="presOf" srcId="{181B5C59-DCEA-46A1-B388-2C961DF02C99}" destId="{2C587B42-9C9E-4ECE-A164-9E96DBDFFD6D}" srcOrd="0" destOrd="0" presId="urn:microsoft.com/office/officeart/2005/8/layout/vList2"/>
    <dgm:cxn modelId="{459F1B5C-FF8F-4C27-930B-BCFF3EECCBE2}"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0E60AD2-0C0B-4A8F-9102-CCE690682E7B}" type="doc">
      <dgm:prSet loTypeId="urn:microsoft.com/office/officeart/2005/8/layout/vList4" loCatId="list" qsTypeId="urn:microsoft.com/office/officeart/2005/8/quickstyle/3d2#16" qsCatId="3D" csTypeId="urn:microsoft.com/office/officeart/2005/8/colors/colorful2" csCatId="colorful"/>
      <dgm:spPr/>
      <dgm:t>
        <a:bodyPr/>
        <a:lstStyle/>
        <a:p>
          <a:endParaRPr lang="id-ID"/>
        </a:p>
      </dgm:t>
    </dgm:pt>
    <dgm:pt modelId="{B3563ACC-2DD6-411F-A387-2D7D197030C4}">
      <dgm:prSet/>
      <dgm:spPr/>
      <dgm:t>
        <a:bodyPr/>
        <a:lstStyle/>
        <a:p>
          <a:pPr rtl="0"/>
          <a:r>
            <a:rPr lang="id-ID" b="1" i="1" dirty="0">
              <a:solidFill>
                <a:schemeClr val="tx1"/>
              </a:solidFill>
            </a:rPr>
            <a:t>Kelompok Pertama</a:t>
          </a:r>
          <a:r>
            <a:rPr lang="id-ID" dirty="0">
              <a:solidFill>
                <a:schemeClr val="tx1"/>
              </a:solidFill>
            </a:rPr>
            <a:t>, Wacana politis tentang Pancasila sebagai sistem filsafat mengemuka ketika Soekarno melontarkan konsep </a:t>
          </a:r>
          <a:r>
            <a:rPr lang="id-ID" i="1" dirty="0">
              <a:solidFill>
                <a:schemeClr val="tx1"/>
              </a:solidFill>
            </a:rPr>
            <a:t>Philosofische Grondslag, dasar filsafat negara.  </a:t>
          </a:r>
          <a:r>
            <a:rPr lang="id-ID" dirty="0">
              <a:solidFill>
                <a:schemeClr val="tx1"/>
              </a:solidFill>
            </a:rPr>
            <a:t>Artinya, kedudukan Pancasila diletakkan sebagai dasar kerohanian bagi  penyelenggaran kehidupan bernegara di Indonesia. Soekarno dalam kuliah umum di Istana Negara pada 22 Mei 1958 menegaskan tentang kedudukan Pancasila sebagai </a:t>
          </a:r>
          <a:r>
            <a:rPr lang="id-ID" i="1" dirty="0">
              <a:solidFill>
                <a:schemeClr val="tx1"/>
              </a:solidFill>
            </a:rPr>
            <a:t>Weltanschauung dapat mempersatukan bangsa Indonesia </a:t>
          </a:r>
          <a:r>
            <a:rPr lang="it-IT" dirty="0">
              <a:solidFill>
                <a:schemeClr val="tx1"/>
              </a:solidFill>
            </a:rPr>
            <a:t>dan menyelamatkan negara Indonesia dari disintegrasi bangsa (Soekarno,</a:t>
          </a:r>
          <a:r>
            <a:rPr lang="id-ID" dirty="0">
              <a:solidFill>
                <a:schemeClr val="tx1"/>
              </a:solidFill>
            </a:rPr>
            <a:t> 2001: 65).</a:t>
          </a:r>
        </a:p>
      </dgm:t>
    </dgm:pt>
    <dgm:pt modelId="{96B8A8E6-9051-44D4-8CF1-1DC6993ACBB7}" type="parTrans" cxnId="{995D9F5F-0415-43BF-9889-E71E1673EA0E}">
      <dgm:prSet/>
      <dgm:spPr/>
      <dgm:t>
        <a:bodyPr/>
        <a:lstStyle/>
        <a:p>
          <a:endParaRPr lang="id-ID">
            <a:solidFill>
              <a:schemeClr val="tx1"/>
            </a:solidFill>
          </a:endParaRPr>
        </a:p>
      </dgm:t>
    </dgm:pt>
    <dgm:pt modelId="{D909036C-7AC0-43B9-B6EA-5E9EA72535C0}" type="sibTrans" cxnId="{995D9F5F-0415-43BF-9889-E71E1673EA0E}">
      <dgm:prSet/>
      <dgm:spPr/>
      <dgm:t>
        <a:bodyPr/>
        <a:lstStyle/>
        <a:p>
          <a:endParaRPr lang="id-ID">
            <a:solidFill>
              <a:schemeClr val="tx1"/>
            </a:solidFill>
          </a:endParaRPr>
        </a:p>
      </dgm:t>
    </dgm:pt>
    <dgm:pt modelId="{06077E88-4D34-4C38-8FA9-92C69EC785A3}">
      <dgm:prSet/>
      <dgm:spPr/>
      <dgm:t>
        <a:bodyPr/>
        <a:lstStyle/>
        <a:p>
          <a:pPr rtl="0"/>
          <a:r>
            <a:rPr lang="id-ID" b="1" i="1" dirty="0">
              <a:solidFill>
                <a:schemeClr val="tx1"/>
              </a:solidFill>
            </a:rPr>
            <a:t>Kelompok kedua</a:t>
          </a:r>
          <a:r>
            <a:rPr lang="id-ID" dirty="0">
              <a:solidFill>
                <a:schemeClr val="tx1"/>
              </a:solidFill>
            </a:rPr>
            <a:t>, diwakili Habibie dalam pidato 1 Juni 2011 yang </a:t>
          </a:r>
          <a:r>
            <a:rPr lang="it-IT" dirty="0">
              <a:solidFill>
                <a:schemeClr val="tx1"/>
              </a:solidFill>
            </a:rPr>
            <a:t>menyuarakan kembali pentingnya Pancasila bagi kehidupan bangsa Indonesia</a:t>
          </a:r>
          <a:r>
            <a:rPr lang="id-ID" dirty="0">
              <a:solidFill>
                <a:schemeClr val="tx1"/>
              </a:solidFill>
            </a:rPr>
            <a:t> setelah dilupakan dalam rentang waktu yang cukup panjang sekitar satu dasawarsa pada eforia politik di awal reformasi.</a:t>
          </a:r>
        </a:p>
      </dgm:t>
    </dgm:pt>
    <dgm:pt modelId="{BF9FD6F4-C7B6-45CA-8F7E-626719DC4E7C}" type="parTrans" cxnId="{8DF4A899-ABCD-4DC8-9905-62ACDD1EC2DE}">
      <dgm:prSet/>
      <dgm:spPr/>
      <dgm:t>
        <a:bodyPr/>
        <a:lstStyle/>
        <a:p>
          <a:endParaRPr lang="id-ID">
            <a:solidFill>
              <a:schemeClr val="tx1"/>
            </a:solidFill>
          </a:endParaRPr>
        </a:p>
      </dgm:t>
    </dgm:pt>
    <dgm:pt modelId="{293D588C-086B-4865-BFF9-FF6045E1AB37}" type="sibTrans" cxnId="{8DF4A899-ABCD-4DC8-9905-62ACDD1EC2DE}">
      <dgm:prSet/>
      <dgm:spPr/>
      <dgm:t>
        <a:bodyPr/>
        <a:lstStyle/>
        <a:p>
          <a:endParaRPr lang="id-ID">
            <a:solidFill>
              <a:schemeClr val="tx1"/>
            </a:solidFill>
          </a:endParaRPr>
        </a:p>
      </dgm:t>
    </dgm:pt>
    <dgm:pt modelId="{5BB39C66-F145-4F37-9BB8-7C3201E09935}" type="pres">
      <dgm:prSet presAssocID="{30E60AD2-0C0B-4A8F-9102-CCE690682E7B}" presName="linear" presStyleCnt="0">
        <dgm:presLayoutVars>
          <dgm:dir/>
          <dgm:resizeHandles val="exact"/>
        </dgm:presLayoutVars>
      </dgm:prSet>
      <dgm:spPr/>
    </dgm:pt>
    <dgm:pt modelId="{9607A423-7A1D-4C4A-8FBE-917FCC9DFFD1}" type="pres">
      <dgm:prSet presAssocID="{B3563ACC-2DD6-411F-A387-2D7D197030C4}" presName="comp" presStyleCnt="0"/>
      <dgm:spPr/>
    </dgm:pt>
    <dgm:pt modelId="{4E96EE49-1D65-4546-BA70-DA7EE271331A}" type="pres">
      <dgm:prSet presAssocID="{B3563ACC-2DD6-411F-A387-2D7D197030C4}" presName="box" presStyleLbl="node1" presStyleIdx="0" presStyleCnt="2"/>
      <dgm:spPr/>
    </dgm:pt>
    <dgm:pt modelId="{1017C64A-A2AD-4893-BEF2-B996D51EFAD0}" type="pres">
      <dgm:prSet presAssocID="{B3563ACC-2DD6-411F-A387-2D7D197030C4}" presName="img" presStyleLbl="fgImgPlace1" presStyleIdx="0" presStyleCnt="2"/>
      <dgm:spPr/>
    </dgm:pt>
    <dgm:pt modelId="{9512BFCB-DCFF-4BF4-8FB6-C6F4F7BB9CCA}" type="pres">
      <dgm:prSet presAssocID="{B3563ACC-2DD6-411F-A387-2D7D197030C4}" presName="text" presStyleLbl="node1" presStyleIdx="0" presStyleCnt="2">
        <dgm:presLayoutVars>
          <dgm:bulletEnabled val="1"/>
        </dgm:presLayoutVars>
      </dgm:prSet>
      <dgm:spPr/>
    </dgm:pt>
    <dgm:pt modelId="{1C87CF3B-E6AC-41DC-A70A-FB3C9821450C}" type="pres">
      <dgm:prSet presAssocID="{D909036C-7AC0-43B9-B6EA-5E9EA72535C0}" presName="spacer" presStyleCnt="0"/>
      <dgm:spPr/>
    </dgm:pt>
    <dgm:pt modelId="{037B2FCC-6FD0-4D11-A94A-66F282887F7D}" type="pres">
      <dgm:prSet presAssocID="{06077E88-4D34-4C38-8FA9-92C69EC785A3}" presName="comp" presStyleCnt="0"/>
      <dgm:spPr/>
    </dgm:pt>
    <dgm:pt modelId="{25E52F30-851E-496C-8FBD-AECFCDC8DC44}" type="pres">
      <dgm:prSet presAssocID="{06077E88-4D34-4C38-8FA9-92C69EC785A3}" presName="box" presStyleLbl="node1" presStyleIdx="1" presStyleCnt="2" custLinFactNeighborX="452"/>
      <dgm:spPr/>
    </dgm:pt>
    <dgm:pt modelId="{76C975AD-3527-4C4B-910D-6A3532E13705}" type="pres">
      <dgm:prSet presAssocID="{06077E88-4D34-4C38-8FA9-92C69EC785A3}" presName="img" presStyleLbl="fgImgPlace1" presStyleIdx="1" presStyleCnt="2"/>
      <dgm:spPr/>
    </dgm:pt>
    <dgm:pt modelId="{E68201CF-6C67-43F5-81F9-5C304EE5F1AD}" type="pres">
      <dgm:prSet presAssocID="{06077E88-4D34-4C38-8FA9-92C69EC785A3}" presName="text" presStyleLbl="node1" presStyleIdx="1" presStyleCnt="2">
        <dgm:presLayoutVars>
          <dgm:bulletEnabled val="1"/>
        </dgm:presLayoutVars>
      </dgm:prSet>
      <dgm:spPr/>
    </dgm:pt>
  </dgm:ptLst>
  <dgm:cxnLst>
    <dgm:cxn modelId="{995D9F5F-0415-43BF-9889-E71E1673EA0E}" srcId="{30E60AD2-0C0B-4A8F-9102-CCE690682E7B}" destId="{B3563ACC-2DD6-411F-A387-2D7D197030C4}" srcOrd="0" destOrd="0" parTransId="{96B8A8E6-9051-44D4-8CF1-1DC6993ACBB7}" sibTransId="{D909036C-7AC0-43B9-B6EA-5E9EA72535C0}"/>
    <dgm:cxn modelId="{FC363077-9CD9-48FE-A6E2-EE266E8EA51A}" type="presOf" srcId="{30E60AD2-0C0B-4A8F-9102-CCE690682E7B}" destId="{5BB39C66-F145-4F37-9BB8-7C3201E09935}" srcOrd="0" destOrd="0" presId="urn:microsoft.com/office/officeart/2005/8/layout/vList4"/>
    <dgm:cxn modelId="{8DF4A899-ABCD-4DC8-9905-62ACDD1EC2DE}" srcId="{30E60AD2-0C0B-4A8F-9102-CCE690682E7B}" destId="{06077E88-4D34-4C38-8FA9-92C69EC785A3}" srcOrd="1" destOrd="0" parTransId="{BF9FD6F4-C7B6-45CA-8F7E-626719DC4E7C}" sibTransId="{293D588C-086B-4865-BFF9-FF6045E1AB37}"/>
    <dgm:cxn modelId="{E99563AE-AF31-4576-B463-DA929B25599B}" type="presOf" srcId="{06077E88-4D34-4C38-8FA9-92C69EC785A3}" destId="{E68201CF-6C67-43F5-81F9-5C304EE5F1AD}" srcOrd="1" destOrd="0" presId="urn:microsoft.com/office/officeart/2005/8/layout/vList4"/>
    <dgm:cxn modelId="{2E4D79D0-F388-4031-8F3A-8C8A5C78EC4D}" type="presOf" srcId="{06077E88-4D34-4C38-8FA9-92C69EC785A3}" destId="{25E52F30-851E-496C-8FBD-AECFCDC8DC44}" srcOrd="0" destOrd="0" presId="urn:microsoft.com/office/officeart/2005/8/layout/vList4"/>
    <dgm:cxn modelId="{95EE95D4-CBFC-426C-84A9-8893AF2AC2F9}" type="presOf" srcId="{B3563ACC-2DD6-411F-A387-2D7D197030C4}" destId="{9512BFCB-DCFF-4BF4-8FB6-C6F4F7BB9CCA}" srcOrd="1" destOrd="0" presId="urn:microsoft.com/office/officeart/2005/8/layout/vList4"/>
    <dgm:cxn modelId="{2C4EEDF7-9AF8-4841-B77A-34A9D77D006D}" type="presOf" srcId="{B3563ACC-2DD6-411F-A387-2D7D197030C4}" destId="{4E96EE49-1D65-4546-BA70-DA7EE271331A}" srcOrd="0" destOrd="0" presId="urn:microsoft.com/office/officeart/2005/8/layout/vList4"/>
    <dgm:cxn modelId="{8D7E0CEA-12F1-4496-AE62-EDC567149A7F}" type="presParOf" srcId="{5BB39C66-F145-4F37-9BB8-7C3201E09935}" destId="{9607A423-7A1D-4C4A-8FBE-917FCC9DFFD1}" srcOrd="0" destOrd="0" presId="urn:microsoft.com/office/officeart/2005/8/layout/vList4"/>
    <dgm:cxn modelId="{417A1985-50EF-49D1-A370-95271473645B}" type="presParOf" srcId="{9607A423-7A1D-4C4A-8FBE-917FCC9DFFD1}" destId="{4E96EE49-1D65-4546-BA70-DA7EE271331A}" srcOrd="0" destOrd="0" presId="urn:microsoft.com/office/officeart/2005/8/layout/vList4"/>
    <dgm:cxn modelId="{17BC3582-7B10-4760-B7E1-7CE48EFACCE3}" type="presParOf" srcId="{9607A423-7A1D-4C4A-8FBE-917FCC9DFFD1}" destId="{1017C64A-A2AD-4893-BEF2-B996D51EFAD0}" srcOrd="1" destOrd="0" presId="urn:microsoft.com/office/officeart/2005/8/layout/vList4"/>
    <dgm:cxn modelId="{2445634B-BF10-49B8-840A-198C8235234A}" type="presParOf" srcId="{9607A423-7A1D-4C4A-8FBE-917FCC9DFFD1}" destId="{9512BFCB-DCFF-4BF4-8FB6-C6F4F7BB9CCA}" srcOrd="2" destOrd="0" presId="urn:microsoft.com/office/officeart/2005/8/layout/vList4"/>
    <dgm:cxn modelId="{3A898868-5396-4095-B4E3-F40D5B67FA63}" type="presParOf" srcId="{5BB39C66-F145-4F37-9BB8-7C3201E09935}" destId="{1C87CF3B-E6AC-41DC-A70A-FB3C9821450C}" srcOrd="1" destOrd="0" presId="urn:microsoft.com/office/officeart/2005/8/layout/vList4"/>
    <dgm:cxn modelId="{82571B9A-C609-4DC3-8613-9D9A78813F0A}" type="presParOf" srcId="{5BB39C66-F145-4F37-9BB8-7C3201E09935}" destId="{037B2FCC-6FD0-4D11-A94A-66F282887F7D}" srcOrd="2" destOrd="0" presId="urn:microsoft.com/office/officeart/2005/8/layout/vList4"/>
    <dgm:cxn modelId="{EA57F151-D5C1-47D1-A6B1-AA4C89C73A93}" type="presParOf" srcId="{037B2FCC-6FD0-4D11-A94A-66F282887F7D}" destId="{25E52F30-851E-496C-8FBD-AECFCDC8DC44}" srcOrd="0" destOrd="0" presId="urn:microsoft.com/office/officeart/2005/8/layout/vList4"/>
    <dgm:cxn modelId="{75A4C3E2-1585-4290-B732-30A87A3892F5}" type="presParOf" srcId="{037B2FCC-6FD0-4D11-A94A-66F282887F7D}" destId="{76C975AD-3527-4C4B-910D-6A3532E13705}" srcOrd="1" destOrd="0" presId="urn:microsoft.com/office/officeart/2005/8/layout/vList4"/>
    <dgm:cxn modelId="{18FC92C4-2008-4845-B517-F5B5F5F3F9BF}" type="presParOf" srcId="{037B2FCC-6FD0-4D11-A94A-66F282887F7D}" destId="{E68201CF-6C67-43F5-81F9-5C304EE5F1AD}"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181B5C59-DCEA-46A1-B388-2C961DF02C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670E6ACA-2AA2-4604-9B2C-3399BD2FB75F}">
      <dgm:prSet custT="1"/>
      <dgm:spPr/>
      <dgm:t>
        <a:bodyPr/>
        <a:lstStyle/>
        <a:p>
          <a:pPr algn="ctr" rtl="0"/>
          <a:r>
            <a:rPr lang="id-ID" sz="3000" dirty="0">
              <a:latin typeface="Arial" pitchFamily="34" charset="0"/>
              <a:cs typeface="Arial" pitchFamily="34" charset="0"/>
            </a:rPr>
            <a:t>Sumber Politis Pancasila Sebagai Sistem Filsafat</a:t>
          </a:r>
        </a:p>
      </dgm:t>
    </dgm:pt>
    <dgm:pt modelId="{CF8D6FF9-26B4-4A28-9A77-95AC8FDFBD0F}" type="parTrans" cxnId="{5BDB6945-6FA9-4017-A1A9-57E4439B3843}">
      <dgm:prSet/>
      <dgm:spPr/>
      <dgm:t>
        <a:bodyPr/>
        <a:lstStyle/>
        <a:p>
          <a:pPr algn="ctr"/>
          <a:endParaRPr lang="id-ID" sz="3000">
            <a:latin typeface="Arial" pitchFamily="34" charset="0"/>
            <a:cs typeface="Arial" pitchFamily="34" charset="0"/>
          </a:endParaRPr>
        </a:p>
      </dgm:t>
    </dgm:pt>
    <dgm:pt modelId="{C04E0FF6-4C72-4E2F-BF96-439A428132D0}" type="sibTrans" cxnId="{5BDB6945-6FA9-4017-A1A9-57E4439B3843}">
      <dgm:prSet/>
      <dgm:spPr/>
      <dgm:t>
        <a:bodyPr/>
        <a:lstStyle/>
        <a:p>
          <a:pPr algn="ctr"/>
          <a:endParaRPr lang="id-ID" sz="3000">
            <a:latin typeface="Arial" pitchFamily="34" charset="0"/>
            <a:cs typeface="Arial" pitchFamily="34" charset="0"/>
          </a:endParaRPr>
        </a:p>
      </dgm:t>
    </dgm:pt>
    <dgm:pt modelId="{2C587B42-9C9E-4ECE-A164-9E96DBDFFD6D}" type="pres">
      <dgm:prSet presAssocID="{181B5C59-DCEA-46A1-B388-2C961DF02C99}" presName="linear" presStyleCnt="0">
        <dgm:presLayoutVars>
          <dgm:animLvl val="lvl"/>
          <dgm:resizeHandles val="exact"/>
        </dgm:presLayoutVars>
      </dgm:prSet>
      <dgm:spPr/>
    </dgm:pt>
    <dgm:pt modelId="{8B8E6502-950B-41A4-8DF8-FC88E3CAB912}" type="pres">
      <dgm:prSet presAssocID="{670E6ACA-2AA2-4604-9B2C-3399BD2FB75F}" presName="parentText" presStyleLbl="node1" presStyleIdx="0" presStyleCnt="1">
        <dgm:presLayoutVars>
          <dgm:chMax val="0"/>
          <dgm:bulletEnabled val="1"/>
        </dgm:presLayoutVars>
      </dgm:prSet>
      <dgm:spPr/>
    </dgm:pt>
  </dgm:ptLst>
  <dgm:cxnLst>
    <dgm:cxn modelId="{5BDB6945-6FA9-4017-A1A9-57E4439B3843}" srcId="{181B5C59-DCEA-46A1-B388-2C961DF02C99}" destId="{670E6ACA-2AA2-4604-9B2C-3399BD2FB75F}" srcOrd="0" destOrd="0" parTransId="{CF8D6FF9-26B4-4A28-9A77-95AC8FDFBD0F}" sibTransId="{C04E0FF6-4C72-4E2F-BF96-439A428132D0}"/>
    <dgm:cxn modelId="{F558AE8C-CC3B-4B1A-8FB7-C58B616A3BAC}" type="presOf" srcId="{670E6ACA-2AA2-4604-9B2C-3399BD2FB75F}" destId="{8B8E6502-950B-41A4-8DF8-FC88E3CAB912}" srcOrd="0" destOrd="0" presId="urn:microsoft.com/office/officeart/2005/8/layout/vList2"/>
    <dgm:cxn modelId="{232E50C9-3740-413D-B2D6-C9A34F412A36}" type="presOf" srcId="{181B5C59-DCEA-46A1-B388-2C961DF02C99}" destId="{2C587B42-9C9E-4ECE-A164-9E96DBDFFD6D}" srcOrd="0" destOrd="0" presId="urn:microsoft.com/office/officeart/2005/8/layout/vList2"/>
    <dgm:cxn modelId="{F4D3470A-E92E-4D5E-9B59-137825A944E6}" type="presParOf" srcId="{2C587B42-9C9E-4ECE-A164-9E96DBDFFD6D}" destId="{8B8E6502-950B-41A4-8DF8-FC88E3CAB91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367654E6-5E83-4177-A10A-1BA945F9D553}" type="doc">
      <dgm:prSet loTypeId="urn:microsoft.com/office/officeart/2005/8/layout/process5" loCatId="process" qsTypeId="urn:microsoft.com/office/officeart/2005/8/quickstyle/3d2#17" qsCatId="3D" csTypeId="urn:microsoft.com/office/officeart/2005/8/colors/colorful2" csCatId="colorful" phldr="1"/>
      <dgm:spPr/>
      <dgm:t>
        <a:bodyPr/>
        <a:lstStyle/>
        <a:p>
          <a:endParaRPr lang="id-ID"/>
        </a:p>
      </dgm:t>
    </dgm:pt>
    <dgm:pt modelId="{3F51B16A-4D38-4D78-8F86-E2EC63DD059D}">
      <dgm:prSet custT="1"/>
      <dgm:spPr/>
      <dgm:t>
        <a:bodyPr/>
        <a:lstStyle/>
        <a:p>
          <a:pPr rtl="0"/>
          <a:r>
            <a:rPr lang="id-ID" sz="1600" dirty="0">
              <a:solidFill>
                <a:schemeClr val="tx1"/>
              </a:solidFill>
            </a:rPr>
            <a:t>Pidato Habibie dapat diuraikan sebagai berikut:</a:t>
          </a:r>
        </a:p>
      </dgm:t>
    </dgm:pt>
    <dgm:pt modelId="{707590FA-3D34-4BB2-B624-053CE8CD5F8E}" type="parTrans" cxnId="{8DBB416C-0030-4E1E-9E37-678FE0DEF943}">
      <dgm:prSet/>
      <dgm:spPr/>
      <dgm:t>
        <a:bodyPr/>
        <a:lstStyle/>
        <a:p>
          <a:endParaRPr lang="id-ID" sz="1600">
            <a:solidFill>
              <a:schemeClr val="tx1"/>
            </a:solidFill>
          </a:endParaRPr>
        </a:p>
      </dgm:t>
    </dgm:pt>
    <dgm:pt modelId="{D5F4BE5A-4068-41C3-8337-FB6E85C781B7}" type="sibTrans" cxnId="{8DBB416C-0030-4E1E-9E37-678FE0DEF943}">
      <dgm:prSet custT="1"/>
      <dgm:spPr/>
      <dgm:t>
        <a:bodyPr/>
        <a:lstStyle/>
        <a:p>
          <a:endParaRPr lang="id-ID" sz="1600">
            <a:solidFill>
              <a:schemeClr val="tx1"/>
            </a:solidFill>
          </a:endParaRPr>
        </a:p>
      </dgm:t>
    </dgm:pt>
    <dgm:pt modelId="{7BDAA1D8-60F0-4E31-BDA7-C02F33EFE9DD}">
      <dgm:prSet custT="1"/>
      <dgm:spPr/>
      <dgm:t>
        <a:bodyPr/>
        <a:lstStyle/>
        <a:p>
          <a:pPr rtl="0"/>
          <a:r>
            <a:rPr lang="id-ID" sz="1600" i="1" dirty="0">
              <a:solidFill>
                <a:schemeClr val="tx1"/>
              </a:solidFill>
            </a:rPr>
            <a:t>Pertama, pernyataan Habibie tentang kedudukan Pancasila </a:t>
          </a:r>
          <a:r>
            <a:rPr lang="id-ID" sz="1600" dirty="0">
              <a:solidFill>
                <a:schemeClr val="tx1"/>
              </a:solidFill>
            </a:rPr>
            <a:t>sebagai dasar filosofis bangsa Indonesia dalam dinamika sejarah sistem politik </a:t>
          </a:r>
          <a:r>
            <a:rPr lang="pt-BR" sz="1600" dirty="0">
              <a:solidFill>
                <a:schemeClr val="tx1"/>
              </a:solidFill>
            </a:rPr>
            <a:t>sejak Orde Lama hingga era reformasi.</a:t>
          </a:r>
          <a:endParaRPr lang="id-ID" sz="1600" dirty="0">
            <a:solidFill>
              <a:schemeClr val="tx1"/>
            </a:solidFill>
          </a:endParaRPr>
        </a:p>
      </dgm:t>
    </dgm:pt>
    <dgm:pt modelId="{A152A650-2DC0-4FA3-8D9C-C08497C8C255}" type="parTrans" cxnId="{7191BEB6-B561-4FAE-A13F-1708C8F5AC54}">
      <dgm:prSet/>
      <dgm:spPr/>
      <dgm:t>
        <a:bodyPr/>
        <a:lstStyle/>
        <a:p>
          <a:endParaRPr lang="id-ID" sz="1600">
            <a:solidFill>
              <a:schemeClr val="tx1"/>
            </a:solidFill>
          </a:endParaRPr>
        </a:p>
      </dgm:t>
    </dgm:pt>
    <dgm:pt modelId="{D0E0AC4F-5FFA-4593-AD29-3832EDA85A70}" type="sibTrans" cxnId="{7191BEB6-B561-4FAE-A13F-1708C8F5AC54}">
      <dgm:prSet custT="1"/>
      <dgm:spPr/>
      <dgm:t>
        <a:bodyPr/>
        <a:lstStyle/>
        <a:p>
          <a:endParaRPr lang="id-ID" sz="1600">
            <a:solidFill>
              <a:schemeClr val="tx1"/>
            </a:solidFill>
          </a:endParaRPr>
        </a:p>
      </dgm:t>
    </dgm:pt>
    <dgm:pt modelId="{957311DC-09E6-438A-8152-D689B3CF6693}">
      <dgm:prSet custT="1"/>
      <dgm:spPr/>
      <dgm:t>
        <a:bodyPr/>
        <a:lstStyle/>
        <a:p>
          <a:pPr rtl="0"/>
          <a:r>
            <a:rPr lang="id-ID" sz="1600" i="1" dirty="0">
              <a:solidFill>
                <a:schemeClr val="tx1"/>
              </a:solidFill>
            </a:rPr>
            <a:t>Kedua, pernyataan Habibie tentang faktor-faktor perubahan yang </a:t>
          </a:r>
          <a:r>
            <a:rPr lang="id-ID" sz="1600" dirty="0">
              <a:solidFill>
                <a:schemeClr val="tx1"/>
              </a:solidFill>
            </a:rPr>
            <a:t>menimbulkan pergeseran nilai dalam kehidupan bangsa Indonesia sehingga diperlukan reaktualisasi Pancasila.</a:t>
          </a:r>
        </a:p>
      </dgm:t>
    </dgm:pt>
    <dgm:pt modelId="{8F1C7156-F68A-496E-818D-0988DAFF3642}" type="parTrans" cxnId="{CEB3AE08-9357-4AE3-BE1B-953F24656385}">
      <dgm:prSet/>
      <dgm:spPr/>
      <dgm:t>
        <a:bodyPr/>
        <a:lstStyle/>
        <a:p>
          <a:endParaRPr lang="id-ID" sz="1600">
            <a:solidFill>
              <a:schemeClr val="tx1"/>
            </a:solidFill>
          </a:endParaRPr>
        </a:p>
      </dgm:t>
    </dgm:pt>
    <dgm:pt modelId="{625BA227-76DF-4EFF-BEE3-4A100154F5E1}" type="sibTrans" cxnId="{CEB3AE08-9357-4AE3-BE1B-953F24656385}">
      <dgm:prSet custT="1"/>
      <dgm:spPr/>
      <dgm:t>
        <a:bodyPr/>
        <a:lstStyle/>
        <a:p>
          <a:endParaRPr lang="id-ID" sz="1600">
            <a:solidFill>
              <a:schemeClr val="tx1"/>
            </a:solidFill>
          </a:endParaRPr>
        </a:p>
      </dgm:t>
    </dgm:pt>
    <dgm:pt modelId="{4C9DC5C0-0BD7-498B-8091-59141B6C3044}">
      <dgm:prSet custT="1"/>
      <dgm:spPr/>
      <dgm:t>
        <a:bodyPr/>
        <a:lstStyle/>
        <a:p>
          <a:pPr rtl="0"/>
          <a:r>
            <a:rPr lang="id-ID" sz="1600" i="1" dirty="0">
              <a:solidFill>
                <a:schemeClr val="tx1"/>
              </a:solidFill>
            </a:rPr>
            <a:t>Ketiga, penegasan Habibie tentang makna penting reaktualisasi Pancasila</a:t>
          </a:r>
          <a:endParaRPr lang="id-ID" sz="1600" dirty="0">
            <a:solidFill>
              <a:schemeClr val="tx1"/>
            </a:solidFill>
          </a:endParaRPr>
        </a:p>
      </dgm:t>
    </dgm:pt>
    <dgm:pt modelId="{014281CA-575F-44DE-ACDE-F19E32CB047E}" type="parTrans" cxnId="{1AC6A230-A319-48D7-9F4F-ACB9C84B4C5E}">
      <dgm:prSet/>
      <dgm:spPr/>
      <dgm:t>
        <a:bodyPr/>
        <a:lstStyle/>
        <a:p>
          <a:endParaRPr lang="id-ID" sz="1600">
            <a:solidFill>
              <a:schemeClr val="tx1"/>
            </a:solidFill>
          </a:endParaRPr>
        </a:p>
      </dgm:t>
    </dgm:pt>
    <dgm:pt modelId="{235C8B3D-D0D4-4112-9AC8-CADB2AE22436}" type="sibTrans" cxnId="{1AC6A230-A319-48D7-9F4F-ACB9C84B4C5E}">
      <dgm:prSet custT="1"/>
      <dgm:spPr/>
      <dgm:t>
        <a:bodyPr/>
        <a:lstStyle/>
        <a:p>
          <a:endParaRPr lang="id-ID" sz="1600">
            <a:solidFill>
              <a:schemeClr val="tx1"/>
            </a:solidFill>
          </a:endParaRPr>
        </a:p>
      </dgm:t>
    </dgm:pt>
    <dgm:pt modelId="{AD44FA00-84BE-4A6D-863E-A6CEA379491A}">
      <dgm:prSet custT="1"/>
      <dgm:spPr/>
      <dgm:t>
        <a:bodyPr/>
        <a:lstStyle/>
        <a:p>
          <a:pPr rtl="0"/>
          <a:r>
            <a:rPr lang="id-ID" sz="1600" i="1" dirty="0">
              <a:solidFill>
                <a:schemeClr val="tx1"/>
              </a:solidFill>
            </a:rPr>
            <a:t>Keempat, perlunya implementasi nilai-nilai Pancasila dalam seluruh aspek </a:t>
          </a:r>
          <a:r>
            <a:rPr lang="id-ID" sz="1600" dirty="0">
              <a:solidFill>
                <a:schemeClr val="tx1"/>
              </a:solidFill>
            </a:rPr>
            <a:t>kehidupan masyarakat Indonesia</a:t>
          </a:r>
        </a:p>
      </dgm:t>
    </dgm:pt>
    <dgm:pt modelId="{62B68582-A685-48D6-BCB3-74398116E65C}" type="parTrans" cxnId="{C209DF5B-E1F4-4B08-AC58-535C27927388}">
      <dgm:prSet/>
      <dgm:spPr/>
      <dgm:t>
        <a:bodyPr/>
        <a:lstStyle/>
        <a:p>
          <a:endParaRPr lang="id-ID" sz="1600">
            <a:solidFill>
              <a:schemeClr val="tx1"/>
            </a:solidFill>
          </a:endParaRPr>
        </a:p>
      </dgm:t>
    </dgm:pt>
    <dgm:pt modelId="{A7D410E7-599A-4D36-B3D5-6CA9BC5041D8}" type="sibTrans" cxnId="{C209DF5B-E1F4-4B08-AC58-535C27927388}">
      <dgm:prSet/>
      <dgm:spPr/>
      <dgm:t>
        <a:bodyPr/>
        <a:lstStyle/>
        <a:p>
          <a:endParaRPr lang="id-ID" sz="1600">
            <a:solidFill>
              <a:schemeClr val="tx1"/>
            </a:solidFill>
          </a:endParaRPr>
        </a:p>
      </dgm:t>
    </dgm:pt>
    <dgm:pt modelId="{E84C5D53-5D9C-4CFD-B0E8-8901BE51CC56}" type="pres">
      <dgm:prSet presAssocID="{367654E6-5E83-4177-A10A-1BA945F9D553}" presName="diagram" presStyleCnt="0">
        <dgm:presLayoutVars>
          <dgm:dir/>
          <dgm:resizeHandles val="exact"/>
        </dgm:presLayoutVars>
      </dgm:prSet>
      <dgm:spPr/>
    </dgm:pt>
    <dgm:pt modelId="{5BAB54A7-7DDE-4144-B723-9E282B14396F}" type="pres">
      <dgm:prSet presAssocID="{3F51B16A-4D38-4D78-8F86-E2EC63DD059D}" presName="node" presStyleLbl="node1" presStyleIdx="0" presStyleCnt="5">
        <dgm:presLayoutVars>
          <dgm:bulletEnabled val="1"/>
        </dgm:presLayoutVars>
      </dgm:prSet>
      <dgm:spPr/>
    </dgm:pt>
    <dgm:pt modelId="{3DFB7CF8-D82D-4BBD-8475-0BC9695D78AA}" type="pres">
      <dgm:prSet presAssocID="{D5F4BE5A-4068-41C3-8337-FB6E85C781B7}" presName="sibTrans" presStyleLbl="sibTrans2D1" presStyleIdx="0" presStyleCnt="4"/>
      <dgm:spPr/>
    </dgm:pt>
    <dgm:pt modelId="{5C703CB2-F131-46B4-8AA4-31CC5CB602DB}" type="pres">
      <dgm:prSet presAssocID="{D5F4BE5A-4068-41C3-8337-FB6E85C781B7}" presName="connectorText" presStyleLbl="sibTrans2D1" presStyleIdx="0" presStyleCnt="4"/>
      <dgm:spPr/>
    </dgm:pt>
    <dgm:pt modelId="{FC0C9B62-6F82-4765-AD97-E56814E7C05C}" type="pres">
      <dgm:prSet presAssocID="{7BDAA1D8-60F0-4E31-BDA7-C02F33EFE9DD}" presName="node" presStyleLbl="node1" presStyleIdx="1" presStyleCnt="5" custScaleY="122553">
        <dgm:presLayoutVars>
          <dgm:bulletEnabled val="1"/>
        </dgm:presLayoutVars>
      </dgm:prSet>
      <dgm:spPr/>
    </dgm:pt>
    <dgm:pt modelId="{6D1A0D8C-3203-4454-9BE4-3A580FB34893}" type="pres">
      <dgm:prSet presAssocID="{D0E0AC4F-5FFA-4593-AD29-3832EDA85A70}" presName="sibTrans" presStyleLbl="sibTrans2D1" presStyleIdx="1" presStyleCnt="4"/>
      <dgm:spPr/>
    </dgm:pt>
    <dgm:pt modelId="{D3A59332-E8A8-47B1-9D89-26CD20688BEF}" type="pres">
      <dgm:prSet presAssocID="{D0E0AC4F-5FFA-4593-AD29-3832EDA85A70}" presName="connectorText" presStyleLbl="sibTrans2D1" presStyleIdx="1" presStyleCnt="4"/>
      <dgm:spPr/>
    </dgm:pt>
    <dgm:pt modelId="{BB158E1A-517A-4C92-8E2F-7F1524BA1613}" type="pres">
      <dgm:prSet presAssocID="{957311DC-09E6-438A-8152-D689B3CF6693}" presName="node" presStyleLbl="node1" presStyleIdx="2" presStyleCnt="5" custScaleY="124438">
        <dgm:presLayoutVars>
          <dgm:bulletEnabled val="1"/>
        </dgm:presLayoutVars>
      </dgm:prSet>
      <dgm:spPr/>
    </dgm:pt>
    <dgm:pt modelId="{D0AF909F-3D4D-4DE3-A6C3-E83BCA724BF9}" type="pres">
      <dgm:prSet presAssocID="{625BA227-76DF-4EFF-BEE3-4A100154F5E1}" presName="sibTrans" presStyleLbl="sibTrans2D1" presStyleIdx="2" presStyleCnt="4"/>
      <dgm:spPr/>
    </dgm:pt>
    <dgm:pt modelId="{06EC3ABD-B1CD-49C6-98B6-6EF1F596117E}" type="pres">
      <dgm:prSet presAssocID="{625BA227-76DF-4EFF-BEE3-4A100154F5E1}" presName="connectorText" presStyleLbl="sibTrans2D1" presStyleIdx="2" presStyleCnt="4"/>
      <dgm:spPr/>
    </dgm:pt>
    <dgm:pt modelId="{0C5FB1CA-F273-40BB-8C64-EC8BEB26B731}" type="pres">
      <dgm:prSet presAssocID="{4C9DC5C0-0BD7-498B-8091-59141B6C3044}" presName="node" presStyleLbl="node1" presStyleIdx="3" presStyleCnt="5">
        <dgm:presLayoutVars>
          <dgm:bulletEnabled val="1"/>
        </dgm:presLayoutVars>
      </dgm:prSet>
      <dgm:spPr/>
    </dgm:pt>
    <dgm:pt modelId="{DECF4843-EF0A-4EA9-A5ED-29CA3BC9F649}" type="pres">
      <dgm:prSet presAssocID="{235C8B3D-D0D4-4112-9AC8-CADB2AE22436}" presName="sibTrans" presStyleLbl="sibTrans2D1" presStyleIdx="3" presStyleCnt="4"/>
      <dgm:spPr/>
    </dgm:pt>
    <dgm:pt modelId="{DD528830-8F2F-490B-9805-9878FC0C5202}" type="pres">
      <dgm:prSet presAssocID="{235C8B3D-D0D4-4112-9AC8-CADB2AE22436}" presName="connectorText" presStyleLbl="sibTrans2D1" presStyleIdx="3" presStyleCnt="4"/>
      <dgm:spPr/>
    </dgm:pt>
    <dgm:pt modelId="{C2B663D6-6F2A-4765-BF83-215898A56357}" type="pres">
      <dgm:prSet presAssocID="{AD44FA00-84BE-4A6D-863E-A6CEA379491A}" presName="node" presStyleLbl="node1" presStyleIdx="4" presStyleCnt="5">
        <dgm:presLayoutVars>
          <dgm:bulletEnabled val="1"/>
        </dgm:presLayoutVars>
      </dgm:prSet>
      <dgm:spPr/>
    </dgm:pt>
  </dgm:ptLst>
  <dgm:cxnLst>
    <dgm:cxn modelId="{CEB3AE08-9357-4AE3-BE1B-953F24656385}" srcId="{367654E6-5E83-4177-A10A-1BA945F9D553}" destId="{957311DC-09E6-438A-8152-D689B3CF6693}" srcOrd="2" destOrd="0" parTransId="{8F1C7156-F68A-496E-818D-0988DAFF3642}" sibTransId="{625BA227-76DF-4EFF-BEE3-4A100154F5E1}"/>
    <dgm:cxn modelId="{1AC6A230-A319-48D7-9F4F-ACB9C84B4C5E}" srcId="{367654E6-5E83-4177-A10A-1BA945F9D553}" destId="{4C9DC5C0-0BD7-498B-8091-59141B6C3044}" srcOrd="3" destOrd="0" parTransId="{014281CA-575F-44DE-ACDE-F19E32CB047E}" sibTransId="{235C8B3D-D0D4-4112-9AC8-CADB2AE22436}"/>
    <dgm:cxn modelId="{C209DF5B-E1F4-4B08-AC58-535C27927388}" srcId="{367654E6-5E83-4177-A10A-1BA945F9D553}" destId="{AD44FA00-84BE-4A6D-863E-A6CEA379491A}" srcOrd="4" destOrd="0" parTransId="{62B68582-A685-48D6-BCB3-74398116E65C}" sibTransId="{A7D410E7-599A-4D36-B3D5-6CA9BC5041D8}"/>
    <dgm:cxn modelId="{88D95563-E470-48CF-8FBB-3765644C1A34}" type="presOf" srcId="{625BA227-76DF-4EFF-BEE3-4A100154F5E1}" destId="{D0AF909F-3D4D-4DE3-A6C3-E83BCA724BF9}" srcOrd="0" destOrd="0" presId="urn:microsoft.com/office/officeart/2005/8/layout/process5"/>
    <dgm:cxn modelId="{3AC9234C-3ABC-4CDF-A34E-0EB58E909499}" type="presOf" srcId="{D0E0AC4F-5FFA-4593-AD29-3832EDA85A70}" destId="{6D1A0D8C-3203-4454-9BE4-3A580FB34893}" srcOrd="0" destOrd="0" presId="urn:microsoft.com/office/officeart/2005/8/layout/process5"/>
    <dgm:cxn modelId="{8DBB416C-0030-4E1E-9E37-678FE0DEF943}" srcId="{367654E6-5E83-4177-A10A-1BA945F9D553}" destId="{3F51B16A-4D38-4D78-8F86-E2EC63DD059D}" srcOrd="0" destOrd="0" parTransId="{707590FA-3D34-4BB2-B624-053CE8CD5F8E}" sibTransId="{D5F4BE5A-4068-41C3-8337-FB6E85C781B7}"/>
    <dgm:cxn modelId="{9A668156-CEC3-4E99-B67F-3E7FE6D0FA92}" type="presOf" srcId="{AD44FA00-84BE-4A6D-863E-A6CEA379491A}" destId="{C2B663D6-6F2A-4765-BF83-215898A56357}" srcOrd="0" destOrd="0" presId="urn:microsoft.com/office/officeart/2005/8/layout/process5"/>
    <dgm:cxn modelId="{68C3447A-CABA-46AF-80BB-73DCB2E4BCEA}" type="presOf" srcId="{D5F4BE5A-4068-41C3-8337-FB6E85C781B7}" destId="{3DFB7CF8-D82D-4BBD-8475-0BC9695D78AA}" srcOrd="0" destOrd="0" presId="urn:microsoft.com/office/officeart/2005/8/layout/process5"/>
    <dgm:cxn modelId="{B513427D-9E64-4B09-A444-02D4C1601E1B}" type="presOf" srcId="{7BDAA1D8-60F0-4E31-BDA7-C02F33EFE9DD}" destId="{FC0C9B62-6F82-4765-AD97-E56814E7C05C}" srcOrd="0" destOrd="0" presId="urn:microsoft.com/office/officeart/2005/8/layout/process5"/>
    <dgm:cxn modelId="{CF669380-34FF-40DE-AB2A-9BC97B3CEA7D}" type="presOf" srcId="{957311DC-09E6-438A-8152-D689B3CF6693}" destId="{BB158E1A-517A-4C92-8E2F-7F1524BA1613}" srcOrd="0" destOrd="0" presId="urn:microsoft.com/office/officeart/2005/8/layout/process5"/>
    <dgm:cxn modelId="{0DCED285-E202-45B6-9E7C-0108AE67816C}" type="presOf" srcId="{235C8B3D-D0D4-4112-9AC8-CADB2AE22436}" destId="{DD528830-8F2F-490B-9805-9878FC0C5202}" srcOrd="1" destOrd="0" presId="urn:microsoft.com/office/officeart/2005/8/layout/process5"/>
    <dgm:cxn modelId="{6E4DB787-3A3F-4AE0-A90E-B8D7BAF0ABD4}" type="presOf" srcId="{625BA227-76DF-4EFF-BEE3-4A100154F5E1}" destId="{06EC3ABD-B1CD-49C6-98B6-6EF1F596117E}" srcOrd="1" destOrd="0" presId="urn:microsoft.com/office/officeart/2005/8/layout/process5"/>
    <dgm:cxn modelId="{E2E5649B-7ABD-40BE-B8CF-AC2546342976}" type="presOf" srcId="{4C9DC5C0-0BD7-498B-8091-59141B6C3044}" destId="{0C5FB1CA-F273-40BB-8C64-EC8BEB26B731}" srcOrd="0" destOrd="0" presId="urn:microsoft.com/office/officeart/2005/8/layout/process5"/>
    <dgm:cxn modelId="{1CAA25A0-AA00-4010-965F-0DCD9064E45E}" type="presOf" srcId="{3F51B16A-4D38-4D78-8F86-E2EC63DD059D}" destId="{5BAB54A7-7DDE-4144-B723-9E282B14396F}" srcOrd="0" destOrd="0" presId="urn:microsoft.com/office/officeart/2005/8/layout/process5"/>
    <dgm:cxn modelId="{72ED2BAC-E680-4CBE-9DC1-80F91ED6625E}" type="presOf" srcId="{367654E6-5E83-4177-A10A-1BA945F9D553}" destId="{E84C5D53-5D9C-4CFD-B0E8-8901BE51CC56}" srcOrd="0" destOrd="0" presId="urn:microsoft.com/office/officeart/2005/8/layout/process5"/>
    <dgm:cxn modelId="{BC2CAEB2-7967-44C1-BF3F-CAC0DF54B50D}" type="presOf" srcId="{235C8B3D-D0D4-4112-9AC8-CADB2AE22436}" destId="{DECF4843-EF0A-4EA9-A5ED-29CA3BC9F649}" srcOrd="0" destOrd="0" presId="urn:microsoft.com/office/officeart/2005/8/layout/process5"/>
    <dgm:cxn modelId="{7191BEB6-B561-4FAE-A13F-1708C8F5AC54}" srcId="{367654E6-5E83-4177-A10A-1BA945F9D553}" destId="{7BDAA1D8-60F0-4E31-BDA7-C02F33EFE9DD}" srcOrd="1" destOrd="0" parTransId="{A152A650-2DC0-4FA3-8D9C-C08497C8C255}" sibTransId="{D0E0AC4F-5FFA-4593-AD29-3832EDA85A70}"/>
    <dgm:cxn modelId="{00D3F8CD-826B-403B-A8D3-AD1392FF13FB}" type="presOf" srcId="{D5F4BE5A-4068-41C3-8337-FB6E85C781B7}" destId="{5C703CB2-F131-46B4-8AA4-31CC5CB602DB}" srcOrd="1" destOrd="0" presId="urn:microsoft.com/office/officeart/2005/8/layout/process5"/>
    <dgm:cxn modelId="{8F8DA9EC-5B0F-4DD2-AF94-02346CD9698E}" type="presOf" srcId="{D0E0AC4F-5FFA-4593-AD29-3832EDA85A70}" destId="{D3A59332-E8A8-47B1-9D89-26CD20688BEF}" srcOrd="1" destOrd="0" presId="urn:microsoft.com/office/officeart/2005/8/layout/process5"/>
    <dgm:cxn modelId="{AD90438D-D3CF-4833-91A6-593D378D3505}" type="presParOf" srcId="{E84C5D53-5D9C-4CFD-B0E8-8901BE51CC56}" destId="{5BAB54A7-7DDE-4144-B723-9E282B14396F}" srcOrd="0" destOrd="0" presId="urn:microsoft.com/office/officeart/2005/8/layout/process5"/>
    <dgm:cxn modelId="{437D439A-7CB2-4297-AF91-43C329F66B5E}" type="presParOf" srcId="{E84C5D53-5D9C-4CFD-B0E8-8901BE51CC56}" destId="{3DFB7CF8-D82D-4BBD-8475-0BC9695D78AA}" srcOrd="1" destOrd="0" presId="urn:microsoft.com/office/officeart/2005/8/layout/process5"/>
    <dgm:cxn modelId="{75944432-6404-4B64-9845-882BA12B785B}" type="presParOf" srcId="{3DFB7CF8-D82D-4BBD-8475-0BC9695D78AA}" destId="{5C703CB2-F131-46B4-8AA4-31CC5CB602DB}" srcOrd="0" destOrd="0" presId="urn:microsoft.com/office/officeart/2005/8/layout/process5"/>
    <dgm:cxn modelId="{1BD1ECEC-B5EB-4BBF-92BA-5D21FE158FA4}" type="presParOf" srcId="{E84C5D53-5D9C-4CFD-B0E8-8901BE51CC56}" destId="{FC0C9B62-6F82-4765-AD97-E56814E7C05C}" srcOrd="2" destOrd="0" presId="urn:microsoft.com/office/officeart/2005/8/layout/process5"/>
    <dgm:cxn modelId="{CDC1FB14-B24D-42E0-BCD4-FADF55BCFB1B}" type="presParOf" srcId="{E84C5D53-5D9C-4CFD-B0E8-8901BE51CC56}" destId="{6D1A0D8C-3203-4454-9BE4-3A580FB34893}" srcOrd="3" destOrd="0" presId="urn:microsoft.com/office/officeart/2005/8/layout/process5"/>
    <dgm:cxn modelId="{8AE9F95E-588D-490E-A80E-B1EC233DF5E1}" type="presParOf" srcId="{6D1A0D8C-3203-4454-9BE4-3A580FB34893}" destId="{D3A59332-E8A8-47B1-9D89-26CD20688BEF}" srcOrd="0" destOrd="0" presId="urn:microsoft.com/office/officeart/2005/8/layout/process5"/>
    <dgm:cxn modelId="{64AB6A20-E3D7-4051-9F42-DEF44CFBB16E}" type="presParOf" srcId="{E84C5D53-5D9C-4CFD-B0E8-8901BE51CC56}" destId="{BB158E1A-517A-4C92-8E2F-7F1524BA1613}" srcOrd="4" destOrd="0" presId="urn:microsoft.com/office/officeart/2005/8/layout/process5"/>
    <dgm:cxn modelId="{36E23FFA-7ED7-4767-8E6C-99BDD0CAE623}" type="presParOf" srcId="{E84C5D53-5D9C-4CFD-B0E8-8901BE51CC56}" destId="{D0AF909F-3D4D-4DE3-A6C3-E83BCA724BF9}" srcOrd="5" destOrd="0" presId="urn:microsoft.com/office/officeart/2005/8/layout/process5"/>
    <dgm:cxn modelId="{32549CB3-CF76-4178-BDE6-C24474684781}" type="presParOf" srcId="{D0AF909F-3D4D-4DE3-A6C3-E83BCA724BF9}" destId="{06EC3ABD-B1CD-49C6-98B6-6EF1F596117E}" srcOrd="0" destOrd="0" presId="urn:microsoft.com/office/officeart/2005/8/layout/process5"/>
    <dgm:cxn modelId="{6A477D7F-5889-4E5C-B68A-AB3637396959}" type="presParOf" srcId="{E84C5D53-5D9C-4CFD-B0E8-8901BE51CC56}" destId="{0C5FB1CA-F273-40BB-8C64-EC8BEB26B731}" srcOrd="6" destOrd="0" presId="urn:microsoft.com/office/officeart/2005/8/layout/process5"/>
    <dgm:cxn modelId="{A81EC32D-3AE2-4B51-8446-CDA905FDD1E6}" type="presParOf" srcId="{E84C5D53-5D9C-4CFD-B0E8-8901BE51CC56}" destId="{DECF4843-EF0A-4EA9-A5ED-29CA3BC9F649}" srcOrd="7" destOrd="0" presId="urn:microsoft.com/office/officeart/2005/8/layout/process5"/>
    <dgm:cxn modelId="{0ED4DB53-A9D0-4BCB-9DFC-AACF941105B9}" type="presParOf" srcId="{DECF4843-EF0A-4EA9-A5ED-29CA3BC9F649}" destId="{DD528830-8F2F-490B-9805-9878FC0C5202}" srcOrd="0" destOrd="0" presId="urn:microsoft.com/office/officeart/2005/8/layout/process5"/>
    <dgm:cxn modelId="{819CDE2D-AAFF-4C2B-A88D-62DF6D6B02A7}" type="presParOf" srcId="{E84C5D53-5D9C-4CFD-B0E8-8901BE51CC56}" destId="{C2B663D6-6F2A-4765-BF83-215898A56357}" srcOrd="8"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0A730051-950E-4D61-A9A1-B83C161F85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7FDDB7C2-CF08-4F35-BEDF-1DE0B7EFDC26}">
      <dgm:prSet custT="1"/>
      <dgm:spPr/>
      <dgm:t>
        <a:bodyPr/>
        <a:lstStyle/>
        <a:p>
          <a:pPr algn="ctr" rtl="0"/>
          <a:r>
            <a:rPr lang="id-ID" sz="2600" b="1" dirty="0"/>
            <a:t>Dinamika dan Tantangan Pancasila sebagai Sistem Filsafat </a:t>
          </a:r>
          <a:endParaRPr lang="id-ID" sz="2600" dirty="0"/>
        </a:p>
      </dgm:t>
    </dgm:pt>
    <dgm:pt modelId="{902F8348-3250-4F2A-82AE-655ABDC5D2CD}" type="parTrans" cxnId="{BA10C5E1-2746-44FA-9CC0-A77629E73037}">
      <dgm:prSet/>
      <dgm:spPr/>
      <dgm:t>
        <a:bodyPr/>
        <a:lstStyle/>
        <a:p>
          <a:pPr algn="ctr"/>
          <a:endParaRPr lang="id-ID" sz="2600"/>
        </a:p>
      </dgm:t>
    </dgm:pt>
    <dgm:pt modelId="{FE74E62C-62F1-4248-B901-57EA326FDC1F}" type="sibTrans" cxnId="{BA10C5E1-2746-44FA-9CC0-A77629E73037}">
      <dgm:prSet/>
      <dgm:spPr/>
      <dgm:t>
        <a:bodyPr/>
        <a:lstStyle/>
        <a:p>
          <a:pPr algn="ctr"/>
          <a:endParaRPr lang="id-ID" sz="2600"/>
        </a:p>
      </dgm:t>
    </dgm:pt>
    <dgm:pt modelId="{6295B5D5-3064-40AD-8C6C-1C11E8059A19}" type="pres">
      <dgm:prSet presAssocID="{0A730051-950E-4D61-A9A1-B83C161F8564}" presName="linear" presStyleCnt="0">
        <dgm:presLayoutVars>
          <dgm:animLvl val="lvl"/>
          <dgm:resizeHandles val="exact"/>
        </dgm:presLayoutVars>
      </dgm:prSet>
      <dgm:spPr/>
    </dgm:pt>
    <dgm:pt modelId="{262CAA80-CE9B-4D6D-BAA5-02594DF6B655}" type="pres">
      <dgm:prSet presAssocID="{7FDDB7C2-CF08-4F35-BEDF-1DE0B7EFDC26}" presName="parentText" presStyleLbl="node1" presStyleIdx="0" presStyleCnt="1" custScaleY="282269" custLinFactNeighborY="4824">
        <dgm:presLayoutVars>
          <dgm:chMax val="0"/>
          <dgm:bulletEnabled val="1"/>
        </dgm:presLayoutVars>
      </dgm:prSet>
      <dgm:spPr/>
    </dgm:pt>
  </dgm:ptLst>
  <dgm:cxnLst>
    <dgm:cxn modelId="{6D1366BA-D6AD-4A60-B226-552CD602FDFA}" type="presOf" srcId="{7FDDB7C2-CF08-4F35-BEDF-1DE0B7EFDC26}" destId="{262CAA80-CE9B-4D6D-BAA5-02594DF6B655}" srcOrd="0" destOrd="0" presId="urn:microsoft.com/office/officeart/2005/8/layout/vList2"/>
    <dgm:cxn modelId="{F087C9C2-0D1D-4099-AE64-83CE8567772B}" type="presOf" srcId="{0A730051-950E-4D61-A9A1-B83C161F8564}" destId="{6295B5D5-3064-40AD-8C6C-1C11E8059A19}" srcOrd="0" destOrd="0" presId="urn:microsoft.com/office/officeart/2005/8/layout/vList2"/>
    <dgm:cxn modelId="{BA10C5E1-2746-44FA-9CC0-A77629E73037}" srcId="{0A730051-950E-4D61-A9A1-B83C161F8564}" destId="{7FDDB7C2-CF08-4F35-BEDF-1DE0B7EFDC26}" srcOrd="0" destOrd="0" parTransId="{902F8348-3250-4F2A-82AE-655ABDC5D2CD}" sibTransId="{FE74E62C-62F1-4248-B901-57EA326FDC1F}"/>
    <dgm:cxn modelId="{DF5C58BA-FE08-4562-9E15-1AE95AFFD61F}" type="presParOf" srcId="{6295B5D5-3064-40AD-8C6C-1C11E8059A19}" destId="{262CAA80-CE9B-4D6D-BAA5-02594DF6B6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549EF963-251B-47C4-B435-D55B782362DD}" type="doc">
      <dgm:prSet loTypeId="urn:microsoft.com/office/officeart/2005/8/layout/process4" loCatId="list" qsTypeId="urn:microsoft.com/office/officeart/2005/8/quickstyle/3d3" qsCatId="3D" csTypeId="urn:microsoft.com/office/officeart/2005/8/colors/colorful4" csCatId="colorful" phldr="1"/>
      <dgm:spPr/>
      <dgm:t>
        <a:bodyPr/>
        <a:lstStyle/>
        <a:p>
          <a:endParaRPr lang="id-ID"/>
        </a:p>
      </dgm:t>
    </dgm:pt>
    <dgm:pt modelId="{CFA22B03-DD8A-426A-BC5F-EB26E33AC22B}">
      <dgm:prSet custT="1"/>
      <dgm:spPr/>
      <dgm:t>
        <a:bodyPr/>
        <a:lstStyle/>
        <a:p>
          <a:pPr rtl="0"/>
          <a:r>
            <a:rPr lang="id-ID" sz="2400" dirty="0">
              <a:solidFill>
                <a:schemeClr val="tx1"/>
              </a:solidFill>
            </a:rPr>
            <a:t>Pancasila sebagai sistem filsafat mengalami dinamika sebagai berikut: </a:t>
          </a:r>
        </a:p>
      </dgm:t>
    </dgm:pt>
    <dgm:pt modelId="{BCB6E67F-0770-411B-8A4C-064223D432B8}" type="parTrans" cxnId="{B645E6B8-07C0-45FE-B84B-5E39C6F839A8}">
      <dgm:prSet/>
      <dgm:spPr/>
      <dgm:t>
        <a:bodyPr/>
        <a:lstStyle/>
        <a:p>
          <a:endParaRPr lang="id-ID" sz="1600">
            <a:solidFill>
              <a:schemeClr val="tx1"/>
            </a:solidFill>
          </a:endParaRPr>
        </a:p>
      </dgm:t>
    </dgm:pt>
    <dgm:pt modelId="{C9B52E23-C09D-45ED-A970-70E27AB57720}" type="sibTrans" cxnId="{B645E6B8-07C0-45FE-B84B-5E39C6F839A8}">
      <dgm:prSet/>
      <dgm:spPr/>
      <dgm:t>
        <a:bodyPr/>
        <a:lstStyle/>
        <a:p>
          <a:endParaRPr lang="id-ID" sz="1600">
            <a:solidFill>
              <a:schemeClr val="tx1"/>
            </a:solidFill>
          </a:endParaRPr>
        </a:p>
      </dgm:t>
    </dgm:pt>
    <dgm:pt modelId="{D56C0C70-79A1-416E-80F7-9F6C0E8E300D}">
      <dgm:prSet custT="1"/>
      <dgm:spPr/>
      <dgm:t>
        <a:bodyPr/>
        <a:lstStyle/>
        <a:p>
          <a:pPr rtl="0"/>
          <a:r>
            <a:rPr lang="id-ID" sz="2000" dirty="0">
              <a:solidFill>
                <a:schemeClr val="tx1"/>
              </a:solidFill>
            </a:rPr>
            <a:t>Pada  era pemerintahan Soekarno, Pancasila sebagai sistem filsafat dikenal dengan istilah “</a:t>
          </a:r>
          <a:r>
            <a:rPr lang="id-ID" sz="2000" i="1" dirty="0">
              <a:solidFill>
                <a:schemeClr val="tx1"/>
              </a:solidFill>
            </a:rPr>
            <a:t>Philosofische Grondslag”.</a:t>
          </a:r>
          <a:endParaRPr lang="id-ID" sz="2000" dirty="0">
            <a:solidFill>
              <a:schemeClr val="tx1"/>
            </a:solidFill>
          </a:endParaRPr>
        </a:p>
      </dgm:t>
    </dgm:pt>
    <dgm:pt modelId="{B9A05C36-C648-47D5-BA1C-9E01E9FE0937}" type="parTrans" cxnId="{710B35D8-3B71-430C-A2E4-3890632E6D08}">
      <dgm:prSet/>
      <dgm:spPr/>
      <dgm:t>
        <a:bodyPr/>
        <a:lstStyle/>
        <a:p>
          <a:endParaRPr lang="id-ID" sz="1600">
            <a:solidFill>
              <a:schemeClr val="tx1"/>
            </a:solidFill>
          </a:endParaRPr>
        </a:p>
      </dgm:t>
    </dgm:pt>
    <dgm:pt modelId="{615ED93B-4EEC-4797-B2AF-9EC5F7D41BAE}" type="sibTrans" cxnId="{710B35D8-3B71-430C-A2E4-3890632E6D08}">
      <dgm:prSet/>
      <dgm:spPr/>
      <dgm:t>
        <a:bodyPr/>
        <a:lstStyle/>
        <a:p>
          <a:endParaRPr lang="id-ID" sz="1600">
            <a:solidFill>
              <a:schemeClr val="tx1"/>
            </a:solidFill>
          </a:endParaRPr>
        </a:p>
      </dgm:t>
    </dgm:pt>
    <dgm:pt modelId="{5E1FBEDE-5811-4B1D-8113-632604C3BB01}">
      <dgm:prSet custT="1"/>
      <dgm:spPr/>
      <dgm:t>
        <a:bodyPr/>
        <a:lstStyle/>
        <a:p>
          <a:pPr rtl="0"/>
          <a:r>
            <a:rPr lang="id-ID" sz="1900" dirty="0">
              <a:solidFill>
                <a:schemeClr val="tx1"/>
              </a:solidFill>
            </a:rPr>
            <a:t>Pada era Soeharto, kedudukan Pancasila sebagai sistem filsafat berkembang ke arah yang lebih praktis (dalam hal ini istilah yang lebih tepat adalah </a:t>
          </a:r>
          <a:r>
            <a:rPr lang="id-ID" sz="1900" i="1" dirty="0">
              <a:solidFill>
                <a:schemeClr val="tx1"/>
              </a:solidFill>
            </a:rPr>
            <a:t>weltanschauung). Artinya, filsafat Pancasila tidak hanya bertujuan mencari </a:t>
          </a:r>
          <a:r>
            <a:rPr lang="id-ID" sz="1900" dirty="0">
              <a:solidFill>
                <a:schemeClr val="tx1"/>
              </a:solidFill>
            </a:rPr>
            <a:t>kebenaran dan kebijaksanaan, tetapi juga digunakan sebagai pedoman hidup sehari-hari. Atas dasar inilah, Soeharto mengembangkan sistem filsafat Pancasila menjadi penataran P-4</a:t>
          </a:r>
        </a:p>
      </dgm:t>
    </dgm:pt>
    <dgm:pt modelId="{2EF837B4-6C69-4B6B-AC44-877DAAB89BFC}" type="parTrans" cxnId="{8987FA8B-9F16-48B2-B7B8-F6EAF4CA51E3}">
      <dgm:prSet/>
      <dgm:spPr/>
      <dgm:t>
        <a:bodyPr/>
        <a:lstStyle/>
        <a:p>
          <a:endParaRPr lang="id-ID" sz="1600">
            <a:solidFill>
              <a:schemeClr val="tx1"/>
            </a:solidFill>
          </a:endParaRPr>
        </a:p>
      </dgm:t>
    </dgm:pt>
    <dgm:pt modelId="{F285E812-6D1E-457E-8A25-C36572B9E180}" type="sibTrans" cxnId="{8987FA8B-9F16-48B2-B7B8-F6EAF4CA51E3}">
      <dgm:prSet/>
      <dgm:spPr/>
      <dgm:t>
        <a:bodyPr/>
        <a:lstStyle/>
        <a:p>
          <a:endParaRPr lang="id-ID" sz="1600">
            <a:solidFill>
              <a:schemeClr val="tx1"/>
            </a:solidFill>
          </a:endParaRPr>
        </a:p>
      </dgm:t>
    </dgm:pt>
    <dgm:pt modelId="{CA940A3C-149B-4BCC-83B8-EE83D1B75FF9}">
      <dgm:prSet custT="1"/>
      <dgm:spPr/>
      <dgm:t>
        <a:bodyPr/>
        <a:lstStyle/>
        <a:p>
          <a:pPr rtl="0"/>
          <a:r>
            <a:rPr lang="pt-BR" sz="2000" dirty="0">
              <a:solidFill>
                <a:schemeClr val="tx1"/>
              </a:solidFill>
            </a:rPr>
            <a:t>Pada era reformasi, Pancasila sebagai sistem filsafat kurang terdengar </a:t>
          </a:r>
          <a:r>
            <a:rPr lang="id-ID" sz="2000" dirty="0">
              <a:solidFill>
                <a:schemeClr val="tx1"/>
              </a:solidFill>
            </a:rPr>
            <a:t> resonansinya. Namun, Pancasila sebagai sistem filsafat bergema dalam wacana akademik</a:t>
          </a:r>
        </a:p>
      </dgm:t>
    </dgm:pt>
    <dgm:pt modelId="{126CF40E-6322-47AA-A38B-0328AEF5B0CA}" type="parTrans" cxnId="{633B33AC-15E9-4239-860E-288332F39861}">
      <dgm:prSet/>
      <dgm:spPr/>
      <dgm:t>
        <a:bodyPr/>
        <a:lstStyle/>
        <a:p>
          <a:endParaRPr lang="id-ID" sz="1600">
            <a:solidFill>
              <a:schemeClr val="tx1"/>
            </a:solidFill>
          </a:endParaRPr>
        </a:p>
      </dgm:t>
    </dgm:pt>
    <dgm:pt modelId="{F30E6FFE-A33E-4905-B25A-86DF3808EAEE}" type="sibTrans" cxnId="{633B33AC-15E9-4239-860E-288332F39861}">
      <dgm:prSet/>
      <dgm:spPr/>
      <dgm:t>
        <a:bodyPr/>
        <a:lstStyle/>
        <a:p>
          <a:endParaRPr lang="id-ID" sz="1600">
            <a:solidFill>
              <a:schemeClr val="tx1"/>
            </a:solidFill>
          </a:endParaRPr>
        </a:p>
      </dgm:t>
    </dgm:pt>
    <dgm:pt modelId="{484557B8-2884-44C5-88EB-FD810D16DF16}" type="pres">
      <dgm:prSet presAssocID="{549EF963-251B-47C4-B435-D55B782362DD}" presName="Name0" presStyleCnt="0">
        <dgm:presLayoutVars>
          <dgm:dir/>
          <dgm:animLvl val="lvl"/>
          <dgm:resizeHandles val="exact"/>
        </dgm:presLayoutVars>
      </dgm:prSet>
      <dgm:spPr/>
    </dgm:pt>
    <dgm:pt modelId="{94F165AE-A2FD-4D40-BFB3-74900F9694A2}" type="pres">
      <dgm:prSet presAssocID="{CA940A3C-149B-4BCC-83B8-EE83D1B75FF9}" presName="boxAndChildren" presStyleCnt="0"/>
      <dgm:spPr/>
    </dgm:pt>
    <dgm:pt modelId="{D9931CFF-CE01-4FD4-A1A4-D13319C3B9C3}" type="pres">
      <dgm:prSet presAssocID="{CA940A3C-149B-4BCC-83B8-EE83D1B75FF9}" presName="parentTextBox" presStyleLbl="node1" presStyleIdx="0" presStyleCnt="4"/>
      <dgm:spPr/>
    </dgm:pt>
    <dgm:pt modelId="{101A36A5-51A4-46B0-882C-2F81DE517554}" type="pres">
      <dgm:prSet presAssocID="{F285E812-6D1E-457E-8A25-C36572B9E180}" presName="sp" presStyleCnt="0"/>
      <dgm:spPr/>
    </dgm:pt>
    <dgm:pt modelId="{1081D84C-4CDE-4895-8A41-420D639EB6F4}" type="pres">
      <dgm:prSet presAssocID="{5E1FBEDE-5811-4B1D-8113-632604C3BB01}" presName="arrowAndChildren" presStyleCnt="0"/>
      <dgm:spPr/>
    </dgm:pt>
    <dgm:pt modelId="{27F5F62E-A2C4-4FA7-925C-348C934E8DB8}" type="pres">
      <dgm:prSet presAssocID="{5E1FBEDE-5811-4B1D-8113-632604C3BB01}" presName="parentTextArrow" presStyleLbl="node1" presStyleIdx="1" presStyleCnt="4" custScaleY="196282" custLinFactNeighborX="-624" custLinFactNeighborY="2277"/>
      <dgm:spPr/>
    </dgm:pt>
    <dgm:pt modelId="{72648538-BE49-46A1-8E82-84065DE7E6F2}" type="pres">
      <dgm:prSet presAssocID="{615ED93B-4EEC-4797-B2AF-9EC5F7D41BAE}" presName="sp" presStyleCnt="0"/>
      <dgm:spPr/>
    </dgm:pt>
    <dgm:pt modelId="{341F57B5-A3ED-4373-8E9C-639B37DF1E18}" type="pres">
      <dgm:prSet presAssocID="{D56C0C70-79A1-416E-80F7-9F6C0E8E300D}" presName="arrowAndChildren" presStyleCnt="0"/>
      <dgm:spPr/>
    </dgm:pt>
    <dgm:pt modelId="{C2EA2589-3C6B-414E-8C3A-096FC7A0251A}" type="pres">
      <dgm:prSet presAssocID="{D56C0C70-79A1-416E-80F7-9F6C0E8E300D}" presName="parentTextArrow" presStyleLbl="node1" presStyleIdx="2" presStyleCnt="4"/>
      <dgm:spPr/>
    </dgm:pt>
    <dgm:pt modelId="{0FFBF01A-CBD4-43DD-A996-BFE176A53C22}" type="pres">
      <dgm:prSet presAssocID="{C9B52E23-C09D-45ED-A970-70E27AB57720}" presName="sp" presStyleCnt="0"/>
      <dgm:spPr/>
    </dgm:pt>
    <dgm:pt modelId="{8C3F9093-8115-41CC-AC9F-239A091451E6}" type="pres">
      <dgm:prSet presAssocID="{CFA22B03-DD8A-426A-BC5F-EB26E33AC22B}" presName="arrowAndChildren" presStyleCnt="0"/>
      <dgm:spPr/>
    </dgm:pt>
    <dgm:pt modelId="{6303A595-D04D-440C-988C-DF7AA25BECCF}" type="pres">
      <dgm:prSet presAssocID="{CFA22B03-DD8A-426A-BC5F-EB26E33AC22B}" presName="parentTextArrow" presStyleLbl="node1" presStyleIdx="3" presStyleCnt="4" custScaleY="75871"/>
      <dgm:spPr/>
    </dgm:pt>
  </dgm:ptLst>
  <dgm:cxnLst>
    <dgm:cxn modelId="{345E762E-3C07-4337-96CC-8CABD93D8332}" type="presOf" srcId="{549EF963-251B-47C4-B435-D55B782362DD}" destId="{484557B8-2884-44C5-88EB-FD810D16DF16}" srcOrd="0" destOrd="0" presId="urn:microsoft.com/office/officeart/2005/8/layout/process4"/>
    <dgm:cxn modelId="{06734E73-A0FC-422A-9045-AE8C433F322F}" type="presOf" srcId="{CFA22B03-DD8A-426A-BC5F-EB26E33AC22B}" destId="{6303A595-D04D-440C-988C-DF7AA25BECCF}" srcOrd="0" destOrd="0" presId="urn:microsoft.com/office/officeart/2005/8/layout/process4"/>
    <dgm:cxn modelId="{836C5B54-9C77-4C68-B622-CF991C71B27B}" type="presOf" srcId="{CA940A3C-149B-4BCC-83B8-EE83D1B75FF9}" destId="{D9931CFF-CE01-4FD4-A1A4-D13319C3B9C3}" srcOrd="0" destOrd="0" presId="urn:microsoft.com/office/officeart/2005/8/layout/process4"/>
    <dgm:cxn modelId="{8987FA8B-9F16-48B2-B7B8-F6EAF4CA51E3}" srcId="{549EF963-251B-47C4-B435-D55B782362DD}" destId="{5E1FBEDE-5811-4B1D-8113-632604C3BB01}" srcOrd="2" destOrd="0" parTransId="{2EF837B4-6C69-4B6B-AC44-877DAAB89BFC}" sibTransId="{F285E812-6D1E-457E-8A25-C36572B9E180}"/>
    <dgm:cxn modelId="{45ECB691-2B82-43DF-AAC7-5D6071A752A1}" type="presOf" srcId="{D56C0C70-79A1-416E-80F7-9F6C0E8E300D}" destId="{C2EA2589-3C6B-414E-8C3A-096FC7A0251A}" srcOrd="0" destOrd="0" presId="urn:microsoft.com/office/officeart/2005/8/layout/process4"/>
    <dgm:cxn modelId="{633B33AC-15E9-4239-860E-288332F39861}" srcId="{549EF963-251B-47C4-B435-D55B782362DD}" destId="{CA940A3C-149B-4BCC-83B8-EE83D1B75FF9}" srcOrd="3" destOrd="0" parTransId="{126CF40E-6322-47AA-A38B-0328AEF5B0CA}" sibTransId="{F30E6FFE-A33E-4905-B25A-86DF3808EAEE}"/>
    <dgm:cxn modelId="{B645E6B8-07C0-45FE-B84B-5E39C6F839A8}" srcId="{549EF963-251B-47C4-B435-D55B782362DD}" destId="{CFA22B03-DD8A-426A-BC5F-EB26E33AC22B}" srcOrd="0" destOrd="0" parTransId="{BCB6E67F-0770-411B-8A4C-064223D432B8}" sibTransId="{C9B52E23-C09D-45ED-A970-70E27AB57720}"/>
    <dgm:cxn modelId="{BAB459CC-DBE2-4F11-A633-8D883E67E4F9}" type="presOf" srcId="{5E1FBEDE-5811-4B1D-8113-632604C3BB01}" destId="{27F5F62E-A2C4-4FA7-925C-348C934E8DB8}" srcOrd="0" destOrd="0" presId="urn:microsoft.com/office/officeart/2005/8/layout/process4"/>
    <dgm:cxn modelId="{710B35D8-3B71-430C-A2E4-3890632E6D08}" srcId="{549EF963-251B-47C4-B435-D55B782362DD}" destId="{D56C0C70-79A1-416E-80F7-9F6C0E8E300D}" srcOrd="1" destOrd="0" parTransId="{B9A05C36-C648-47D5-BA1C-9E01E9FE0937}" sibTransId="{615ED93B-4EEC-4797-B2AF-9EC5F7D41BAE}"/>
    <dgm:cxn modelId="{8B3BFDEC-BCAB-4508-872E-F45BFC01DBCE}" type="presParOf" srcId="{484557B8-2884-44C5-88EB-FD810D16DF16}" destId="{94F165AE-A2FD-4D40-BFB3-74900F9694A2}" srcOrd="0" destOrd="0" presId="urn:microsoft.com/office/officeart/2005/8/layout/process4"/>
    <dgm:cxn modelId="{505F3892-6B3F-44E3-8DDB-BE87B4DA7C4D}" type="presParOf" srcId="{94F165AE-A2FD-4D40-BFB3-74900F9694A2}" destId="{D9931CFF-CE01-4FD4-A1A4-D13319C3B9C3}" srcOrd="0" destOrd="0" presId="urn:microsoft.com/office/officeart/2005/8/layout/process4"/>
    <dgm:cxn modelId="{272AC422-79C4-49E6-BF8D-7CE20BB90A76}" type="presParOf" srcId="{484557B8-2884-44C5-88EB-FD810D16DF16}" destId="{101A36A5-51A4-46B0-882C-2F81DE517554}" srcOrd="1" destOrd="0" presId="urn:microsoft.com/office/officeart/2005/8/layout/process4"/>
    <dgm:cxn modelId="{3AD2ABA9-CCAC-4402-AC48-690531691791}" type="presParOf" srcId="{484557B8-2884-44C5-88EB-FD810D16DF16}" destId="{1081D84C-4CDE-4895-8A41-420D639EB6F4}" srcOrd="2" destOrd="0" presId="urn:microsoft.com/office/officeart/2005/8/layout/process4"/>
    <dgm:cxn modelId="{AFA4F649-D704-4D1E-8E41-CC4F8D26FFC2}" type="presParOf" srcId="{1081D84C-4CDE-4895-8A41-420D639EB6F4}" destId="{27F5F62E-A2C4-4FA7-925C-348C934E8DB8}" srcOrd="0" destOrd="0" presId="urn:microsoft.com/office/officeart/2005/8/layout/process4"/>
    <dgm:cxn modelId="{EDB4C506-FD6D-4EEB-B2C2-2BE6911C67E6}" type="presParOf" srcId="{484557B8-2884-44C5-88EB-FD810D16DF16}" destId="{72648538-BE49-46A1-8E82-84065DE7E6F2}" srcOrd="3" destOrd="0" presId="urn:microsoft.com/office/officeart/2005/8/layout/process4"/>
    <dgm:cxn modelId="{EB09751F-4804-4741-8962-42744529CE2E}" type="presParOf" srcId="{484557B8-2884-44C5-88EB-FD810D16DF16}" destId="{341F57B5-A3ED-4373-8E9C-639B37DF1E18}" srcOrd="4" destOrd="0" presId="urn:microsoft.com/office/officeart/2005/8/layout/process4"/>
    <dgm:cxn modelId="{11988B54-18AA-40AA-8316-1CD45DCB4EAD}" type="presParOf" srcId="{341F57B5-A3ED-4373-8E9C-639B37DF1E18}" destId="{C2EA2589-3C6B-414E-8C3A-096FC7A0251A}" srcOrd="0" destOrd="0" presId="urn:microsoft.com/office/officeart/2005/8/layout/process4"/>
    <dgm:cxn modelId="{AD8F341E-ADF1-4DBF-B6F8-3F52D1046DC5}" type="presParOf" srcId="{484557B8-2884-44C5-88EB-FD810D16DF16}" destId="{0FFBF01A-CBD4-43DD-A996-BFE176A53C22}" srcOrd="5" destOrd="0" presId="urn:microsoft.com/office/officeart/2005/8/layout/process4"/>
    <dgm:cxn modelId="{6F2F1458-0E69-4484-819E-49218154662F}" type="presParOf" srcId="{484557B8-2884-44C5-88EB-FD810D16DF16}" destId="{8C3F9093-8115-41CC-AC9F-239A091451E6}" srcOrd="6" destOrd="0" presId="urn:microsoft.com/office/officeart/2005/8/layout/process4"/>
    <dgm:cxn modelId="{7D65B6B8-E2BF-4894-97AE-A68AD8987E79}" type="presParOf" srcId="{8C3F9093-8115-41CC-AC9F-239A091451E6}" destId="{6303A595-D04D-440C-988C-DF7AA25BECCF}"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0A730051-950E-4D61-A9A1-B83C161F85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7FDDB7C2-CF08-4F35-BEDF-1DE0B7EFDC26}">
      <dgm:prSet custT="1"/>
      <dgm:spPr/>
      <dgm:t>
        <a:bodyPr/>
        <a:lstStyle/>
        <a:p>
          <a:pPr algn="ctr" rtl="0"/>
          <a:r>
            <a:rPr lang="id-ID" sz="2600" b="1" dirty="0"/>
            <a:t>Dinamika dan Tantangan Pancasila sebagai Sistem Filsafat </a:t>
          </a:r>
          <a:endParaRPr lang="id-ID" sz="2600" dirty="0"/>
        </a:p>
      </dgm:t>
    </dgm:pt>
    <dgm:pt modelId="{902F8348-3250-4F2A-82AE-655ABDC5D2CD}" type="parTrans" cxnId="{BA10C5E1-2746-44FA-9CC0-A77629E73037}">
      <dgm:prSet/>
      <dgm:spPr/>
      <dgm:t>
        <a:bodyPr/>
        <a:lstStyle/>
        <a:p>
          <a:pPr algn="ctr"/>
          <a:endParaRPr lang="id-ID" sz="2600"/>
        </a:p>
      </dgm:t>
    </dgm:pt>
    <dgm:pt modelId="{FE74E62C-62F1-4248-B901-57EA326FDC1F}" type="sibTrans" cxnId="{BA10C5E1-2746-44FA-9CC0-A77629E73037}">
      <dgm:prSet/>
      <dgm:spPr/>
      <dgm:t>
        <a:bodyPr/>
        <a:lstStyle/>
        <a:p>
          <a:pPr algn="ctr"/>
          <a:endParaRPr lang="id-ID" sz="2600"/>
        </a:p>
      </dgm:t>
    </dgm:pt>
    <dgm:pt modelId="{6295B5D5-3064-40AD-8C6C-1C11E8059A19}" type="pres">
      <dgm:prSet presAssocID="{0A730051-950E-4D61-A9A1-B83C161F8564}" presName="linear" presStyleCnt="0">
        <dgm:presLayoutVars>
          <dgm:animLvl val="lvl"/>
          <dgm:resizeHandles val="exact"/>
        </dgm:presLayoutVars>
      </dgm:prSet>
      <dgm:spPr/>
    </dgm:pt>
    <dgm:pt modelId="{262CAA80-CE9B-4D6D-BAA5-02594DF6B655}" type="pres">
      <dgm:prSet presAssocID="{7FDDB7C2-CF08-4F35-BEDF-1DE0B7EFDC26}" presName="parentText" presStyleLbl="node1" presStyleIdx="0" presStyleCnt="1" custScaleY="282269" custLinFactNeighborY="4824">
        <dgm:presLayoutVars>
          <dgm:chMax val="0"/>
          <dgm:bulletEnabled val="1"/>
        </dgm:presLayoutVars>
      </dgm:prSet>
      <dgm:spPr/>
    </dgm:pt>
  </dgm:ptLst>
  <dgm:cxnLst>
    <dgm:cxn modelId="{D7BAED1F-FD49-4E6F-86D7-0EE4F276BD6B}" type="presOf" srcId="{0A730051-950E-4D61-A9A1-B83C161F8564}" destId="{6295B5D5-3064-40AD-8C6C-1C11E8059A19}" srcOrd="0" destOrd="0" presId="urn:microsoft.com/office/officeart/2005/8/layout/vList2"/>
    <dgm:cxn modelId="{D8F111AA-94FE-445E-B423-4FAF36DB7A7A}" type="presOf" srcId="{7FDDB7C2-CF08-4F35-BEDF-1DE0B7EFDC26}" destId="{262CAA80-CE9B-4D6D-BAA5-02594DF6B655}" srcOrd="0" destOrd="0" presId="urn:microsoft.com/office/officeart/2005/8/layout/vList2"/>
    <dgm:cxn modelId="{BA10C5E1-2746-44FA-9CC0-A77629E73037}" srcId="{0A730051-950E-4D61-A9A1-B83C161F8564}" destId="{7FDDB7C2-CF08-4F35-BEDF-1DE0B7EFDC26}" srcOrd="0" destOrd="0" parTransId="{902F8348-3250-4F2A-82AE-655ABDC5D2CD}" sibTransId="{FE74E62C-62F1-4248-B901-57EA326FDC1F}"/>
    <dgm:cxn modelId="{A366E8FF-D053-4FE2-A026-5888315C158B}" type="presParOf" srcId="{6295B5D5-3064-40AD-8C6C-1C11E8059A19}" destId="{262CAA80-CE9B-4D6D-BAA5-02594DF6B65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94B1E666-7667-4E62-A61B-FA23E5CEC22B}" type="doc">
      <dgm:prSet loTypeId="urn:microsoft.com/office/officeart/2005/8/layout/vList4" loCatId="list" qsTypeId="urn:microsoft.com/office/officeart/2005/8/quickstyle/3d2#18" qsCatId="3D" csTypeId="urn:microsoft.com/office/officeart/2005/8/colors/colorful5" csCatId="colorful"/>
      <dgm:spPr/>
      <dgm:t>
        <a:bodyPr/>
        <a:lstStyle/>
        <a:p>
          <a:endParaRPr lang="id-ID"/>
        </a:p>
      </dgm:t>
    </dgm:pt>
    <dgm:pt modelId="{7233F45B-1CCB-48BA-8CF3-48ECC0151F61}">
      <dgm:prSet custT="1"/>
      <dgm:spPr/>
      <dgm:t>
        <a:bodyPr/>
        <a:lstStyle/>
        <a:p>
          <a:pPr rtl="0"/>
          <a:r>
            <a:rPr lang="id-ID" sz="1900" b="1" i="1" dirty="0">
              <a:solidFill>
                <a:schemeClr val="tx1"/>
              </a:solidFill>
            </a:rPr>
            <a:t>Kapitalisme</a:t>
          </a:r>
          <a:r>
            <a:rPr lang="id-ID" sz="1900" i="1" dirty="0">
              <a:solidFill>
                <a:schemeClr val="tx1"/>
              </a:solidFill>
            </a:rPr>
            <a:t>, yaitu aliran yang meyakini bahwa kebebasan individual  </a:t>
          </a:r>
          <a:r>
            <a:rPr lang="id-ID" sz="1900" dirty="0">
              <a:solidFill>
                <a:schemeClr val="tx1"/>
              </a:solidFill>
            </a:rPr>
            <a:t>pemilik modal untuk mengembangkan usahanya dalam rangka meraih  keuntungan sebesar-besarnya merupakan upaya untuk menyejahterakan masyarakat. Salah satu bentuk tantangan kapitalisme terhadap Pancasila sebagai sistem filsafat ialah meletakkan kebebasan individual secara berlebihan sehingga dapat menimbulkan berbagai dampak negatif, seperti monopoli, gaya hidup konsumerisme, dan lain-lain. </a:t>
          </a:r>
        </a:p>
      </dgm:t>
    </dgm:pt>
    <dgm:pt modelId="{4B5C9FD9-5634-4DA5-BD9B-E1D951E8148C}" type="parTrans" cxnId="{FBCFDD42-8A86-4EBC-947F-A941DBD1AB2F}">
      <dgm:prSet/>
      <dgm:spPr/>
      <dgm:t>
        <a:bodyPr/>
        <a:lstStyle/>
        <a:p>
          <a:endParaRPr lang="id-ID" sz="1900">
            <a:solidFill>
              <a:schemeClr val="tx1"/>
            </a:solidFill>
          </a:endParaRPr>
        </a:p>
      </dgm:t>
    </dgm:pt>
    <dgm:pt modelId="{1E42F1CD-8571-4333-9937-C6B3E78CCDD0}" type="sibTrans" cxnId="{FBCFDD42-8A86-4EBC-947F-A941DBD1AB2F}">
      <dgm:prSet/>
      <dgm:spPr/>
      <dgm:t>
        <a:bodyPr/>
        <a:lstStyle/>
        <a:p>
          <a:endParaRPr lang="id-ID" sz="1900">
            <a:solidFill>
              <a:schemeClr val="tx1"/>
            </a:solidFill>
          </a:endParaRPr>
        </a:p>
      </dgm:t>
    </dgm:pt>
    <dgm:pt modelId="{9E88D991-C1A5-4048-BA6A-72472BDD69F3}">
      <dgm:prSet custT="1"/>
      <dgm:spPr/>
      <dgm:t>
        <a:bodyPr/>
        <a:lstStyle/>
        <a:p>
          <a:pPr rtl="0"/>
          <a:r>
            <a:rPr lang="id-ID" sz="1900" b="1" i="1" dirty="0">
              <a:solidFill>
                <a:schemeClr val="tx1"/>
              </a:solidFill>
            </a:rPr>
            <a:t>Komunisme,</a:t>
          </a:r>
          <a:r>
            <a:rPr lang="id-ID" sz="1900" dirty="0">
              <a:solidFill>
                <a:schemeClr val="tx1"/>
              </a:solidFill>
            </a:rPr>
            <a:t> adalah sebuah paham yang muncul sebagai reaksi atas perkembangan kapitalisme sebagai produk masyarakat liberal. Komunisme merupakan aliran yang meyakini bahwa kepemilikan modal dikuasai oleh negara untuk kemakmuran rakyat secara merata. Salah satu bentuk tantangan komunisme terhadap Pancasila sebagai sistem filsafat ialah dominasi negara yang berlebihan sehingga dapat menghilangkan peran rakyat dalam kehidupan bernegara</a:t>
          </a:r>
        </a:p>
      </dgm:t>
    </dgm:pt>
    <dgm:pt modelId="{91914BBB-8845-405E-AC02-C7DA20BFA5ED}" type="parTrans" cxnId="{E5E32BF7-91E1-4EAE-B794-FDB9E580B4A8}">
      <dgm:prSet/>
      <dgm:spPr/>
      <dgm:t>
        <a:bodyPr/>
        <a:lstStyle/>
        <a:p>
          <a:endParaRPr lang="id-ID" sz="1900">
            <a:solidFill>
              <a:schemeClr val="tx1"/>
            </a:solidFill>
          </a:endParaRPr>
        </a:p>
      </dgm:t>
    </dgm:pt>
    <dgm:pt modelId="{072790DF-1FB9-4B4F-89E4-36BFF0F0B8B2}" type="sibTrans" cxnId="{E5E32BF7-91E1-4EAE-B794-FDB9E580B4A8}">
      <dgm:prSet/>
      <dgm:spPr/>
      <dgm:t>
        <a:bodyPr/>
        <a:lstStyle/>
        <a:p>
          <a:endParaRPr lang="id-ID" sz="1900">
            <a:solidFill>
              <a:schemeClr val="tx1"/>
            </a:solidFill>
          </a:endParaRPr>
        </a:p>
      </dgm:t>
    </dgm:pt>
    <dgm:pt modelId="{68D8BE0B-683B-4388-8875-2001B6E0C728}" type="pres">
      <dgm:prSet presAssocID="{94B1E666-7667-4E62-A61B-FA23E5CEC22B}" presName="linear" presStyleCnt="0">
        <dgm:presLayoutVars>
          <dgm:dir/>
          <dgm:resizeHandles val="exact"/>
        </dgm:presLayoutVars>
      </dgm:prSet>
      <dgm:spPr/>
    </dgm:pt>
    <dgm:pt modelId="{4FBF952B-F1C4-4C7B-9CBF-A3D28BF6A621}" type="pres">
      <dgm:prSet presAssocID="{7233F45B-1CCB-48BA-8CF3-48ECC0151F61}" presName="comp" presStyleCnt="0"/>
      <dgm:spPr/>
    </dgm:pt>
    <dgm:pt modelId="{52161BF0-D0CC-4727-BA26-4BF74D8C9076}" type="pres">
      <dgm:prSet presAssocID="{7233F45B-1CCB-48BA-8CF3-48ECC0151F61}" presName="box" presStyleLbl="node1" presStyleIdx="0" presStyleCnt="2"/>
      <dgm:spPr/>
    </dgm:pt>
    <dgm:pt modelId="{A404C527-347F-4B1A-AD8F-D23A25081B96}" type="pres">
      <dgm:prSet presAssocID="{7233F45B-1CCB-48BA-8CF3-48ECC0151F61}" presName="img" presStyleLbl="fgImgPlace1" presStyleIdx="0" presStyleCnt="2"/>
      <dgm:spPr>
        <a:blipFill rotWithShape="0">
          <a:blip xmlns:r="http://schemas.openxmlformats.org/officeDocument/2006/relationships" r:embed="rId1"/>
          <a:stretch>
            <a:fillRect/>
          </a:stretch>
        </a:blipFill>
      </dgm:spPr>
    </dgm:pt>
    <dgm:pt modelId="{396BC200-D1A2-42A6-8954-4047052A43AE}" type="pres">
      <dgm:prSet presAssocID="{7233F45B-1CCB-48BA-8CF3-48ECC0151F61}" presName="text" presStyleLbl="node1" presStyleIdx="0" presStyleCnt="2">
        <dgm:presLayoutVars>
          <dgm:bulletEnabled val="1"/>
        </dgm:presLayoutVars>
      </dgm:prSet>
      <dgm:spPr/>
    </dgm:pt>
    <dgm:pt modelId="{AF49D869-22CC-41CC-AA8C-5FB0E94510EA}" type="pres">
      <dgm:prSet presAssocID="{1E42F1CD-8571-4333-9937-C6B3E78CCDD0}" presName="spacer" presStyleCnt="0"/>
      <dgm:spPr/>
    </dgm:pt>
    <dgm:pt modelId="{C68BD730-EFA1-44CD-8CE7-B291E729EDB4}" type="pres">
      <dgm:prSet presAssocID="{9E88D991-C1A5-4048-BA6A-72472BDD69F3}" presName="comp" presStyleCnt="0"/>
      <dgm:spPr/>
    </dgm:pt>
    <dgm:pt modelId="{FC1F15A3-2FB0-471E-BFF7-615959FD08E9}" type="pres">
      <dgm:prSet presAssocID="{9E88D991-C1A5-4048-BA6A-72472BDD69F3}" presName="box" presStyleLbl="node1" presStyleIdx="1" presStyleCnt="2"/>
      <dgm:spPr/>
    </dgm:pt>
    <dgm:pt modelId="{F64EB195-55AE-42E3-81DE-1E0BFF4F047F}" type="pres">
      <dgm:prSet presAssocID="{9E88D991-C1A5-4048-BA6A-72472BDD69F3}" presName="img" presStyleLbl="fgImgPlace1" presStyleIdx="1" presStyleCnt="2"/>
      <dgm:spPr>
        <a:blipFill rotWithShape="0">
          <a:blip xmlns:r="http://schemas.openxmlformats.org/officeDocument/2006/relationships" r:embed="rId2"/>
          <a:stretch>
            <a:fillRect/>
          </a:stretch>
        </a:blipFill>
      </dgm:spPr>
    </dgm:pt>
    <dgm:pt modelId="{36EE4930-6784-496C-8CBB-FF01BF4C0D4C}" type="pres">
      <dgm:prSet presAssocID="{9E88D991-C1A5-4048-BA6A-72472BDD69F3}" presName="text" presStyleLbl="node1" presStyleIdx="1" presStyleCnt="2">
        <dgm:presLayoutVars>
          <dgm:bulletEnabled val="1"/>
        </dgm:presLayoutVars>
      </dgm:prSet>
      <dgm:spPr/>
    </dgm:pt>
  </dgm:ptLst>
  <dgm:cxnLst>
    <dgm:cxn modelId="{D378C903-C0A4-447D-96E5-F27F2A0F09ED}" type="presOf" srcId="{94B1E666-7667-4E62-A61B-FA23E5CEC22B}" destId="{68D8BE0B-683B-4388-8875-2001B6E0C728}" srcOrd="0" destOrd="0" presId="urn:microsoft.com/office/officeart/2005/8/layout/vList4"/>
    <dgm:cxn modelId="{FBCFDD42-8A86-4EBC-947F-A941DBD1AB2F}" srcId="{94B1E666-7667-4E62-A61B-FA23E5CEC22B}" destId="{7233F45B-1CCB-48BA-8CF3-48ECC0151F61}" srcOrd="0" destOrd="0" parTransId="{4B5C9FD9-5634-4DA5-BD9B-E1D951E8148C}" sibTransId="{1E42F1CD-8571-4333-9937-C6B3E78CCDD0}"/>
    <dgm:cxn modelId="{633B0E6A-D108-44A1-A4A4-D91A8DEE32FB}" type="presOf" srcId="{9E88D991-C1A5-4048-BA6A-72472BDD69F3}" destId="{36EE4930-6784-496C-8CBB-FF01BF4C0D4C}" srcOrd="1" destOrd="0" presId="urn:microsoft.com/office/officeart/2005/8/layout/vList4"/>
    <dgm:cxn modelId="{EF972181-05B3-4168-9F78-01DA547E6167}" type="presOf" srcId="{7233F45B-1CCB-48BA-8CF3-48ECC0151F61}" destId="{52161BF0-D0CC-4727-BA26-4BF74D8C9076}" srcOrd="0" destOrd="0" presId="urn:microsoft.com/office/officeart/2005/8/layout/vList4"/>
    <dgm:cxn modelId="{FC66A682-8106-4DE9-B13C-0B92F6BA454C}" type="presOf" srcId="{9E88D991-C1A5-4048-BA6A-72472BDD69F3}" destId="{FC1F15A3-2FB0-471E-BFF7-615959FD08E9}" srcOrd="0" destOrd="0" presId="urn:microsoft.com/office/officeart/2005/8/layout/vList4"/>
    <dgm:cxn modelId="{A2D06FDB-39EA-4B48-B220-415AF8DC14E6}" type="presOf" srcId="{7233F45B-1CCB-48BA-8CF3-48ECC0151F61}" destId="{396BC200-D1A2-42A6-8954-4047052A43AE}" srcOrd="1" destOrd="0" presId="urn:microsoft.com/office/officeart/2005/8/layout/vList4"/>
    <dgm:cxn modelId="{E5E32BF7-91E1-4EAE-B794-FDB9E580B4A8}" srcId="{94B1E666-7667-4E62-A61B-FA23E5CEC22B}" destId="{9E88D991-C1A5-4048-BA6A-72472BDD69F3}" srcOrd="1" destOrd="0" parTransId="{91914BBB-8845-405E-AC02-C7DA20BFA5ED}" sibTransId="{072790DF-1FB9-4B4F-89E4-36BFF0F0B8B2}"/>
    <dgm:cxn modelId="{166DEB0B-0D02-43D0-A2BE-E0CB01860C66}" type="presParOf" srcId="{68D8BE0B-683B-4388-8875-2001B6E0C728}" destId="{4FBF952B-F1C4-4C7B-9CBF-A3D28BF6A621}" srcOrd="0" destOrd="0" presId="urn:microsoft.com/office/officeart/2005/8/layout/vList4"/>
    <dgm:cxn modelId="{6EFB4EDD-EC9F-437D-B8F1-8C3234A6C740}" type="presParOf" srcId="{4FBF952B-F1C4-4C7B-9CBF-A3D28BF6A621}" destId="{52161BF0-D0CC-4727-BA26-4BF74D8C9076}" srcOrd="0" destOrd="0" presId="urn:microsoft.com/office/officeart/2005/8/layout/vList4"/>
    <dgm:cxn modelId="{956B3A79-92E0-4E5C-9F89-0BA8F4C3F392}" type="presParOf" srcId="{4FBF952B-F1C4-4C7B-9CBF-A3D28BF6A621}" destId="{A404C527-347F-4B1A-AD8F-D23A25081B96}" srcOrd="1" destOrd="0" presId="urn:microsoft.com/office/officeart/2005/8/layout/vList4"/>
    <dgm:cxn modelId="{B7EDA602-1352-47A0-B09C-03D50517A9AB}" type="presParOf" srcId="{4FBF952B-F1C4-4C7B-9CBF-A3D28BF6A621}" destId="{396BC200-D1A2-42A6-8954-4047052A43AE}" srcOrd="2" destOrd="0" presId="urn:microsoft.com/office/officeart/2005/8/layout/vList4"/>
    <dgm:cxn modelId="{0FB80F2F-343A-4DFE-BFF2-763D1F03C804}" type="presParOf" srcId="{68D8BE0B-683B-4388-8875-2001B6E0C728}" destId="{AF49D869-22CC-41CC-AA8C-5FB0E94510EA}" srcOrd="1" destOrd="0" presId="urn:microsoft.com/office/officeart/2005/8/layout/vList4"/>
    <dgm:cxn modelId="{601A3692-A2FD-4882-A129-913514164CEF}" type="presParOf" srcId="{68D8BE0B-683B-4388-8875-2001B6E0C728}" destId="{C68BD730-EFA1-44CD-8CE7-B291E729EDB4}" srcOrd="2" destOrd="0" presId="urn:microsoft.com/office/officeart/2005/8/layout/vList4"/>
    <dgm:cxn modelId="{109391B3-EA07-45DF-A3F3-F7776E556BF9}" type="presParOf" srcId="{C68BD730-EFA1-44CD-8CE7-B291E729EDB4}" destId="{FC1F15A3-2FB0-471E-BFF7-615959FD08E9}" srcOrd="0" destOrd="0" presId="urn:microsoft.com/office/officeart/2005/8/layout/vList4"/>
    <dgm:cxn modelId="{C0606E44-4E56-4872-909F-894F9AB3F322}" type="presParOf" srcId="{C68BD730-EFA1-44CD-8CE7-B291E729EDB4}" destId="{F64EB195-55AE-42E3-81DE-1E0BFF4F047F}" srcOrd="1" destOrd="0" presId="urn:microsoft.com/office/officeart/2005/8/layout/vList4"/>
    <dgm:cxn modelId="{BAC69AC3-DDE8-4EBA-B57A-968E4F09A794}" type="presParOf" srcId="{C68BD730-EFA1-44CD-8CE7-B291E729EDB4}" destId="{36EE4930-6784-496C-8CBB-FF01BF4C0D4C}"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13EE4D67-E058-4AAF-B6A3-80089DD1C3D1}" type="presOf" srcId="{2E530979-921F-4996-98D8-AFEB5F96B7DE}" destId="{211193E1-5E12-4589-BA5F-3469B2D8B4BF}" srcOrd="0" destOrd="0" presId="urn:microsoft.com/office/officeart/2005/8/layout/vList2"/>
    <dgm:cxn modelId="{8ED2757A-33AD-4C5F-ABFE-69E1271118F2}"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06DAC2B1-3C33-4948-BADD-01B86FBEB5E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E74A4F8F-BE07-4AED-B08B-EE535BD35F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ABAC2F8F-3397-4E94-A952-AB6C4AEA8944}">
      <dgm:prSet custT="1"/>
      <dgm:spPr/>
      <dgm:t>
        <a:bodyPr/>
        <a:lstStyle/>
        <a:p>
          <a:pPr algn="ctr" rtl="0"/>
          <a:r>
            <a:rPr lang="en-US" sz="3200" dirty="0" err="1">
              <a:solidFill>
                <a:schemeClr val="bg1"/>
              </a:solidFill>
              <a:latin typeface="Arial" pitchFamily="34" charset="0"/>
              <a:cs typeface="Arial" pitchFamily="34" charset="0"/>
            </a:rPr>
            <a:t>Esensi</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dan</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Urgensi</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Pancasila</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sebagai</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Sistem</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Filsafat</a:t>
          </a:r>
          <a:endParaRPr lang="id-ID" sz="3200" b="1" dirty="0">
            <a:solidFill>
              <a:schemeClr val="bg1"/>
            </a:solidFill>
            <a:latin typeface="Arial" pitchFamily="34" charset="0"/>
            <a:cs typeface="Arial" pitchFamily="34" charset="0"/>
          </a:endParaRPr>
        </a:p>
      </dgm:t>
    </dgm:pt>
    <dgm:pt modelId="{72F674B9-4214-4E90-862B-148382FD15BA}" type="parTrans" cxnId="{BF29892C-4744-4F18-B51E-0C7E411EF4D3}">
      <dgm:prSet/>
      <dgm:spPr/>
      <dgm:t>
        <a:bodyPr/>
        <a:lstStyle/>
        <a:p>
          <a:pPr algn="ctr"/>
          <a:endParaRPr lang="id-ID" b="1" dirty="0">
            <a:solidFill>
              <a:schemeClr val="bg1"/>
            </a:solidFill>
          </a:endParaRPr>
        </a:p>
      </dgm:t>
    </dgm:pt>
    <dgm:pt modelId="{2BA70154-E4D5-4FF5-A4DB-DC56F0E5626F}" type="sibTrans" cxnId="{BF29892C-4744-4F18-B51E-0C7E411EF4D3}">
      <dgm:prSet/>
      <dgm:spPr/>
      <dgm:t>
        <a:bodyPr/>
        <a:lstStyle/>
        <a:p>
          <a:pPr algn="ctr"/>
          <a:endParaRPr lang="id-ID" b="1" dirty="0">
            <a:solidFill>
              <a:schemeClr val="bg1"/>
            </a:solidFill>
          </a:endParaRPr>
        </a:p>
      </dgm:t>
    </dgm:pt>
    <dgm:pt modelId="{61AFD4EB-CE55-43B8-97BD-9C34F001BDAA}" type="pres">
      <dgm:prSet presAssocID="{E74A4F8F-BE07-4AED-B08B-EE535BD35F48}" presName="linear" presStyleCnt="0">
        <dgm:presLayoutVars>
          <dgm:animLvl val="lvl"/>
          <dgm:resizeHandles val="exact"/>
        </dgm:presLayoutVars>
      </dgm:prSet>
      <dgm:spPr/>
    </dgm:pt>
    <dgm:pt modelId="{E4B85581-E044-4393-9AB6-B4684965C971}" type="pres">
      <dgm:prSet presAssocID="{ABAC2F8F-3397-4E94-A952-AB6C4AEA8944}" presName="parentText" presStyleLbl="node1" presStyleIdx="0" presStyleCnt="1" custScaleY="480711">
        <dgm:presLayoutVars>
          <dgm:chMax val="0"/>
          <dgm:bulletEnabled val="1"/>
        </dgm:presLayoutVars>
      </dgm:prSet>
      <dgm:spPr/>
    </dgm:pt>
  </dgm:ptLst>
  <dgm:cxnLst>
    <dgm:cxn modelId="{EB2F7E05-0776-4EA8-9FE5-D88465E7F32D}" type="presOf" srcId="{E74A4F8F-BE07-4AED-B08B-EE535BD35F48}" destId="{61AFD4EB-CE55-43B8-97BD-9C34F001BDAA}" srcOrd="0" destOrd="0" presId="urn:microsoft.com/office/officeart/2005/8/layout/vList2"/>
    <dgm:cxn modelId="{BF29892C-4744-4F18-B51E-0C7E411EF4D3}" srcId="{E74A4F8F-BE07-4AED-B08B-EE535BD35F48}" destId="{ABAC2F8F-3397-4E94-A952-AB6C4AEA8944}" srcOrd="0" destOrd="0" parTransId="{72F674B9-4214-4E90-862B-148382FD15BA}" sibTransId="{2BA70154-E4D5-4FF5-A4DB-DC56F0E5626F}"/>
    <dgm:cxn modelId="{60037385-4C10-4AED-BCC6-9786671A8E5D}" type="presOf" srcId="{ABAC2F8F-3397-4E94-A952-AB6C4AEA8944}" destId="{E4B85581-E044-4393-9AB6-B4684965C971}" srcOrd="0" destOrd="0" presId="urn:microsoft.com/office/officeart/2005/8/layout/vList2"/>
    <dgm:cxn modelId="{7CAAEDE4-F76A-406B-B106-807D985AF648}" type="presParOf" srcId="{61AFD4EB-CE55-43B8-97BD-9C34F001BDAA}" destId="{E4B85581-E044-4393-9AB6-B4684965C97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525598D2-96BB-4CBA-B06F-EC26ABD99845}" type="doc">
      <dgm:prSet loTypeId="urn:microsoft.com/office/officeart/2005/8/layout/chevron2" loCatId="list" qsTypeId="urn:microsoft.com/office/officeart/2005/8/quickstyle/3d2#19" qsCatId="3D" csTypeId="urn:microsoft.com/office/officeart/2005/8/colors/colorful4" csCatId="colorful" phldr="1"/>
      <dgm:spPr/>
      <dgm:t>
        <a:bodyPr/>
        <a:lstStyle/>
        <a:p>
          <a:endParaRPr lang="id-ID"/>
        </a:p>
      </dgm:t>
    </dgm:pt>
    <dgm:pt modelId="{9739B691-5FE1-4125-9A16-62362DBECCEB}">
      <dgm:prSet custT="1"/>
      <dgm:spPr/>
      <dgm:t>
        <a:bodyPr/>
        <a:lstStyle/>
        <a:p>
          <a:pPr rtl="0"/>
          <a:endParaRPr lang="id-ID" sz="1600" dirty="0"/>
        </a:p>
      </dgm:t>
    </dgm:pt>
    <dgm:pt modelId="{3CD61D78-4F1A-444E-91E3-831B97982201}" type="parTrans" cxnId="{DEB1DE32-6633-4F9D-A233-759FB5458DBC}">
      <dgm:prSet/>
      <dgm:spPr/>
      <dgm:t>
        <a:bodyPr/>
        <a:lstStyle/>
        <a:p>
          <a:endParaRPr lang="id-ID" sz="1600"/>
        </a:p>
      </dgm:t>
    </dgm:pt>
    <dgm:pt modelId="{51A29967-AC01-429B-8AD5-E5A9AE10D6B8}" type="sibTrans" cxnId="{DEB1DE32-6633-4F9D-A233-759FB5458DBC}">
      <dgm:prSet/>
      <dgm:spPr/>
      <dgm:t>
        <a:bodyPr/>
        <a:lstStyle/>
        <a:p>
          <a:endParaRPr lang="id-ID" sz="1600"/>
        </a:p>
      </dgm:t>
    </dgm:pt>
    <dgm:pt modelId="{4416619D-D365-48C2-A2DA-378CEAE25F95}">
      <dgm:prSet custT="1"/>
      <dgm:spPr/>
      <dgm:t>
        <a:bodyPr/>
        <a:lstStyle/>
        <a:p>
          <a:pPr rtl="0"/>
          <a:endParaRPr lang="id-ID" sz="1600" dirty="0"/>
        </a:p>
      </dgm:t>
    </dgm:pt>
    <dgm:pt modelId="{B9F806D9-1BCA-4A10-A99F-8B985851BFDA}" type="parTrans" cxnId="{F4BB0F86-9528-4B9E-AB11-E435488720B1}">
      <dgm:prSet/>
      <dgm:spPr/>
      <dgm:t>
        <a:bodyPr/>
        <a:lstStyle/>
        <a:p>
          <a:endParaRPr lang="id-ID" sz="1600"/>
        </a:p>
      </dgm:t>
    </dgm:pt>
    <dgm:pt modelId="{BA322619-30AB-47B5-8549-CAD4AF60169D}" type="sibTrans" cxnId="{F4BB0F86-9528-4B9E-AB11-E435488720B1}">
      <dgm:prSet/>
      <dgm:spPr/>
      <dgm:t>
        <a:bodyPr/>
        <a:lstStyle/>
        <a:p>
          <a:endParaRPr lang="id-ID" sz="1600"/>
        </a:p>
      </dgm:t>
    </dgm:pt>
    <dgm:pt modelId="{A5DE340C-E66A-4A78-BC44-72C26768A877}">
      <dgm:prSet custT="1"/>
      <dgm:spPr/>
      <dgm:t>
        <a:bodyPr/>
        <a:lstStyle/>
        <a:p>
          <a:pPr rtl="0"/>
          <a:endParaRPr lang="id-ID" sz="1600" dirty="0"/>
        </a:p>
      </dgm:t>
    </dgm:pt>
    <dgm:pt modelId="{D20F1D06-BC41-4030-9EEF-EBFE266B0665}" type="parTrans" cxnId="{6B37ED7E-449D-4C8B-AD38-CE3D385962FB}">
      <dgm:prSet/>
      <dgm:spPr/>
      <dgm:t>
        <a:bodyPr/>
        <a:lstStyle/>
        <a:p>
          <a:endParaRPr lang="id-ID" sz="1600"/>
        </a:p>
      </dgm:t>
    </dgm:pt>
    <dgm:pt modelId="{F27B21B0-0513-42F5-8263-46056071FAF5}" type="sibTrans" cxnId="{6B37ED7E-449D-4C8B-AD38-CE3D385962FB}">
      <dgm:prSet/>
      <dgm:spPr/>
      <dgm:t>
        <a:bodyPr/>
        <a:lstStyle/>
        <a:p>
          <a:endParaRPr lang="id-ID" sz="1600"/>
        </a:p>
      </dgm:t>
    </dgm:pt>
    <dgm:pt modelId="{16EED4EE-DC37-45E6-992E-DDB6FE1B884E}">
      <dgm:prSet custT="1"/>
      <dgm:spPr/>
      <dgm:t>
        <a:bodyPr/>
        <a:lstStyle/>
        <a:p>
          <a:pPr rtl="0"/>
          <a:endParaRPr lang="id-ID" sz="1600" dirty="0"/>
        </a:p>
      </dgm:t>
    </dgm:pt>
    <dgm:pt modelId="{D98C3A87-5B7C-4BFC-8702-F2005ECBAB29}" type="parTrans" cxnId="{25F2392E-DBBF-4A29-8D43-3F083902C978}">
      <dgm:prSet/>
      <dgm:spPr/>
      <dgm:t>
        <a:bodyPr/>
        <a:lstStyle/>
        <a:p>
          <a:endParaRPr lang="id-ID" sz="1600"/>
        </a:p>
      </dgm:t>
    </dgm:pt>
    <dgm:pt modelId="{79AE4477-968E-4506-A9B0-C314C9D971B4}" type="sibTrans" cxnId="{25F2392E-DBBF-4A29-8D43-3F083902C978}">
      <dgm:prSet/>
      <dgm:spPr/>
      <dgm:t>
        <a:bodyPr/>
        <a:lstStyle/>
        <a:p>
          <a:endParaRPr lang="id-ID" sz="1600"/>
        </a:p>
      </dgm:t>
    </dgm:pt>
    <dgm:pt modelId="{B90F8A18-270A-44B4-A8D4-8C9FDE0E9C9D}">
      <dgm:prSet custT="1"/>
      <dgm:spPr/>
      <dgm:t>
        <a:bodyPr/>
        <a:lstStyle/>
        <a:p>
          <a:pPr rtl="0"/>
          <a:endParaRPr lang="id-ID" sz="1600" dirty="0"/>
        </a:p>
      </dgm:t>
    </dgm:pt>
    <dgm:pt modelId="{B102763A-6C91-4662-90C4-66F970170646}" type="parTrans" cxnId="{A7DFC106-CEE3-4E5C-9EF7-8901ED56BF7E}">
      <dgm:prSet/>
      <dgm:spPr/>
      <dgm:t>
        <a:bodyPr/>
        <a:lstStyle/>
        <a:p>
          <a:endParaRPr lang="id-ID" sz="1600"/>
        </a:p>
      </dgm:t>
    </dgm:pt>
    <dgm:pt modelId="{E39035B5-D10F-431D-9209-04FEC1B985FF}" type="sibTrans" cxnId="{A7DFC106-CEE3-4E5C-9EF7-8901ED56BF7E}">
      <dgm:prSet/>
      <dgm:spPr/>
      <dgm:t>
        <a:bodyPr/>
        <a:lstStyle/>
        <a:p>
          <a:endParaRPr lang="id-ID" sz="1600"/>
        </a:p>
      </dgm:t>
    </dgm:pt>
    <dgm:pt modelId="{9BCA74C8-28A6-440B-8429-9798B96F3849}">
      <dgm:prSet custT="1"/>
      <dgm:spPr/>
      <dgm:t>
        <a:bodyPr/>
        <a:lstStyle/>
        <a:p>
          <a:pPr rtl="0"/>
          <a:r>
            <a:rPr lang="id-ID" sz="1600" b="1" i="1"/>
            <a:t>H</a:t>
          </a:r>
          <a:r>
            <a:rPr lang="fi-FI" sz="1600" b="1" i="1"/>
            <a:t>akikat sila ketuhanan</a:t>
          </a:r>
          <a:r>
            <a:rPr lang="id-ID" sz="1600" b="1" i="1"/>
            <a:t>,</a:t>
          </a:r>
          <a:r>
            <a:rPr lang="fi-FI" sz="1600" i="1"/>
            <a:t> </a:t>
          </a:r>
          <a:r>
            <a:rPr lang="fi-FI" sz="1600"/>
            <a:t>terletak pada keyakinan bangsa Indonesia </a:t>
          </a:r>
          <a:r>
            <a:rPr lang="id-ID" sz="1600"/>
            <a:t> bahwa Tuhan sebagai prinsip utama dalam kehidupan semua makhluk</a:t>
          </a:r>
        </a:p>
      </dgm:t>
    </dgm:pt>
    <dgm:pt modelId="{57BB6E50-F49B-4C50-BB8D-A8523F6DCFFB}" type="parTrans" cxnId="{20C5FCE7-2D18-4F08-980F-2F66D36EACCA}">
      <dgm:prSet/>
      <dgm:spPr/>
      <dgm:t>
        <a:bodyPr/>
        <a:lstStyle/>
        <a:p>
          <a:endParaRPr lang="id-ID" sz="1600"/>
        </a:p>
      </dgm:t>
    </dgm:pt>
    <dgm:pt modelId="{33327A68-1723-4AA1-BD00-35F3384891AC}" type="sibTrans" cxnId="{20C5FCE7-2D18-4F08-980F-2F66D36EACCA}">
      <dgm:prSet/>
      <dgm:spPr/>
      <dgm:t>
        <a:bodyPr/>
        <a:lstStyle/>
        <a:p>
          <a:endParaRPr lang="id-ID" sz="1600"/>
        </a:p>
      </dgm:t>
    </dgm:pt>
    <dgm:pt modelId="{EFC9EBA7-3F92-4BEA-AA13-428CD7707374}">
      <dgm:prSet custT="1"/>
      <dgm:spPr/>
      <dgm:t>
        <a:bodyPr/>
        <a:lstStyle/>
        <a:p>
          <a:pPr rtl="0"/>
          <a:r>
            <a:rPr lang="id-ID" sz="1600" b="1" i="1"/>
            <a:t>Hakikat sila kemanusiaan,</a:t>
          </a:r>
          <a:r>
            <a:rPr lang="id-ID" sz="1600"/>
            <a:t> adalah manusia monopluralis, yang terdiri atas 3 monodualis, yaitu susunan kodrat (jiwa, raga), sifat kodrat (makhluk individu, sosial), kedudukan kodrat (makhluk pribadi yang otonom dan makhluk Tuhan)</a:t>
          </a:r>
        </a:p>
      </dgm:t>
    </dgm:pt>
    <dgm:pt modelId="{602BBF45-E79D-4BE5-B6CE-249A766AE1C4}" type="parTrans" cxnId="{6C678B34-866E-41A5-BE75-579A7D3E1A11}">
      <dgm:prSet/>
      <dgm:spPr/>
      <dgm:t>
        <a:bodyPr/>
        <a:lstStyle/>
        <a:p>
          <a:endParaRPr lang="id-ID" sz="1600"/>
        </a:p>
      </dgm:t>
    </dgm:pt>
    <dgm:pt modelId="{E656BBC9-D093-4514-A8E4-52BA0291C5A0}" type="sibTrans" cxnId="{6C678B34-866E-41A5-BE75-579A7D3E1A11}">
      <dgm:prSet/>
      <dgm:spPr/>
      <dgm:t>
        <a:bodyPr/>
        <a:lstStyle/>
        <a:p>
          <a:endParaRPr lang="id-ID" sz="1600"/>
        </a:p>
      </dgm:t>
    </dgm:pt>
    <dgm:pt modelId="{2654CC97-D999-40E2-BCB1-4DDB914071AA}">
      <dgm:prSet custT="1"/>
      <dgm:spPr/>
      <dgm:t>
        <a:bodyPr/>
        <a:lstStyle/>
        <a:p>
          <a:pPr rtl="0"/>
          <a:r>
            <a:rPr lang="id-ID" sz="1600" b="1" i="1"/>
            <a:t>H</a:t>
          </a:r>
          <a:r>
            <a:rPr lang="fi-FI" sz="1600" b="1" i="1"/>
            <a:t>akikat sila persatuan</a:t>
          </a:r>
          <a:r>
            <a:rPr lang="id-ID" sz="1600"/>
            <a:t>, </a:t>
          </a:r>
          <a:r>
            <a:rPr lang="fi-FI" sz="1600"/>
            <a:t>terkait dengan semangat kebangsaan. Rasa</a:t>
          </a:r>
          <a:r>
            <a:rPr lang="id-ID" sz="1600"/>
            <a:t> kebangsaan terwujud dalam bentuk cinta tanah air</a:t>
          </a:r>
        </a:p>
      </dgm:t>
    </dgm:pt>
    <dgm:pt modelId="{E8E2EFF1-7F5F-456A-AE11-14F9BB656B27}" type="parTrans" cxnId="{BB5B648F-3988-453D-A2E8-5871AF3AB3A6}">
      <dgm:prSet/>
      <dgm:spPr/>
      <dgm:t>
        <a:bodyPr/>
        <a:lstStyle/>
        <a:p>
          <a:endParaRPr lang="id-ID" sz="1600"/>
        </a:p>
      </dgm:t>
    </dgm:pt>
    <dgm:pt modelId="{6E885B48-E2D2-43D7-B648-627E95EB0AB4}" type="sibTrans" cxnId="{BB5B648F-3988-453D-A2E8-5871AF3AB3A6}">
      <dgm:prSet/>
      <dgm:spPr/>
      <dgm:t>
        <a:bodyPr/>
        <a:lstStyle/>
        <a:p>
          <a:endParaRPr lang="id-ID" sz="1600"/>
        </a:p>
      </dgm:t>
    </dgm:pt>
    <dgm:pt modelId="{5EBBBDFB-4591-4027-9D88-B726D236B5E2}">
      <dgm:prSet custT="1"/>
      <dgm:spPr/>
      <dgm:t>
        <a:bodyPr/>
        <a:lstStyle/>
        <a:p>
          <a:pPr rtl="0"/>
          <a:r>
            <a:rPr lang="id-ID" sz="1600" b="1" i="1" dirty="0"/>
            <a:t>Hakikat sila kerakyatan</a:t>
          </a:r>
          <a:r>
            <a:rPr lang="id-ID" sz="1600" dirty="0"/>
            <a:t>, terletak pada prinsip musyawarah. Artinya, keputusan yang diambil lebih didasarkan atas semangat musyawarah untuk mufakat, bukan membenarkan begitu saja pendapat mayoritas tanpa peduli pendapat minoritas</a:t>
          </a:r>
        </a:p>
      </dgm:t>
    </dgm:pt>
    <dgm:pt modelId="{20D18E15-1D71-40C3-A469-11AD0CDE1BD8}" type="parTrans" cxnId="{1413F30A-EE48-42CE-940A-26F4949CD422}">
      <dgm:prSet/>
      <dgm:spPr/>
      <dgm:t>
        <a:bodyPr/>
        <a:lstStyle/>
        <a:p>
          <a:endParaRPr lang="id-ID" sz="1600"/>
        </a:p>
      </dgm:t>
    </dgm:pt>
    <dgm:pt modelId="{B7F1303B-B31E-42C5-BE95-37A414BC941C}" type="sibTrans" cxnId="{1413F30A-EE48-42CE-940A-26F4949CD422}">
      <dgm:prSet/>
      <dgm:spPr/>
      <dgm:t>
        <a:bodyPr/>
        <a:lstStyle/>
        <a:p>
          <a:endParaRPr lang="id-ID" sz="1600"/>
        </a:p>
      </dgm:t>
    </dgm:pt>
    <dgm:pt modelId="{C515E31A-804E-40E4-A067-C44CAC103332}">
      <dgm:prSet custT="1"/>
      <dgm:spPr/>
      <dgm:t>
        <a:bodyPr/>
        <a:lstStyle/>
        <a:p>
          <a:pPr rtl="0"/>
          <a:r>
            <a:rPr lang="id-ID" sz="1600" b="1" i="1"/>
            <a:t>Hakikat sila keadilan</a:t>
          </a:r>
          <a:r>
            <a:rPr lang="id-ID" sz="1600"/>
            <a:t>,  terwujud dalam tiga aspek, yaitu keadilan distributif, legal, dan komutatif.</a:t>
          </a:r>
        </a:p>
      </dgm:t>
    </dgm:pt>
    <dgm:pt modelId="{B7F7E222-2E08-4DB2-9A67-C4209200286B}" type="parTrans" cxnId="{E7378BEF-250B-4D05-86E7-A25A2F8B8999}">
      <dgm:prSet/>
      <dgm:spPr/>
      <dgm:t>
        <a:bodyPr/>
        <a:lstStyle/>
        <a:p>
          <a:endParaRPr lang="id-ID" sz="1600"/>
        </a:p>
      </dgm:t>
    </dgm:pt>
    <dgm:pt modelId="{766085F4-A5BF-4607-8904-C55933B17294}" type="sibTrans" cxnId="{E7378BEF-250B-4D05-86E7-A25A2F8B8999}">
      <dgm:prSet/>
      <dgm:spPr/>
      <dgm:t>
        <a:bodyPr/>
        <a:lstStyle/>
        <a:p>
          <a:endParaRPr lang="id-ID" sz="1600"/>
        </a:p>
      </dgm:t>
    </dgm:pt>
    <dgm:pt modelId="{CF68FA05-3F23-4660-85D7-5D768B0199FB}" type="pres">
      <dgm:prSet presAssocID="{525598D2-96BB-4CBA-B06F-EC26ABD99845}" presName="linearFlow" presStyleCnt="0">
        <dgm:presLayoutVars>
          <dgm:dir/>
          <dgm:animLvl val="lvl"/>
          <dgm:resizeHandles val="exact"/>
        </dgm:presLayoutVars>
      </dgm:prSet>
      <dgm:spPr/>
    </dgm:pt>
    <dgm:pt modelId="{9E07BB0A-9A47-4398-B3F1-3984DCA9FB47}" type="pres">
      <dgm:prSet presAssocID="{9739B691-5FE1-4125-9A16-62362DBECCEB}" presName="composite" presStyleCnt="0"/>
      <dgm:spPr/>
    </dgm:pt>
    <dgm:pt modelId="{0B0421CB-6BB6-42A5-840F-CD4E10C1C7E6}" type="pres">
      <dgm:prSet presAssocID="{9739B691-5FE1-4125-9A16-62362DBECCEB}" presName="parentText" presStyleLbl="alignNode1" presStyleIdx="0" presStyleCnt="5">
        <dgm:presLayoutVars>
          <dgm:chMax val="1"/>
          <dgm:bulletEnabled val="1"/>
        </dgm:presLayoutVars>
      </dgm:prSet>
      <dgm:spPr/>
    </dgm:pt>
    <dgm:pt modelId="{094CF597-DFD4-4F88-AD65-6322473BD6D6}" type="pres">
      <dgm:prSet presAssocID="{9739B691-5FE1-4125-9A16-62362DBECCEB}" presName="descendantText" presStyleLbl="alignAcc1" presStyleIdx="0" presStyleCnt="5">
        <dgm:presLayoutVars>
          <dgm:bulletEnabled val="1"/>
        </dgm:presLayoutVars>
      </dgm:prSet>
      <dgm:spPr/>
    </dgm:pt>
    <dgm:pt modelId="{DCA3B124-8DA5-4B30-90B7-D656476CADB2}" type="pres">
      <dgm:prSet presAssocID="{51A29967-AC01-429B-8AD5-E5A9AE10D6B8}" presName="sp" presStyleCnt="0"/>
      <dgm:spPr/>
    </dgm:pt>
    <dgm:pt modelId="{99735906-FCA9-4AE2-A6AC-0DFE2CAA75E0}" type="pres">
      <dgm:prSet presAssocID="{4416619D-D365-48C2-A2DA-378CEAE25F95}" presName="composite" presStyleCnt="0"/>
      <dgm:spPr/>
    </dgm:pt>
    <dgm:pt modelId="{DA7970D5-3BA5-4AAE-827B-9D1FA5FD689C}" type="pres">
      <dgm:prSet presAssocID="{4416619D-D365-48C2-A2DA-378CEAE25F95}" presName="parentText" presStyleLbl="alignNode1" presStyleIdx="1" presStyleCnt="5">
        <dgm:presLayoutVars>
          <dgm:chMax val="1"/>
          <dgm:bulletEnabled val="1"/>
        </dgm:presLayoutVars>
      </dgm:prSet>
      <dgm:spPr/>
    </dgm:pt>
    <dgm:pt modelId="{E76A9400-465F-468C-9572-AE68A673BD5C}" type="pres">
      <dgm:prSet presAssocID="{4416619D-D365-48C2-A2DA-378CEAE25F95}" presName="descendantText" presStyleLbl="alignAcc1" presStyleIdx="1" presStyleCnt="5">
        <dgm:presLayoutVars>
          <dgm:bulletEnabled val="1"/>
        </dgm:presLayoutVars>
      </dgm:prSet>
      <dgm:spPr/>
    </dgm:pt>
    <dgm:pt modelId="{78055562-6B77-48EC-BA7E-7ECCA4CC424C}" type="pres">
      <dgm:prSet presAssocID="{BA322619-30AB-47B5-8549-CAD4AF60169D}" presName="sp" presStyleCnt="0"/>
      <dgm:spPr/>
    </dgm:pt>
    <dgm:pt modelId="{8B9E0BDE-AB67-4AA4-992C-9B9E0B1FF056}" type="pres">
      <dgm:prSet presAssocID="{A5DE340C-E66A-4A78-BC44-72C26768A877}" presName="composite" presStyleCnt="0"/>
      <dgm:spPr/>
    </dgm:pt>
    <dgm:pt modelId="{7A449AB6-3C32-4549-B66C-BB22BD8570C0}" type="pres">
      <dgm:prSet presAssocID="{A5DE340C-E66A-4A78-BC44-72C26768A877}" presName="parentText" presStyleLbl="alignNode1" presStyleIdx="2" presStyleCnt="5">
        <dgm:presLayoutVars>
          <dgm:chMax val="1"/>
          <dgm:bulletEnabled val="1"/>
        </dgm:presLayoutVars>
      </dgm:prSet>
      <dgm:spPr/>
    </dgm:pt>
    <dgm:pt modelId="{B01B9D9A-65F6-4038-B601-8101366239F7}" type="pres">
      <dgm:prSet presAssocID="{A5DE340C-E66A-4A78-BC44-72C26768A877}" presName="descendantText" presStyleLbl="alignAcc1" presStyleIdx="2" presStyleCnt="5">
        <dgm:presLayoutVars>
          <dgm:bulletEnabled val="1"/>
        </dgm:presLayoutVars>
      </dgm:prSet>
      <dgm:spPr/>
    </dgm:pt>
    <dgm:pt modelId="{9793FEDA-521B-46F4-969B-FE23E43E1BA2}" type="pres">
      <dgm:prSet presAssocID="{F27B21B0-0513-42F5-8263-46056071FAF5}" presName="sp" presStyleCnt="0"/>
      <dgm:spPr/>
    </dgm:pt>
    <dgm:pt modelId="{44040BF8-882E-42E1-AF75-2B27C6734AA5}" type="pres">
      <dgm:prSet presAssocID="{16EED4EE-DC37-45E6-992E-DDB6FE1B884E}" presName="composite" presStyleCnt="0"/>
      <dgm:spPr/>
    </dgm:pt>
    <dgm:pt modelId="{3BC9FB58-EC11-415D-A7D5-47AB0B072A53}" type="pres">
      <dgm:prSet presAssocID="{16EED4EE-DC37-45E6-992E-DDB6FE1B884E}" presName="parentText" presStyleLbl="alignNode1" presStyleIdx="3" presStyleCnt="5">
        <dgm:presLayoutVars>
          <dgm:chMax val="1"/>
          <dgm:bulletEnabled val="1"/>
        </dgm:presLayoutVars>
      </dgm:prSet>
      <dgm:spPr/>
    </dgm:pt>
    <dgm:pt modelId="{1A604353-1C19-4556-9D92-69A1583C38A4}" type="pres">
      <dgm:prSet presAssocID="{16EED4EE-DC37-45E6-992E-DDB6FE1B884E}" presName="descendantText" presStyleLbl="alignAcc1" presStyleIdx="3" presStyleCnt="5">
        <dgm:presLayoutVars>
          <dgm:bulletEnabled val="1"/>
        </dgm:presLayoutVars>
      </dgm:prSet>
      <dgm:spPr/>
    </dgm:pt>
    <dgm:pt modelId="{3CD5555B-6DEF-41B1-B4CC-63EA951D02D3}" type="pres">
      <dgm:prSet presAssocID="{79AE4477-968E-4506-A9B0-C314C9D971B4}" presName="sp" presStyleCnt="0"/>
      <dgm:spPr/>
    </dgm:pt>
    <dgm:pt modelId="{0F08EAFF-9A7C-4EC7-9E28-004C81182034}" type="pres">
      <dgm:prSet presAssocID="{B90F8A18-270A-44B4-A8D4-8C9FDE0E9C9D}" presName="composite" presStyleCnt="0"/>
      <dgm:spPr/>
    </dgm:pt>
    <dgm:pt modelId="{78C66335-C80D-4066-8999-A122CB525F07}" type="pres">
      <dgm:prSet presAssocID="{B90F8A18-270A-44B4-A8D4-8C9FDE0E9C9D}" presName="parentText" presStyleLbl="alignNode1" presStyleIdx="4" presStyleCnt="5">
        <dgm:presLayoutVars>
          <dgm:chMax val="1"/>
          <dgm:bulletEnabled val="1"/>
        </dgm:presLayoutVars>
      </dgm:prSet>
      <dgm:spPr/>
    </dgm:pt>
    <dgm:pt modelId="{4E4AB924-A1BD-41A3-B92D-06D3F2032202}" type="pres">
      <dgm:prSet presAssocID="{B90F8A18-270A-44B4-A8D4-8C9FDE0E9C9D}" presName="descendantText" presStyleLbl="alignAcc1" presStyleIdx="4" presStyleCnt="5">
        <dgm:presLayoutVars>
          <dgm:bulletEnabled val="1"/>
        </dgm:presLayoutVars>
      </dgm:prSet>
      <dgm:spPr/>
    </dgm:pt>
  </dgm:ptLst>
  <dgm:cxnLst>
    <dgm:cxn modelId="{A7DFC106-CEE3-4E5C-9EF7-8901ED56BF7E}" srcId="{525598D2-96BB-4CBA-B06F-EC26ABD99845}" destId="{B90F8A18-270A-44B4-A8D4-8C9FDE0E9C9D}" srcOrd="4" destOrd="0" parTransId="{B102763A-6C91-4662-90C4-66F970170646}" sibTransId="{E39035B5-D10F-431D-9209-04FEC1B985FF}"/>
    <dgm:cxn modelId="{85341908-1151-43F6-BD03-5EB4E5BAC53A}" type="presOf" srcId="{C515E31A-804E-40E4-A067-C44CAC103332}" destId="{4E4AB924-A1BD-41A3-B92D-06D3F2032202}" srcOrd="0" destOrd="0" presId="urn:microsoft.com/office/officeart/2005/8/layout/chevron2"/>
    <dgm:cxn modelId="{1413F30A-EE48-42CE-940A-26F4949CD422}" srcId="{16EED4EE-DC37-45E6-992E-DDB6FE1B884E}" destId="{5EBBBDFB-4591-4027-9D88-B726D236B5E2}" srcOrd="0" destOrd="0" parTransId="{20D18E15-1D71-40C3-A469-11AD0CDE1BD8}" sibTransId="{B7F1303B-B31E-42C5-BE95-37A414BC941C}"/>
    <dgm:cxn modelId="{4DEF0F1C-6396-40DD-B093-BB40AF4A4495}" type="presOf" srcId="{4416619D-D365-48C2-A2DA-378CEAE25F95}" destId="{DA7970D5-3BA5-4AAE-827B-9D1FA5FD689C}" srcOrd="0" destOrd="0" presId="urn:microsoft.com/office/officeart/2005/8/layout/chevron2"/>
    <dgm:cxn modelId="{25F2392E-DBBF-4A29-8D43-3F083902C978}" srcId="{525598D2-96BB-4CBA-B06F-EC26ABD99845}" destId="{16EED4EE-DC37-45E6-992E-DDB6FE1B884E}" srcOrd="3" destOrd="0" parTransId="{D98C3A87-5B7C-4BFC-8702-F2005ECBAB29}" sibTransId="{79AE4477-968E-4506-A9B0-C314C9D971B4}"/>
    <dgm:cxn modelId="{DEB1DE32-6633-4F9D-A233-759FB5458DBC}" srcId="{525598D2-96BB-4CBA-B06F-EC26ABD99845}" destId="{9739B691-5FE1-4125-9A16-62362DBECCEB}" srcOrd="0" destOrd="0" parTransId="{3CD61D78-4F1A-444E-91E3-831B97982201}" sibTransId="{51A29967-AC01-429B-8AD5-E5A9AE10D6B8}"/>
    <dgm:cxn modelId="{6C678B34-866E-41A5-BE75-579A7D3E1A11}" srcId="{4416619D-D365-48C2-A2DA-378CEAE25F95}" destId="{EFC9EBA7-3F92-4BEA-AA13-428CD7707374}" srcOrd="0" destOrd="0" parTransId="{602BBF45-E79D-4BE5-B6CE-249A766AE1C4}" sibTransId="{E656BBC9-D093-4514-A8E4-52BA0291C5A0}"/>
    <dgm:cxn modelId="{BC4F7738-39E0-487F-954D-F58447330FD5}" type="presOf" srcId="{A5DE340C-E66A-4A78-BC44-72C26768A877}" destId="{7A449AB6-3C32-4549-B66C-BB22BD8570C0}" srcOrd="0" destOrd="0" presId="urn:microsoft.com/office/officeart/2005/8/layout/chevron2"/>
    <dgm:cxn modelId="{6B37ED7E-449D-4C8B-AD38-CE3D385962FB}" srcId="{525598D2-96BB-4CBA-B06F-EC26ABD99845}" destId="{A5DE340C-E66A-4A78-BC44-72C26768A877}" srcOrd="2" destOrd="0" parTransId="{D20F1D06-BC41-4030-9EEF-EBFE266B0665}" sibTransId="{F27B21B0-0513-42F5-8263-46056071FAF5}"/>
    <dgm:cxn modelId="{F4BB0F86-9528-4B9E-AB11-E435488720B1}" srcId="{525598D2-96BB-4CBA-B06F-EC26ABD99845}" destId="{4416619D-D365-48C2-A2DA-378CEAE25F95}" srcOrd="1" destOrd="0" parTransId="{B9F806D9-1BCA-4A10-A99F-8B985851BFDA}" sibTransId="{BA322619-30AB-47B5-8549-CAD4AF60169D}"/>
    <dgm:cxn modelId="{BB5B648F-3988-453D-A2E8-5871AF3AB3A6}" srcId="{A5DE340C-E66A-4A78-BC44-72C26768A877}" destId="{2654CC97-D999-40E2-BCB1-4DDB914071AA}" srcOrd="0" destOrd="0" parTransId="{E8E2EFF1-7F5F-456A-AE11-14F9BB656B27}" sibTransId="{6E885B48-E2D2-43D7-B648-627E95EB0AB4}"/>
    <dgm:cxn modelId="{B4FC9EAF-307B-46F2-8DFA-1882268D2F52}" type="presOf" srcId="{9739B691-5FE1-4125-9A16-62362DBECCEB}" destId="{0B0421CB-6BB6-42A5-840F-CD4E10C1C7E6}" srcOrd="0" destOrd="0" presId="urn:microsoft.com/office/officeart/2005/8/layout/chevron2"/>
    <dgm:cxn modelId="{4FDB26B0-731B-42A7-B714-AAD0CD249EBA}" type="presOf" srcId="{16EED4EE-DC37-45E6-992E-DDB6FE1B884E}" destId="{3BC9FB58-EC11-415D-A7D5-47AB0B072A53}" srcOrd="0" destOrd="0" presId="urn:microsoft.com/office/officeart/2005/8/layout/chevron2"/>
    <dgm:cxn modelId="{B1C934B3-5B7E-4254-B364-38D65815AF3B}" type="presOf" srcId="{525598D2-96BB-4CBA-B06F-EC26ABD99845}" destId="{CF68FA05-3F23-4660-85D7-5D768B0199FB}" srcOrd="0" destOrd="0" presId="urn:microsoft.com/office/officeart/2005/8/layout/chevron2"/>
    <dgm:cxn modelId="{8BA783CE-F22A-4FEC-8E8C-03B20CC19632}" type="presOf" srcId="{5EBBBDFB-4591-4027-9D88-B726D236B5E2}" destId="{1A604353-1C19-4556-9D92-69A1583C38A4}" srcOrd="0" destOrd="0" presId="urn:microsoft.com/office/officeart/2005/8/layout/chevron2"/>
    <dgm:cxn modelId="{9BDBF5D9-A9E0-44EA-882A-2A0F82583076}" type="presOf" srcId="{B90F8A18-270A-44B4-A8D4-8C9FDE0E9C9D}" destId="{78C66335-C80D-4066-8999-A122CB525F07}" srcOrd="0" destOrd="0" presId="urn:microsoft.com/office/officeart/2005/8/layout/chevron2"/>
    <dgm:cxn modelId="{20C5FCE7-2D18-4F08-980F-2F66D36EACCA}" srcId="{9739B691-5FE1-4125-9A16-62362DBECCEB}" destId="{9BCA74C8-28A6-440B-8429-9798B96F3849}" srcOrd="0" destOrd="0" parTransId="{57BB6E50-F49B-4C50-BB8D-A8523F6DCFFB}" sibTransId="{33327A68-1723-4AA1-BD00-35F3384891AC}"/>
    <dgm:cxn modelId="{FFEF05EC-884A-4B0C-84BD-73192506D852}" type="presOf" srcId="{9BCA74C8-28A6-440B-8429-9798B96F3849}" destId="{094CF597-DFD4-4F88-AD65-6322473BD6D6}" srcOrd="0" destOrd="0" presId="urn:microsoft.com/office/officeart/2005/8/layout/chevron2"/>
    <dgm:cxn modelId="{E7378BEF-250B-4D05-86E7-A25A2F8B8999}" srcId="{B90F8A18-270A-44B4-A8D4-8C9FDE0E9C9D}" destId="{C515E31A-804E-40E4-A067-C44CAC103332}" srcOrd="0" destOrd="0" parTransId="{B7F7E222-2E08-4DB2-9A67-C4209200286B}" sibTransId="{766085F4-A5BF-4607-8904-C55933B17294}"/>
    <dgm:cxn modelId="{616562FB-4C0C-4FFF-91E2-9F0C673270F6}" type="presOf" srcId="{EFC9EBA7-3F92-4BEA-AA13-428CD7707374}" destId="{E76A9400-465F-468C-9572-AE68A673BD5C}" srcOrd="0" destOrd="0" presId="urn:microsoft.com/office/officeart/2005/8/layout/chevron2"/>
    <dgm:cxn modelId="{B3C6ACFB-48F5-4484-9325-CBFCDCC21450}" type="presOf" srcId="{2654CC97-D999-40E2-BCB1-4DDB914071AA}" destId="{B01B9D9A-65F6-4038-B601-8101366239F7}" srcOrd="0" destOrd="0" presId="urn:microsoft.com/office/officeart/2005/8/layout/chevron2"/>
    <dgm:cxn modelId="{1DD89E7D-63C3-45D6-B007-F4873E1BA1FF}" type="presParOf" srcId="{CF68FA05-3F23-4660-85D7-5D768B0199FB}" destId="{9E07BB0A-9A47-4398-B3F1-3984DCA9FB47}" srcOrd="0" destOrd="0" presId="urn:microsoft.com/office/officeart/2005/8/layout/chevron2"/>
    <dgm:cxn modelId="{4421C7A2-5A91-475D-A49B-67AEC633193A}" type="presParOf" srcId="{9E07BB0A-9A47-4398-B3F1-3984DCA9FB47}" destId="{0B0421CB-6BB6-42A5-840F-CD4E10C1C7E6}" srcOrd="0" destOrd="0" presId="urn:microsoft.com/office/officeart/2005/8/layout/chevron2"/>
    <dgm:cxn modelId="{650F0967-728B-4F72-BD0B-A2BA97938B98}" type="presParOf" srcId="{9E07BB0A-9A47-4398-B3F1-3984DCA9FB47}" destId="{094CF597-DFD4-4F88-AD65-6322473BD6D6}" srcOrd="1" destOrd="0" presId="urn:microsoft.com/office/officeart/2005/8/layout/chevron2"/>
    <dgm:cxn modelId="{FA59C398-024A-493E-A322-FCBE48B1B0E7}" type="presParOf" srcId="{CF68FA05-3F23-4660-85D7-5D768B0199FB}" destId="{DCA3B124-8DA5-4B30-90B7-D656476CADB2}" srcOrd="1" destOrd="0" presId="urn:microsoft.com/office/officeart/2005/8/layout/chevron2"/>
    <dgm:cxn modelId="{CBC7D79E-890D-4694-86FB-9C1B9EAD7D22}" type="presParOf" srcId="{CF68FA05-3F23-4660-85D7-5D768B0199FB}" destId="{99735906-FCA9-4AE2-A6AC-0DFE2CAA75E0}" srcOrd="2" destOrd="0" presId="urn:microsoft.com/office/officeart/2005/8/layout/chevron2"/>
    <dgm:cxn modelId="{74F45930-21B7-4773-803A-C8F16E9A8FD1}" type="presParOf" srcId="{99735906-FCA9-4AE2-A6AC-0DFE2CAA75E0}" destId="{DA7970D5-3BA5-4AAE-827B-9D1FA5FD689C}" srcOrd="0" destOrd="0" presId="urn:microsoft.com/office/officeart/2005/8/layout/chevron2"/>
    <dgm:cxn modelId="{4C5EDEDE-A54E-4B5A-B81E-7EDAAA0CFE40}" type="presParOf" srcId="{99735906-FCA9-4AE2-A6AC-0DFE2CAA75E0}" destId="{E76A9400-465F-468C-9572-AE68A673BD5C}" srcOrd="1" destOrd="0" presId="urn:microsoft.com/office/officeart/2005/8/layout/chevron2"/>
    <dgm:cxn modelId="{73B5BF6D-7913-400E-9063-7A4981E36057}" type="presParOf" srcId="{CF68FA05-3F23-4660-85D7-5D768B0199FB}" destId="{78055562-6B77-48EC-BA7E-7ECCA4CC424C}" srcOrd="3" destOrd="0" presId="urn:microsoft.com/office/officeart/2005/8/layout/chevron2"/>
    <dgm:cxn modelId="{33E91BA7-BA92-4460-82C9-A2D8CBF5A05A}" type="presParOf" srcId="{CF68FA05-3F23-4660-85D7-5D768B0199FB}" destId="{8B9E0BDE-AB67-4AA4-992C-9B9E0B1FF056}" srcOrd="4" destOrd="0" presId="urn:microsoft.com/office/officeart/2005/8/layout/chevron2"/>
    <dgm:cxn modelId="{D6B95F66-6864-40C2-B937-76CAAC7936BD}" type="presParOf" srcId="{8B9E0BDE-AB67-4AA4-992C-9B9E0B1FF056}" destId="{7A449AB6-3C32-4549-B66C-BB22BD8570C0}" srcOrd="0" destOrd="0" presId="urn:microsoft.com/office/officeart/2005/8/layout/chevron2"/>
    <dgm:cxn modelId="{0DD76F79-E7CD-4CEB-8D9D-56A8814EE8BD}" type="presParOf" srcId="{8B9E0BDE-AB67-4AA4-992C-9B9E0B1FF056}" destId="{B01B9D9A-65F6-4038-B601-8101366239F7}" srcOrd="1" destOrd="0" presId="urn:microsoft.com/office/officeart/2005/8/layout/chevron2"/>
    <dgm:cxn modelId="{0433392A-5AFA-4902-B94B-85D51C4AEB6A}" type="presParOf" srcId="{CF68FA05-3F23-4660-85D7-5D768B0199FB}" destId="{9793FEDA-521B-46F4-969B-FE23E43E1BA2}" srcOrd="5" destOrd="0" presId="urn:microsoft.com/office/officeart/2005/8/layout/chevron2"/>
    <dgm:cxn modelId="{43BBE6BA-BFA5-43E6-B4D8-5E4DC761CE00}" type="presParOf" srcId="{CF68FA05-3F23-4660-85D7-5D768B0199FB}" destId="{44040BF8-882E-42E1-AF75-2B27C6734AA5}" srcOrd="6" destOrd="0" presId="urn:microsoft.com/office/officeart/2005/8/layout/chevron2"/>
    <dgm:cxn modelId="{F09BEE2D-9B3A-4B3D-8B01-1FEF6DB0A470}" type="presParOf" srcId="{44040BF8-882E-42E1-AF75-2B27C6734AA5}" destId="{3BC9FB58-EC11-415D-A7D5-47AB0B072A53}" srcOrd="0" destOrd="0" presId="urn:microsoft.com/office/officeart/2005/8/layout/chevron2"/>
    <dgm:cxn modelId="{AE72D0B4-3AB0-4726-BA77-F742117FCEC2}" type="presParOf" srcId="{44040BF8-882E-42E1-AF75-2B27C6734AA5}" destId="{1A604353-1C19-4556-9D92-69A1583C38A4}" srcOrd="1" destOrd="0" presId="urn:microsoft.com/office/officeart/2005/8/layout/chevron2"/>
    <dgm:cxn modelId="{DA00DC14-7B02-4748-9644-45664E3E7715}" type="presParOf" srcId="{CF68FA05-3F23-4660-85D7-5D768B0199FB}" destId="{3CD5555B-6DEF-41B1-B4CC-63EA951D02D3}" srcOrd="7" destOrd="0" presId="urn:microsoft.com/office/officeart/2005/8/layout/chevron2"/>
    <dgm:cxn modelId="{72E67D05-B977-4B63-8650-6A198167823C}" type="presParOf" srcId="{CF68FA05-3F23-4660-85D7-5D768B0199FB}" destId="{0F08EAFF-9A7C-4EC7-9E28-004C81182034}" srcOrd="8" destOrd="0" presId="urn:microsoft.com/office/officeart/2005/8/layout/chevron2"/>
    <dgm:cxn modelId="{19954526-A24B-4A05-BE9D-24B4C18F5C14}" type="presParOf" srcId="{0F08EAFF-9A7C-4EC7-9E28-004C81182034}" destId="{78C66335-C80D-4066-8999-A122CB525F07}" srcOrd="0" destOrd="0" presId="urn:microsoft.com/office/officeart/2005/8/layout/chevron2"/>
    <dgm:cxn modelId="{D7CDBEDA-BCA8-47E4-88D2-519112AE2D40}" type="presParOf" srcId="{0F08EAFF-9A7C-4EC7-9E28-004C81182034}" destId="{4E4AB924-A1BD-41A3-B92D-06D3F2032202}"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E74A4F8F-BE07-4AED-B08B-EE535BD35F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ABAC2F8F-3397-4E94-A952-AB6C4AEA8944}">
      <dgm:prSet custT="1"/>
      <dgm:spPr/>
      <dgm:t>
        <a:bodyPr/>
        <a:lstStyle/>
        <a:p>
          <a:pPr algn="ctr" rtl="0"/>
          <a:r>
            <a:rPr lang="en-US" sz="3200" dirty="0" err="1">
              <a:solidFill>
                <a:schemeClr val="bg1"/>
              </a:solidFill>
              <a:latin typeface="Arial" pitchFamily="34" charset="0"/>
              <a:cs typeface="Arial" pitchFamily="34" charset="0"/>
            </a:rPr>
            <a:t>Esensi</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dan</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Urgensi</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Pancasila</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sebagai</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Sistem</a:t>
          </a:r>
          <a:r>
            <a:rPr lang="en-US" sz="3200" dirty="0">
              <a:solidFill>
                <a:schemeClr val="bg1"/>
              </a:solidFill>
              <a:latin typeface="Arial" pitchFamily="34" charset="0"/>
              <a:cs typeface="Arial" pitchFamily="34" charset="0"/>
            </a:rPr>
            <a:t> </a:t>
          </a:r>
          <a:r>
            <a:rPr lang="en-US" sz="3200" dirty="0" err="1">
              <a:solidFill>
                <a:schemeClr val="bg1"/>
              </a:solidFill>
              <a:latin typeface="Arial" pitchFamily="34" charset="0"/>
              <a:cs typeface="Arial" pitchFamily="34" charset="0"/>
            </a:rPr>
            <a:t>Filsafat</a:t>
          </a:r>
          <a:endParaRPr lang="id-ID" sz="3200" b="1" dirty="0">
            <a:solidFill>
              <a:schemeClr val="bg1"/>
            </a:solidFill>
            <a:latin typeface="Arial" pitchFamily="34" charset="0"/>
            <a:cs typeface="Arial" pitchFamily="34" charset="0"/>
          </a:endParaRPr>
        </a:p>
      </dgm:t>
    </dgm:pt>
    <dgm:pt modelId="{72F674B9-4214-4E90-862B-148382FD15BA}" type="parTrans" cxnId="{BF29892C-4744-4F18-B51E-0C7E411EF4D3}">
      <dgm:prSet/>
      <dgm:spPr/>
      <dgm:t>
        <a:bodyPr/>
        <a:lstStyle/>
        <a:p>
          <a:pPr algn="ctr"/>
          <a:endParaRPr lang="id-ID" b="1" dirty="0">
            <a:solidFill>
              <a:schemeClr val="bg1"/>
            </a:solidFill>
          </a:endParaRPr>
        </a:p>
      </dgm:t>
    </dgm:pt>
    <dgm:pt modelId="{2BA70154-E4D5-4FF5-A4DB-DC56F0E5626F}" type="sibTrans" cxnId="{BF29892C-4744-4F18-B51E-0C7E411EF4D3}">
      <dgm:prSet/>
      <dgm:spPr/>
      <dgm:t>
        <a:bodyPr/>
        <a:lstStyle/>
        <a:p>
          <a:pPr algn="ctr"/>
          <a:endParaRPr lang="id-ID" b="1" dirty="0">
            <a:solidFill>
              <a:schemeClr val="bg1"/>
            </a:solidFill>
          </a:endParaRPr>
        </a:p>
      </dgm:t>
    </dgm:pt>
    <dgm:pt modelId="{61AFD4EB-CE55-43B8-97BD-9C34F001BDAA}" type="pres">
      <dgm:prSet presAssocID="{E74A4F8F-BE07-4AED-B08B-EE535BD35F48}" presName="linear" presStyleCnt="0">
        <dgm:presLayoutVars>
          <dgm:animLvl val="lvl"/>
          <dgm:resizeHandles val="exact"/>
        </dgm:presLayoutVars>
      </dgm:prSet>
      <dgm:spPr/>
    </dgm:pt>
    <dgm:pt modelId="{E4B85581-E044-4393-9AB6-B4684965C971}" type="pres">
      <dgm:prSet presAssocID="{ABAC2F8F-3397-4E94-A952-AB6C4AEA8944}" presName="parentText" presStyleLbl="node1" presStyleIdx="0" presStyleCnt="1" custScaleY="480711">
        <dgm:presLayoutVars>
          <dgm:chMax val="0"/>
          <dgm:bulletEnabled val="1"/>
        </dgm:presLayoutVars>
      </dgm:prSet>
      <dgm:spPr/>
    </dgm:pt>
  </dgm:ptLst>
  <dgm:cxnLst>
    <dgm:cxn modelId="{BF29892C-4744-4F18-B51E-0C7E411EF4D3}" srcId="{E74A4F8F-BE07-4AED-B08B-EE535BD35F48}" destId="{ABAC2F8F-3397-4E94-A952-AB6C4AEA8944}" srcOrd="0" destOrd="0" parTransId="{72F674B9-4214-4E90-862B-148382FD15BA}" sibTransId="{2BA70154-E4D5-4FF5-A4DB-DC56F0E5626F}"/>
    <dgm:cxn modelId="{1584C884-9AFE-4A0D-B2DD-7FF924EC7FC7}" type="presOf" srcId="{ABAC2F8F-3397-4E94-A952-AB6C4AEA8944}" destId="{E4B85581-E044-4393-9AB6-B4684965C971}" srcOrd="0" destOrd="0" presId="urn:microsoft.com/office/officeart/2005/8/layout/vList2"/>
    <dgm:cxn modelId="{ECB8E0E5-D295-469D-B691-4C5901F77513}" type="presOf" srcId="{E74A4F8F-BE07-4AED-B08B-EE535BD35F48}" destId="{61AFD4EB-CE55-43B8-97BD-9C34F001BDAA}" srcOrd="0" destOrd="0" presId="urn:microsoft.com/office/officeart/2005/8/layout/vList2"/>
    <dgm:cxn modelId="{A0B7E753-D31F-4E8A-8D34-BAB70B30E208}" type="presParOf" srcId="{61AFD4EB-CE55-43B8-97BD-9C34F001BDAA}" destId="{E4B85581-E044-4393-9AB6-B4684965C97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459B0EDB-8841-41EC-AD98-45AF1BE97C10}" type="doc">
      <dgm:prSet loTypeId="urn:microsoft.com/office/officeart/2005/8/layout/process4" loCatId="process" qsTypeId="urn:microsoft.com/office/officeart/2005/8/quickstyle/3d3" qsCatId="3D" csTypeId="urn:microsoft.com/office/officeart/2005/8/colors/colorful4" csCatId="colorful" phldr="1"/>
      <dgm:spPr/>
      <dgm:t>
        <a:bodyPr/>
        <a:lstStyle/>
        <a:p>
          <a:endParaRPr lang="id-ID"/>
        </a:p>
      </dgm:t>
    </dgm:pt>
    <dgm:pt modelId="{D5781248-5907-4D8A-AA8A-F8ACBFEDA665}">
      <dgm:prSet custT="1"/>
      <dgm:spPr/>
      <dgm:t>
        <a:bodyPr/>
        <a:lstStyle/>
        <a:p>
          <a:pPr rtl="0"/>
          <a:r>
            <a:rPr lang="id-ID" sz="1600" i="1" dirty="0">
              <a:solidFill>
                <a:schemeClr val="tx1"/>
              </a:solidFill>
            </a:rPr>
            <a:t>Pertama, meletakkan </a:t>
          </a:r>
          <a:r>
            <a:rPr lang="id-ID" sz="1600" dirty="0">
              <a:solidFill>
                <a:schemeClr val="tx1"/>
              </a:solidFill>
            </a:rPr>
            <a:t>Pancasila sebagai sistem filsafat dapat memulihkan harga diri bangsa Indonesia sebagai bangsa yang merdeka dalam politik, yuridis, dan juga merdeka dalam mengemukakan ide-ide pemikirannya untuk kemajuan </a:t>
          </a:r>
          <a:r>
            <a:rPr lang="it-IT" sz="1600" dirty="0">
              <a:solidFill>
                <a:schemeClr val="tx1"/>
              </a:solidFill>
            </a:rPr>
            <a:t>bangsa, baik secara materiil maupun spiritual</a:t>
          </a:r>
          <a:endParaRPr lang="id-ID" sz="1600" dirty="0">
            <a:solidFill>
              <a:schemeClr val="tx1"/>
            </a:solidFill>
          </a:endParaRPr>
        </a:p>
      </dgm:t>
    </dgm:pt>
    <dgm:pt modelId="{0013555B-AB61-42D9-AD76-1E477E9EF942}" type="parTrans" cxnId="{DF413505-ECD3-4E99-9005-D791A101BD4A}">
      <dgm:prSet/>
      <dgm:spPr/>
      <dgm:t>
        <a:bodyPr/>
        <a:lstStyle/>
        <a:p>
          <a:endParaRPr lang="id-ID" sz="1600">
            <a:solidFill>
              <a:schemeClr val="tx1"/>
            </a:solidFill>
          </a:endParaRPr>
        </a:p>
      </dgm:t>
    </dgm:pt>
    <dgm:pt modelId="{2695FBC3-8854-4583-8E64-506D8678B158}" type="sibTrans" cxnId="{DF413505-ECD3-4E99-9005-D791A101BD4A}">
      <dgm:prSet/>
      <dgm:spPr/>
      <dgm:t>
        <a:bodyPr/>
        <a:lstStyle/>
        <a:p>
          <a:endParaRPr lang="id-ID" sz="1600">
            <a:solidFill>
              <a:schemeClr val="tx1"/>
            </a:solidFill>
          </a:endParaRPr>
        </a:p>
      </dgm:t>
    </dgm:pt>
    <dgm:pt modelId="{A8730F82-3AB5-480D-9561-7A9030DAA36A}">
      <dgm:prSet custT="1"/>
      <dgm:spPr/>
      <dgm:t>
        <a:bodyPr/>
        <a:lstStyle/>
        <a:p>
          <a:pPr rtl="0"/>
          <a:r>
            <a:rPr lang="id-ID" sz="1600" i="1" dirty="0">
              <a:solidFill>
                <a:schemeClr val="tx1"/>
              </a:solidFill>
            </a:rPr>
            <a:t>Kedua, Pancasila sebagai sistem </a:t>
          </a:r>
          <a:r>
            <a:rPr lang="id-ID" sz="1600" dirty="0">
              <a:solidFill>
                <a:schemeClr val="tx1"/>
              </a:solidFill>
            </a:rPr>
            <a:t>filsafat membangun alam pemikiran yang berakar dari nilai-nilai budaya bangsa Indonesia sendiri sehingga mampu dalam menghadapi berbagai ideologi dunia. </a:t>
          </a:r>
        </a:p>
      </dgm:t>
    </dgm:pt>
    <dgm:pt modelId="{F91569A1-0F0A-4804-9753-ADAE94C9DD9E}" type="parTrans" cxnId="{1553ACBF-CB28-4FD0-BE01-5B027D25EC94}">
      <dgm:prSet/>
      <dgm:spPr/>
      <dgm:t>
        <a:bodyPr/>
        <a:lstStyle/>
        <a:p>
          <a:endParaRPr lang="id-ID" sz="1600">
            <a:solidFill>
              <a:schemeClr val="tx1"/>
            </a:solidFill>
          </a:endParaRPr>
        </a:p>
      </dgm:t>
    </dgm:pt>
    <dgm:pt modelId="{4CAD72F6-E6D8-4DD6-BE51-B9A1BDB76607}" type="sibTrans" cxnId="{1553ACBF-CB28-4FD0-BE01-5B027D25EC94}">
      <dgm:prSet/>
      <dgm:spPr/>
      <dgm:t>
        <a:bodyPr/>
        <a:lstStyle/>
        <a:p>
          <a:endParaRPr lang="id-ID" sz="1600">
            <a:solidFill>
              <a:schemeClr val="tx1"/>
            </a:solidFill>
          </a:endParaRPr>
        </a:p>
      </dgm:t>
    </dgm:pt>
    <dgm:pt modelId="{846C2E52-E5FE-4C5F-8C4B-B710F2E4FBB4}">
      <dgm:prSet custT="1"/>
      <dgm:spPr/>
      <dgm:t>
        <a:bodyPr/>
        <a:lstStyle/>
        <a:p>
          <a:pPr rtl="0"/>
          <a:r>
            <a:rPr lang="id-ID" sz="1600" i="1" dirty="0">
              <a:solidFill>
                <a:schemeClr val="tx1"/>
              </a:solidFill>
            </a:rPr>
            <a:t>Ketiga, Pancasila sebagai sistem filsafat dapat menjadi dasar </a:t>
          </a:r>
          <a:r>
            <a:rPr lang="id-ID" sz="1600" dirty="0">
              <a:solidFill>
                <a:schemeClr val="tx1"/>
              </a:solidFill>
            </a:rPr>
            <a:t>pijakan untuk menghadapi tantangan globalisasi yang dapat melunturkan </a:t>
          </a:r>
          <a:r>
            <a:rPr lang="nb-NO" sz="1600" dirty="0">
              <a:solidFill>
                <a:schemeClr val="tx1"/>
              </a:solidFill>
            </a:rPr>
            <a:t>semangat kebangsaan dan melemahkan sendi-sendi perekonomian yang</a:t>
          </a:r>
          <a:r>
            <a:rPr lang="id-ID" sz="1600" dirty="0">
              <a:solidFill>
                <a:schemeClr val="tx1"/>
              </a:solidFill>
            </a:rPr>
            <a:t> </a:t>
          </a:r>
          <a:r>
            <a:rPr lang="fi-FI" sz="1600" dirty="0">
              <a:solidFill>
                <a:schemeClr val="tx1"/>
              </a:solidFill>
            </a:rPr>
            <a:t>berorientasi pada kesejahteraan rakyat banyak. </a:t>
          </a:r>
          <a:endParaRPr lang="id-ID" sz="1600" dirty="0">
            <a:solidFill>
              <a:schemeClr val="tx1"/>
            </a:solidFill>
          </a:endParaRPr>
        </a:p>
      </dgm:t>
    </dgm:pt>
    <dgm:pt modelId="{EDB10349-9035-495D-9C39-A3373DEDBCB9}" type="parTrans" cxnId="{9223FB6F-E99D-4A5E-93E6-3842D62D735A}">
      <dgm:prSet/>
      <dgm:spPr/>
      <dgm:t>
        <a:bodyPr/>
        <a:lstStyle/>
        <a:p>
          <a:endParaRPr lang="id-ID" sz="1600">
            <a:solidFill>
              <a:schemeClr val="tx1"/>
            </a:solidFill>
          </a:endParaRPr>
        </a:p>
      </dgm:t>
    </dgm:pt>
    <dgm:pt modelId="{A8ADB684-1AE9-4121-9098-8FD4DC4C70B8}" type="sibTrans" cxnId="{9223FB6F-E99D-4A5E-93E6-3842D62D735A}">
      <dgm:prSet/>
      <dgm:spPr/>
      <dgm:t>
        <a:bodyPr/>
        <a:lstStyle/>
        <a:p>
          <a:endParaRPr lang="id-ID" sz="1600">
            <a:solidFill>
              <a:schemeClr val="tx1"/>
            </a:solidFill>
          </a:endParaRPr>
        </a:p>
      </dgm:t>
    </dgm:pt>
    <dgm:pt modelId="{213293B8-324C-4591-8CC3-5840D21B5606}">
      <dgm:prSet custT="1"/>
      <dgm:spPr/>
      <dgm:t>
        <a:bodyPr/>
        <a:lstStyle/>
        <a:p>
          <a:pPr rtl="0"/>
          <a:r>
            <a:rPr lang="fi-FI" sz="1600" i="1" dirty="0">
              <a:solidFill>
                <a:schemeClr val="tx1"/>
              </a:solidFill>
            </a:rPr>
            <a:t>K</a:t>
          </a:r>
          <a:r>
            <a:rPr lang="id-ID" sz="1600" i="1" dirty="0">
              <a:solidFill>
                <a:schemeClr val="tx1"/>
              </a:solidFill>
            </a:rPr>
            <a:t>eempat, Pancasila sebagai </a:t>
          </a:r>
          <a:r>
            <a:rPr lang="en-US" sz="1600" dirty="0" err="1">
              <a:solidFill>
                <a:schemeClr val="tx1"/>
              </a:solidFill>
            </a:rPr>
            <a:t>sistem</a:t>
          </a:r>
          <a:r>
            <a:rPr lang="en-US" sz="1600" dirty="0">
              <a:solidFill>
                <a:schemeClr val="tx1"/>
              </a:solidFill>
            </a:rPr>
            <a:t> </a:t>
          </a:r>
          <a:r>
            <a:rPr lang="en-US" sz="1600" dirty="0" err="1">
              <a:solidFill>
                <a:schemeClr val="tx1"/>
              </a:solidFill>
            </a:rPr>
            <a:t>filsafat</a:t>
          </a:r>
          <a:r>
            <a:rPr lang="en-US" sz="1600" dirty="0">
              <a:solidFill>
                <a:schemeClr val="tx1"/>
              </a:solidFill>
            </a:rPr>
            <a:t> </a:t>
          </a:r>
          <a:r>
            <a:rPr lang="en-US" sz="1600" dirty="0" err="1">
              <a:solidFill>
                <a:schemeClr val="tx1"/>
              </a:solidFill>
            </a:rPr>
            <a:t>dapat</a:t>
          </a:r>
          <a:r>
            <a:rPr lang="en-US" sz="1600" dirty="0">
              <a:solidFill>
                <a:schemeClr val="tx1"/>
              </a:solidFill>
            </a:rPr>
            <a:t> </a:t>
          </a:r>
          <a:r>
            <a:rPr lang="en-US" sz="1600" dirty="0" err="1">
              <a:solidFill>
                <a:schemeClr val="tx1"/>
              </a:solidFill>
            </a:rPr>
            <a:t>menjadi</a:t>
          </a:r>
          <a:r>
            <a:rPr lang="en-US" sz="1600" dirty="0">
              <a:solidFill>
                <a:schemeClr val="tx1"/>
              </a:solidFill>
            </a:rPr>
            <a:t> </a:t>
          </a:r>
          <a:r>
            <a:rPr lang="en-US" sz="1600" i="1" dirty="0">
              <a:solidFill>
                <a:schemeClr val="tx1"/>
              </a:solidFill>
            </a:rPr>
            <a:t>way of life </a:t>
          </a:r>
          <a:r>
            <a:rPr lang="en-US" sz="1600" i="1" dirty="0" err="1">
              <a:solidFill>
                <a:schemeClr val="tx1"/>
              </a:solidFill>
            </a:rPr>
            <a:t>sekaligus</a:t>
          </a:r>
          <a:r>
            <a:rPr lang="en-US" sz="1600" i="1" dirty="0">
              <a:solidFill>
                <a:schemeClr val="tx1"/>
              </a:solidFill>
            </a:rPr>
            <a:t> way of thinking </a:t>
          </a:r>
          <a:r>
            <a:rPr lang="en-US" sz="1600" i="1" dirty="0" err="1">
              <a:solidFill>
                <a:schemeClr val="tx1"/>
              </a:solidFill>
            </a:rPr>
            <a:t>bangsa</a:t>
          </a:r>
          <a:r>
            <a:rPr lang="en-US" sz="1600" i="1" dirty="0">
              <a:solidFill>
                <a:schemeClr val="tx1"/>
              </a:solidFill>
            </a:rPr>
            <a:t> </a:t>
          </a:r>
          <a:r>
            <a:rPr lang="id-ID" sz="1600" i="1" dirty="0">
              <a:solidFill>
                <a:schemeClr val="tx1"/>
              </a:solidFill>
            </a:rPr>
            <a:t> </a:t>
          </a:r>
          <a:r>
            <a:rPr lang="id-ID" sz="1600" dirty="0">
              <a:solidFill>
                <a:schemeClr val="tx1"/>
              </a:solidFill>
            </a:rPr>
            <a:t>Indonesia untuk menjaga keseimbangan dan konsistensi antara tindakan dan  pemikiran.  Bahaya yang ditimbulkan kehidupan modern dewasa ini adalah ketidakseimbangan antara cara bertindak dan cara berpikir sehingga menimbulkan kerusakan lingkungan dan mental dari suatu bangsa.</a:t>
          </a:r>
        </a:p>
      </dgm:t>
    </dgm:pt>
    <dgm:pt modelId="{0BD7193C-76D4-48F4-B482-5E07F95FCBB7}" type="parTrans" cxnId="{F69213C0-A76C-4F80-8254-B3723664BFE7}">
      <dgm:prSet/>
      <dgm:spPr/>
      <dgm:t>
        <a:bodyPr/>
        <a:lstStyle/>
        <a:p>
          <a:endParaRPr lang="id-ID" sz="1600">
            <a:solidFill>
              <a:schemeClr val="tx1"/>
            </a:solidFill>
          </a:endParaRPr>
        </a:p>
      </dgm:t>
    </dgm:pt>
    <dgm:pt modelId="{E509305B-5C74-4C30-938D-000236C008FD}" type="sibTrans" cxnId="{F69213C0-A76C-4F80-8254-B3723664BFE7}">
      <dgm:prSet/>
      <dgm:spPr/>
      <dgm:t>
        <a:bodyPr/>
        <a:lstStyle/>
        <a:p>
          <a:endParaRPr lang="id-ID" sz="1600">
            <a:solidFill>
              <a:schemeClr val="tx1"/>
            </a:solidFill>
          </a:endParaRPr>
        </a:p>
      </dgm:t>
    </dgm:pt>
    <dgm:pt modelId="{15B06C93-8586-4312-8D52-34DE902774D2}" type="pres">
      <dgm:prSet presAssocID="{459B0EDB-8841-41EC-AD98-45AF1BE97C10}" presName="Name0" presStyleCnt="0">
        <dgm:presLayoutVars>
          <dgm:dir/>
          <dgm:animLvl val="lvl"/>
          <dgm:resizeHandles val="exact"/>
        </dgm:presLayoutVars>
      </dgm:prSet>
      <dgm:spPr/>
    </dgm:pt>
    <dgm:pt modelId="{4BE6F4CB-ADB1-4E2C-A7AA-EC0C8135F1A7}" type="pres">
      <dgm:prSet presAssocID="{213293B8-324C-4591-8CC3-5840D21B5606}" presName="boxAndChildren" presStyleCnt="0"/>
      <dgm:spPr/>
    </dgm:pt>
    <dgm:pt modelId="{3B19C3E4-2F27-424C-932C-3497300D6373}" type="pres">
      <dgm:prSet presAssocID="{213293B8-324C-4591-8CC3-5840D21B5606}" presName="parentTextBox" presStyleLbl="node1" presStyleIdx="0" presStyleCnt="4" custScaleY="127805"/>
      <dgm:spPr/>
    </dgm:pt>
    <dgm:pt modelId="{CE34BFC7-E3E3-40CC-A436-DC7C0DD8EBF9}" type="pres">
      <dgm:prSet presAssocID="{A8ADB684-1AE9-4121-9098-8FD4DC4C70B8}" presName="sp" presStyleCnt="0"/>
      <dgm:spPr/>
    </dgm:pt>
    <dgm:pt modelId="{0C7CDC71-84A8-4F07-B0D1-FB42BD06FFFC}" type="pres">
      <dgm:prSet presAssocID="{846C2E52-E5FE-4C5F-8C4B-B710F2E4FBB4}" presName="arrowAndChildren" presStyleCnt="0"/>
      <dgm:spPr/>
    </dgm:pt>
    <dgm:pt modelId="{0F512767-EF85-4405-8432-0CFB42F6F721}" type="pres">
      <dgm:prSet presAssocID="{846C2E52-E5FE-4C5F-8C4B-B710F2E4FBB4}" presName="parentTextArrow" presStyleLbl="node1" presStyleIdx="1" presStyleCnt="4"/>
      <dgm:spPr/>
    </dgm:pt>
    <dgm:pt modelId="{679AC885-89FC-4E13-8AAF-89343C51A890}" type="pres">
      <dgm:prSet presAssocID="{4CAD72F6-E6D8-4DD6-BE51-B9A1BDB76607}" presName="sp" presStyleCnt="0"/>
      <dgm:spPr/>
    </dgm:pt>
    <dgm:pt modelId="{87BEDDCA-2956-484F-99D5-5CF8441594ED}" type="pres">
      <dgm:prSet presAssocID="{A8730F82-3AB5-480D-9561-7A9030DAA36A}" presName="arrowAndChildren" presStyleCnt="0"/>
      <dgm:spPr/>
    </dgm:pt>
    <dgm:pt modelId="{D3189A6A-C87E-42B7-8DBF-7FE80D4025C4}" type="pres">
      <dgm:prSet presAssocID="{A8730F82-3AB5-480D-9561-7A9030DAA36A}" presName="parentTextArrow" presStyleLbl="node1" presStyleIdx="2" presStyleCnt="4"/>
      <dgm:spPr/>
    </dgm:pt>
    <dgm:pt modelId="{EA5D56C7-FCE7-49A0-AC71-9CAC241A6580}" type="pres">
      <dgm:prSet presAssocID="{2695FBC3-8854-4583-8E64-506D8678B158}" presName="sp" presStyleCnt="0"/>
      <dgm:spPr/>
    </dgm:pt>
    <dgm:pt modelId="{C394399A-755B-412F-B29D-572C1329F336}" type="pres">
      <dgm:prSet presAssocID="{D5781248-5907-4D8A-AA8A-F8ACBFEDA665}" presName="arrowAndChildren" presStyleCnt="0"/>
      <dgm:spPr/>
    </dgm:pt>
    <dgm:pt modelId="{C1B3DDCA-D00F-428F-9187-D84976488A07}" type="pres">
      <dgm:prSet presAssocID="{D5781248-5907-4D8A-AA8A-F8ACBFEDA665}" presName="parentTextArrow" presStyleLbl="node1" presStyleIdx="3" presStyleCnt="4"/>
      <dgm:spPr/>
    </dgm:pt>
  </dgm:ptLst>
  <dgm:cxnLst>
    <dgm:cxn modelId="{DF413505-ECD3-4E99-9005-D791A101BD4A}" srcId="{459B0EDB-8841-41EC-AD98-45AF1BE97C10}" destId="{D5781248-5907-4D8A-AA8A-F8ACBFEDA665}" srcOrd="0" destOrd="0" parTransId="{0013555B-AB61-42D9-AD76-1E477E9EF942}" sibTransId="{2695FBC3-8854-4583-8E64-506D8678B158}"/>
    <dgm:cxn modelId="{817D2B1B-4550-4154-B6C1-3830484BA39D}" type="presOf" srcId="{A8730F82-3AB5-480D-9561-7A9030DAA36A}" destId="{D3189A6A-C87E-42B7-8DBF-7FE80D4025C4}" srcOrd="0" destOrd="0" presId="urn:microsoft.com/office/officeart/2005/8/layout/process4"/>
    <dgm:cxn modelId="{15B3212E-8AB9-4E6E-8E68-8E8525ED8944}" type="presOf" srcId="{213293B8-324C-4591-8CC3-5840D21B5606}" destId="{3B19C3E4-2F27-424C-932C-3497300D6373}" srcOrd="0" destOrd="0" presId="urn:microsoft.com/office/officeart/2005/8/layout/process4"/>
    <dgm:cxn modelId="{9223FB6F-E99D-4A5E-93E6-3842D62D735A}" srcId="{459B0EDB-8841-41EC-AD98-45AF1BE97C10}" destId="{846C2E52-E5FE-4C5F-8C4B-B710F2E4FBB4}" srcOrd="2" destOrd="0" parTransId="{EDB10349-9035-495D-9C39-A3373DEDBCB9}" sibTransId="{A8ADB684-1AE9-4121-9098-8FD4DC4C70B8}"/>
    <dgm:cxn modelId="{1553ACBF-CB28-4FD0-BE01-5B027D25EC94}" srcId="{459B0EDB-8841-41EC-AD98-45AF1BE97C10}" destId="{A8730F82-3AB5-480D-9561-7A9030DAA36A}" srcOrd="1" destOrd="0" parTransId="{F91569A1-0F0A-4804-9753-ADAE94C9DD9E}" sibTransId="{4CAD72F6-E6D8-4DD6-BE51-B9A1BDB76607}"/>
    <dgm:cxn modelId="{F69213C0-A76C-4F80-8254-B3723664BFE7}" srcId="{459B0EDB-8841-41EC-AD98-45AF1BE97C10}" destId="{213293B8-324C-4591-8CC3-5840D21B5606}" srcOrd="3" destOrd="0" parTransId="{0BD7193C-76D4-48F4-B482-5E07F95FCBB7}" sibTransId="{E509305B-5C74-4C30-938D-000236C008FD}"/>
    <dgm:cxn modelId="{869066D4-1DFC-434A-8CDE-D8DC6679621A}" type="presOf" srcId="{D5781248-5907-4D8A-AA8A-F8ACBFEDA665}" destId="{C1B3DDCA-D00F-428F-9187-D84976488A07}" srcOrd="0" destOrd="0" presId="urn:microsoft.com/office/officeart/2005/8/layout/process4"/>
    <dgm:cxn modelId="{9D547CF4-C872-42E2-8A23-E1FF4428CF85}" type="presOf" srcId="{846C2E52-E5FE-4C5F-8C4B-B710F2E4FBB4}" destId="{0F512767-EF85-4405-8432-0CFB42F6F721}" srcOrd="0" destOrd="0" presId="urn:microsoft.com/office/officeart/2005/8/layout/process4"/>
    <dgm:cxn modelId="{6BE84AFB-3597-45E1-AFFB-CD889BA58F99}" type="presOf" srcId="{459B0EDB-8841-41EC-AD98-45AF1BE97C10}" destId="{15B06C93-8586-4312-8D52-34DE902774D2}" srcOrd="0" destOrd="0" presId="urn:microsoft.com/office/officeart/2005/8/layout/process4"/>
    <dgm:cxn modelId="{816F22CB-D569-4BC0-B775-8A3A5F697645}" type="presParOf" srcId="{15B06C93-8586-4312-8D52-34DE902774D2}" destId="{4BE6F4CB-ADB1-4E2C-A7AA-EC0C8135F1A7}" srcOrd="0" destOrd="0" presId="urn:microsoft.com/office/officeart/2005/8/layout/process4"/>
    <dgm:cxn modelId="{3BB7D015-2E24-4149-9EF3-5746CD20FE88}" type="presParOf" srcId="{4BE6F4CB-ADB1-4E2C-A7AA-EC0C8135F1A7}" destId="{3B19C3E4-2F27-424C-932C-3497300D6373}" srcOrd="0" destOrd="0" presId="urn:microsoft.com/office/officeart/2005/8/layout/process4"/>
    <dgm:cxn modelId="{CC1F95FA-2CDE-4139-959C-28A0067D114C}" type="presParOf" srcId="{15B06C93-8586-4312-8D52-34DE902774D2}" destId="{CE34BFC7-E3E3-40CC-A436-DC7C0DD8EBF9}" srcOrd="1" destOrd="0" presId="urn:microsoft.com/office/officeart/2005/8/layout/process4"/>
    <dgm:cxn modelId="{927AF28A-3A31-4716-8405-06664D3C667D}" type="presParOf" srcId="{15B06C93-8586-4312-8D52-34DE902774D2}" destId="{0C7CDC71-84A8-4F07-B0D1-FB42BD06FFFC}" srcOrd="2" destOrd="0" presId="urn:microsoft.com/office/officeart/2005/8/layout/process4"/>
    <dgm:cxn modelId="{ED25B5C2-7BFE-456A-A549-900B9DDE52C3}" type="presParOf" srcId="{0C7CDC71-84A8-4F07-B0D1-FB42BD06FFFC}" destId="{0F512767-EF85-4405-8432-0CFB42F6F721}" srcOrd="0" destOrd="0" presId="urn:microsoft.com/office/officeart/2005/8/layout/process4"/>
    <dgm:cxn modelId="{00BB53A7-E2F5-423C-B8FA-DE88D8070165}" type="presParOf" srcId="{15B06C93-8586-4312-8D52-34DE902774D2}" destId="{679AC885-89FC-4E13-8AAF-89343C51A890}" srcOrd="3" destOrd="0" presId="urn:microsoft.com/office/officeart/2005/8/layout/process4"/>
    <dgm:cxn modelId="{E07C5017-739A-446E-95E5-E72B1F6447FC}" type="presParOf" srcId="{15B06C93-8586-4312-8D52-34DE902774D2}" destId="{87BEDDCA-2956-484F-99D5-5CF8441594ED}" srcOrd="4" destOrd="0" presId="urn:microsoft.com/office/officeart/2005/8/layout/process4"/>
    <dgm:cxn modelId="{8B8B53E1-E19E-42F6-A491-C51CE5D944A1}" type="presParOf" srcId="{87BEDDCA-2956-484F-99D5-5CF8441594ED}" destId="{D3189A6A-C87E-42B7-8DBF-7FE80D4025C4}" srcOrd="0" destOrd="0" presId="urn:microsoft.com/office/officeart/2005/8/layout/process4"/>
    <dgm:cxn modelId="{A5F4B51E-91AB-41D1-A426-9D029746897A}" type="presParOf" srcId="{15B06C93-8586-4312-8D52-34DE902774D2}" destId="{EA5D56C7-FCE7-49A0-AC71-9CAC241A6580}" srcOrd="5" destOrd="0" presId="urn:microsoft.com/office/officeart/2005/8/layout/process4"/>
    <dgm:cxn modelId="{918F01CF-DE33-481F-9306-79F68474B4B5}" type="presParOf" srcId="{15B06C93-8586-4312-8D52-34DE902774D2}" destId="{C394399A-755B-412F-B29D-572C1329F336}" srcOrd="6" destOrd="0" presId="urn:microsoft.com/office/officeart/2005/8/layout/process4"/>
    <dgm:cxn modelId="{19D63395-7B2A-4A33-93CE-01FFBBF4CEDA}" type="presParOf" srcId="{C394399A-755B-412F-B29D-572C1329F336}" destId="{C1B3DDCA-D00F-428F-9187-D84976488A07}"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438097-DB23-4937-87A2-0D0707EE704E}" type="doc">
      <dgm:prSet loTypeId="urn:microsoft.com/office/officeart/2005/8/layout/chevron2" loCatId="process" qsTypeId="urn:microsoft.com/office/officeart/2005/8/quickstyle/3d2#7" qsCatId="3D" csTypeId="urn:microsoft.com/office/officeart/2005/8/colors/colorful4" csCatId="colorful"/>
      <dgm:spPr/>
      <dgm:t>
        <a:bodyPr/>
        <a:lstStyle/>
        <a:p>
          <a:endParaRPr lang="id-ID"/>
        </a:p>
      </dgm:t>
    </dgm:pt>
    <dgm:pt modelId="{307652D9-C3CE-4B9E-90B9-B19C083C34CA}">
      <dgm:prSet/>
      <dgm:spPr/>
      <dgm:t>
        <a:bodyPr/>
        <a:lstStyle/>
        <a:p>
          <a:pPr rtl="0"/>
          <a:r>
            <a:rPr lang="en-US" b="1" dirty="0" err="1"/>
            <a:t>Pengertian</a:t>
          </a:r>
          <a:r>
            <a:rPr lang="en-US" b="1" dirty="0"/>
            <a:t> </a:t>
          </a:r>
          <a:r>
            <a:rPr lang="en-US" b="1" dirty="0" err="1"/>
            <a:t>Filsafat</a:t>
          </a:r>
          <a:endParaRPr lang="en-US" b="1" dirty="0"/>
        </a:p>
      </dgm:t>
    </dgm:pt>
    <dgm:pt modelId="{F918C7B5-E784-4E8A-A698-55C3C4984B2B}" type="parTrans" cxnId="{FFDD8A11-41A1-45B7-9EA1-BCF0B16905E8}">
      <dgm:prSet/>
      <dgm:spPr/>
      <dgm:t>
        <a:bodyPr/>
        <a:lstStyle/>
        <a:p>
          <a:endParaRPr lang="id-ID"/>
        </a:p>
      </dgm:t>
    </dgm:pt>
    <dgm:pt modelId="{122F28C4-6544-4794-ABB3-68000BEDD223}" type="sibTrans" cxnId="{FFDD8A11-41A1-45B7-9EA1-BCF0B16905E8}">
      <dgm:prSet/>
      <dgm:spPr/>
      <dgm:t>
        <a:bodyPr/>
        <a:lstStyle/>
        <a:p>
          <a:endParaRPr lang="id-ID"/>
        </a:p>
      </dgm:t>
    </dgm:pt>
    <dgm:pt modelId="{3D4129C3-03EF-4ED0-8819-9F7CBDE79666}">
      <dgm:prSet/>
      <dgm:spPr/>
      <dgm:t>
        <a:bodyPr/>
        <a:lstStyle/>
        <a:p>
          <a:pPr rtl="0"/>
          <a:r>
            <a:rPr lang="en-US" dirty="0" err="1"/>
            <a:t>Istilah</a:t>
          </a:r>
          <a:r>
            <a:rPr lang="en-US" dirty="0"/>
            <a:t> ‘</a:t>
          </a:r>
          <a:r>
            <a:rPr lang="en-US" dirty="0" err="1"/>
            <a:t>filsafat</a:t>
          </a:r>
          <a:r>
            <a:rPr lang="en-US" dirty="0"/>
            <a:t>’ </a:t>
          </a:r>
          <a:r>
            <a:rPr lang="en-US" dirty="0" err="1"/>
            <a:t>secara</a:t>
          </a:r>
          <a:r>
            <a:rPr lang="en-US" dirty="0"/>
            <a:t> </a:t>
          </a:r>
          <a:r>
            <a:rPr lang="en-US" dirty="0" err="1"/>
            <a:t>etimologis</a:t>
          </a:r>
          <a:r>
            <a:rPr lang="en-US" dirty="0"/>
            <a:t> </a:t>
          </a:r>
          <a:r>
            <a:rPr lang="en-US" dirty="0" err="1"/>
            <a:t>merupakan</a:t>
          </a:r>
          <a:r>
            <a:rPr lang="en-US" dirty="0"/>
            <a:t> </a:t>
          </a:r>
          <a:r>
            <a:rPr lang="en-US" dirty="0" err="1"/>
            <a:t>padanan</a:t>
          </a:r>
          <a:r>
            <a:rPr lang="en-US" dirty="0"/>
            <a:t> </a:t>
          </a:r>
          <a:r>
            <a:rPr lang="en-US" dirty="0" err="1"/>
            <a:t>kata</a:t>
          </a:r>
          <a:r>
            <a:rPr lang="en-US" dirty="0"/>
            <a:t> </a:t>
          </a:r>
          <a:r>
            <a:rPr lang="en-US" dirty="0" err="1"/>
            <a:t>falsafah</a:t>
          </a:r>
          <a:r>
            <a:rPr lang="en-US" dirty="0"/>
            <a:t> (Arab) </a:t>
          </a:r>
          <a:r>
            <a:rPr lang="en-US" dirty="0" err="1"/>
            <a:t>dan</a:t>
          </a:r>
          <a:r>
            <a:rPr lang="en-US" dirty="0"/>
            <a:t> </a:t>
          </a:r>
          <a:r>
            <a:rPr lang="en-US" i="1" dirty="0"/>
            <a:t>philosophy</a:t>
          </a:r>
          <a:r>
            <a:rPr lang="en-US" dirty="0"/>
            <a:t> (</a:t>
          </a:r>
          <a:r>
            <a:rPr lang="en-US" dirty="0" err="1"/>
            <a:t>Inggris</a:t>
          </a:r>
          <a:r>
            <a:rPr lang="en-US" dirty="0"/>
            <a:t>) yang </a:t>
          </a:r>
          <a:r>
            <a:rPr lang="en-US" dirty="0" err="1"/>
            <a:t>berasal</a:t>
          </a:r>
          <a:r>
            <a:rPr lang="en-US" dirty="0"/>
            <a:t> </a:t>
          </a:r>
          <a:r>
            <a:rPr lang="en-US" dirty="0" err="1"/>
            <a:t>dari</a:t>
          </a:r>
          <a:r>
            <a:rPr lang="en-US" dirty="0"/>
            <a:t> </a:t>
          </a:r>
          <a:r>
            <a:rPr lang="en-US" dirty="0" err="1"/>
            <a:t>bahasa</a:t>
          </a:r>
          <a:r>
            <a:rPr lang="en-US" dirty="0"/>
            <a:t> </a:t>
          </a:r>
          <a:r>
            <a:rPr lang="en-US" dirty="0" err="1"/>
            <a:t>Yunani</a:t>
          </a:r>
          <a:r>
            <a:rPr lang="en-US" dirty="0"/>
            <a:t> </a:t>
          </a:r>
          <a:r>
            <a:rPr lang="en-US" dirty="0">
              <a:sym typeface="Symbol"/>
            </a:rPr>
            <a:t></a:t>
          </a:r>
          <a:r>
            <a:rPr lang="en-US" dirty="0"/>
            <a:t>  (</a:t>
          </a:r>
          <a:r>
            <a:rPr lang="en-US" i="1" dirty="0" err="1"/>
            <a:t>philosophia</a:t>
          </a:r>
          <a:r>
            <a:rPr lang="en-US" dirty="0"/>
            <a:t>).</a:t>
          </a:r>
          <a:endParaRPr lang="id-ID" dirty="0"/>
        </a:p>
      </dgm:t>
    </dgm:pt>
    <dgm:pt modelId="{C4CFDF03-F2A3-4E24-9D22-7941D866D651}" type="parTrans" cxnId="{D7D24CF7-648B-40BF-B891-9D0FC633726B}">
      <dgm:prSet/>
      <dgm:spPr/>
      <dgm:t>
        <a:bodyPr/>
        <a:lstStyle/>
        <a:p>
          <a:endParaRPr lang="id-ID"/>
        </a:p>
      </dgm:t>
    </dgm:pt>
    <dgm:pt modelId="{D237E1D7-1E19-46A3-B897-FA91E5E8DCA2}" type="sibTrans" cxnId="{D7D24CF7-648B-40BF-B891-9D0FC633726B}">
      <dgm:prSet/>
      <dgm:spPr/>
      <dgm:t>
        <a:bodyPr/>
        <a:lstStyle/>
        <a:p>
          <a:endParaRPr lang="id-ID"/>
        </a:p>
      </dgm:t>
    </dgm:pt>
    <dgm:pt modelId="{135BCF92-26E6-48AF-8B7E-AF53E1301DB5}">
      <dgm:prSet/>
      <dgm:spPr/>
      <dgm:t>
        <a:bodyPr/>
        <a:lstStyle/>
        <a:p>
          <a:pPr rtl="0"/>
          <a:r>
            <a:rPr lang="en-US" dirty="0" err="1"/>
            <a:t>Kata</a:t>
          </a:r>
          <a:r>
            <a:rPr lang="en-US" dirty="0"/>
            <a:t> </a:t>
          </a:r>
          <a:r>
            <a:rPr lang="en-US" i="1" dirty="0" err="1"/>
            <a:t>philosophia</a:t>
          </a:r>
          <a:r>
            <a:rPr lang="en-US" dirty="0"/>
            <a:t> </a:t>
          </a:r>
          <a:r>
            <a:rPr lang="en-US" dirty="0" err="1"/>
            <a:t>merupakan</a:t>
          </a:r>
          <a:r>
            <a:rPr lang="en-US" dirty="0"/>
            <a:t> </a:t>
          </a:r>
          <a:r>
            <a:rPr lang="en-US" dirty="0" err="1"/>
            <a:t>kata</a:t>
          </a:r>
          <a:r>
            <a:rPr lang="en-US" dirty="0"/>
            <a:t> </a:t>
          </a:r>
          <a:r>
            <a:rPr lang="en-US" dirty="0" err="1"/>
            <a:t>majemuk</a:t>
          </a:r>
          <a:r>
            <a:rPr lang="en-US" dirty="0"/>
            <a:t> yang </a:t>
          </a:r>
          <a:r>
            <a:rPr lang="en-US" dirty="0" err="1"/>
            <a:t>terususun</a:t>
          </a:r>
          <a:r>
            <a:rPr lang="en-US" dirty="0"/>
            <a:t> </a:t>
          </a:r>
          <a:r>
            <a:rPr lang="en-US" dirty="0" err="1"/>
            <a:t>dari</a:t>
          </a:r>
          <a:r>
            <a:rPr lang="en-US" dirty="0"/>
            <a:t> </a:t>
          </a:r>
          <a:r>
            <a:rPr lang="en-US" dirty="0" err="1"/>
            <a:t>kata</a:t>
          </a:r>
          <a:r>
            <a:rPr lang="en-US" dirty="0"/>
            <a:t> </a:t>
          </a:r>
          <a:r>
            <a:rPr lang="en-US" i="1" dirty="0" err="1"/>
            <a:t>philos</a:t>
          </a:r>
          <a:r>
            <a:rPr lang="en-US" i="1" dirty="0"/>
            <a:t> </a:t>
          </a:r>
          <a:r>
            <a:rPr lang="en-US" dirty="0" err="1"/>
            <a:t>atau</a:t>
          </a:r>
          <a:r>
            <a:rPr lang="en-US" dirty="0"/>
            <a:t> </a:t>
          </a:r>
          <a:r>
            <a:rPr lang="en-US" i="1" dirty="0" err="1"/>
            <a:t>philein</a:t>
          </a:r>
          <a:r>
            <a:rPr lang="en-US" dirty="0"/>
            <a:t> yang </a:t>
          </a:r>
          <a:r>
            <a:rPr lang="en-US" dirty="0" err="1"/>
            <a:t>berarti</a:t>
          </a:r>
          <a:r>
            <a:rPr lang="en-US" dirty="0"/>
            <a:t> </a:t>
          </a:r>
          <a:r>
            <a:rPr lang="en-US" dirty="0" err="1"/>
            <a:t>kekasih</a:t>
          </a:r>
          <a:r>
            <a:rPr lang="en-US" dirty="0"/>
            <a:t>, </a:t>
          </a:r>
          <a:r>
            <a:rPr lang="en-US" dirty="0" err="1"/>
            <a:t>sahabat</a:t>
          </a:r>
          <a:r>
            <a:rPr lang="en-US" dirty="0"/>
            <a:t>, </a:t>
          </a:r>
          <a:r>
            <a:rPr lang="en-US" dirty="0" err="1"/>
            <a:t>mencintai</a:t>
          </a:r>
          <a:r>
            <a:rPr lang="en-US" dirty="0"/>
            <a:t> </a:t>
          </a:r>
          <a:r>
            <a:rPr lang="en-US" dirty="0" err="1"/>
            <a:t>dan</a:t>
          </a:r>
          <a:r>
            <a:rPr lang="en-US" dirty="0"/>
            <a:t> </a:t>
          </a:r>
          <a:r>
            <a:rPr lang="en-US" dirty="0" err="1"/>
            <a:t>kata</a:t>
          </a:r>
          <a:r>
            <a:rPr lang="en-US" dirty="0"/>
            <a:t> </a:t>
          </a:r>
          <a:r>
            <a:rPr lang="en-US" i="1" dirty="0" err="1"/>
            <a:t>sophia</a:t>
          </a:r>
          <a:r>
            <a:rPr lang="en-US" dirty="0"/>
            <a:t> yang </a:t>
          </a:r>
          <a:r>
            <a:rPr lang="en-US" dirty="0" err="1"/>
            <a:t>berarti</a:t>
          </a:r>
          <a:r>
            <a:rPr lang="en-US" dirty="0"/>
            <a:t> </a:t>
          </a:r>
          <a:r>
            <a:rPr lang="en-US" dirty="0" err="1"/>
            <a:t>kebijaksanaan</a:t>
          </a:r>
          <a:r>
            <a:rPr lang="en-US" dirty="0"/>
            <a:t>, </a:t>
          </a:r>
          <a:r>
            <a:rPr lang="en-US" dirty="0" err="1"/>
            <a:t>hikmat</a:t>
          </a:r>
          <a:r>
            <a:rPr lang="en-US" dirty="0"/>
            <a:t>, </a:t>
          </a:r>
          <a:r>
            <a:rPr lang="en-US" dirty="0" err="1"/>
            <a:t>kearifan</a:t>
          </a:r>
          <a:r>
            <a:rPr lang="en-US" dirty="0"/>
            <a:t>, </a:t>
          </a:r>
          <a:r>
            <a:rPr lang="en-US" dirty="0" err="1"/>
            <a:t>pengetahuan</a:t>
          </a:r>
          <a:r>
            <a:rPr lang="en-US" dirty="0"/>
            <a:t>.</a:t>
          </a:r>
        </a:p>
      </dgm:t>
    </dgm:pt>
    <dgm:pt modelId="{903CF853-4789-43F4-8A0C-0503F437AE27}" type="parTrans" cxnId="{6AA03827-1AAF-44F5-84D3-3E89312D675B}">
      <dgm:prSet/>
      <dgm:spPr/>
      <dgm:t>
        <a:bodyPr/>
        <a:lstStyle/>
        <a:p>
          <a:endParaRPr lang="id-ID"/>
        </a:p>
      </dgm:t>
    </dgm:pt>
    <dgm:pt modelId="{7AD53B2D-6B9B-465D-A701-405E5571100A}" type="sibTrans" cxnId="{6AA03827-1AAF-44F5-84D3-3E89312D675B}">
      <dgm:prSet/>
      <dgm:spPr/>
      <dgm:t>
        <a:bodyPr/>
        <a:lstStyle/>
        <a:p>
          <a:endParaRPr lang="id-ID"/>
        </a:p>
      </dgm:t>
    </dgm:pt>
    <dgm:pt modelId="{07FAA699-ECC6-46FD-A878-596A46E07D93}" type="pres">
      <dgm:prSet presAssocID="{D9438097-DB23-4937-87A2-0D0707EE704E}" presName="linearFlow" presStyleCnt="0">
        <dgm:presLayoutVars>
          <dgm:dir/>
          <dgm:animLvl val="lvl"/>
          <dgm:resizeHandles val="exact"/>
        </dgm:presLayoutVars>
      </dgm:prSet>
      <dgm:spPr/>
    </dgm:pt>
    <dgm:pt modelId="{849ECFBF-B4D1-4168-8518-E5B577ED2CA4}" type="pres">
      <dgm:prSet presAssocID="{307652D9-C3CE-4B9E-90B9-B19C083C34CA}" presName="composite" presStyleCnt="0"/>
      <dgm:spPr/>
    </dgm:pt>
    <dgm:pt modelId="{3B3E4FE8-C75C-41F6-8860-F29520349B16}" type="pres">
      <dgm:prSet presAssocID="{307652D9-C3CE-4B9E-90B9-B19C083C34CA}" presName="parentText" presStyleLbl="alignNode1" presStyleIdx="0" presStyleCnt="1">
        <dgm:presLayoutVars>
          <dgm:chMax val="1"/>
          <dgm:bulletEnabled val="1"/>
        </dgm:presLayoutVars>
      </dgm:prSet>
      <dgm:spPr/>
    </dgm:pt>
    <dgm:pt modelId="{37C6A59C-2FDA-4C48-932A-ED003F132653}" type="pres">
      <dgm:prSet presAssocID="{307652D9-C3CE-4B9E-90B9-B19C083C34CA}" presName="descendantText" presStyleLbl="alignAcc1" presStyleIdx="0" presStyleCnt="1" custLinFactNeighborX="13907" custLinFactNeighborY="-801">
        <dgm:presLayoutVars>
          <dgm:bulletEnabled val="1"/>
        </dgm:presLayoutVars>
      </dgm:prSet>
      <dgm:spPr/>
    </dgm:pt>
  </dgm:ptLst>
  <dgm:cxnLst>
    <dgm:cxn modelId="{0E788500-3973-4347-AB13-AEAEB3A64582}" type="presOf" srcId="{135BCF92-26E6-48AF-8B7E-AF53E1301DB5}" destId="{37C6A59C-2FDA-4C48-932A-ED003F132653}" srcOrd="0" destOrd="1" presId="urn:microsoft.com/office/officeart/2005/8/layout/chevron2"/>
    <dgm:cxn modelId="{FFDD8A11-41A1-45B7-9EA1-BCF0B16905E8}" srcId="{D9438097-DB23-4937-87A2-0D0707EE704E}" destId="{307652D9-C3CE-4B9E-90B9-B19C083C34CA}" srcOrd="0" destOrd="0" parTransId="{F918C7B5-E784-4E8A-A698-55C3C4984B2B}" sibTransId="{122F28C4-6544-4794-ABB3-68000BEDD223}"/>
    <dgm:cxn modelId="{6AA03827-1AAF-44F5-84D3-3E89312D675B}" srcId="{307652D9-C3CE-4B9E-90B9-B19C083C34CA}" destId="{135BCF92-26E6-48AF-8B7E-AF53E1301DB5}" srcOrd="1" destOrd="0" parTransId="{903CF853-4789-43F4-8A0C-0503F437AE27}" sibTransId="{7AD53B2D-6B9B-465D-A701-405E5571100A}"/>
    <dgm:cxn modelId="{A7479340-DA4C-44EC-BCA2-F57A165018EA}" type="presOf" srcId="{307652D9-C3CE-4B9E-90B9-B19C083C34CA}" destId="{3B3E4FE8-C75C-41F6-8860-F29520349B16}" srcOrd="0" destOrd="0" presId="urn:microsoft.com/office/officeart/2005/8/layout/chevron2"/>
    <dgm:cxn modelId="{A5F5F094-9730-4423-9F13-DD25BF6BCE5D}" type="presOf" srcId="{3D4129C3-03EF-4ED0-8819-9F7CBDE79666}" destId="{37C6A59C-2FDA-4C48-932A-ED003F132653}" srcOrd="0" destOrd="0" presId="urn:microsoft.com/office/officeart/2005/8/layout/chevron2"/>
    <dgm:cxn modelId="{D063F6E9-AD2D-426F-8072-CF4ED0B4ABB7}" type="presOf" srcId="{D9438097-DB23-4937-87A2-0D0707EE704E}" destId="{07FAA699-ECC6-46FD-A878-596A46E07D93}" srcOrd="0" destOrd="0" presId="urn:microsoft.com/office/officeart/2005/8/layout/chevron2"/>
    <dgm:cxn modelId="{D7D24CF7-648B-40BF-B891-9D0FC633726B}" srcId="{307652D9-C3CE-4B9E-90B9-B19C083C34CA}" destId="{3D4129C3-03EF-4ED0-8819-9F7CBDE79666}" srcOrd="0" destOrd="0" parTransId="{C4CFDF03-F2A3-4E24-9D22-7941D866D651}" sibTransId="{D237E1D7-1E19-46A3-B897-FA91E5E8DCA2}"/>
    <dgm:cxn modelId="{41BA970C-A868-4102-A4EC-B8CD637DADB2}" type="presParOf" srcId="{07FAA699-ECC6-46FD-A878-596A46E07D93}" destId="{849ECFBF-B4D1-4168-8518-E5B577ED2CA4}" srcOrd="0" destOrd="0" presId="urn:microsoft.com/office/officeart/2005/8/layout/chevron2"/>
    <dgm:cxn modelId="{3C9F0B9C-91E4-4C34-83D2-10E182C45D0A}" type="presParOf" srcId="{849ECFBF-B4D1-4168-8518-E5B577ED2CA4}" destId="{3B3E4FE8-C75C-41F6-8860-F29520349B16}" srcOrd="0" destOrd="0" presId="urn:microsoft.com/office/officeart/2005/8/layout/chevron2"/>
    <dgm:cxn modelId="{D985E5B0-AB03-41AB-A2D4-B1A113F414E1}" type="presParOf" srcId="{849ECFBF-B4D1-4168-8518-E5B577ED2CA4}" destId="{37C6A59C-2FDA-4C48-932A-ED003F132653}" srcOrd="1" destOrd="0" presId="urn:microsoft.com/office/officeart/2005/8/layout/chevron2"/>
  </dgm:cxnLst>
  <dgm:bg>
    <a:solidFill>
      <a:srgbClr val="92D05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a:latin typeface="Arial" pitchFamily="34" charset="0"/>
              <a:cs typeface="Arial" pitchFamily="34" charset="0"/>
            </a:rPr>
            <a:t>Istilah dan Pengertian </a:t>
          </a:r>
          <a:r>
            <a:rPr lang="en-US" sz="3600" b="1" dirty="0" err="1">
              <a:latin typeface="Arial" pitchFamily="34" charset="0"/>
              <a:cs typeface="Arial" pitchFamily="34" charset="0"/>
            </a:rPr>
            <a:t>Filsafat</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pt>
  </dgm:ptLst>
  <dgm:cxnLst>
    <dgm:cxn modelId="{FBC87B5A-EEB0-4685-8531-D8B68FC77497}" srcId="{2E530979-921F-4996-98D8-AFEB5F96B7DE}" destId="{026362B3-D754-4C4B-A502-EB64AEEB7E44}" srcOrd="0" destOrd="0" parTransId="{53B3D544-9E52-49E1-9753-5895EF4E388D}" sibTransId="{9F32F526-6B02-43EA-9195-499796C62204}"/>
    <dgm:cxn modelId="{642552C0-1296-45A6-AF6A-CA5C29E64F92}" type="presOf" srcId="{2E530979-921F-4996-98D8-AFEB5F96B7DE}" destId="{211193E1-5E12-4589-BA5F-3469B2D8B4BF}" srcOrd="0" destOrd="0" presId="urn:microsoft.com/office/officeart/2005/8/layout/vList2"/>
    <dgm:cxn modelId="{85C583CA-B0B8-4DBD-BE0B-27EF921427C9}" type="presOf" srcId="{026362B3-D754-4C4B-A502-EB64AEEB7E44}" destId="{09D3F267-E6CD-481D-BCEC-7563BBCA2483}" srcOrd="0" destOrd="0" presId="urn:microsoft.com/office/officeart/2005/8/layout/vList2"/>
    <dgm:cxn modelId="{B733D9FA-C5EA-4DA5-8277-0A429C64BB4D}"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DFF08-30A9-4B55-9C1F-291F09CDF1E0}">
      <dsp:nvSpPr>
        <dsp:cNvPr id="0" name=""/>
        <dsp:cNvSpPr/>
      </dsp:nvSpPr>
      <dsp:spPr>
        <a:xfrm>
          <a:off x="0" y="5423"/>
          <a:ext cx="9768840" cy="1031354"/>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id-ID" sz="4300" kern="1200" dirty="0"/>
            <a:t>Materi yang Dibahas:</a:t>
          </a:r>
        </a:p>
      </dsp:txBody>
      <dsp:txXfrm>
        <a:off x="0" y="5423"/>
        <a:ext cx="9768840" cy="1031354"/>
      </dsp:txXfrm>
    </dsp:sp>
    <dsp:sp modelId="{4ED462ED-1528-435C-9989-90A6F20C8F04}">
      <dsp:nvSpPr>
        <dsp:cNvPr id="0" name=""/>
        <dsp:cNvSpPr/>
      </dsp:nvSpPr>
      <dsp:spPr>
        <a:xfrm>
          <a:off x="0" y="1036778"/>
          <a:ext cx="9768840" cy="4272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0161" tIns="54610" rIns="305816" bIns="54610" numCol="1" spcCol="1270" anchor="t" anchorCtr="0">
          <a:noAutofit/>
        </a:bodyPr>
        <a:lstStyle/>
        <a:p>
          <a:pPr marL="285750" lvl="1" indent="-285750" algn="l" defTabSz="1511300" rtl="0">
            <a:lnSpc>
              <a:spcPct val="90000"/>
            </a:lnSpc>
            <a:spcBef>
              <a:spcPct val="0"/>
            </a:spcBef>
            <a:spcAft>
              <a:spcPct val="20000"/>
            </a:spcAft>
            <a:buChar char="•"/>
          </a:pPr>
          <a:r>
            <a:rPr lang="en-US" sz="3400" kern="1200" dirty="0" err="1"/>
            <a:t>Konsep</a:t>
          </a:r>
          <a:r>
            <a:rPr lang="en-US" sz="3400" kern="1200" dirty="0"/>
            <a:t> </a:t>
          </a:r>
          <a:r>
            <a:rPr lang="en-US" sz="3400" kern="1200" dirty="0" err="1"/>
            <a:t>urgensi</a:t>
          </a:r>
          <a:r>
            <a:rPr lang="en-US" sz="3400" kern="1200" dirty="0"/>
            <a:t> </a:t>
          </a:r>
          <a:r>
            <a:rPr lang="en-US" sz="3400" kern="1200" dirty="0" err="1"/>
            <a:t>Pancasila</a:t>
          </a:r>
          <a:r>
            <a:rPr lang="en-US" sz="3400" kern="1200" dirty="0"/>
            <a:t> </a:t>
          </a:r>
          <a:r>
            <a:rPr lang="en-US" sz="3400" kern="1200" dirty="0" err="1"/>
            <a:t>sebagai</a:t>
          </a:r>
          <a:r>
            <a:rPr lang="en-US" sz="3400" kern="1200" dirty="0"/>
            <a:t> </a:t>
          </a:r>
          <a:r>
            <a:rPr lang="en-US" sz="3400" kern="1200" dirty="0" err="1"/>
            <a:t>Sistem</a:t>
          </a:r>
          <a:r>
            <a:rPr lang="en-US" sz="3400" kern="1200" dirty="0"/>
            <a:t> </a:t>
          </a:r>
          <a:r>
            <a:rPr lang="en-US" sz="3400" kern="1200" dirty="0" err="1"/>
            <a:t>Filsafat</a:t>
          </a:r>
          <a:r>
            <a:rPr lang="id-ID" sz="3400" kern="1200" dirty="0"/>
            <a:t>, </a:t>
          </a:r>
        </a:p>
        <a:p>
          <a:pPr marL="285750" lvl="1" indent="-285750" algn="l" defTabSz="1511300" rtl="0">
            <a:lnSpc>
              <a:spcPct val="90000"/>
            </a:lnSpc>
            <a:spcBef>
              <a:spcPct val="0"/>
            </a:spcBef>
            <a:spcAft>
              <a:spcPct val="20000"/>
            </a:spcAft>
            <a:buChar char="•"/>
          </a:pPr>
          <a:r>
            <a:rPr lang="id-ID" sz="3400" kern="1200" dirty="0"/>
            <a:t>K</a:t>
          </a:r>
          <a:r>
            <a:rPr lang="en-US" sz="3400" kern="1200" dirty="0" err="1"/>
            <a:t>ajian</a:t>
          </a:r>
          <a:r>
            <a:rPr lang="en-US" sz="3400" kern="1200" dirty="0"/>
            <a:t> </a:t>
          </a:r>
          <a:r>
            <a:rPr lang="en-US" sz="3400" kern="1200" dirty="0" err="1"/>
            <a:t>Pancasila</a:t>
          </a:r>
          <a:r>
            <a:rPr lang="en-US" sz="3400" kern="1200" dirty="0"/>
            <a:t> </a:t>
          </a:r>
          <a:r>
            <a:rPr lang="en-US" sz="3400" kern="1200" dirty="0" err="1"/>
            <a:t>sebagai</a:t>
          </a:r>
          <a:r>
            <a:rPr lang="en-US" sz="3400" kern="1200" dirty="0"/>
            <a:t> </a:t>
          </a:r>
          <a:r>
            <a:rPr lang="en-US" sz="3400" kern="1200" dirty="0" err="1"/>
            <a:t>Sistem</a:t>
          </a:r>
          <a:r>
            <a:rPr lang="en-US" sz="3400" kern="1200" dirty="0"/>
            <a:t> </a:t>
          </a:r>
          <a:r>
            <a:rPr lang="en-US" sz="3400" kern="1200" dirty="0" err="1"/>
            <a:t>Filsafat</a:t>
          </a:r>
          <a:r>
            <a:rPr lang="id-ID" sz="3400" kern="1200" dirty="0"/>
            <a:t>, sumber</a:t>
          </a:r>
          <a:r>
            <a:rPr lang="en-US" sz="3400" kern="1200" dirty="0"/>
            <a:t> </a:t>
          </a:r>
          <a:r>
            <a:rPr lang="en-US" sz="3400" kern="1200" dirty="0" err="1"/>
            <a:t>Historis</a:t>
          </a:r>
          <a:r>
            <a:rPr lang="en-US" sz="3400" kern="1200" dirty="0"/>
            <a:t>, </a:t>
          </a:r>
          <a:r>
            <a:rPr lang="en-US" sz="3400" kern="1200" dirty="0" err="1"/>
            <a:t>Sosiologis</a:t>
          </a:r>
          <a:r>
            <a:rPr lang="en-US" sz="3400" kern="1200" dirty="0"/>
            <a:t>, </a:t>
          </a:r>
          <a:r>
            <a:rPr lang="en-US" sz="3400" kern="1200" dirty="0" err="1"/>
            <a:t>dan</a:t>
          </a:r>
          <a:r>
            <a:rPr lang="en-US" sz="3400" kern="1200" dirty="0"/>
            <a:t> </a:t>
          </a:r>
          <a:r>
            <a:rPr lang="en-US" sz="3400" kern="1200" dirty="0" err="1"/>
            <a:t>Polit</a:t>
          </a:r>
          <a:r>
            <a:rPr lang="id-ID" sz="3400" kern="1200" dirty="0"/>
            <a:t> </a:t>
          </a:r>
          <a:r>
            <a:rPr lang="en-US" sz="3400" kern="1200" dirty="0" err="1"/>
            <a:t>Pancasila</a:t>
          </a:r>
          <a:r>
            <a:rPr lang="en-US" sz="3400" kern="1200" dirty="0"/>
            <a:t> </a:t>
          </a:r>
          <a:r>
            <a:rPr lang="en-US" sz="3400" kern="1200" dirty="0" err="1"/>
            <a:t>sebagai</a:t>
          </a:r>
          <a:r>
            <a:rPr lang="en-US" sz="3400" kern="1200" dirty="0"/>
            <a:t> </a:t>
          </a:r>
          <a:r>
            <a:rPr lang="en-US" sz="3400" kern="1200" dirty="0" err="1"/>
            <a:t>Sistem</a:t>
          </a:r>
          <a:r>
            <a:rPr lang="en-US" sz="3400" kern="1200" dirty="0"/>
            <a:t> </a:t>
          </a:r>
          <a:r>
            <a:rPr lang="en-US" sz="3400" kern="1200" dirty="0" err="1"/>
            <a:t>Filsafat</a:t>
          </a:r>
          <a:r>
            <a:rPr lang="id-ID" sz="3400" kern="1200" dirty="0"/>
            <a:t>, </a:t>
          </a:r>
        </a:p>
        <a:p>
          <a:pPr marL="285750" lvl="1" indent="-285750" algn="l" defTabSz="1511300" rtl="0">
            <a:lnSpc>
              <a:spcPct val="90000"/>
            </a:lnSpc>
            <a:spcBef>
              <a:spcPct val="0"/>
            </a:spcBef>
            <a:spcAft>
              <a:spcPct val="20000"/>
            </a:spcAft>
            <a:buChar char="•"/>
          </a:pPr>
          <a:r>
            <a:rPr lang="en-US" sz="3400" kern="1200" dirty="0" err="1"/>
            <a:t>Dinamika</a:t>
          </a:r>
          <a:r>
            <a:rPr lang="en-US" sz="3400" kern="1200" dirty="0"/>
            <a:t> </a:t>
          </a:r>
          <a:r>
            <a:rPr lang="en-US" sz="3400" kern="1200" dirty="0" err="1"/>
            <a:t>dan</a:t>
          </a:r>
          <a:r>
            <a:rPr lang="en-US" sz="3400" kern="1200" dirty="0"/>
            <a:t> </a:t>
          </a:r>
          <a:r>
            <a:rPr lang="en-US" sz="3400" kern="1200" dirty="0" err="1"/>
            <a:t>Tantangan</a:t>
          </a:r>
          <a:r>
            <a:rPr lang="en-US" sz="3400" kern="1200" dirty="0"/>
            <a:t> </a:t>
          </a:r>
          <a:r>
            <a:rPr lang="en-US" sz="3400" kern="1200" dirty="0" err="1"/>
            <a:t>Pancasila</a:t>
          </a:r>
          <a:r>
            <a:rPr lang="en-US" sz="3400" kern="1200" dirty="0"/>
            <a:t> </a:t>
          </a:r>
          <a:r>
            <a:rPr lang="en-US" sz="3400" kern="1200" dirty="0" err="1"/>
            <a:t>sebagai</a:t>
          </a:r>
          <a:r>
            <a:rPr lang="en-US" sz="3400" kern="1200" dirty="0"/>
            <a:t> </a:t>
          </a:r>
          <a:r>
            <a:rPr lang="en-US" sz="3400" kern="1200" dirty="0" err="1"/>
            <a:t>Sistem</a:t>
          </a:r>
          <a:r>
            <a:rPr lang="en-US" sz="3400" kern="1200" dirty="0"/>
            <a:t> </a:t>
          </a:r>
          <a:r>
            <a:rPr lang="en-US" sz="3400" kern="1200" dirty="0" err="1"/>
            <a:t>Filsafat</a:t>
          </a:r>
          <a:r>
            <a:rPr lang="id-ID" sz="3400" kern="1200" dirty="0"/>
            <a:t>, dan </a:t>
          </a:r>
        </a:p>
        <a:p>
          <a:pPr marL="285750" lvl="1" indent="-285750" algn="l" defTabSz="1511300" rtl="0">
            <a:lnSpc>
              <a:spcPct val="90000"/>
            </a:lnSpc>
            <a:spcBef>
              <a:spcPct val="0"/>
            </a:spcBef>
            <a:spcAft>
              <a:spcPct val="20000"/>
            </a:spcAft>
            <a:buChar char="•"/>
          </a:pPr>
          <a:r>
            <a:rPr lang="en-US" sz="3400" kern="1200" dirty="0" err="1"/>
            <a:t>Esensi</a:t>
          </a:r>
          <a:r>
            <a:rPr lang="en-US" sz="3400" kern="1200" dirty="0"/>
            <a:t> </a:t>
          </a:r>
          <a:r>
            <a:rPr lang="en-US" sz="3400" kern="1200" dirty="0" err="1"/>
            <a:t>dan</a:t>
          </a:r>
          <a:r>
            <a:rPr lang="en-US" sz="3400" kern="1200" dirty="0"/>
            <a:t> </a:t>
          </a:r>
          <a:r>
            <a:rPr lang="en-US" sz="3400" kern="1200" dirty="0" err="1"/>
            <a:t>Urgensi</a:t>
          </a:r>
          <a:r>
            <a:rPr lang="en-US" sz="3400" kern="1200" dirty="0"/>
            <a:t> </a:t>
          </a:r>
          <a:r>
            <a:rPr lang="en-US" sz="3400" kern="1200" dirty="0" err="1"/>
            <a:t>Pancasila</a:t>
          </a:r>
          <a:r>
            <a:rPr lang="en-US" sz="3400" kern="1200" dirty="0"/>
            <a:t> </a:t>
          </a:r>
          <a:r>
            <a:rPr lang="en-US" sz="3400" kern="1200" dirty="0" err="1"/>
            <a:t>sebagai</a:t>
          </a:r>
          <a:r>
            <a:rPr lang="en-US" sz="3400" kern="1200" dirty="0"/>
            <a:t> </a:t>
          </a:r>
          <a:r>
            <a:rPr lang="en-US" sz="3400" kern="1200" dirty="0" err="1"/>
            <a:t>Sistem</a:t>
          </a:r>
          <a:r>
            <a:rPr lang="en-US" sz="3400" kern="1200" dirty="0"/>
            <a:t> </a:t>
          </a:r>
          <a:r>
            <a:rPr lang="en-US" sz="3400" kern="1200" dirty="0" err="1"/>
            <a:t>Filsafat</a:t>
          </a:r>
          <a:endParaRPr lang="id-ID" sz="3400" kern="1200" dirty="0"/>
        </a:p>
      </dsp:txBody>
      <dsp:txXfrm>
        <a:off x="0" y="1036778"/>
        <a:ext cx="9768840" cy="42724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CA2EC-3E9B-4643-A3AC-A641B176AC8E}">
      <dsp:nvSpPr>
        <dsp:cNvPr id="0" name=""/>
        <dsp:cNvSpPr/>
      </dsp:nvSpPr>
      <dsp:spPr>
        <a:xfrm>
          <a:off x="0" y="13905"/>
          <a:ext cx="10064750" cy="1179360"/>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err="1">
              <a:latin typeface="Arial" pitchFamily="34" charset="0"/>
              <a:cs typeface="Arial" pitchFamily="34" charset="0"/>
            </a:rPr>
            <a:t>Dengan</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demikian</a:t>
          </a:r>
          <a:r>
            <a:rPr lang="en-US" sz="2000" kern="1200" dirty="0">
              <a:latin typeface="Arial" pitchFamily="34" charset="0"/>
              <a:cs typeface="Arial" pitchFamily="34" charset="0"/>
            </a:rPr>
            <a:t> </a:t>
          </a:r>
          <a:r>
            <a:rPr lang="en-US" sz="2000" i="1" kern="1200" dirty="0" err="1">
              <a:latin typeface="Arial" pitchFamily="34" charset="0"/>
              <a:cs typeface="Arial" pitchFamily="34" charset="0"/>
            </a:rPr>
            <a:t>philosophia</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secara</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harafiah</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berarti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mencintai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kebijaksanaan</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mencintai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hikmat</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atau</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mencintai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pengetahuan</a:t>
          </a:r>
          <a:r>
            <a:rPr lang="en-US" sz="2000" kern="1200" dirty="0">
              <a:latin typeface="Arial" pitchFamily="34" charset="0"/>
              <a:cs typeface="Arial" pitchFamily="34" charset="0"/>
            </a:rPr>
            <a:t>. </a:t>
          </a:r>
        </a:p>
      </dsp:txBody>
      <dsp:txXfrm>
        <a:off x="0" y="13905"/>
        <a:ext cx="10064750" cy="1179360"/>
      </dsp:txXfrm>
    </dsp:sp>
    <dsp:sp modelId="{D7FE5CB9-F646-4E32-BB46-52DA32C6A041}">
      <dsp:nvSpPr>
        <dsp:cNvPr id="0" name=""/>
        <dsp:cNvSpPr/>
      </dsp:nvSpPr>
      <dsp:spPr>
        <a:xfrm>
          <a:off x="0" y="1374705"/>
          <a:ext cx="10064750" cy="1179360"/>
        </a:xfrm>
        <a:prstGeom prst="round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err="1">
              <a:latin typeface="Arial" pitchFamily="34" charset="0"/>
              <a:cs typeface="Arial" pitchFamily="34" charset="0"/>
            </a:rPr>
            <a:t>Cinta</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mempunyai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pengertian</a:t>
          </a:r>
          <a:r>
            <a:rPr lang="en-US" sz="2000" kern="1200" dirty="0">
              <a:latin typeface="Arial" pitchFamily="34" charset="0"/>
              <a:cs typeface="Arial" pitchFamily="34" charset="0"/>
            </a:rPr>
            <a:t> yang </a:t>
          </a:r>
          <a:r>
            <a:rPr lang="en-US" sz="2000" kern="1200" dirty="0" err="1">
              <a:latin typeface="Arial" pitchFamily="34" charset="0"/>
              <a:cs typeface="Arial" pitchFamily="34" charset="0"/>
            </a:rPr>
            <a:t>luas</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Sedangkan</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kebijaksanaan</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mempunyai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arti</a:t>
          </a:r>
          <a:r>
            <a:rPr lang="en-US" sz="2000" kern="1200" dirty="0">
              <a:latin typeface="Arial" pitchFamily="34" charset="0"/>
              <a:cs typeface="Arial" pitchFamily="34" charset="0"/>
            </a:rPr>
            <a:t> yang </a:t>
          </a:r>
          <a:r>
            <a:rPr lang="en-US" sz="2000" kern="1200" dirty="0" err="1">
              <a:latin typeface="Arial" pitchFamily="34" charset="0"/>
              <a:cs typeface="Arial" pitchFamily="34" charset="0"/>
            </a:rPr>
            <a:t>bermacam-macam</a:t>
          </a:r>
          <a:r>
            <a:rPr lang="en-US" sz="2000" kern="1200" dirty="0">
              <a:latin typeface="Arial" pitchFamily="34" charset="0"/>
              <a:cs typeface="Arial" pitchFamily="34" charset="0"/>
            </a:rPr>
            <a:t> yang </a:t>
          </a:r>
          <a:r>
            <a:rPr lang="en-US" sz="2000" kern="1200" dirty="0" err="1">
              <a:latin typeface="Arial" pitchFamily="34" charset="0"/>
              <a:cs typeface="Arial" pitchFamily="34" charset="0"/>
            </a:rPr>
            <a:t>berbeda</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satu</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dari</a:t>
          </a:r>
          <a:r>
            <a:rPr lang="en-US" sz="2000" kern="1200" dirty="0">
              <a:latin typeface="Arial" pitchFamily="34" charset="0"/>
              <a:cs typeface="Arial" pitchFamily="34" charset="0"/>
            </a:rPr>
            <a:t> yang </a:t>
          </a:r>
          <a:r>
            <a:rPr lang="en-US" sz="2000" kern="1200" dirty="0" err="1">
              <a:latin typeface="Arial" pitchFamily="34" charset="0"/>
              <a:cs typeface="Arial" pitchFamily="34" charset="0"/>
            </a:rPr>
            <a:t>lainnya</a:t>
          </a:r>
          <a:r>
            <a:rPr lang="en-US" sz="2000" kern="1200" dirty="0">
              <a:latin typeface="Arial" pitchFamily="34" charset="0"/>
              <a:cs typeface="Arial" pitchFamily="34" charset="0"/>
            </a:rPr>
            <a:t>.</a:t>
          </a:r>
          <a:endParaRPr lang="id-ID" sz="2000" kern="1200" dirty="0">
            <a:latin typeface="Arial" pitchFamily="34" charset="0"/>
            <a:cs typeface="Arial" pitchFamily="34" charset="0"/>
          </a:endParaRPr>
        </a:p>
      </dsp:txBody>
      <dsp:txXfrm>
        <a:off x="0" y="1374705"/>
        <a:ext cx="10064750" cy="1179360"/>
      </dsp:txXfrm>
    </dsp:sp>
    <dsp:sp modelId="{A5019B54-951E-4942-B728-0E3BD12812E1}">
      <dsp:nvSpPr>
        <dsp:cNvPr id="0" name=""/>
        <dsp:cNvSpPr/>
      </dsp:nvSpPr>
      <dsp:spPr>
        <a:xfrm>
          <a:off x="0" y="2735505"/>
          <a:ext cx="10064750" cy="1179360"/>
        </a:xfrm>
        <a:prstGeom prst="round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err="1">
              <a:latin typeface="Arial" pitchFamily="34" charset="0"/>
              <a:cs typeface="Arial" pitchFamily="34" charset="0"/>
            </a:rPr>
            <a:t>Istilah</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philosophos</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pertama</a:t>
          </a:r>
          <a:r>
            <a:rPr lang="en-US" sz="2000" kern="1200" dirty="0">
              <a:latin typeface="Arial" pitchFamily="34" charset="0"/>
              <a:cs typeface="Arial" pitchFamily="34" charset="0"/>
            </a:rPr>
            <a:t> kali </a:t>
          </a:r>
          <a:r>
            <a:rPr lang="en-US" sz="2000" kern="1200" dirty="0" err="1">
              <a:latin typeface="Arial" pitchFamily="34" charset="0"/>
              <a:cs typeface="Arial" pitchFamily="34" charset="0"/>
            </a:rPr>
            <a:t>digunakan</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oleh</a:t>
          </a:r>
          <a:r>
            <a:rPr lang="en-US" sz="2000" kern="1200" dirty="0">
              <a:latin typeface="Arial" pitchFamily="34" charset="0"/>
              <a:cs typeface="Arial" pitchFamily="34" charset="0"/>
            </a:rPr>
            <a:t> Pythagoras. </a:t>
          </a:r>
          <a:endParaRPr lang="id-ID" sz="2000" kern="1200" dirty="0">
            <a:latin typeface="Arial" pitchFamily="34" charset="0"/>
            <a:cs typeface="Arial" pitchFamily="34" charset="0"/>
          </a:endParaRPr>
        </a:p>
      </dsp:txBody>
      <dsp:txXfrm>
        <a:off x="0" y="2735505"/>
        <a:ext cx="10064750" cy="1179360"/>
      </dsp:txXfrm>
    </dsp:sp>
    <dsp:sp modelId="{FFD6ABEC-EBCB-47F2-A2DE-69C8247ABD73}">
      <dsp:nvSpPr>
        <dsp:cNvPr id="0" name=""/>
        <dsp:cNvSpPr/>
      </dsp:nvSpPr>
      <dsp:spPr>
        <a:xfrm>
          <a:off x="0" y="3914865"/>
          <a:ext cx="1006475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556" tIns="25400" rIns="142240" bIns="2540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err="1">
              <a:latin typeface="Arial" pitchFamily="34" charset="0"/>
              <a:cs typeface="Arial" pitchFamily="34" charset="0"/>
            </a:rPr>
            <a:t>Ketika</a:t>
          </a:r>
          <a:r>
            <a:rPr lang="en-US" sz="2000" kern="1200" dirty="0">
              <a:latin typeface="Arial" pitchFamily="34" charset="0"/>
              <a:cs typeface="Arial" pitchFamily="34" charset="0"/>
            </a:rPr>
            <a:t> Pythagoras </a:t>
          </a:r>
          <a:r>
            <a:rPr lang="en-US" sz="2000" kern="1200" dirty="0" err="1">
              <a:latin typeface="Arial" pitchFamily="34" charset="0"/>
              <a:cs typeface="Arial" pitchFamily="34" charset="0"/>
            </a:rPr>
            <a:t>ditanya</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apakah</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engkau</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seorang</a:t>
          </a:r>
          <a:r>
            <a:rPr lang="en-US" sz="2000" kern="1200" dirty="0">
              <a:latin typeface="Arial" pitchFamily="34" charset="0"/>
              <a:cs typeface="Arial" pitchFamily="34" charset="0"/>
            </a:rPr>
            <a:t> yang </a:t>
          </a:r>
          <a:r>
            <a:rPr lang="en-US" sz="2000" kern="1200" dirty="0" err="1">
              <a:latin typeface="Arial" pitchFamily="34" charset="0"/>
              <a:cs typeface="Arial" pitchFamily="34" charset="0"/>
            </a:rPr>
            <a:t>bijaksana</a:t>
          </a:r>
          <a:r>
            <a:rPr lang="en-US" sz="2000" kern="1200" dirty="0">
              <a:latin typeface="Arial" pitchFamily="34" charset="0"/>
              <a:cs typeface="Arial" pitchFamily="34" charset="0"/>
            </a:rPr>
            <a:t>? </a:t>
          </a:r>
          <a:endParaRPr lang="id-ID" sz="2000" kern="1200" dirty="0">
            <a:latin typeface="Arial" pitchFamily="34" charset="0"/>
            <a:cs typeface="Arial" pitchFamily="34" charset="0"/>
          </a:endParaRPr>
        </a:p>
        <a:p>
          <a:pPr marL="228600" lvl="1" indent="-228600" algn="l" defTabSz="889000" rtl="0">
            <a:lnSpc>
              <a:spcPct val="90000"/>
            </a:lnSpc>
            <a:spcBef>
              <a:spcPct val="0"/>
            </a:spcBef>
            <a:spcAft>
              <a:spcPct val="20000"/>
            </a:spcAft>
            <a:buChar char="•"/>
          </a:pPr>
          <a:r>
            <a:rPr lang="en-US" sz="2000" kern="1200" dirty="0" err="1">
              <a:latin typeface="Arial" pitchFamily="34" charset="0"/>
              <a:cs typeface="Arial" pitchFamily="34" charset="0"/>
            </a:rPr>
            <a:t>Dengan</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rendah</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hati</a:t>
          </a:r>
          <a:r>
            <a:rPr lang="en-US" sz="2000" kern="1200" dirty="0">
              <a:latin typeface="Arial" pitchFamily="34" charset="0"/>
              <a:cs typeface="Arial" pitchFamily="34" charset="0"/>
            </a:rPr>
            <a:t> Pythagoras </a:t>
          </a:r>
          <a:r>
            <a:rPr lang="en-US" sz="2000" kern="1200" dirty="0" err="1">
              <a:latin typeface="Arial" pitchFamily="34" charset="0"/>
              <a:cs typeface="Arial" pitchFamily="34" charset="0"/>
            </a:rPr>
            <a:t>menjawab</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saya</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hanyalah</a:t>
          </a:r>
          <a:r>
            <a:rPr lang="en-US" sz="2000" kern="1200" dirty="0">
              <a:latin typeface="Arial" pitchFamily="34" charset="0"/>
              <a:cs typeface="Arial" pitchFamily="34" charset="0"/>
            </a:rPr>
            <a:t> </a:t>
          </a:r>
          <a:r>
            <a:rPr lang="en-US" sz="2000" i="1" kern="1200" dirty="0" err="1">
              <a:latin typeface="Arial" pitchFamily="34" charset="0"/>
              <a:cs typeface="Arial" pitchFamily="34" charset="0"/>
            </a:rPr>
            <a:t>philosophos</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yakni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orang</a:t>
          </a:r>
          <a:r>
            <a:rPr lang="en-US" sz="2000" kern="1200" dirty="0">
              <a:latin typeface="Arial" pitchFamily="34" charset="0"/>
              <a:cs typeface="Arial" pitchFamily="34" charset="0"/>
            </a:rPr>
            <a:t> yang </a:t>
          </a:r>
          <a:r>
            <a:rPr lang="en-US" sz="2000" kern="1200" dirty="0" err="1">
              <a:latin typeface="Arial" pitchFamily="34" charset="0"/>
              <a:cs typeface="Arial" pitchFamily="34" charset="0"/>
            </a:rPr>
            <a:t>mencintai</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pengetahuan</a:t>
          </a:r>
          <a:r>
            <a:rPr lang="en-US" sz="2000" kern="1200" dirty="0">
              <a:latin typeface="Arial" pitchFamily="34" charset="0"/>
              <a:cs typeface="Arial" pitchFamily="34" charset="0"/>
            </a:rPr>
            <a:t>’. </a:t>
          </a:r>
        </a:p>
      </dsp:txBody>
      <dsp:txXfrm>
        <a:off x="0" y="3914865"/>
        <a:ext cx="10064750" cy="10432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21B3C-1496-4C42-9854-3E247F0BCE63}">
      <dsp:nvSpPr>
        <dsp:cNvPr id="0" name=""/>
        <dsp:cNvSpPr/>
      </dsp:nvSpPr>
      <dsp:spPr>
        <a:xfrm>
          <a:off x="0" y="20767"/>
          <a:ext cx="7061200" cy="891195"/>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id-ID" sz="2400" kern="1200" dirty="0"/>
            <a:t>beberapa pernyataan yang memuat istilah “filsafat” sebagai berikut: </a:t>
          </a:r>
        </a:p>
      </dsp:txBody>
      <dsp:txXfrm>
        <a:off x="0" y="20767"/>
        <a:ext cx="7061200" cy="891195"/>
      </dsp:txXfrm>
    </dsp:sp>
    <dsp:sp modelId="{877DB904-693A-431F-B0D9-7C65C68463D0}">
      <dsp:nvSpPr>
        <dsp:cNvPr id="0" name=""/>
        <dsp:cNvSpPr/>
      </dsp:nvSpPr>
      <dsp:spPr>
        <a:xfrm>
          <a:off x="0" y="932729"/>
          <a:ext cx="7061200" cy="3886920"/>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id-ID" sz="2400" kern="1200" dirty="0"/>
            <a:t>“Sebagai seorang pedagang, filsafat saya adalah meraih keuntungan sebanyak-banyaknya”. </a:t>
          </a:r>
        </a:p>
        <a:p>
          <a:pPr marL="228600" lvl="1" indent="-228600" algn="l" defTabSz="1066800" rtl="0">
            <a:lnSpc>
              <a:spcPct val="90000"/>
            </a:lnSpc>
            <a:spcBef>
              <a:spcPct val="0"/>
            </a:spcBef>
            <a:spcAft>
              <a:spcPct val="15000"/>
            </a:spcAft>
            <a:buChar char="•"/>
          </a:pPr>
          <a:r>
            <a:rPr lang="id-ID" sz="2400" kern="1200" dirty="0"/>
            <a:t>“Saya sebagai seorang prajurit TNI, filsafat saya adalah mempertahankan tanah air Indonesia ini dari serangan musuh sampai titik darah terakhir”. </a:t>
          </a:r>
        </a:p>
        <a:p>
          <a:pPr marL="228600" lvl="1" indent="-228600" algn="l" defTabSz="1066800" rtl="0">
            <a:lnSpc>
              <a:spcPct val="90000"/>
            </a:lnSpc>
            <a:spcBef>
              <a:spcPct val="0"/>
            </a:spcBef>
            <a:spcAft>
              <a:spcPct val="15000"/>
            </a:spcAft>
            <a:buChar char="•"/>
          </a:pPr>
          <a:r>
            <a:rPr lang="id-ID" sz="2400" kern="1200" dirty="0"/>
            <a:t>“Pancasila merupakan dasar filsafat negara yang mewarnai seluruh peraturan hukum yang berlaku”. </a:t>
          </a:r>
        </a:p>
        <a:p>
          <a:pPr marL="228600" lvl="1" indent="-228600" algn="l" defTabSz="1066800" rtl="0">
            <a:lnSpc>
              <a:spcPct val="90000"/>
            </a:lnSpc>
            <a:spcBef>
              <a:spcPct val="0"/>
            </a:spcBef>
            <a:spcAft>
              <a:spcPct val="15000"/>
            </a:spcAft>
            <a:buChar char="•"/>
          </a:pPr>
          <a:r>
            <a:rPr lang="id-ID" sz="2400" kern="1200" dirty="0"/>
            <a:t>“Sebagai seorang wakil rakyat, maka filsafat saya adalah bekerja untuk membela kepentingan rakyat”.</a:t>
          </a:r>
        </a:p>
      </dsp:txBody>
      <dsp:txXfrm>
        <a:off x="0" y="932729"/>
        <a:ext cx="7061200" cy="38869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1DC85-3D7B-4BD4-BD5A-CFD8A10F88EE}">
      <dsp:nvSpPr>
        <dsp:cNvPr id="0" name=""/>
        <dsp:cNvSpPr/>
      </dsp:nvSpPr>
      <dsp:spPr>
        <a:xfrm>
          <a:off x="0" y="0"/>
          <a:ext cx="10096500" cy="4965699"/>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100000"/>
            </a:lnSpc>
            <a:spcBef>
              <a:spcPct val="0"/>
            </a:spcBef>
            <a:spcAft>
              <a:spcPts val="0"/>
            </a:spcAft>
            <a:buNone/>
          </a:pPr>
          <a:r>
            <a:rPr lang="id-ID" sz="2000" kern="1200" dirty="0">
              <a:solidFill>
                <a:schemeClr val="tx1"/>
              </a:solidFill>
              <a:latin typeface="Arial" pitchFamily="34" charset="0"/>
              <a:cs typeface="Arial" pitchFamily="34" charset="0"/>
            </a:rPr>
            <a:t>Beberapa pengertian filsafat berdasarkan watak dan fungsinya sebagaimana yang dikemukakan Titus, Smith &amp; Nolan sebagai berikut: </a:t>
          </a:r>
        </a:p>
        <a:p>
          <a:pPr marL="228600" lvl="1" indent="-228600" algn="l" defTabSz="889000" rtl="0">
            <a:lnSpc>
              <a:spcPct val="100000"/>
            </a:lnSpc>
            <a:spcBef>
              <a:spcPct val="0"/>
            </a:spcBef>
            <a:spcAft>
              <a:spcPts val="0"/>
            </a:spcAft>
            <a:buChar char="•"/>
          </a:pPr>
          <a:r>
            <a:rPr lang="id-ID" sz="2000" kern="1200" dirty="0">
              <a:solidFill>
                <a:schemeClr val="tx1"/>
              </a:solidFill>
              <a:latin typeface="Arial" pitchFamily="34" charset="0"/>
              <a:cs typeface="Arial" pitchFamily="34" charset="0"/>
            </a:rPr>
            <a:t>Filsafat adalah sekumpulan sikap dan kepercayaan terhadap kehidupan dan alam yang biasanya diterima secara tidak kritis. (arti informal) </a:t>
          </a:r>
        </a:p>
        <a:p>
          <a:pPr marL="228600" lvl="1" indent="-228600" algn="l" defTabSz="889000" rtl="0">
            <a:lnSpc>
              <a:spcPct val="100000"/>
            </a:lnSpc>
            <a:spcBef>
              <a:spcPct val="0"/>
            </a:spcBef>
            <a:spcAft>
              <a:spcPts val="0"/>
            </a:spcAft>
            <a:buChar char="•"/>
          </a:pPr>
          <a:r>
            <a:rPr lang="id-ID" sz="2000" kern="1200" dirty="0">
              <a:solidFill>
                <a:schemeClr val="tx1"/>
              </a:solidFill>
              <a:latin typeface="Arial" pitchFamily="34" charset="0"/>
              <a:cs typeface="Arial" pitchFamily="34" charset="0"/>
            </a:rPr>
            <a:t>Filsafat adalah suatu proses kritik atau pemikiran terhadap kepercayaan dan sikap yang sangat dijunjung tinggi. (arti formal) </a:t>
          </a:r>
        </a:p>
        <a:p>
          <a:pPr marL="228600" lvl="1" indent="-228600" algn="l" defTabSz="889000" rtl="0">
            <a:lnSpc>
              <a:spcPct val="100000"/>
            </a:lnSpc>
            <a:spcBef>
              <a:spcPct val="0"/>
            </a:spcBef>
            <a:spcAft>
              <a:spcPts val="0"/>
            </a:spcAft>
            <a:buChar char="•"/>
          </a:pPr>
          <a:r>
            <a:rPr lang="id-ID" sz="2000" kern="1200" dirty="0">
              <a:solidFill>
                <a:schemeClr val="tx1"/>
              </a:solidFill>
              <a:latin typeface="Arial" pitchFamily="34" charset="0"/>
              <a:cs typeface="Arial" pitchFamily="34" charset="0"/>
            </a:rPr>
            <a:t>Filsafat adalah usaha untuk mendapatkan gambaran keseluruhan. (arti komprehensif). </a:t>
          </a:r>
        </a:p>
        <a:p>
          <a:pPr marL="228600" lvl="1" indent="-228600" algn="l" defTabSz="889000" rtl="0">
            <a:lnSpc>
              <a:spcPct val="100000"/>
            </a:lnSpc>
            <a:spcBef>
              <a:spcPct val="0"/>
            </a:spcBef>
            <a:spcAft>
              <a:spcPts val="0"/>
            </a:spcAft>
            <a:buChar char="•"/>
          </a:pPr>
          <a:r>
            <a:rPr lang="id-ID" sz="2000" kern="1200" dirty="0">
              <a:solidFill>
                <a:schemeClr val="tx1"/>
              </a:solidFill>
              <a:latin typeface="Arial" pitchFamily="34" charset="0"/>
              <a:cs typeface="Arial" pitchFamily="34" charset="0"/>
            </a:rPr>
            <a:t>Filsafat adalah analisa logis dari bahasa serta penjelasan tentang arti kata dan konsep. (arti analisis linguistik).  </a:t>
          </a:r>
        </a:p>
        <a:p>
          <a:pPr marL="228600" lvl="1" indent="-228600" algn="l" defTabSz="889000" rtl="0">
            <a:lnSpc>
              <a:spcPct val="100000"/>
            </a:lnSpc>
            <a:spcBef>
              <a:spcPct val="0"/>
            </a:spcBef>
            <a:spcAft>
              <a:spcPts val="0"/>
            </a:spcAft>
            <a:buChar char="•"/>
          </a:pPr>
          <a:r>
            <a:rPr lang="id-ID" sz="2000" kern="1200" dirty="0">
              <a:solidFill>
                <a:schemeClr val="tx1"/>
              </a:solidFill>
              <a:latin typeface="Arial" pitchFamily="34" charset="0"/>
              <a:cs typeface="Arial" pitchFamily="34" charset="0"/>
            </a:rPr>
            <a:t>Filsafat adalah sekumpulan problematik yang langsung mendapat perhatian manusia dan dicarikan jawabannya oleh ahli-ahli filsafat. (arti aktual-fundamental)</a:t>
          </a:r>
        </a:p>
      </dsp:txBody>
      <dsp:txXfrm>
        <a:off x="2515869" y="0"/>
        <a:ext cx="7580630" cy="4965699"/>
      </dsp:txXfrm>
    </dsp:sp>
    <dsp:sp modelId="{3FD3D1EC-E443-4321-AA81-C83723BE6660}">
      <dsp:nvSpPr>
        <dsp:cNvPr id="0" name=""/>
        <dsp:cNvSpPr/>
      </dsp:nvSpPr>
      <dsp:spPr>
        <a:xfrm>
          <a:off x="496569" y="496569"/>
          <a:ext cx="2019300" cy="3972559"/>
        </a:xfrm>
        <a:prstGeom prst="roundRect">
          <a:avLst>
            <a:gd name="adj" fmla="val 10000"/>
          </a:avLst>
        </a:prstGeom>
        <a:solidFill>
          <a:schemeClr val="accent2">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7FBF5-91FB-437A-8958-A0F212DC903E}">
      <dsp:nvSpPr>
        <dsp:cNvPr id="0" name=""/>
        <dsp:cNvSpPr/>
      </dsp:nvSpPr>
      <dsp:spPr>
        <a:xfrm>
          <a:off x="10140" y="0"/>
          <a:ext cx="10368319" cy="1528465"/>
        </a:xfrm>
        <a:prstGeom prst="rightArrow">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F82B38-78F9-4D05-B6CE-E4DD53BDFB4D}">
      <dsp:nvSpPr>
        <dsp:cNvPr id="0" name=""/>
        <dsp:cNvSpPr/>
      </dsp:nvSpPr>
      <dsp:spPr>
        <a:xfrm>
          <a:off x="848323" y="214164"/>
          <a:ext cx="9148765" cy="1100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4160" rIns="0" bIns="264160" numCol="1" spcCol="1270" anchor="ctr" anchorCtr="0">
          <a:noAutofit/>
        </a:bodyPr>
        <a:lstStyle/>
        <a:p>
          <a:pPr marL="0" lvl="0" indent="0" algn="l" defTabSz="1155700" rtl="0">
            <a:lnSpc>
              <a:spcPct val="90000"/>
            </a:lnSpc>
            <a:spcBef>
              <a:spcPct val="0"/>
            </a:spcBef>
            <a:spcAft>
              <a:spcPct val="35000"/>
            </a:spcAft>
            <a:buNone/>
          </a:pPr>
          <a:r>
            <a:rPr lang="id-ID" sz="2600" kern="1200" dirty="0">
              <a:solidFill>
                <a:schemeClr val="bg1"/>
              </a:solidFill>
              <a:latin typeface="Arial" pitchFamily="34" charset="0"/>
              <a:cs typeface="Arial" pitchFamily="34" charset="0"/>
            </a:rPr>
            <a:t>Alasan Mengapa Pancasila Dikatakan Sebagai Sistem Filsafat</a:t>
          </a:r>
        </a:p>
      </dsp:txBody>
      <dsp:txXfrm>
        <a:off x="848323" y="214164"/>
        <a:ext cx="9148765" cy="110007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89331-9A95-4870-8E12-E5CD4E8CC3DE}">
      <dsp:nvSpPr>
        <dsp:cNvPr id="0" name=""/>
        <dsp:cNvSpPr/>
      </dsp:nvSpPr>
      <dsp:spPr>
        <a:xfrm>
          <a:off x="0" y="0"/>
          <a:ext cx="6565900" cy="3466762"/>
        </a:xfrm>
        <a:prstGeom prst="roundRect">
          <a:avLst>
            <a:gd name="adj" fmla="val 85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690593" numCol="1" spcCol="1270" anchor="t" anchorCtr="0">
          <a:noAutofit/>
        </a:bodyPr>
        <a:lstStyle/>
        <a:p>
          <a:pPr marL="0" lvl="0" indent="0" algn="l" defTabSz="889000" rtl="0">
            <a:lnSpc>
              <a:spcPct val="90000"/>
            </a:lnSpc>
            <a:spcBef>
              <a:spcPct val="0"/>
            </a:spcBef>
            <a:spcAft>
              <a:spcPct val="35000"/>
            </a:spcAft>
            <a:buNone/>
          </a:pPr>
          <a:r>
            <a:rPr lang="id-ID" sz="2000" b="1" i="1" kern="1200" dirty="0">
              <a:solidFill>
                <a:schemeClr val="tx1"/>
              </a:solidFill>
              <a:latin typeface="Arial" pitchFamily="34" charset="0"/>
              <a:cs typeface="Arial" pitchFamily="34" charset="0"/>
            </a:rPr>
            <a:t>Pertama</a:t>
          </a:r>
          <a:r>
            <a:rPr lang="id-ID" sz="2000" i="1" kern="1200" dirty="0">
              <a:solidFill>
                <a:schemeClr val="tx1"/>
              </a:solidFill>
              <a:latin typeface="Arial" pitchFamily="34" charset="0"/>
              <a:cs typeface="Arial" pitchFamily="34" charset="0"/>
            </a:rPr>
            <a:t>; </a:t>
          </a:r>
          <a:r>
            <a:rPr lang="id-ID" sz="2000" kern="1200" dirty="0">
              <a:solidFill>
                <a:schemeClr val="tx1"/>
              </a:solidFill>
              <a:latin typeface="Arial" pitchFamily="34" charset="0"/>
              <a:cs typeface="Arial" pitchFamily="34" charset="0"/>
            </a:rPr>
            <a:t>dalam sidang BPUPKI, 1 Juni 1945, Soekarno memberi judul pidatonya dengan nama </a:t>
          </a:r>
          <a:r>
            <a:rPr lang="id-ID" sz="2000" i="1" kern="1200" dirty="0">
              <a:solidFill>
                <a:schemeClr val="tx1"/>
              </a:solidFill>
              <a:latin typeface="Arial" pitchFamily="34" charset="0"/>
              <a:cs typeface="Arial" pitchFamily="34" charset="0"/>
            </a:rPr>
            <a:t>Philosofische Grondslag daripada Indonesia Merdeka. Adapun pidatonya </a:t>
          </a:r>
          <a:r>
            <a:rPr lang="id-ID" sz="2000" kern="1200" dirty="0">
              <a:solidFill>
                <a:schemeClr val="tx1"/>
              </a:solidFill>
              <a:latin typeface="Arial" pitchFamily="34" charset="0"/>
              <a:cs typeface="Arial" pitchFamily="34" charset="0"/>
            </a:rPr>
            <a:t>sebagai berikut:</a:t>
          </a:r>
        </a:p>
      </dsp:txBody>
      <dsp:txXfrm>
        <a:off x="0" y="0"/>
        <a:ext cx="6565900" cy="3466762"/>
      </dsp:txXfrm>
    </dsp:sp>
    <dsp:sp modelId="{4D722DD1-6633-4BC4-A30F-2395A0BF5A03}">
      <dsp:nvSpPr>
        <dsp:cNvPr id="0" name=""/>
        <dsp:cNvSpPr/>
      </dsp:nvSpPr>
      <dsp:spPr>
        <a:xfrm>
          <a:off x="164147" y="1260901"/>
          <a:ext cx="6237605" cy="1638311"/>
        </a:xfrm>
        <a:prstGeom prst="roundRect">
          <a:avLst>
            <a:gd name="adj" fmla="val 105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1540976" numCol="1" spcCol="1270" anchor="t" anchorCtr="0">
          <a:noAutofit/>
        </a:bodyPr>
        <a:lstStyle/>
        <a:p>
          <a:pPr marL="0" lvl="0" indent="0" algn="l" defTabSz="800100" rtl="0">
            <a:lnSpc>
              <a:spcPct val="90000"/>
            </a:lnSpc>
            <a:spcBef>
              <a:spcPct val="0"/>
            </a:spcBef>
            <a:spcAft>
              <a:spcPct val="35000"/>
            </a:spcAft>
            <a:buNone/>
          </a:pPr>
          <a:r>
            <a:rPr lang="id-ID" sz="1800" i="1" kern="1200" dirty="0">
              <a:solidFill>
                <a:schemeClr val="tx1"/>
              </a:solidFill>
              <a:latin typeface="Arial" pitchFamily="34" charset="0"/>
              <a:cs typeface="Arial" pitchFamily="34" charset="0"/>
            </a:rPr>
            <a:t>“Paduka Tuan Ketua yang mulia, saya mengerti apa yang Ketua kehendaki! Paduka Tuan Ketua minta dasar, minta Philosofische Grondslag, atau jika kita boleh memakai  </a:t>
          </a:r>
          <a:r>
            <a:rPr lang="fi-FI" sz="1800" i="1" kern="1200" dirty="0">
              <a:solidFill>
                <a:schemeClr val="tx1"/>
              </a:solidFill>
              <a:latin typeface="Arial" pitchFamily="34" charset="0"/>
              <a:cs typeface="Arial" pitchFamily="34" charset="0"/>
            </a:rPr>
            <a:t>perkataan yang muluk</a:t>
          </a:r>
          <a:r>
            <a:rPr lang="id-ID" sz="1800" i="1" kern="1200" dirty="0">
              <a:solidFill>
                <a:schemeClr val="tx1"/>
              </a:solidFill>
              <a:latin typeface="Arial" pitchFamily="34" charset="0"/>
              <a:cs typeface="Arial" pitchFamily="34" charset="0"/>
            </a:rPr>
            <a:t> </a:t>
          </a:r>
          <a:r>
            <a:rPr lang="fi-FI" sz="1800" i="1" kern="1200" dirty="0">
              <a:solidFill>
                <a:schemeClr val="tx1"/>
              </a:solidFill>
              <a:latin typeface="Arial" pitchFamily="34" charset="0"/>
              <a:cs typeface="Arial" pitchFamily="34" charset="0"/>
            </a:rPr>
            <a:t>muluk, Paduka Tuan Ketua yang mulia minta suatu</a:t>
          </a:r>
          <a:r>
            <a:rPr lang="id-ID" sz="1800" i="1" kern="1200" dirty="0">
              <a:solidFill>
                <a:schemeClr val="tx1"/>
              </a:solidFill>
              <a:latin typeface="Arial" pitchFamily="34" charset="0"/>
              <a:cs typeface="Arial" pitchFamily="34" charset="0"/>
            </a:rPr>
            <a:t> Weltanschauung, di atas mana kita mendirikan negara Indonesia itu”. (Soekarno,  1985: 7).</a:t>
          </a:r>
          <a:endParaRPr lang="id-ID" sz="1800" kern="1200" dirty="0">
            <a:solidFill>
              <a:schemeClr val="tx1"/>
            </a:solidFill>
            <a:latin typeface="Arial" pitchFamily="34" charset="0"/>
            <a:cs typeface="Arial" pitchFamily="34" charset="0"/>
          </a:endParaRPr>
        </a:p>
      </dsp:txBody>
      <dsp:txXfrm>
        <a:off x="164147" y="1260901"/>
        <a:ext cx="6237605" cy="163831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6B8ED0-C8EF-433A-98FF-ADB66717EC7F}">
      <dsp:nvSpPr>
        <dsp:cNvPr id="0" name=""/>
        <dsp:cNvSpPr/>
      </dsp:nvSpPr>
      <dsp:spPr>
        <a:xfrm>
          <a:off x="0" y="189140"/>
          <a:ext cx="10363200" cy="1356780"/>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rtl="0">
            <a:lnSpc>
              <a:spcPct val="90000"/>
            </a:lnSpc>
            <a:spcBef>
              <a:spcPct val="0"/>
            </a:spcBef>
            <a:spcAft>
              <a:spcPct val="35000"/>
            </a:spcAft>
            <a:buNone/>
          </a:pPr>
          <a:r>
            <a:rPr lang="id-ID" sz="2000" kern="1200" dirty="0">
              <a:solidFill>
                <a:schemeClr val="tx1"/>
              </a:solidFill>
            </a:rPr>
            <a:t>Menurut Noor Bakry, bahwa Pancasila sebagai sistem filsafat merupakan hasil perenungan yang mendalam dari para tokoh kenegaraan Indonesia. Hasil perenungan itu semula dimaksudkan untuk merumuskan dasar negara yang akan merdeka. Selain itu, hasil perenungan tersebut merupakan suatu sistem filsafat karena telah memenuhi ciri-ciri berpikir kefilsafatan</a:t>
          </a:r>
        </a:p>
      </dsp:txBody>
      <dsp:txXfrm>
        <a:off x="0" y="189140"/>
        <a:ext cx="10363200" cy="1356780"/>
      </dsp:txXfrm>
    </dsp:sp>
    <dsp:sp modelId="{2CF0392C-1F8D-4A2C-964A-196469C536E2}">
      <dsp:nvSpPr>
        <dsp:cNvPr id="0" name=""/>
        <dsp:cNvSpPr/>
      </dsp:nvSpPr>
      <dsp:spPr>
        <a:xfrm>
          <a:off x="0" y="1507824"/>
          <a:ext cx="10363200" cy="878400"/>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1882"/>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kern="1200" dirty="0" err="1">
              <a:latin typeface="Arial" pitchFamily="34" charset="0"/>
              <a:cs typeface="Arial" pitchFamily="34" charset="0"/>
            </a:rPr>
            <a:t>Konsep</a:t>
          </a:r>
          <a:r>
            <a:rPr lang="en-US" sz="5600" kern="1200" dirty="0">
              <a:latin typeface="Arial" pitchFamily="34" charset="0"/>
              <a:cs typeface="Arial" pitchFamily="34" charset="0"/>
            </a:rPr>
            <a:t> </a:t>
          </a:r>
          <a:r>
            <a:rPr lang="en-US" sz="5600" kern="1200" dirty="0" err="1">
              <a:latin typeface="Arial" pitchFamily="34" charset="0"/>
              <a:cs typeface="Arial" pitchFamily="34" charset="0"/>
            </a:rPr>
            <a:t>urgensi</a:t>
          </a:r>
          <a:r>
            <a:rPr lang="en-US" sz="5600" kern="1200" dirty="0">
              <a:latin typeface="Arial" pitchFamily="34" charset="0"/>
              <a:cs typeface="Arial" pitchFamily="34" charset="0"/>
            </a:rPr>
            <a:t> </a:t>
          </a:r>
          <a:r>
            <a:rPr lang="en-US" sz="5600" kern="1200" dirty="0" err="1">
              <a:latin typeface="Arial" pitchFamily="34" charset="0"/>
              <a:cs typeface="Arial" pitchFamily="34" charset="0"/>
            </a:rPr>
            <a:t>Pancasila</a:t>
          </a:r>
          <a:r>
            <a:rPr lang="en-US" sz="5600" kern="1200" dirty="0">
              <a:latin typeface="Arial" pitchFamily="34" charset="0"/>
              <a:cs typeface="Arial" pitchFamily="34" charset="0"/>
            </a:rPr>
            <a:t> </a:t>
          </a:r>
          <a:r>
            <a:rPr lang="en-US" sz="5600" kern="1200" dirty="0" err="1">
              <a:latin typeface="Arial" pitchFamily="34" charset="0"/>
              <a:cs typeface="Arial" pitchFamily="34" charset="0"/>
            </a:rPr>
            <a:t>sebagai</a:t>
          </a:r>
          <a:r>
            <a:rPr lang="en-US" sz="5600" kern="1200" dirty="0">
              <a:latin typeface="Arial" pitchFamily="34" charset="0"/>
              <a:cs typeface="Arial" pitchFamily="34" charset="0"/>
            </a:rPr>
            <a:t> </a:t>
          </a:r>
          <a:r>
            <a:rPr lang="en-US" sz="5600" kern="1200" dirty="0" err="1">
              <a:latin typeface="Arial" pitchFamily="34" charset="0"/>
              <a:cs typeface="Arial" pitchFamily="34" charset="0"/>
            </a:rPr>
            <a:t>Sistem</a:t>
          </a:r>
          <a:r>
            <a:rPr lang="en-US" sz="5600" kern="1200" dirty="0">
              <a:latin typeface="Arial" pitchFamily="34" charset="0"/>
              <a:cs typeface="Arial" pitchFamily="34" charset="0"/>
            </a:rPr>
            <a:t> </a:t>
          </a:r>
          <a:r>
            <a:rPr lang="en-US" sz="5600" kern="1200" dirty="0" err="1">
              <a:latin typeface="Arial" pitchFamily="34" charset="0"/>
              <a:cs typeface="Arial" pitchFamily="34" charset="0"/>
            </a:rPr>
            <a:t>Filsafat</a:t>
          </a:r>
          <a:endParaRPr lang="id-ID" sz="5600" kern="1200" dirty="0">
            <a:latin typeface="Arial" pitchFamily="34" charset="0"/>
            <a:cs typeface="Arial" pitchFamily="34" charset="0"/>
          </a:endParaRPr>
        </a:p>
      </dsp:txBody>
      <dsp:txXfrm>
        <a:off x="0" y="1882"/>
        <a:ext cx="10347960" cy="38519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C7FB0-AF31-464C-8947-3EA38318EB9A}">
      <dsp:nvSpPr>
        <dsp:cNvPr id="0" name=""/>
        <dsp:cNvSpPr/>
      </dsp:nvSpPr>
      <dsp:spPr>
        <a:xfrm>
          <a:off x="0" y="145258"/>
          <a:ext cx="2133600" cy="19176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id-ID" sz="1000" kern="1200" dirty="0">
              <a:solidFill>
                <a:schemeClr val="tx1"/>
              </a:solidFill>
              <a:latin typeface="Arial" pitchFamily="34" charset="0"/>
              <a:cs typeface="Arial" pitchFamily="34" charset="0"/>
            </a:rPr>
            <a:t>sistem filsafat harus bersifat koheren, artinya berhubungan satu sama lain secara runtut, tidak mengandung pernyataan yang saling bertentangan di dalamnya. Pancasila sebagai sistem filsafat, bagian-bagiannya tidak saling bertentangan, meskipun berbeda, bahkan saling melengkapi, dan tiap bagian mempunyai fungsi dan kedudukan tersendiri;</a:t>
          </a:r>
        </a:p>
      </dsp:txBody>
      <dsp:txXfrm>
        <a:off x="0" y="145258"/>
        <a:ext cx="2133600" cy="191769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D7762-2E08-407F-BE3D-13457F975BE8}">
      <dsp:nvSpPr>
        <dsp:cNvPr id="0" name=""/>
        <dsp:cNvSpPr/>
      </dsp:nvSpPr>
      <dsp:spPr>
        <a:xfrm>
          <a:off x="0" y="0"/>
          <a:ext cx="1968500" cy="20153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id-ID" sz="1100" kern="1200" dirty="0">
              <a:solidFill>
                <a:schemeClr val="tx1"/>
              </a:solidFill>
              <a:latin typeface="Arial" pitchFamily="34" charset="0"/>
              <a:cs typeface="Arial" pitchFamily="34" charset="0"/>
            </a:rPr>
            <a:t>sistem filsafat harus bersifat menyeluruh, artinya mencakup </a:t>
          </a:r>
          <a:r>
            <a:rPr lang="es-ES" sz="1100" kern="1200" dirty="0" err="1">
              <a:solidFill>
                <a:schemeClr val="tx1"/>
              </a:solidFill>
              <a:latin typeface="Arial" pitchFamily="34" charset="0"/>
              <a:cs typeface="Arial" pitchFamily="34" charset="0"/>
            </a:rPr>
            <a:t>segala</a:t>
          </a:r>
          <a:r>
            <a:rPr lang="es-ES" sz="1100" kern="1200" dirty="0">
              <a:solidFill>
                <a:schemeClr val="tx1"/>
              </a:solidFill>
              <a:latin typeface="Arial" pitchFamily="34" charset="0"/>
              <a:cs typeface="Arial" pitchFamily="34" charset="0"/>
            </a:rPr>
            <a:t> </a:t>
          </a:r>
          <a:r>
            <a:rPr lang="es-ES" sz="1100" kern="1200" dirty="0" err="1">
              <a:solidFill>
                <a:schemeClr val="tx1"/>
              </a:solidFill>
              <a:latin typeface="Arial" pitchFamily="34" charset="0"/>
              <a:cs typeface="Arial" pitchFamily="34" charset="0"/>
            </a:rPr>
            <a:t>hal</a:t>
          </a:r>
          <a:r>
            <a:rPr lang="es-ES" sz="1100" kern="1200" dirty="0">
              <a:solidFill>
                <a:schemeClr val="tx1"/>
              </a:solidFill>
              <a:latin typeface="Arial" pitchFamily="34" charset="0"/>
              <a:cs typeface="Arial" pitchFamily="34" charset="0"/>
            </a:rPr>
            <a:t> dan </a:t>
          </a:r>
          <a:r>
            <a:rPr lang="es-ES" sz="1100" kern="1200" dirty="0" err="1">
              <a:solidFill>
                <a:schemeClr val="tx1"/>
              </a:solidFill>
              <a:latin typeface="Arial" pitchFamily="34" charset="0"/>
              <a:cs typeface="Arial" pitchFamily="34" charset="0"/>
            </a:rPr>
            <a:t>gejala</a:t>
          </a:r>
          <a:r>
            <a:rPr lang="es-ES" sz="1100" kern="1200" dirty="0">
              <a:solidFill>
                <a:schemeClr val="tx1"/>
              </a:solidFill>
              <a:latin typeface="Arial" pitchFamily="34" charset="0"/>
              <a:cs typeface="Arial" pitchFamily="34" charset="0"/>
            </a:rPr>
            <a:t> yang </a:t>
          </a:r>
          <a:r>
            <a:rPr lang="es-ES" sz="1100" kern="1200" dirty="0" err="1">
              <a:solidFill>
                <a:schemeClr val="tx1"/>
              </a:solidFill>
              <a:latin typeface="Arial" pitchFamily="34" charset="0"/>
              <a:cs typeface="Arial" pitchFamily="34" charset="0"/>
            </a:rPr>
            <a:t>terdapat</a:t>
          </a:r>
          <a:r>
            <a:rPr lang="es-ES" sz="1100" kern="1200" dirty="0">
              <a:solidFill>
                <a:schemeClr val="tx1"/>
              </a:solidFill>
              <a:latin typeface="Arial" pitchFamily="34" charset="0"/>
              <a:cs typeface="Arial" pitchFamily="34" charset="0"/>
            </a:rPr>
            <a:t> </a:t>
          </a:r>
          <a:r>
            <a:rPr lang="es-ES" sz="1100" kern="1200" dirty="0" err="1">
              <a:solidFill>
                <a:schemeClr val="tx1"/>
              </a:solidFill>
              <a:latin typeface="Arial" pitchFamily="34" charset="0"/>
              <a:cs typeface="Arial" pitchFamily="34" charset="0"/>
            </a:rPr>
            <a:t>dalam</a:t>
          </a:r>
          <a:r>
            <a:rPr lang="es-ES" sz="1100" kern="1200" dirty="0">
              <a:solidFill>
                <a:schemeClr val="tx1"/>
              </a:solidFill>
              <a:latin typeface="Arial" pitchFamily="34" charset="0"/>
              <a:cs typeface="Arial" pitchFamily="34" charset="0"/>
            </a:rPr>
            <a:t> </a:t>
          </a:r>
          <a:r>
            <a:rPr lang="es-ES" sz="1100" kern="1200" dirty="0" err="1">
              <a:solidFill>
                <a:schemeClr val="tx1"/>
              </a:solidFill>
              <a:latin typeface="Arial" pitchFamily="34" charset="0"/>
              <a:cs typeface="Arial" pitchFamily="34" charset="0"/>
            </a:rPr>
            <a:t>kehidupan</a:t>
          </a:r>
          <a:r>
            <a:rPr lang="es-ES" sz="1100" kern="1200" dirty="0">
              <a:solidFill>
                <a:schemeClr val="tx1"/>
              </a:solidFill>
              <a:latin typeface="Arial" pitchFamily="34" charset="0"/>
              <a:cs typeface="Arial" pitchFamily="34" charset="0"/>
            </a:rPr>
            <a:t> </a:t>
          </a:r>
          <a:r>
            <a:rPr lang="es-ES" sz="1100" kern="1200" dirty="0" err="1">
              <a:solidFill>
                <a:schemeClr val="tx1"/>
              </a:solidFill>
              <a:latin typeface="Arial" pitchFamily="34" charset="0"/>
              <a:cs typeface="Arial" pitchFamily="34" charset="0"/>
            </a:rPr>
            <a:t>manusia</a:t>
          </a:r>
          <a:r>
            <a:rPr lang="es-ES" sz="1100" kern="1200" dirty="0">
              <a:solidFill>
                <a:schemeClr val="tx1"/>
              </a:solidFill>
              <a:latin typeface="Arial" pitchFamily="34" charset="0"/>
              <a:cs typeface="Arial" pitchFamily="34" charset="0"/>
            </a:rPr>
            <a:t>.</a:t>
          </a:r>
          <a:r>
            <a:rPr lang="id-ID" sz="1100" kern="1200" dirty="0">
              <a:solidFill>
                <a:schemeClr val="tx1"/>
              </a:solidFill>
              <a:latin typeface="Arial" pitchFamily="34" charset="0"/>
              <a:cs typeface="Arial" pitchFamily="34" charset="0"/>
            </a:rPr>
            <a:t> </a:t>
          </a:r>
          <a:r>
            <a:rPr lang="es-ES" sz="1100" kern="1200" dirty="0" err="1">
              <a:solidFill>
                <a:schemeClr val="tx1"/>
              </a:solidFill>
              <a:latin typeface="Arial" pitchFamily="34" charset="0"/>
              <a:cs typeface="Arial" pitchFamily="34" charset="0"/>
            </a:rPr>
            <a:t>Pancasila</a:t>
          </a:r>
          <a:r>
            <a:rPr lang="id-ID" sz="1100" kern="1200" dirty="0">
              <a:solidFill>
                <a:schemeClr val="tx1"/>
              </a:solidFill>
              <a:latin typeface="Arial" pitchFamily="34" charset="0"/>
              <a:cs typeface="Arial" pitchFamily="34" charset="0"/>
            </a:rPr>
            <a:t> sebagai filsafat hidup bangsa merupakan suatu pola yang dapat mewadahi semua kehidupan dan dinamika masyarakat di Indonesia</a:t>
          </a:r>
        </a:p>
      </dsp:txBody>
      <dsp:txXfrm>
        <a:off x="0" y="0"/>
        <a:ext cx="1968500" cy="201534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C769F-DF4F-451E-BDD8-C3109AD8C0A2}">
      <dsp:nvSpPr>
        <dsp:cNvPr id="0" name=""/>
        <dsp:cNvSpPr/>
      </dsp:nvSpPr>
      <dsp:spPr>
        <a:xfrm>
          <a:off x="0" y="1420"/>
          <a:ext cx="2374900" cy="202990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id-ID" sz="1100" kern="1200" dirty="0">
              <a:solidFill>
                <a:schemeClr val="tx1"/>
              </a:solidFill>
              <a:latin typeface="Arial" pitchFamily="34" charset="0"/>
              <a:cs typeface="Arial" pitchFamily="34" charset="0"/>
            </a:rPr>
            <a:t>sistem filsafat  harus bersifat mendasar, artinya suatu bentuk perenungan mendalam yang  sampai ke inti mutlak permasalahan sehingga menemukan aspek yang sangat fundamental. Pancasila sebagai sistem filsafat dirumuskan berdasarkan inti </a:t>
          </a:r>
          <a:r>
            <a:rPr lang="it-IT" sz="1100" kern="1200" dirty="0">
              <a:solidFill>
                <a:schemeClr val="tx1"/>
              </a:solidFill>
              <a:latin typeface="Arial" pitchFamily="34" charset="0"/>
              <a:cs typeface="Arial" pitchFamily="34" charset="0"/>
            </a:rPr>
            <a:t>mutlak tata kehidupan manusia menghadapi</a:t>
          </a:r>
          <a:r>
            <a:rPr lang="id-ID" sz="1100" kern="1200" dirty="0">
              <a:solidFill>
                <a:schemeClr val="tx1"/>
              </a:solidFill>
              <a:latin typeface="Arial" pitchFamily="34" charset="0"/>
              <a:cs typeface="Arial" pitchFamily="34" charset="0"/>
            </a:rPr>
            <a:t> </a:t>
          </a:r>
          <a:r>
            <a:rPr lang="it-IT" sz="1100" kern="1200" dirty="0">
              <a:solidFill>
                <a:schemeClr val="tx1"/>
              </a:solidFill>
              <a:latin typeface="Arial" pitchFamily="34" charset="0"/>
              <a:cs typeface="Arial" pitchFamily="34" charset="0"/>
            </a:rPr>
            <a:t>diri sendiri, sesama manusia, dan</a:t>
          </a:r>
          <a:r>
            <a:rPr lang="id-ID" sz="1100" kern="1200" dirty="0">
              <a:solidFill>
                <a:schemeClr val="tx1"/>
              </a:solidFill>
              <a:latin typeface="Arial" pitchFamily="34" charset="0"/>
              <a:cs typeface="Arial" pitchFamily="34" charset="0"/>
            </a:rPr>
            <a:t> Tuhan dalam kehidupan bermasyarakat dan bernegara</a:t>
          </a:r>
        </a:p>
      </dsp:txBody>
      <dsp:txXfrm>
        <a:off x="0" y="1420"/>
        <a:ext cx="2374900" cy="202990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4681C-29B6-4BE5-84EC-EFFB5F43C25D}">
      <dsp:nvSpPr>
        <dsp:cNvPr id="0" name=""/>
        <dsp:cNvSpPr/>
      </dsp:nvSpPr>
      <dsp:spPr>
        <a:xfrm>
          <a:off x="0" y="222549"/>
          <a:ext cx="2768600" cy="186322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id-ID" sz="1000" kern="1200" dirty="0">
              <a:solidFill>
                <a:schemeClr val="tx1"/>
              </a:solidFill>
              <a:latin typeface="Arial" pitchFamily="34" charset="0"/>
              <a:cs typeface="Arial" pitchFamily="34" charset="0"/>
            </a:rPr>
            <a:t>sistem filsafat bersifat spekulatif, artinya buah pikir hasil perenungan sebagai praanggapan yang menjadi titik awal yang menjadi pola dasar berdasarkan penalaran logis, serta pangkal tolak pemikiran tentang sesuatu. Pancasila sebagai dasar negara pada permulaannya merupakan buah pikir dari tokoh-tokoh kenegaraan sebagai suatu pola dasar yang kemudian dibuktikan kebenarannya melalui suatu diskusi dan dialog panjang dalam sidang BPUPKI hingga pengesahan PPKI</a:t>
          </a:r>
        </a:p>
      </dsp:txBody>
      <dsp:txXfrm>
        <a:off x="0" y="222549"/>
        <a:ext cx="2768600" cy="18632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FFA551-8391-4DEC-8066-6A68C5B327C4}">
      <dsp:nvSpPr>
        <dsp:cNvPr id="0" name=""/>
        <dsp:cNvSpPr/>
      </dsp:nvSpPr>
      <dsp:spPr>
        <a:xfrm>
          <a:off x="2034" y="0"/>
          <a:ext cx="3165369" cy="5253355"/>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id-ID" sz="1700" kern="1200" dirty="0">
              <a:solidFill>
                <a:schemeClr val="tx1"/>
              </a:solidFill>
              <a:latin typeface="Arial" pitchFamily="34" charset="0"/>
              <a:cs typeface="Arial" pitchFamily="34" charset="0"/>
            </a:rPr>
            <a:t>Menurut Sastrapratedja, bahwa fungsi utama Pancasila menjadi dasar negara dan dapat disebut dasar filsafat adalah dasar filsafat hidup kenegaraan atau ideologi negara.  </a:t>
          </a:r>
        </a:p>
      </dsp:txBody>
      <dsp:txXfrm>
        <a:off x="2034" y="2101342"/>
        <a:ext cx="3165369" cy="2101342"/>
      </dsp:txXfrm>
    </dsp:sp>
    <dsp:sp modelId="{523F4260-34F8-4645-9BC7-1A0B5A98E22E}">
      <dsp:nvSpPr>
        <dsp:cNvPr id="0" name=""/>
        <dsp:cNvSpPr/>
      </dsp:nvSpPr>
      <dsp:spPr>
        <a:xfrm>
          <a:off x="697335" y="35809"/>
          <a:ext cx="1749367" cy="1749367"/>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5CE4E9F-1B8B-49E2-9DFA-F0000C19CFB2}">
      <dsp:nvSpPr>
        <dsp:cNvPr id="0" name=""/>
        <dsp:cNvSpPr/>
      </dsp:nvSpPr>
      <dsp:spPr>
        <a:xfrm>
          <a:off x="3262365" y="0"/>
          <a:ext cx="3165369" cy="5253355"/>
        </a:xfrm>
        <a:prstGeom prst="roundRect">
          <a:avLst>
            <a:gd name="adj" fmla="val 10000"/>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id-ID" sz="1600" kern="1200" dirty="0">
              <a:solidFill>
                <a:schemeClr val="tx1"/>
              </a:solidFill>
              <a:latin typeface="Arial" pitchFamily="34" charset="0"/>
              <a:cs typeface="Arial" pitchFamily="34" charset="0"/>
            </a:rPr>
            <a:t>Pancasila adalah dasar politik yang mengatur dan mengarahkan segala kegiatan yang berkaitan dengan hidup kenegaraan, seperti perundang-undangan, pemerintahan, perekonomian nasional, hidup berbangsa, hubungan warga negara dengan negara, dan hubungan antarsesama warga negara, serta usaha-usaha untuk menciptakan kesejateraan bersama</a:t>
          </a:r>
          <a:r>
            <a:rPr lang="id-ID" sz="1400" kern="1200" dirty="0">
              <a:solidFill>
                <a:schemeClr val="tx1"/>
              </a:solidFill>
              <a:latin typeface="Arial" pitchFamily="34" charset="0"/>
              <a:cs typeface="Arial" pitchFamily="34" charset="0"/>
            </a:rPr>
            <a:t>. </a:t>
          </a:r>
        </a:p>
      </dsp:txBody>
      <dsp:txXfrm>
        <a:off x="3262365" y="2101342"/>
        <a:ext cx="3165369" cy="2101342"/>
      </dsp:txXfrm>
    </dsp:sp>
    <dsp:sp modelId="{E7F4D759-87A2-44EA-937F-D69F946AE00B}">
      <dsp:nvSpPr>
        <dsp:cNvPr id="0" name=""/>
        <dsp:cNvSpPr/>
      </dsp:nvSpPr>
      <dsp:spPr>
        <a:xfrm>
          <a:off x="3944965" y="23109"/>
          <a:ext cx="1749367" cy="1749367"/>
        </a:xfrm>
        <a:prstGeom prst="ellipse">
          <a:avLst/>
        </a:prstGeom>
        <a:solidFill>
          <a:schemeClr val="accent4">
            <a:tint val="50000"/>
            <a:hueOff val="10137579"/>
            <a:satOff val="-447"/>
            <a:lumOff val="15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7BBF264C-0BFA-4313-AFB9-B7694276CB43}">
      <dsp:nvSpPr>
        <dsp:cNvPr id="0" name=""/>
        <dsp:cNvSpPr/>
      </dsp:nvSpPr>
      <dsp:spPr>
        <a:xfrm>
          <a:off x="6524730" y="0"/>
          <a:ext cx="3165369" cy="5253355"/>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rtl="0">
            <a:lnSpc>
              <a:spcPct val="90000"/>
            </a:lnSpc>
            <a:spcBef>
              <a:spcPct val="0"/>
            </a:spcBef>
            <a:spcAft>
              <a:spcPct val="35000"/>
            </a:spcAft>
            <a:buNone/>
          </a:pPr>
          <a:r>
            <a:rPr lang="id-ID" sz="1800" kern="1200" dirty="0">
              <a:solidFill>
                <a:schemeClr val="tx1"/>
              </a:solidFill>
              <a:latin typeface="Arial" pitchFamily="34" charset="0"/>
              <a:cs typeface="Arial" pitchFamily="34" charset="0"/>
            </a:rPr>
            <a:t>Oleh karena itu, Pancasila harus menjadi operasional dalam penentuan kebijakan-kebijakan dalam bidang-bidang tersebut di atas dan dalam memecahkan persoalan-persoalan yang dihadapi bangsa dan negara</a:t>
          </a:r>
        </a:p>
      </dsp:txBody>
      <dsp:txXfrm>
        <a:off x="6524730" y="2101342"/>
        <a:ext cx="3165369" cy="2101342"/>
      </dsp:txXfrm>
    </dsp:sp>
    <dsp:sp modelId="{DF99664F-06C4-4EE4-8F65-5E3B6556911C}">
      <dsp:nvSpPr>
        <dsp:cNvPr id="0" name=""/>
        <dsp:cNvSpPr/>
      </dsp:nvSpPr>
      <dsp:spPr>
        <a:xfrm>
          <a:off x="7306899" y="10409"/>
          <a:ext cx="1749367" cy="1749367"/>
        </a:xfrm>
        <a:prstGeom prst="ellipse">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AF0FDDA-9554-4E5A-925F-35DC84CD47B8}">
      <dsp:nvSpPr>
        <dsp:cNvPr id="0" name=""/>
        <dsp:cNvSpPr/>
      </dsp:nvSpPr>
      <dsp:spPr>
        <a:xfrm>
          <a:off x="425670" y="4405886"/>
          <a:ext cx="8914892" cy="788003"/>
        </a:xfrm>
        <a:prstGeom prst="leftRightArrow">
          <a:avLst/>
        </a:prstGeom>
        <a:solidFill>
          <a:schemeClr val="accent4">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199DF-EA6F-43B2-B754-90929E1CD073}">
      <dsp:nvSpPr>
        <dsp:cNvPr id="0" name=""/>
        <dsp:cNvSpPr/>
      </dsp:nvSpPr>
      <dsp:spPr>
        <a:xfrm>
          <a:off x="0" y="247550"/>
          <a:ext cx="4823460" cy="4823460"/>
        </a:xfrm>
        <a:prstGeom prst="pie">
          <a:avLst>
            <a:gd name="adj1" fmla="val 5400000"/>
            <a:gd name="adj2" fmla="val 1620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B5905-1204-46BE-BCBC-91471D632ADB}">
      <dsp:nvSpPr>
        <dsp:cNvPr id="0" name=""/>
        <dsp:cNvSpPr/>
      </dsp:nvSpPr>
      <dsp:spPr>
        <a:xfrm>
          <a:off x="2411730" y="247550"/>
          <a:ext cx="5627370" cy="4823460"/>
        </a:xfrm>
        <a:prstGeom prst="rect">
          <a:avLst/>
        </a:prstGeom>
        <a:solidFill>
          <a:schemeClr val="accent4">
            <a:lumMod val="60000"/>
            <a:lumOff val="40000"/>
          </a:schemeClr>
        </a:solidFill>
        <a:ln w="1587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id-ID" sz="2500" kern="1200" dirty="0"/>
            <a:t>Pancasila sebagai dasar filsafat negara (</a:t>
          </a:r>
          <a:r>
            <a:rPr lang="id-ID" sz="2500" i="1" kern="1200" dirty="0"/>
            <a:t>Philosophische Grondslag) nilai-nilai  </a:t>
          </a:r>
          <a:r>
            <a:rPr lang="id-ID" sz="2500" kern="1200" dirty="0"/>
            <a:t>filosofis yang terkandung dalam sila-sila Pancasila mendasari seluruh  peraturan hukum yang berlaku di Indonesia. </a:t>
          </a:r>
        </a:p>
      </dsp:txBody>
      <dsp:txXfrm>
        <a:off x="2411730" y="247550"/>
        <a:ext cx="5627370" cy="2291143"/>
      </dsp:txXfrm>
    </dsp:sp>
    <dsp:sp modelId="{9575A363-58CD-4C5E-ACF4-976CF991613F}">
      <dsp:nvSpPr>
        <dsp:cNvPr id="0" name=""/>
        <dsp:cNvSpPr/>
      </dsp:nvSpPr>
      <dsp:spPr>
        <a:xfrm>
          <a:off x="1266158" y="2538694"/>
          <a:ext cx="2291143" cy="2291143"/>
        </a:xfrm>
        <a:prstGeom prst="pie">
          <a:avLst>
            <a:gd name="adj1" fmla="val 5400000"/>
            <a:gd name="adj2" fmla="val 1620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45FCD8-EA6F-4234-A4A0-19B69A70B56D}">
      <dsp:nvSpPr>
        <dsp:cNvPr id="0" name=""/>
        <dsp:cNvSpPr/>
      </dsp:nvSpPr>
      <dsp:spPr>
        <a:xfrm>
          <a:off x="2411730" y="2538694"/>
          <a:ext cx="5627370" cy="2291143"/>
        </a:xfrm>
        <a:prstGeom prst="rect">
          <a:avLst/>
        </a:prstGeom>
        <a:gradFill rotWithShape="1">
          <a:gsLst>
            <a:gs pos="0">
              <a:schemeClr val="accent2">
                <a:tint val="60000"/>
                <a:lumMod val="104000"/>
              </a:schemeClr>
            </a:gs>
            <a:gs pos="100000">
              <a:schemeClr val="accent2">
                <a:tint val="84000"/>
              </a:schemeClr>
            </a:gs>
          </a:gsLst>
          <a:lin ang="5400000" scaled="0"/>
        </a:gradFill>
        <a:ln w="9525" cap="rnd" cmpd="sng" algn="ctr">
          <a:solidFill>
            <a:schemeClr val="accent2">
              <a:tint val="60000"/>
            </a:schemeClr>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id-ID" sz="2500" kern="1200" dirty="0"/>
            <a:t>Artinya, nilai ketuhanan, </a:t>
          </a:r>
          <a:r>
            <a:rPr lang="fi-FI" sz="2500" kern="1200" dirty="0"/>
            <a:t>kemanusiaan, persatuan, kerakyatan,</a:t>
          </a:r>
          <a:r>
            <a:rPr lang="id-ID" sz="2500" kern="1200" dirty="0"/>
            <a:t> </a:t>
          </a:r>
          <a:r>
            <a:rPr lang="fi-FI" sz="2500" kern="1200" dirty="0"/>
            <a:t>dan keadilan harus mendasari seluruh</a:t>
          </a:r>
          <a:r>
            <a:rPr lang="id-ID" sz="2500" kern="1200" dirty="0"/>
            <a:t> peraturan perundang-undangan yang berlaku</a:t>
          </a:r>
        </a:p>
      </dsp:txBody>
      <dsp:txXfrm>
        <a:off x="2411730" y="2538694"/>
        <a:ext cx="5627370" cy="22911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4FAA89-FE6D-4638-98EA-6031C6AAA8F8}">
      <dsp:nvSpPr>
        <dsp:cNvPr id="0" name=""/>
        <dsp:cNvSpPr/>
      </dsp:nvSpPr>
      <dsp:spPr>
        <a:xfrm>
          <a:off x="0" y="0"/>
          <a:ext cx="7543800" cy="4843036"/>
        </a:xfrm>
        <a:prstGeom prst="roundRect">
          <a:avLst>
            <a:gd name="adj" fmla="val 8500"/>
          </a:avLst>
        </a:prstGeom>
        <a:solidFill>
          <a:schemeClr val="accent2"/>
        </a:solidFill>
        <a:ln w="15875" cap="rnd"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76200" tIns="76200" rIns="76200" bIns="3758734" numCol="1" spcCol="1270" anchor="t" anchorCtr="0">
          <a:noAutofit/>
        </a:bodyPr>
        <a:lstStyle/>
        <a:p>
          <a:pPr marL="0" lvl="0" indent="0" algn="l" defTabSz="889000" rtl="0">
            <a:lnSpc>
              <a:spcPct val="90000"/>
            </a:lnSpc>
            <a:spcBef>
              <a:spcPct val="0"/>
            </a:spcBef>
            <a:spcAft>
              <a:spcPct val="35000"/>
            </a:spcAft>
            <a:buNone/>
          </a:pPr>
          <a:r>
            <a:rPr lang="id-ID" sz="2000" b="1" i="1" kern="1200" dirty="0">
              <a:latin typeface="Arial" pitchFamily="34" charset="0"/>
              <a:cs typeface="Arial" pitchFamily="34" charset="0"/>
            </a:rPr>
            <a:t>Kedua</a:t>
          </a:r>
          <a:r>
            <a:rPr lang="id-ID" sz="2000" i="1" kern="1200" dirty="0">
              <a:latin typeface="Arial" pitchFamily="34" charset="0"/>
              <a:cs typeface="Arial" pitchFamily="34" charset="0"/>
            </a:rPr>
            <a:t>, Pancasila sebagai Weltanschauung, artinya nilai-nilai Pancasila itu </a:t>
          </a:r>
          <a:r>
            <a:rPr lang="id-ID" sz="2000" kern="1200" dirty="0">
              <a:latin typeface="Arial" pitchFamily="34" charset="0"/>
              <a:cs typeface="Arial" pitchFamily="34" charset="0"/>
            </a:rPr>
            <a:t>merupakan sesuatu yang telah ada dan berkembang di dalam masyarakat Indonesia, yang kemudian disepakati sebagai dasar filsafat negara (</a:t>
          </a:r>
          <a:r>
            <a:rPr lang="id-ID" sz="2000" i="1" kern="1200" dirty="0">
              <a:latin typeface="Arial" pitchFamily="34" charset="0"/>
              <a:cs typeface="Arial" pitchFamily="34" charset="0"/>
            </a:rPr>
            <a:t>Philosophische Grondslag). </a:t>
          </a:r>
        </a:p>
      </dsp:txBody>
      <dsp:txXfrm>
        <a:off x="0" y="0"/>
        <a:ext cx="7543800" cy="4843036"/>
      </dsp:txXfrm>
    </dsp:sp>
    <dsp:sp modelId="{B9582A87-3D37-41C0-8552-78ABD30FB381}">
      <dsp:nvSpPr>
        <dsp:cNvPr id="0" name=""/>
        <dsp:cNvSpPr/>
      </dsp:nvSpPr>
      <dsp:spPr>
        <a:xfrm>
          <a:off x="188595" y="1642627"/>
          <a:ext cx="7166610" cy="2958155"/>
        </a:xfrm>
        <a:prstGeom prst="roundRect">
          <a:avLst>
            <a:gd name="adj" fmla="val 10500"/>
          </a:avLst>
        </a:prstGeom>
        <a:gradFill rotWithShape="1">
          <a:gsLst>
            <a:gs pos="0">
              <a:schemeClr val="accent3">
                <a:tint val="60000"/>
                <a:lumMod val="104000"/>
              </a:schemeClr>
            </a:gs>
            <a:gs pos="100000">
              <a:schemeClr val="accent3">
                <a:tint val="84000"/>
              </a:schemeClr>
            </a:gs>
          </a:gsLst>
          <a:lin ang="5400000" scaled="0"/>
        </a:gradFill>
        <a:ln w="9525" cap="rnd" cmpd="sng" algn="ctr">
          <a:solidFill>
            <a:schemeClr val="accent3">
              <a:tint val="60000"/>
            </a:schemeClr>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2152730" numCol="1" spcCol="1270" anchor="t" anchorCtr="0">
          <a:noAutofit/>
        </a:bodyPr>
        <a:lstStyle/>
        <a:p>
          <a:pPr marL="0" lvl="0" indent="0" algn="l" defTabSz="889000" rtl="0">
            <a:lnSpc>
              <a:spcPct val="90000"/>
            </a:lnSpc>
            <a:spcBef>
              <a:spcPct val="0"/>
            </a:spcBef>
            <a:spcAft>
              <a:spcPct val="35000"/>
            </a:spcAft>
            <a:buNone/>
          </a:pPr>
          <a:r>
            <a:rPr lang="id-ID" sz="2000" i="1" kern="1200" dirty="0">
              <a:latin typeface="Arial" pitchFamily="34" charset="0"/>
              <a:cs typeface="Arial" pitchFamily="34" charset="0"/>
            </a:rPr>
            <a:t>Weltanschauung merupakan sebuah pandangan </a:t>
          </a:r>
          <a:r>
            <a:rPr lang="id-ID" sz="2000" kern="1200" dirty="0">
              <a:latin typeface="Arial" pitchFamily="34" charset="0"/>
              <a:cs typeface="Arial" pitchFamily="34" charset="0"/>
            </a:rPr>
            <a:t>dunia (</a:t>
          </a:r>
          <a:r>
            <a:rPr lang="id-ID" sz="2000" i="1" kern="1200" dirty="0">
              <a:latin typeface="Arial" pitchFamily="34" charset="0"/>
              <a:cs typeface="Arial" pitchFamily="34" charset="0"/>
            </a:rPr>
            <a:t>world-view). Hal ini menyitir pengertian filsafat oleh J. A. Leighton </a:t>
          </a:r>
          <a:r>
            <a:rPr lang="en-US" sz="2000" kern="1200" dirty="0" err="1">
              <a:latin typeface="Arial" pitchFamily="34" charset="0"/>
              <a:cs typeface="Arial" pitchFamily="34" charset="0"/>
            </a:rPr>
            <a:t>sebagaimana</a:t>
          </a:r>
          <a:r>
            <a:rPr lang="en-US" sz="2000" kern="1200" dirty="0">
              <a:latin typeface="Arial" pitchFamily="34" charset="0"/>
              <a:cs typeface="Arial" pitchFamily="34" charset="0"/>
            </a:rPr>
            <a:t> </a:t>
          </a:r>
          <a:r>
            <a:rPr lang="en-US" sz="2000" kern="1200" dirty="0" err="1">
              <a:latin typeface="Arial" pitchFamily="34" charset="0"/>
              <a:cs typeface="Arial" pitchFamily="34" charset="0"/>
            </a:rPr>
            <a:t>dikutip</a:t>
          </a:r>
          <a:r>
            <a:rPr lang="en-US" sz="2000" kern="1200" dirty="0">
              <a:latin typeface="Arial" pitchFamily="34" charset="0"/>
              <a:cs typeface="Arial" pitchFamily="34" charset="0"/>
            </a:rPr>
            <a:t> The Liang </a:t>
          </a:r>
          <a:r>
            <a:rPr lang="en-US" sz="2000" kern="1200" dirty="0" err="1">
              <a:latin typeface="Arial" pitchFamily="34" charset="0"/>
              <a:cs typeface="Arial" pitchFamily="34" charset="0"/>
            </a:rPr>
            <a:t>Gie</a:t>
          </a:r>
          <a:r>
            <a:rPr lang="en-US" sz="2000" kern="1200" dirty="0">
              <a:latin typeface="Arial" pitchFamily="34" charset="0"/>
              <a:cs typeface="Arial" pitchFamily="34" charset="0"/>
            </a:rPr>
            <a:t>, ”</a:t>
          </a:r>
          <a:r>
            <a:rPr lang="en-US" sz="2000" i="1" kern="1200" dirty="0">
              <a:latin typeface="Arial" pitchFamily="34" charset="0"/>
              <a:cs typeface="Arial" pitchFamily="34" charset="0"/>
            </a:rPr>
            <a:t>A complete</a:t>
          </a:r>
          <a:r>
            <a:rPr lang="id-ID" sz="2000" i="1" kern="1200" dirty="0">
              <a:latin typeface="Arial" pitchFamily="34" charset="0"/>
              <a:cs typeface="Arial" pitchFamily="34" charset="0"/>
            </a:rPr>
            <a:t> </a:t>
          </a:r>
          <a:r>
            <a:rPr lang="en-US" sz="2000" i="1" kern="1200" dirty="0">
              <a:latin typeface="Arial" pitchFamily="34" charset="0"/>
              <a:cs typeface="Arial" pitchFamily="34" charset="0"/>
            </a:rPr>
            <a:t>philosophy includes a worldview</a:t>
          </a:r>
          <a:r>
            <a:rPr lang="id-ID" sz="2000" i="1" kern="1200" dirty="0">
              <a:latin typeface="Arial" pitchFamily="34" charset="0"/>
              <a:cs typeface="Arial" pitchFamily="34" charset="0"/>
            </a:rPr>
            <a:t> or a reasoned conception of the whole cosmos, and a life-view or doctrine of the values, meanings, and purposes of human life” </a:t>
          </a:r>
          <a:r>
            <a:rPr lang="id-ID" sz="2000" kern="1200" dirty="0">
              <a:latin typeface="Arial" pitchFamily="34" charset="0"/>
              <a:cs typeface="Arial" pitchFamily="34" charset="0"/>
            </a:rPr>
            <a:t>(TheLiang Gie, 1977: 8). Ajaran Tentang nilai, makna, dan tujuan hidup manusia yang terpatri dalam </a:t>
          </a:r>
          <a:r>
            <a:rPr lang="id-ID" sz="2000" i="1" kern="1200" dirty="0">
              <a:latin typeface="Arial" pitchFamily="34" charset="0"/>
              <a:cs typeface="Arial" pitchFamily="34" charset="0"/>
            </a:rPr>
            <a:t>Weltanschauung </a:t>
          </a:r>
          <a:r>
            <a:rPr lang="id-ID" sz="2000" kern="1200" dirty="0">
              <a:latin typeface="Arial" pitchFamily="34" charset="0"/>
              <a:cs typeface="Arial" pitchFamily="34" charset="0"/>
            </a:rPr>
            <a:t>itu menyebar dalam berbagai pemikiran dan kebudayaan Bangsa Indonesia</a:t>
          </a:r>
        </a:p>
      </dsp:txBody>
      <dsp:txXfrm>
        <a:off x="188595" y="1642627"/>
        <a:ext cx="7166610" cy="29581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1DD11-83E6-448E-8FB4-B890CFA6B3A7}">
      <dsp:nvSpPr>
        <dsp:cNvPr id="0" name=""/>
        <dsp:cNvSpPr/>
      </dsp:nvSpPr>
      <dsp:spPr>
        <a:xfrm>
          <a:off x="0" y="54361"/>
          <a:ext cx="7810500" cy="1099800"/>
        </a:xfrm>
        <a:prstGeom prst="roundRect">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a:scene3d>
          <a:camera prst="orthographicFront"/>
          <a:lightRig rig="threePt" dir="t">
            <a:rot lat="0" lon="0" rev="7500000"/>
          </a:lightRig>
        </a:scene3d>
      </dsp:spPr>
      <dsp:style>
        <a:lnRef idx="1">
          <a:schemeClr val="accent4"/>
        </a:lnRef>
        <a:fillRef idx="2">
          <a:schemeClr val="accent4"/>
        </a:fillRef>
        <a:effectRef idx="1">
          <a:schemeClr val="accent4"/>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t>Pancasila sebagai sistem filsafat merupakan bahan renungan yang menggugah kesadaran para pendiri negara, termasuk Soekarno ketika menggagas ide </a:t>
          </a:r>
          <a:r>
            <a:rPr lang="id-ID" sz="2000" i="1" kern="1200" dirty="0"/>
            <a:t>Philosophische Grondslag. </a:t>
          </a:r>
          <a:endParaRPr lang="id-ID" sz="2000" kern="1200" dirty="0"/>
        </a:p>
      </dsp:txBody>
      <dsp:txXfrm>
        <a:off x="0" y="54361"/>
        <a:ext cx="7810500" cy="109980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2199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kern="1200" dirty="0">
              <a:latin typeface="Arial" pitchFamily="34" charset="0"/>
              <a:cs typeface="Arial" pitchFamily="34" charset="0"/>
            </a:rPr>
            <a:t>U</a:t>
          </a:r>
          <a:r>
            <a:rPr lang="en-US" sz="3600" kern="1200" dirty="0" err="1">
              <a:latin typeface="Arial" pitchFamily="34" charset="0"/>
              <a:cs typeface="Arial" pitchFamily="34" charset="0"/>
            </a:rPr>
            <a:t>rgensi</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Pancasila</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sebagai</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Sistem</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Filsafat</a:t>
          </a:r>
          <a:endParaRPr lang="id-ID" sz="3600" kern="1200" dirty="0">
            <a:latin typeface="Arial" pitchFamily="34" charset="0"/>
            <a:cs typeface="Arial" pitchFamily="34" charset="0"/>
          </a:endParaRPr>
        </a:p>
      </dsp:txBody>
      <dsp:txXfrm>
        <a:off x="0" y="83818"/>
        <a:ext cx="7219950" cy="90094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3298A-957E-46AB-BE1C-61A70BA798CF}">
      <dsp:nvSpPr>
        <dsp:cNvPr id="0" name=""/>
        <dsp:cNvSpPr/>
      </dsp:nvSpPr>
      <dsp:spPr>
        <a:xfrm>
          <a:off x="0" y="2733"/>
          <a:ext cx="8882744" cy="14718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kern="1200" dirty="0">
              <a:solidFill>
                <a:schemeClr val="tx1"/>
              </a:solidFill>
            </a:rPr>
            <a:t>manusia telah memperoleh kekuatan baru yang  besar dalam sains dan teknologi, telah mengembangkan bermacam-macam  teknik untuk memperoleh ketenteraman (</a:t>
          </a:r>
          <a:r>
            <a:rPr lang="id-ID" sz="1700" i="1" kern="1200" dirty="0">
              <a:solidFill>
                <a:schemeClr val="tx1"/>
              </a:solidFill>
            </a:rPr>
            <a:t>security</a:t>
          </a:r>
          <a:r>
            <a:rPr lang="id-ID" sz="1700" kern="1200" dirty="0">
              <a:solidFill>
                <a:schemeClr val="tx1"/>
              </a:solidFill>
            </a:rPr>
            <a:t>) dan kenikmatan</a:t>
          </a:r>
          <a:r>
            <a:rPr lang="id-ID" sz="1700" i="1" kern="1200" dirty="0">
              <a:solidFill>
                <a:schemeClr val="tx1"/>
              </a:solidFill>
            </a:rPr>
            <a:t> (comfort</a:t>
          </a:r>
          <a:r>
            <a:rPr lang="id-ID" sz="1700" kern="1200" dirty="0">
              <a:solidFill>
                <a:schemeClr val="tx1"/>
              </a:solidFill>
            </a:rPr>
            <a:t>). Akan tetapi, pada waktu yang sama manusia merasa tidak tenteram dan gelisah karena mereka tidak tahu dengan pasti makna hidup mereka dan arah harus tempuh dalam kehidupan mereka</a:t>
          </a:r>
        </a:p>
      </dsp:txBody>
      <dsp:txXfrm>
        <a:off x="0" y="2733"/>
        <a:ext cx="8882744" cy="147186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494D6-25D1-45F0-B2FF-DCA6097EF222}">
      <dsp:nvSpPr>
        <dsp:cNvPr id="0" name=""/>
        <dsp:cNvSpPr/>
      </dsp:nvSpPr>
      <dsp:spPr>
        <a:xfrm>
          <a:off x="2073" y="0"/>
          <a:ext cx="2173467" cy="3059553"/>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rtl="0">
            <a:lnSpc>
              <a:spcPct val="90000"/>
            </a:lnSpc>
            <a:spcBef>
              <a:spcPct val="0"/>
            </a:spcBef>
            <a:spcAft>
              <a:spcPct val="35000"/>
            </a:spcAft>
            <a:buNone/>
          </a:pPr>
          <a:r>
            <a:rPr lang="id-ID" sz="1000" b="0" i="0" kern="1200" baseline="0" dirty="0">
              <a:solidFill>
                <a:schemeClr val="tx1"/>
              </a:solidFill>
              <a:latin typeface="Arial" pitchFamily="34" charset="0"/>
              <a:cs typeface="Arial" pitchFamily="34" charset="0"/>
            </a:rPr>
            <a:t>filsafat melalui kerjasama dengan disiplin ilmu lain memainkan peran yang sangat penting untuk membimbing manusia kepada keinginan-keinginan dan aspirasi mereka. Dengan demikian, manusia dapat memahami pentingnya peran filsafat dalam kehidupan bermasyarakat, berbangsa, dan bernegara Beberapa faedah filsafat yang perlu diketahui dan pahami adalah sebagai berikut: </a:t>
          </a:r>
        </a:p>
      </dsp:txBody>
      <dsp:txXfrm>
        <a:off x="2073" y="1223821"/>
        <a:ext cx="2173467" cy="1223821"/>
      </dsp:txXfrm>
    </dsp:sp>
    <dsp:sp modelId="{D36F1261-938D-41D7-8D99-A342547021F1}">
      <dsp:nvSpPr>
        <dsp:cNvPr id="0" name=""/>
        <dsp:cNvSpPr/>
      </dsp:nvSpPr>
      <dsp:spPr>
        <a:xfrm>
          <a:off x="590272" y="20285"/>
          <a:ext cx="1018831" cy="1018831"/>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684CEC13-1B0B-4807-A7E6-B2F61CCAF4CA}">
      <dsp:nvSpPr>
        <dsp:cNvPr id="0" name=""/>
        <dsp:cNvSpPr/>
      </dsp:nvSpPr>
      <dsp:spPr>
        <a:xfrm>
          <a:off x="2316946" y="0"/>
          <a:ext cx="2173467" cy="3059553"/>
        </a:xfrm>
        <a:prstGeom prst="roundRect">
          <a:avLst>
            <a:gd name="adj" fmla="val 10000"/>
          </a:avLst>
        </a:prstGeom>
        <a:gradFill rotWithShape="0">
          <a:gsLst>
            <a:gs pos="0">
              <a:schemeClr val="accent4">
                <a:hueOff val="6546825"/>
                <a:satOff val="-615"/>
                <a:lumOff val="784"/>
                <a:alphaOff val="0"/>
                <a:tint val="96000"/>
                <a:lumMod val="102000"/>
              </a:schemeClr>
            </a:gs>
            <a:gs pos="100000">
              <a:schemeClr val="accent4">
                <a:hueOff val="6546825"/>
                <a:satOff val="-615"/>
                <a:lumOff val="78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rtl="0">
            <a:lnSpc>
              <a:spcPct val="90000"/>
            </a:lnSpc>
            <a:spcBef>
              <a:spcPct val="0"/>
            </a:spcBef>
            <a:spcAft>
              <a:spcPct val="35000"/>
            </a:spcAft>
            <a:buNone/>
          </a:pPr>
          <a:r>
            <a:rPr lang="id-ID" sz="1000" b="0" i="0" kern="1200" baseline="0" dirty="0">
              <a:solidFill>
                <a:schemeClr val="tx1"/>
              </a:solidFill>
              <a:latin typeface="Arial" pitchFamily="34" charset="0"/>
              <a:cs typeface="Arial" pitchFamily="34" charset="0"/>
            </a:rPr>
            <a:t>faedah terbesar dari filsafat adalah untuk menjajagi kemungkinan adanya pemecahan-pemecahan terhadap problem kehidupa manusia. Jika pemecahan itu sudah diidentifikasikan dan diselidiki, maka menjadi mudahlah bagi manusia untuk mendapatkan pemecahan persoalan atau untuk meneruskan mempertimbangkan jawaban-jawaban tersebut. </a:t>
          </a:r>
        </a:p>
      </dsp:txBody>
      <dsp:txXfrm>
        <a:off x="2316946" y="1223821"/>
        <a:ext cx="2173467" cy="1223821"/>
      </dsp:txXfrm>
    </dsp:sp>
    <dsp:sp modelId="{0A1F9101-C1FC-4B1D-992B-B3DFFA35EAF8}">
      <dsp:nvSpPr>
        <dsp:cNvPr id="0" name=""/>
        <dsp:cNvSpPr/>
      </dsp:nvSpPr>
      <dsp:spPr>
        <a:xfrm>
          <a:off x="2828944" y="31176"/>
          <a:ext cx="1018831" cy="1018831"/>
        </a:xfrm>
        <a:prstGeom prst="ellipse">
          <a:avLst/>
        </a:prstGeom>
        <a:solidFill>
          <a:schemeClr val="accent4">
            <a:tint val="50000"/>
            <a:hueOff val="6758386"/>
            <a:satOff val="-298"/>
            <a:lumOff val="102"/>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D8215A4-EDB9-49BE-ADDF-EDA63B90A10A}">
      <dsp:nvSpPr>
        <dsp:cNvPr id="0" name=""/>
        <dsp:cNvSpPr/>
      </dsp:nvSpPr>
      <dsp:spPr>
        <a:xfrm>
          <a:off x="4468527" y="0"/>
          <a:ext cx="2173467" cy="3059553"/>
        </a:xfrm>
        <a:prstGeom prst="roundRect">
          <a:avLst>
            <a:gd name="adj" fmla="val 10000"/>
          </a:avLst>
        </a:prstGeom>
        <a:gradFill rotWithShape="0">
          <a:gsLst>
            <a:gs pos="0">
              <a:schemeClr val="accent4">
                <a:hueOff val="13093651"/>
                <a:satOff val="-1230"/>
                <a:lumOff val="1568"/>
                <a:alphaOff val="0"/>
                <a:tint val="96000"/>
                <a:lumMod val="102000"/>
              </a:schemeClr>
            </a:gs>
            <a:gs pos="100000">
              <a:schemeClr val="accent4">
                <a:hueOff val="13093651"/>
                <a:satOff val="-1230"/>
                <a:lumOff val="15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id-ID" sz="1200" b="0" i="0" kern="1200" baseline="0" dirty="0">
              <a:solidFill>
                <a:schemeClr val="tx1"/>
              </a:solidFill>
              <a:latin typeface="Arial" pitchFamily="34" charset="0"/>
              <a:cs typeface="Arial" pitchFamily="34" charset="0"/>
            </a:rPr>
            <a:t>filsafat adalah suatu bagian dari keyakinan-keyakinan yang menjadi dasar perbuatan manusia. Ide-ide filsafat membentuk pengalamanpengalaman manusia pada waktu sekarang, </a:t>
          </a:r>
          <a:endParaRPr lang="id-ID" sz="1200" kern="1200" dirty="0">
            <a:solidFill>
              <a:schemeClr val="tx1"/>
            </a:solidFill>
            <a:latin typeface="Arial" pitchFamily="34" charset="0"/>
            <a:cs typeface="Arial" pitchFamily="34" charset="0"/>
          </a:endParaRPr>
        </a:p>
      </dsp:txBody>
      <dsp:txXfrm>
        <a:off x="4468527" y="1223821"/>
        <a:ext cx="2173467" cy="1223821"/>
      </dsp:txXfrm>
    </dsp:sp>
    <dsp:sp modelId="{FB88B8DD-0636-47D5-B8CF-BCE4DF069DE7}">
      <dsp:nvSpPr>
        <dsp:cNvPr id="0" name=""/>
        <dsp:cNvSpPr/>
      </dsp:nvSpPr>
      <dsp:spPr>
        <a:xfrm>
          <a:off x="5045853" y="31176"/>
          <a:ext cx="1018831" cy="1018831"/>
        </a:xfrm>
        <a:prstGeom prst="ellipse">
          <a:avLst/>
        </a:prstGeom>
        <a:solidFill>
          <a:schemeClr val="accent4">
            <a:tint val="50000"/>
            <a:hueOff val="13516772"/>
            <a:satOff val="-596"/>
            <a:lumOff val="205"/>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C4A6345-11A7-4387-8CC6-BE411E9DA4C3}">
      <dsp:nvSpPr>
        <dsp:cNvPr id="0" name=""/>
        <dsp:cNvSpPr/>
      </dsp:nvSpPr>
      <dsp:spPr>
        <a:xfrm>
          <a:off x="6718087" y="0"/>
          <a:ext cx="2173467" cy="3059553"/>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rtl="0">
            <a:lnSpc>
              <a:spcPct val="90000"/>
            </a:lnSpc>
            <a:spcBef>
              <a:spcPct val="0"/>
            </a:spcBef>
            <a:spcAft>
              <a:spcPct val="35000"/>
            </a:spcAft>
            <a:buNone/>
          </a:pPr>
          <a:r>
            <a:rPr lang="id-ID" sz="1200" b="0" i="0" kern="1200" baseline="0" dirty="0">
              <a:solidFill>
                <a:schemeClr val="tx1"/>
              </a:solidFill>
              <a:latin typeface="Arial" pitchFamily="34" charset="0"/>
              <a:cs typeface="Arial" pitchFamily="34" charset="0"/>
            </a:rPr>
            <a:t>filsafat adalah kemampuan untuk memperluas bidang-bidang kesadaran manusia agar dapat menjadi lebih hidup, lebih dapat membedakan, lebih kritis, dan lebih pandai. </a:t>
          </a:r>
        </a:p>
      </dsp:txBody>
      <dsp:txXfrm>
        <a:off x="6718087" y="1223821"/>
        <a:ext cx="2173467" cy="1223821"/>
      </dsp:txXfrm>
    </dsp:sp>
    <dsp:sp modelId="{BCCE8873-90D3-43E0-BAE4-5BA7FC1B4B4A}">
      <dsp:nvSpPr>
        <dsp:cNvPr id="0" name=""/>
        <dsp:cNvSpPr/>
      </dsp:nvSpPr>
      <dsp:spPr>
        <a:xfrm>
          <a:off x="7273633" y="9403"/>
          <a:ext cx="1018831" cy="1018831"/>
        </a:xfrm>
        <a:prstGeom prst="ellipse">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02E119F9-CF1C-4877-95A9-EE3B2A3BB1D0}">
      <dsp:nvSpPr>
        <dsp:cNvPr id="0" name=""/>
        <dsp:cNvSpPr/>
      </dsp:nvSpPr>
      <dsp:spPr>
        <a:xfrm>
          <a:off x="355745" y="2600620"/>
          <a:ext cx="8182138" cy="458932"/>
        </a:xfrm>
        <a:prstGeom prst="leftRightArrow">
          <a:avLst/>
        </a:prstGeom>
        <a:solidFill>
          <a:schemeClr val="accent4">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2199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kern="1200" dirty="0">
              <a:latin typeface="Arial" pitchFamily="34" charset="0"/>
              <a:cs typeface="Arial" pitchFamily="34" charset="0"/>
            </a:rPr>
            <a:t>U</a:t>
          </a:r>
          <a:r>
            <a:rPr lang="en-US" sz="3600" kern="1200" dirty="0" err="1">
              <a:latin typeface="Arial" pitchFamily="34" charset="0"/>
              <a:cs typeface="Arial" pitchFamily="34" charset="0"/>
            </a:rPr>
            <a:t>rgensi</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Pancasila</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sebagai</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Sistem</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Filsafat</a:t>
          </a:r>
          <a:endParaRPr lang="id-ID" sz="3600" kern="1200" dirty="0">
            <a:latin typeface="Arial" pitchFamily="34" charset="0"/>
            <a:cs typeface="Arial" pitchFamily="34" charset="0"/>
          </a:endParaRPr>
        </a:p>
      </dsp:txBody>
      <dsp:txXfrm>
        <a:off x="0" y="83818"/>
        <a:ext cx="7219950" cy="90094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F0EDF-9C9C-4CD6-93AA-7B5962E057A5}">
      <dsp:nvSpPr>
        <dsp:cNvPr id="0" name=""/>
        <dsp:cNvSpPr/>
      </dsp:nvSpPr>
      <dsp:spPr>
        <a:xfrm rot="5400000">
          <a:off x="-197442" y="199348"/>
          <a:ext cx="1316280" cy="921396"/>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b="0" i="0" kern="1200" baseline="0" dirty="0">
            <a:latin typeface="Arial" pitchFamily="34" charset="0"/>
            <a:cs typeface="Arial" pitchFamily="34" charset="0"/>
          </a:endParaRPr>
        </a:p>
      </dsp:txBody>
      <dsp:txXfrm rot="-5400000">
        <a:off x="0" y="462604"/>
        <a:ext cx="921396" cy="394884"/>
      </dsp:txXfrm>
    </dsp:sp>
    <dsp:sp modelId="{AA194AD5-6802-4517-A6A8-728AC5B29ACE}">
      <dsp:nvSpPr>
        <dsp:cNvPr id="0" name=""/>
        <dsp:cNvSpPr/>
      </dsp:nvSpPr>
      <dsp:spPr>
        <a:xfrm rot="5400000">
          <a:off x="4414407" y="-3491104"/>
          <a:ext cx="855582" cy="7841603"/>
        </a:xfrm>
        <a:prstGeom prst="round2SameRect">
          <a:avLst/>
        </a:prstGeom>
        <a:solidFill>
          <a:schemeClr val="accent3"/>
        </a:solidFill>
        <a:ln w="15875"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a:latin typeface="Arial" pitchFamily="34" charset="0"/>
              <a:cs typeface="Arial" pitchFamily="34" charset="0"/>
            </a:rPr>
            <a:t>agar dapat diberikan pertanggungjawaban rasional dan mendasar mengenai sila-sila dalam Pancasila sebagai prinsip-prinsip politik</a:t>
          </a:r>
          <a:endParaRPr lang="id-ID" sz="1600" kern="1200">
            <a:latin typeface="Arial" pitchFamily="34" charset="0"/>
            <a:cs typeface="Arial" pitchFamily="34" charset="0"/>
          </a:endParaRPr>
        </a:p>
      </dsp:txBody>
      <dsp:txXfrm rot="-5400000">
        <a:off x="921397" y="43672"/>
        <a:ext cx="7799837" cy="772050"/>
      </dsp:txXfrm>
    </dsp:sp>
    <dsp:sp modelId="{9E4B2FED-B51D-455F-A601-001B217A5258}">
      <dsp:nvSpPr>
        <dsp:cNvPr id="0" name=""/>
        <dsp:cNvSpPr/>
      </dsp:nvSpPr>
      <dsp:spPr>
        <a:xfrm rot="5400000">
          <a:off x="-197442" y="1369677"/>
          <a:ext cx="1316280" cy="921396"/>
        </a:xfrm>
        <a:prstGeom prst="chevron">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b="0" i="0" kern="1200" baseline="0" dirty="0">
            <a:latin typeface="Arial" pitchFamily="34" charset="0"/>
            <a:cs typeface="Arial" pitchFamily="34" charset="0"/>
          </a:endParaRPr>
        </a:p>
      </dsp:txBody>
      <dsp:txXfrm rot="-5400000">
        <a:off x="0" y="1632933"/>
        <a:ext cx="921396" cy="394884"/>
      </dsp:txXfrm>
    </dsp:sp>
    <dsp:sp modelId="{601ED884-8E2D-4EF1-84B3-D2961EE933AA}">
      <dsp:nvSpPr>
        <dsp:cNvPr id="0" name=""/>
        <dsp:cNvSpPr/>
      </dsp:nvSpPr>
      <dsp:spPr>
        <a:xfrm rot="5400000">
          <a:off x="4414407" y="-2320775"/>
          <a:ext cx="855582" cy="7841603"/>
        </a:xfrm>
        <a:prstGeom prst="round2SameRect">
          <a:avLst/>
        </a:prstGeom>
        <a:solidFill>
          <a:schemeClr val="accent4"/>
        </a:solidFill>
        <a:ln w="2222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a:latin typeface="Arial" pitchFamily="34" charset="0"/>
              <a:cs typeface="Arial" pitchFamily="34" charset="0"/>
            </a:rPr>
            <a:t>agar dapat dijabarkan lebih lanjut sehingga menjadi operasional dalam bidang-bidang yang menyangkut hidup bernegara</a:t>
          </a:r>
          <a:endParaRPr lang="id-ID" sz="1600" kern="1200" dirty="0">
            <a:latin typeface="Arial" pitchFamily="34" charset="0"/>
            <a:cs typeface="Arial" pitchFamily="34" charset="0"/>
          </a:endParaRPr>
        </a:p>
      </dsp:txBody>
      <dsp:txXfrm rot="-5400000">
        <a:off x="921397" y="1214001"/>
        <a:ext cx="7799837" cy="772050"/>
      </dsp:txXfrm>
    </dsp:sp>
    <dsp:sp modelId="{28974C60-0092-4015-9439-0A86374CA791}">
      <dsp:nvSpPr>
        <dsp:cNvPr id="0" name=""/>
        <dsp:cNvSpPr/>
      </dsp:nvSpPr>
      <dsp:spPr>
        <a:xfrm rot="5400000">
          <a:off x="-197442" y="2540005"/>
          <a:ext cx="1316280" cy="921396"/>
        </a:xfrm>
        <a:prstGeom prst="chevron">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b="0" i="0" kern="1200" baseline="0" dirty="0">
            <a:latin typeface="Arial" pitchFamily="34" charset="0"/>
            <a:cs typeface="Arial" pitchFamily="34" charset="0"/>
          </a:endParaRPr>
        </a:p>
      </dsp:txBody>
      <dsp:txXfrm rot="-5400000">
        <a:off x="0" y="2803261"/>
        <a:ext cx="921396" cy="394884"/>
      </dsp:txXfrm>
    </dsp:sp>
    <dsp:sp modelId="{5C3E113C-E514-48A6-8AEA-9EC9BBD7D968}">
      <dsp:nvSpPr>
        <dsp:cNvPr id="0" name=""/>
        <dsp:cNvSpPr/>
      </dsp:nvSpPr>
      <dsp:spPr>
        <a:xfrm rot="5400000">
          <a:off x="4414407" y="-1150447"/>
          <a:ext cx="855582" cy="7841603"/>
        </a:xfrm>
        <a:prstGeom prst="round2SameRect">
          <a:avLst/>
        </a:prstGeom>
        <a:gradFill rotWithShape="1">
          <a:gsLst>
            <a:gs pos="0">
              <a:schemeClr val="accent6">
                <a:tint val="60000"/>
                <a:lumMod val="104000"/>
              </a:schemeClr>
            </a:gs>
            <a:gs pos="100000">
              <a:schemeClr val="accent6">
                <a:tint val="84000"/>
              </a:schemeClr>
            </a:gs>
          </a:gsLst>
          <a:lin ang="5400000" scaled="0"/>
        </a:gradFill>
        <a:ln w="9525" cap="rnd" cmpd="sng" algn="ctr">
          <a:solidFill>
            <a:schemeClr val="accent6">
              <a:tint val="6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a:latin typeface="Arial" pitchFamily="34" charset="0"/>
              <a:cs typeface="Arial" pitchFamily="34" charset="0"/>
            </a:rPr>
            <a:t>agar dapat membuka dialog dengan berbagai perspektif baru dalam kehidupan berbangsa dan bernegara</a:t>
          </a:r>
          <a:endParaRPr lang="id-ID" sz="1600" kern="1200">
            <a:latin typeface="Arial" pitchFamily="34" charset="0"/>
            <a:cs typeface="Arial" pitchFamily="34" charset="0"/>
          </a:endParaRPr>
        </a:p>
      </dsp:txBody>
      <dsp:txXfrm rot="-5400000">
        <a:off x="921397" y="2384329"/>
        <a:ext cx="7799837" cy="772050"/>
      </dsp:txXfrm>
    </dsp:sp>
    <dsp:sp modelId="{1788EEE0-C8EF-4D02-B220-5B4DE5A499CA}">
      <dsp:nvSpPr>
        <dsp:cNvPr id="0" name=""/>
        <dsp:cNvSpPr/>
      </dsp:nvSpPr>
      <dsp:spPr>
        <a:xfrm rot="5400000">
          <a:off x="-197442" y="3710334"/>
          <a:ext cx="1316280" cy="921396"/>
        </a:xfrm>
        <a:prstGeom prst="chevron">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b="0" i="0" kern="1200" baseline="0" dirty="0">
            <a:latin typeface="Arial" pitchFamily="34" charset="0"/>
            <a:cs typeface="Arial" pitchFamily="34" charset="0"/>
          </a:endParaRPr>
        </a:p>
      </dsp:txBody>
      <dsp:txXfrm rot="-5400000">
        <a:off x="0" y="3973590"/>
        <a:ext cx="921396" cy="394884"/>
      </dsp:txXfrm>
    </dsp:sp>
    <dsp:sp modelId="{266B8083-27EB-49E6-BF64-8504B00CE179}">
      <dsp:nvSpPr>
        <dsp:cNvPr id="0" name=""/>
        <dsp:cNvSpPr/>
      </dsp:nvSpPr>
      <dsp:spPr>
        <a:xfrm rot="5400000">
          <a:off x="4414407" y="19881"/>
          <a:ext cx="855582" cy="7841603"/>
        </a:xfrm>
        <a:prstGeom prst="round2SameRect">
          <a:avLst/>
        </a:prstGeom>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w="9525" cap="rnd" cmpd="sng" algn="ctr">
          <a:solidFill>
            <a:schemeClr val="accent5">
              <a:tint val="60000"/>
            </a:schemeClr>
          </a:solidFill>
          <a:prstDash val="solid"/>
        </a:ln>
        <a:effectLst>
          <a:reflection blurRad="12700" stA="26000" endPos="32000" dist="12700" dir="5400000" sy="-100000" rotWithShape="0"/>
        </a:effectLst>
      </dsp:spPr>
      <dsp:style>
        <a:lnRef idx="1">
          <a:schemeClr val="accent5"/>
        </a:lnRef>
        <a:fillRef idx="3">
          <a:schemeClr val="accent5"/>
        </a:fillRef>
        <a:effectRef idx="2">
          <a:schemeClr val="accent5"/>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a:latin typeface="Arial" pitchFamily="34" charset="0"/>
              <a:cs typeface="Arial" pitchFamily="34" charset="0"/>
            </a:rPr>
            <a:t>agar dapat menjadi kerangka evaluasi terhadap segala kegiatan yang bersangkut paut dengan kehidupan bernegara, berbangsa, dan bermasyarakat, serta memberikan perspektif pemecahan terhadap permasalahan nasional </a:t>
          </a:r>
          <a:endParaRPr lang="id-ID" sz="1600" kern="1200" dirty="0">
            <a:latin typeface="Arial" pitchFamily="34" charset="0"/>
            <a:cs typeface="Arial" pitchFamily="34" charset="0"/>
          </a:endParaRPr>
        </a:p>
      </dsp:txBody>
      <dsp:txXfrm rot="-5400000">
        <a:off x="921397" y="3554657"/>
        <a:ext cx="7799837" cy="77205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2199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kern="1200" dirty="0">
              <a:latin typeface="Arial" pitchFamily="34" charset="0"/>
              <a:cs typeface="Arial" pitchFamily="34" charset="0"/>
            </a:rPr>
            <a:t>U</a:t>
          </a:r>
          <a:r>
            <a:rPr lang="en-US" sz="3600" kern="1200" dirty="0" err="1">
              <a:latin typeface="Arial" pitchFamily="34" charset="0"/>
              <a:cs typeface="Arial" pitchFamily="34" charset="0"/>
            </a:rPr>
            <a:t>rgensi</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Pancasila</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sebagai</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Sistem</a:t>
          </a:r>
          <a:r>
            <a:rPr lang="en-US" sz="3600" kern="1200" dirty="0">
              <a:latin typeface="Arial" pitchFamily="34" charset="0"/>
              <a:cs typeface="Arial" pitchFamily="34" charset="0"/>
            </a:rPr>
            <a:t> </a:t>
          </a:r>
          <a:r>
            <a:rPr lang="en-US" sz="3600" kern="1200" dirty="0" err="1">
              <a:latin typeface="Arial" pitchFamily="34" charset="0"/>
              <a:cs typeface="Arial" pitchFamily="34" charset="0"/>
            </a:rPr>
            <a:t>Filsafat</a:t>
          </a:r>
          <a:endParaRPr lang="id-ID" sz="3600" kern="1200" dirty="0">
            <a:latin typeface="Arial" pitchFamily="34" charset="0"/>
            <a:cs typeface="Arial" pitchFamily="34" charset="0"/>
          </a:endParaRPr>
        </a:p>
      </dsp:txBody>
      <dsp:txXfrm>
        <a:off x="0" y="83818"/>
        <a:ext cx="7219950" cy="90094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F0EDF-9C9C-4CD6-93AA-7B5962E057A5}">
      <dsp:nvSpPr>
        <dsp:cNvPr id="0" name=""/>
        <dsp:cNvSpPr/>
      </dsp:nvSpPr>
      <dsp:spPr>
        <a:xfrm rot="5400000">
          <a:off x="-197442" y="199348"/>
          <a:ext cx="1316280" cy="921396"/>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b="0" i="0" kern="1200" baseline="0" dirty="0">
            <a:latin typeface="Arial" pitchFamily="34" charset="0"/>
            <a:cs typeface="Arial" pitchFamily="34" charset="0"/>
          </a:endParaRPr>
        </a:p>
      </dsp:txBody>
      <dsp:txXfrm rot="-5400000">
        <a:off x="0" y="462604"/>
        <a:ext cx="921396" cy="394884"/>
      </dsp:txXfrm>
    </dsp:sp>
    <dsp:sp modelId="{AA194AD5-6802-4517-A6A8-728AC5B29ACE}">
      <dsp:nvSpPr>
        <dsp:cNvPr id="0" name=""/>
        <dsp:cNvSpPr/>
      </dsp:nvSpPr>
      <dsp:spPr>
        <a:xfrm rot="5400000">
          <a:off x="4414407" y="-3491104"/>
          <a:ext cx="855582" cy="7841603"/>
        </a:xfrm>
        <a:prstGeom prst="round2SameRect">
          <a:avLst/>
        </a:prstGeom>
        <a:solidFill>
          <a:schemeClr val="accent3"/>
        </a:solidFill>
        <a:ln w="15875"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a:latin typeface="Arial" pitchFamily="34" charset="0"/>
              <a:cs typeface="Arial" pitchFamily="34" charset="0"/>
            </a:rPr>
            <a:t>agar dapat diberikan pertanggungjawaban rasional dan mendasar mengenai sila-sila dalam Pancasila sebagai prinsip-prinsip politik</a:t>
          </a:r>
          <a:endParaRPr lang="id-ID" sz="1600" kern="1200" dirty="0">
            <a:latin typeface="Arial" pitchFamily="34" charset="0"/>
            <a:cs typeface="Arial" pitchFamily="34" charset="0"/>
          </a:endParaRPr>
        </a:p>
      </dsp:txBody>
      <dsp:txXfrm rot="-5400000">
        <a:off x="921397" y="43672"/>
        <a:ext cx="7799837" cy="772050"/>
      </dsp:txXfrm>
    </dsp:sp>
    <dsp:sp modelId="{9E4B2FED-B51D-455F-A601-001B217A5258}">
      <dsp:nvSpPr>
        <dsp:cNvPr id="0" name=""/>
        <dsp:cNvSpPr/>
      </dsp:nvSpPr>
      <dsp:spPr>
        <a:xfrm rot="5400000">
          <a:off x="-197442" y="1369677"/>
          <a:ext cx="1316280" cy="921396"/>
        </a:xfrm>
        <a:prstGeom prst="chevron">
          <a:avLst/>
        </a:prstGeom>
        <a:solidFill>
          <a:schemeClr val="accent2">
            <a:hueOff val="-1197987"/>
            <a:satOff val="8241"/>
            <a:lumOff val="915"/>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b="0" i="0" kern="1200" baseline="0" dirty="0">
            <a:latin typeface="Arial" pitchFamily="34" charset="0"/>
            <a:cs typeface="Arial" pitchFamily="34" charset="0"/>
          </a:endParaRPr>
        </a:p>
      </dsp:txBody>
      <dsp:txXfrm rot="-5400000">
        <a:off x="0" y="1632933"/>
        <a:ext cx="921396" cy="394884"/>
      </dsp:txXfrm>
    </dsp:sp>
    <dsp:sp modelId="{601ED884-8E2D-4EF1-84B3-D2961EE933AA}">
      <dsp:nvSpPr>
        <dsp:cNvPr id="0" name=""/>
        <dsp:cNvSpPr/>
      </dsp:nvSpPr>
      <dsp:spPr>
        <a:xfrm rot="5400000">
          <a:off x="4414407" y="-2320775"/>
          <a:ext cx="855582" cy="7841603"/>
        </a:xfrm>
        <a:prstGeom prst="round2SameRect">
          <a:avLst/>
        </a:prstGeom>
        <a:solidFill>
          <a:schemeClr val="accent4"/>
        </a:solidFill>
        <a:ln w="2222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a:latin typeface="Arial" pitchFamily="34" charset="0"/>
              <a:cs typeface="Arial" pitchFamily="34" charset="0"/>
            </a:rPr>
            <a:t>agar dapat dijabarkan lebih lanjut sehingga menjadi operasional dalam bidang-bidang yang menyangkut hidup bernegara</a:t>
          </a:r>
          <a:endParaRPr lang="id-ID" sz="1600" kern="1200" dirty="0">
            <a:latin typeface="Arial" pitchFamily="34" charset="0"/>
            <a:cs typeface="Arial" pitchFamily="34" charset="0"/>
          </a:endParaRPr>
        </a:p>
      </dsp:txBody>
      <dsp:txXfrm rot="-5400000">
        <a:off x="921397" y="1214001"/>
        <a:ext cx="7799837" cy="772050"/>
      </dsp:txXfrm>
    </dsp:sp>
    <dsp:sp modelId="{28974C60-0092-4015-9439-0A86374CA791}">
      <dsp:nvSpPr>
        <dsp:cNvPr id="0" name=""/>
        <dsp:cNvSpPr/>
      </dsp:nvSpPr>
      <dsp:spPr>
        <a:xfrm rot="5400000">
          <a:off x="-197442" y="2540005"/>
          <a:ext cx="1316280" cy="921396"/>
        </a:xfrm>
        <a:prstGeom prst="chevron">
          <a:avLst/>
        </a:prstGeom>
        <a:solidFill>
          <a:schemeClr val="accent2">
            <a:hueOff val="-2395974"/>
            <a:satOff val="16481"/>
            <a:lumOff val="1829"/>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b="0" i="0" kern="1200" baseline="0" dirty="0">
            <a:latin typeface="Arial" pitchFamily="34" charset="0"/>
            <a:cs typeface="Arial" pitchFamily="34" charset="0"/>
          </a:endParaRPr>
        </a:p>
      </dsp:txBody>
      <dsp:txXfrm rot="-5400000">
        <a:off x="0" y="2803261"/>
        <a:ext cx="921396" cy="394884"/>
      </dsp:txXfrm>
    </dsp:sp>
    <dsp:sp modelId="{5C3E113C-E514-48A6-8AEA-9EC9BBD7D968}">
      <dsp:nvSpPr>
        <dsp:cNvPr id="0" name=""/>
        <dsp:cNvSpPr/>
      </dsp:nvSpPr>
      <dsp:spPr>
        <a:xfrm rot="5400000">
          <a:off x="4414407" y="-1150447"/>
          <a:ext cx="855582" cy="7841603"/>
        </a:xfrm>
        <a:prstGeom prst="round2SameRect">
          <a:avLst/>
        </a:prstGeom>
        <a:gradFill rotWithShape="1">
          <a:gsLst>
            <a:gs pos="0">
              <a:schemeClr val="accent6">
                <a:tint val="60000"/>
                <a:lumMod val="104000"/>
              </a:schemeClr>
            </a:gs>
            <a:gs pos="100000">
              <a:schemeClr val="accent6">
                <a:tint val="84000"/>
              </a:schemeClr>
            </a:gs>
          </a:gsLst>
          <a:lin ang="5400000" scaled="0"/>
        </a:gradFill>
        <a:ln w="9525" cap="rnd" cmpd="sng" algn="ctr">
          <a:solidFill>
            <a:schemeClr val="accent6">
              <a:tint val="60000"/>
            </a:schemeClr>
          </a:solidFill>
          <a:prstDash val="solid"/>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a:latin typeface="Arial" pitchFamily="34" charset="0"/>
              <a:cs typeface="Arial" pitchFamily="34" charset="0"/>
            </a:rPr>
            <a:t>agar dapat membuka dialog dengan berbagai perspektif baru dalam kehidupan berbangsa dan bernegara</a:t>
          </a:r>
          <a:endParaRPr lang="id-ID" sz="1600" kern="1200" dirty="0">
            <a:latin typeface="Arial" pitchFamily="34" charset="0"/>
            <a:cs typeface="Arial" pitchFamily="34" charset="0"/>
          </a:endParaRPr>
        </a:p>
      </dsp:txBody>
      <dsp:txXfrm rot="-5400000">
        <a:off x="921397" y="2384329"/>
        <a:ext cx="7799837" cy="772050"/>
      </dsp:txXfrm>
    </dsp:sp>
    <dsp:sp modelId="{1788EEE0-C8EF-4D02-B220-5B4DE5A499CA}">
      <dsp:nvSpPr>
        <dsp:cNvPr id="0" name=""/>
        <dsp:cNvSpPr/>
      </dsp:nvSpPr>
      <dsp:spPr>
        <a:xfrm rot="5400000">
          <a:off x="-197442" y="3710334"/>
          <a:ext cx="1316280" cy="921396"/>
        </a:xfrm>
        <a:prstGeom prst="chevron">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100000"/>
            </a:lnSpc>
            <a:spcBef>
              <a:spcPct val="0"/>
            </a:spcBef>
            <a:spcAft>
              <a:spcPts val="0"/>
            </a:spcAft>
            <a:buNone/>
          </a:pPr>
          <a:endParaRPr lang="id-ID" sz="1600" b="0" i="0" kern="1200" baseline="0" dirty="0">
            <a:latin typeface="Arial" pitchFamily="34" charset="0"/>
            <a:cs typeface="Arial" pitchFamily="34" charset="0"/>
          </a:endParaRPr>
        </a:p>
      </dsp:txBody>
      <dsp:txXfrm rot="-5400000">
        <a:off x="0" y="3973590"/>
        <a:ext cx="921396" cy="394884"/>
      </dsp:txXfrm>
    </dsp:sp>
    <dsp:sp modelId="{266B8083-27EB-49E6-BF64-8504B00CE179}">
      <dsp:nvSpPr>
        <dsp:cNvPr id="0" name=""/>
        <dsp:cNvSpPr/>
      </dsp:nvSpPr>
      <dsp:spPr>
        <a:xfrm rot="5400000">
          <a:off x="4414407" y="19881"/>
          <a:ext cx="855582" cy="7841603"/>
        </a:xfrm>
        <a:prstGeom prst="round2SameRect">
          <a:avLst/>
        </a:prstGeom>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w="9525" cap="rnd" cmpd="sng" algn="ctr">
          <a:solidFill>
            <a:schemeClr val="accent5">
              <a:tint val="60000"/>
            </a:schemeClr>
          </a:solidFill>
          <a:prstDash val="solid"/>
        </a:ln>
        <a:effectLst>
          <a:reflection blurRad="12700" stA="26000" endPos="32000" dist="12700" dir="5400000" sy="-100000" rotWithShape="0"/>
        </a:effectLst>
      </dsp:spPr>
      <dsp:style>
        <a:lnRef idx="1">
          <a:schemeClr val="accent5"/>
        </a:lnRef>
        <a:fillRef idx="3">
          <a:schemeClr val="accent5"/>
        </a:fillRef>
        <a:effectRef idx="2">
          <a:schemeClr val="accent5"/>
        </a:effectRef>
        <a:fontRef idx="minor">
          <a:schemeClr val="lt1"/>
        </a:fontRef>
      </dsp:style>
      <dsp:txBody>
        <a:bodyPr spcFirstLastPara="0" vert="horz" wrap="square" lIns="113792" tIns="10160" rIns="10160" bIns="10160" numCol="1" spcCol="1270" anchor="ctr" anchorCtr="0">
          <a:noAutofit/>
        </a:bodyPr>
        <a:lstStyle/>
        <a:p>
          <a:pPr marL="171450" lvl="1" indent="-171450" algn="l" defTabSz="711200" rtl="0">
            <a:lnSpc>
              <a:spcPct val="100000"/>
            </a:lnSpc>
            <a:spcBef>
              <a:spcPct val="0"/>
            </a:spcBef>
            <a:spcAft>
              <a:spcPts val="0"/>
            </a:spcAft>
            <a:buChar char="•"/>
          </a:pPr>
          <a:r>
            <a:rPr lang="id-ID" sz="1600" b="0" i="0" kern="1200" baseline="0" dirty="0">
              <a:latin typeface="Arial" pitchFamily="34" charset="0"/>
              <a:cs typeface="Arial" pitchFamily="34" charset="0"/>
            </a:rPr>
            <a:t>agar dapat menjadi kerangka evaluasi terhadap segala kegiatan yang bersangkut paut dengan kehidupan bernegara, berbangsa, dan bermasyarakat, serta memberikan perspektif pemecahan terhadap permasalahan nasional </a:t>
          </a:r>
          <a:endParaRPr lang="id-ID" sz="1600" kern="1200" dirty="0">
            <a:latin typeface="Arial" pitchFamily="34" charset="0"/>
            <a:cs typeface="Arial" pitchFamily="34" charset="0"/>
          </a:endParaRPr>
        </a:p>
      </dsp:txBody>
      <dsp:txXfrm rot="-5400000">
        <a:off x="921397" y="3554657"/>
        <a:ext cx="7799837" cy="77205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00000"/>
            </a:lnSpc>
            <a:spcBef>
              <a:spcPct val="0"/>
            </a:spcBef>
            <a:spcAft>
              <a:spcPts val="0"/>
            </a:spcAft>
            <a:buNone/>
          </a:pPr>
          <a:r>
            <a:rPr lang="id-ID" sz="2500" b="1" kern="1200" dirty="0">
              <a:latin typeface="Arial" pitchFamily="34" charset="0"/>
              <a:cs typeface="Arial" pitchFamily="34" charset="0"/>
            </a:rPr>
            <a:t>Alasan Diperlukannya Kajian Pancasila sebagai</a:t>
          </a:r>
        </a:p>
        <a:p>
          <a:pPr marL="0" lvl="0" indent="0" algn="ctr" defTabSz="1111250">
            <a:lnSpc>
              <a:spcPct val="100000"/>
            </a:lnSpc>
            <a:spcBef>
              <a:spcPct val="0"/>
            </a:spcBef>
            <a:spcAft>
              <a:spcPts val="0"/>
            </a:spcAft>
            <a:buNone/>
          </a:pPr>
          <a:r>
            <a:rPr lang="id-ID" sz="2500" b="1" kern="1200" dirty="0">
              <a:latin typeface="Arial" pitchFamily="34" charset="0"/>
              <a:cs typeface="Arial" pitchFamily="34" charset="0"/>
            </a:rPr>
            <a:t>Sistem Filsafat</a:t>
          </a:r>
          <a:r>
            <a:rPr lang="en-US" sz="2500" b="1" kern="1200" dirty="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4B4BA-8BC7-45C2-B603-A12041CCB4F8}">
      <dsp:nvSpPr>
        <dsp:cNvPr id="0" name=""/>
        <dsp:cNvSpPr/>
      </dsp:nvSpPr>
      <dsp:spPr>
        <a:xfrm rot="16200000">
          <a:off x="-1443750" y="1444816"/>
          <a:ext cx="5661184" cy="2771551"/>
        </a:xfrm>
        <a:prstGeom prst="flowChartManualOperati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marL="0" lvl="0" indent="0" algn="ctr" defTabSz="844550" rtl="0">
            <a:lnSpc>
              <a:spcPct val="90000"/>
            </a:lnSpc>
            <a:spcBef>
              <a:spcPct val="0"/>
            </a:spcBef>
            <a:spcAft>
              <a:spcPct val="35000"/>
            </a:spcAft>
            <a:buNone/>
          </a:pPr>
          <a:r>
            <a:rPr lang="id-ID" sz="1900" kern="1200" dirty="0">
              <a:solidFill>
                <a:schemeClr val="tx1"/>
              </a:solidFill>
              <a:latin typeface="Arial" pitchFamily="34" charset="0"/>
              <a:cs typeface="Arial" pitchFamily="34" charset="0"/>
            </a:rPr>
            <a:t>Pancasila sebagai </a:t>
          </a:r>
          <a:r>
            <a:rPr lang="id-ID" sz="1900" i="1" kern="1200" dirty="0">
              <a:solidFill>
                <a:schemeClr val="tx1"/>
              </a:solidFill>
              <a:latin typeface="Arial" pitchFamily="34" charset="0"/>
              <a:cs typeface="Arial" pitchFamily="34" charset="0"/>
            </a:rPr>
            <a:t>genetivus-objektivus, artinya nilai-nilai Pancasila dijadikan  </a:t>
          </a:r>
          <a:r>
            <a:rPr lang="id-ID" sz="1900" kern="1200" dirty="0">
              <a:solidFill>
                <a:schemeClr val="tx1"/>
              </a:solidFill>
              <a:latin typeface="Arial" pitchFamily="34" charset="0"/>
              <a:cs typeface="Arial" pitchFamily="34" charset="0"/>
            </a:rPr>
            <a:t>sebagai objek yang dicari landasan filosofisnya berdasarkan sistem-sistem </a:t>
          </a:r>
          <a:r>
            <a:rPr lang="nn-NO" sz="1900" kern="1200" dirty="0">
              <a:solidFill>
                <a:schemeClr val="tx1"/>
              </a:solidFill>
              <a:latin typeface="Arial" pitchFamily="34" charset="0"/>
              <a:cs typeface="Arial" pitchFamily="34" charset="0"/>
            </a:rPr>
            <a:t>dan cabang-cabang filsafat yang berkembang di Barat</a:t>
          </a:r>
          <a:r>
            <a:rPr lang="id-ID" sz="1900" kern="1200" dirty="0">
              <a:solidFill>
                <a:schemeClr val="tx1"/>
              </a:solidFill>
              <a:latin typeface="Arial" pitchFamily="34" charset="0"/>
              <a:cs typeface="Arial" pitchFamily="34" charset="0"/>
            </a:rPr>
            <a:t>.</a:t>
          </a:r>
        </a:p>
      </dsp:txBody>
      <dsp:txXfrm rot="5400000">
        <a:off x="1066" y="1132237"/>
        <a:ext cx="2771551" cy="3396710"/>
      </dsp:txXfrm>
    </dsp:sp>
    <dsp:sp modelId="{29D9BB4E-5F35-49F6-8DE5-51D6A3C8C029}">
      <dsp:nvSpPr>
        <dsp:cNvPr id="0" name=""/>
        <dsp:cNvSpPr/>
      </dsp:nvSpPr>
      <dsp:spPr>
        <a:xfrm rot="16200000">
          <a:off x="1535667" y="1444816"/>
          <a:ext cx="5661184" cy="2771551"/>
        </a:xfrm>
        <a:prstGeom prst="flowChartManualOperation">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marL="0" lvl="0" indent="0" algn="ctr" defTabSz="844550" rtl="0">
            <a:lnSpc>
              <a:spcPct val="90000"/>
            </a:lnSpc>
            <a:spcBef>
              <a:spcPct val="0"/>
            </a:spcBef>
            <a:spcAft>
              <a:spcPct val="35000"/>
            </a:spcAft>
            <a:buNone/>
          </a:pPr>
          <a:r>
            <a:rPr lang="id-ID" sz="1900" kern="1200" dirty="0">
              <a:solidFill>
                <a:schemeClr val="tx1"/>
              </a:solidFill>
              <a:latin typeface="Arial" pitchFamily="34" charset="0"/>
              <a:cs typeface="Arial" pitchFamily="34" charset="0"/>
            </a:rPr>
            <a:t>Pancasila sebagai </a:t>
          </a:r>
          <a:r>
            <a:rPr lang="id-ID" sz="1900" i="1" kern="1200" dirty="0">
              <a:solidFill>
                <a:schemeClr val="tx1"/>
              </a:solidFill>
              <a:latin typeface="Arial" pitchFamily="34" charset="0"/>
              <a:cs typeface="Arial" pitchFamily="34" charset="0"/>
            </a:rPr>
            <a:t>genetivus-subjectivus, artinya nilai-nilai Pancasila </a:t>
          </a:r>
          <a:r>
            <a:rPr lang="id-ID" sz="1900" kern="1200" dirty="0">
              <a:solidFill>
                <a:schemeClr val="tx1"/>
              </a:solidFill>
              <a:latin typeface="Arial" pitchFamily="34" charset="0"/>
              <a:cs typeface="Arial" pitchFamily="34" charset="0"/>
            </a:rPr>
            <a:t>dipergunakan untuk mengkritisi berbagai aliran filsafat yang berkembang, baik untuk menemukan hal-hal yang sesuai dengan nilai-nilai Pancasila maupun untuk melihat nilai-nilai yang tidak sesuai dengan nilai-nilai Pancasila.</a:t>
          </a:r>
        </a:p>
      </dsp:txBody>
      <dsp:txXfrm rot="5400000">
        <a:off x="2980483" y="1132237"/>
        <a:ext cx="2771551" cy="3396710"/>
      </dsp:txXfrm>
    </dsp:sp>
    <dsp:sp modelId="{6EDF1B81-FC8A-4C83-848B-807363B5EC46}">
      <dsp:nvSpPr>
        <dsp:cNvPr id="0" name=""/>
        <dsp:cNvSpPr/>
      </dsp:nvSpPr>
      <dsp:spPr>
        <a:xfrm rot="16200000">
          <a:off x="4515086" y="1444816"/>
          <a:ext cx="5661184" cy="2771551"/>
        </a:xfrm>
        <a:prstGeom prst="flowChartManualOperation">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0" tIns="0" rIns="120650" bIns="0" numCol="1" spcCol="1270" anchor="ctr" anchorCtr="0">
          <a:noAutofit/>
        </a:bodyPr>
        <a:lstStyle/>
        <a:p>
          <a:pPr marL="0" lvl="0" indent="0" algn="ctr" defTabSz="844550" rtl="0">
            <a:lnSpc>
              <a:spcPct val="90000"/>
            </a:lnSpc>
            <a:spcBef>
              <a:spcPct val="0"/>
            </a:spcBef>
            <a:spcAft>
              <a:spcPct val="35000"/>
            </a:spcAft>
            <a:buNone/>
          </a:pPr>
          <a:r>
            <a:rPr lang="id-ID" sz="1900" kern="1200" dirty="0">
              <a:solidFill>
                <a:schemeClr val="tx1"/>
              </a:solidFill>
              <a:latin typeface="Arial" pitchFamily="34" charset="0"/>
              <a:cs typeface="Arial" pitchFamily="34" charset="0"/>
            </a:rPr>
            <a:t>Nilai-nilai Pancasila tidak hanya dipakai dasar bagi pembuatan  peraturan perundang-undangan, tetapi juga nilai-nilai Pancasila harus mampu menjadi orientasi pelaksanaan sistem politik dan dasar bagi pembangunan nasional.</a:t>
          </a:r>
        </a:p>
      </dsp:txBody>
      <dsp:txXfrm rot="5400000">
        <a:off x="5959902" y="1132237"/>
        <a:ext cx="2771551" cy="33967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64401-EEEE-41EF-8195-BE86322E4B11}">
      <dsp:nvSpPr>
        <dsp:cNvPr id="0" name=""/>
        <dsp:cNvSpPr/>
      </dsp:nvSpPr>
      <dsp:spPr>
        <a:xfrm>
          <a:off x="0" y="21934"/>
          <a:ext cx="7848600" cy="1818179"/>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r" defTabSz="933450" rtl="0">
            <a:lnSpc>
              <a:spcPct val="90000"/>
            </a:lnSpc>
            <a:spcBef>
              <a:spcPct val="0"/>
            </a:spcBef>
            <a:spcAft>
              <a:spcPct val="35000"/>
            </a:spcAft>
            <a:buNone/>
          </a:pPr>
          <a:r>
            <a:rPr lang="id-ID" sz="2100" kern="1200" dirty="0">
              <a:solidFill>
                <a:schemeClr val="tx1"/>
              </a:solidFill>
            </a:rPr>
            <a:t>Perenungan ini mengalir ke arah upaya untuk menemukan nilai-nilai filosofis yang menjadi identitas bangsa Indonesia. Perenungan yang berkembang dalam diskusi-diskusi sejak sidang BPUPKI sampai ke pengesahan Pancasila oleh PPKI, termasuk salah satu momentum untuk menemukan Pancasila sebagai sistem filsafat.</a:t>
          </a:r>
        </a:p>
      </dsp:txBody>
      <dsp:txXfrm>
        <a:off x="0" y="21934"/>
        <a:ext cx="7848600" cy="1818179"/>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00000"/>
            </a:lnSpc>
            <a:spcBef>
              <a:spcPct val="0"/>
            </a:spcBef>
            <a:spcAft>
              <a:spcPts val="0"/>
            </a:spcAft>
            <a:buNone/>
          </a:pPr>
          <a:r>
            <a:rPr lang="id-ID" sz="2500" b="1" kern="1200" dirty="0">
              <a:latin typeface="Arial" pitchFamily="34" charset="0"/>
              <a:cs typeface="Arial" pitchFamily="34" charset="0"/>
            </a:rPr>
            <a:t>Alasan Diperlukannya Kajian Pancasila sebagai</a:t>
          </a:r>
        </a:p>
        <a:p>
          <a:pPr marL="0" lvl="0" indent="0" algn="ctr" defTabSz="1111250">
            <a:lnSpc>
              <a:spcPct val="100000"/>
            </a:lnSpc>
            <a:spcBef>
              <a:spcPct val="0"/>
            </a:spcBef>
            <a:spcAft>
              <a:spcPts val="0"/>
            </a:spcAft>
            <a:buNone/>
          </a:pPr>
          <a:r>
            <a:rPr lang="id-ID" sz="2500" b="1" kern="1200" dirty="0">
              <a:latin typeface="Arial" pitchFamily="34" charset="0"/>
              <a:cs typeface="Arial" pitchFamily="34" charset="0"/>
            </a:rPr>
            <a:t>Sistem Filsafat</a:t>
          </a:r>
          <a:r>
            <a:rPr lang="en-US" sz="2500" b="1" kern="1200" dirty="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00000"/>
            </a:lnSpc>
            <a:spcBef>
              <a:spcPct val="0"/>
            </a:spcBef>
            <a:spcAft>
              <a:spcPts val="0"/>
            </a:spcAft>
            <a:buNone/>
          </a:pPr>
          <a:r>
            <a:rPr lang="id-ID" sz="2500" b="1" kern="1200" dirty="0">
              <a:latin typeface="Arial" pitchFamily="34" charset="0"/>
              <a:cs typeface="Arial" pitchFamily="34" charset="0"/>
            </a:rPr>
            <a:t>Alasan Diperlukannya Kajian Pancasila sebagai</a:t>
          </a:r>
        </a:p>
        <a:p>
          <a:pPr marL="0" lvl="0" indent="0" algn="ctr" defTabSz="1111250">
            <a:lnSpc>
              <a:spcPct val="100000"/>
            </a:lnSpc>
            <a:spcBef>
              <a:spcPct val="0"/>
            </a:spcBef>
            <a:spcAft>
              <a:spcPts val="0"/>
            </a:spcAft>
            <a:buNone/>
          </a:pPr>
          <a:r>
            <a:rPr lang="id-ID" sz="2500" b="1" kern="1200" dirty="0">
              <a:latin typeface="Arial" pitchFamily="34" charset="0"/>
              <a:cs typeface="Arial" pitchFamily="34" charset="0"/>
            </a:rPr>
            <a:t>Sistem Filsafat</a:t>
          </a:r>
          <a:r>
            <a:rPr lang="en-US" sz="2500" b="1" kern="1200" dirty="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00000"/>
            </a:lnSpc>
            <a:spcBef>
              <a:spcPct val="0"/>
            </a:spcBef>
            <a:spcAft>
              <a:spcPts val="0"/>
            </a:spcAft>
            <a:buNone/>
          </a:pPr>
          <a:r>
            <a:rPr lang="id-ID" sz="2500" b="1" kern="1200" dirty="0">
              <a:latin typeface="Arial" pitchFamily="34" charset="0"/>
              <a:cs typeface="Arial" pitchFamily="34" charset="0"/>
            </a:rPr>
            <a:t>Alasan Diperlukannya Kajian Pancasila sebagai</a:t>
          </a:r>
        </a:p>
        <a:p>
          <a:pPr marL="0" lvl="0" indent="0" algn="ctr" defTabSz="1111250">
            <a:lnSpc>
              <a:spcPct val="100000"/>
            </a:lnSpc>
            <a:spcBef>
              <a:spcPct val="0"/>
            </a:spcBef>
            <a:spcAft>
              <a:spcPts val="0"/>
            </a:spcAft>
            <a:buNone/>
          </a:pPr>
          <a:r>
            <a:rPr lang="id-ID" sz="2500" b="1" kern="1200" dirty="0">
              <a:latin typeface="Arial" pitchFamily="34" charset="0"/>
              <a:cs typeface="Arial" pitchFamily="34" charset="0"/>
            </a:rPr>
            <a:t>Sistem Filsafat</a:t>
          </a:r>
          <a:r>
            <a:rPr lang="en-US" sz="2500" b="1" kern="1200" dirty="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00000"/>
            </a:lnSpc>
            <a:spcBef>
              <a:spcPct val="0"/>
            </a:spcBef>
            <a:spcAft>
              <a:spcPts val="0"/>
            </a:spcAft>
            <a:buNone/>
          </a:pPr>
          <a:r>
            <a:rPr lang="id-ID" sz="2500" b="1" kern="1200" dirty="0">
              <a:latin typeface="Arial" pitchFamily="34" charset="0"/>
              <a:cs typeface="Arial" pitchFamily="34" charset="0"/>
            </a:rPr>
            <a:t>Alasan Diperlukannya Kajian Pancasila sebagai</a:t>
          </a:r>
        </a:p>
        <a:p>
          <a:pPr marL="0" lvl="0" indent="0" algn="ctr" defTabSz="1111250">
            <a:lnSpc>
              <a:spcPct val="100000"/>
            </a:lnSpc>
            <a:spcBef>
              <a:spcPct val="0"/>
            </a:spcBef>
            <a:spcAft>
              <a:spcPts val="0"/>
            </a:spcAft>
            <a:buNone/>
          </a:pPr>
          <a:r>
            <a:rPr lang="id-ID" sz="2500" b="1" kern="1200" dirty="0">
              <a:latin typeface="Arial" pitchFamily="34" charset="0"/>
              <a:cs typeface="Arial" pitchFamily="34" charset="0"/>
            </a:rPr>
            <a:t>Sistem Filsafat</a:t>
          </a:r>
          <a:r>
            <a:rPr lang="en-US" sz="2500" b="1" kern="1200" dirty="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82"/>
          <a:ext cx="7665720" cy="100485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b="1" kern="1200" dirty="0">
              <a:latin typeface="Arial" pitchFamily="34" charset="0"/>
              <a:cs typeface="Arial" pitchFamily="34" charset="0"/>
            </a:rPr>
            <a:t>Landasan Epistemologis Filsafat Pancasila</a:t>
          </a:r>
        </a:p>
      </dsp:txBody>
      <dsp:txXfrm>
        <a:off x="0" y="982"/>
        <a:ext cx="7665720" cy="1004857"/>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5BDA96-E2A9-447E-AE64-27A254AF87C9}">
      <dsp:nvSpPr>
        <dsp:cNvPr id="0" name=""/>
        <dsp:cNvSpPr/>
      </dsp:nvSpPr>
      <dsp:spPr>
        <a:xfrm>
          <a:off x="0" y="0"/>
          <a:ext cx="4526280" cy="4526280"/>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661C3F-C482-4FD6-854D-6992035370B6}">
      <dsp:nvSpPr>
        <dsp:cNvPr id="0" name=""/>
        <dsp:cNvSpPr/>
      </dsp:nvSpPr>
      <dsp:spPr>
        <a:xfrm>
          <a:off x="2263140" y="0"/>
          <a:ext cx="8526780" cy="452628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rtl="0">
            <a:lnSpc>
              <a:spcPct val="90000"/>
            </a:lnSpc>
            <a:spcBef>
              <a:spcPct val="0"/>
            </a:spcBef>
            <a:spcAft>
              <a:spcPct val="35000"/>
            </a:spcAft>
            <a:buNone/>
          </a:pPr>
          <a:r>
            <a:rPr lang="en-US" sz="1700" i="1" kern="1200" dirty="0" err="1"/>
            <a:t>Epistemologi</a:t>
          </a:r>
          <a:r>
            <a:rPr lang="en-US" sz="1700" i="1" kern="1200" dirty="0"/>
            <a:t> </a:t>
          </a:r>
          <a:r>
            <a:rPr lang="en-US" sz="1700" i="1" kern="1200" dirty="0" err="1"/>
            <a:t>adalah</a:t>
          </a:r>
          <a:r>
            <a:rPr lang="en-US" sz="1700" i="1" kern="1200" dirty="0"/>
            <a:t> </a:t>
          </a:r>
          <a:r>
            <a:rPr lang="en-US" sz="1700" i="1" kern="1200" dirty="0" err="1"/>
            <a:t>cabang</a:t>
          </a:r>
          <a:r>
            <a:rPr lang="en-US" sz="1700" i="1" kern="1200" dirty="0"/>
            <a:t> </a:t>
          </a:r>
          <a:r>
            <a:rPr lang="en-US" sz="1700" i="1" kern="1200" dirty="0" err="1"/>
            <a:t>filsafat</a:t>
          </a:r>
          <a:r>
            <a:rPr lang="en-US" sz="1700" i="1" kern="1200" dirty="0"/>
            <a:t>  yang </a:t>
          </a:r>
          <a:r>
            <a:rPr lang="en-US" sz="1700" i="1" kern="1200" dirty="0" err="1"/>
            <a:t>menyelidiki</a:t>
          </a:r>
          <a:r>
            <a:rPr lang="en-US" sz="1700" i="1" kern="1200" dirty="0"/>
            <a:t> </a:t>
          </a:r>
          <a:r>
            <a:rPr lang="en-US" sz="1700" i="1" kern="1200" dirty="0" err="1"/>
            <a:t>asal</a:t>
          </a:r>
          <a:r>
            <a:rPr lang="en-US" sz="1700" i="1" kern="1200" dirty="0"/>
            <a:t>, </a:t>
          </a:r>
          <a:r>
            <a:rPr lang="en-US" sz="1700" i="1" kern="1200" dirty="0" err="1"/>
            <a:t>syarat</a:t>
          </a:r>
          <a:r>
            <a:rPr lang="en-US" sz="1700" i="1" kern="1200" dirty="0"/>
            <a:t>, </a:t>
          </a:r>
          <a:r>
            <a:rPr lang="en-US" sz="1700" i="1" kern="1200" dirty="0" err="1"/>
            <a:t>susunan</a:t>
          </a:r>
          <a:r>
            <a:rPr lang="en-US" sz="1700" i="1" kern="1200" dirty="0"/>
            <a:t>, </a:t>
          </a:r>
          <a:r>
            <a:rPr lang="en-US" sz="1700" i="1" kern="1200" dirty="0" err="1"/>
            <a:t>metode</a:t>
          </a:r>
          <a:r>
            <a:rPr lang="en-US" sz="1700" i="1" kern="1200" dirty="0"/>
            <a:t>, </a:t>
          </a:r>
          <a:r>
            <a:rPr lang="en-US" sz="1700" i="1" kern="1200" dirty="0" err="1"/>
            <a:t>dan</a:t>
          </a:r>
          <a:r>
            <a:rPr lang="en-US" sz="1700" i="1" kern="1200" dirty="0"/>
            <a:t> </a:t>
          </a:r>
          <a:r>
            <a:rPr lang="en-US" sz="1700" i="1" kern="1200" dirty="0" err="1"/>
            <a:t>validitas</a:t>
          </a:r>
          <a:r>
            <a:rPr lang="en-US" sz="1700" i="1" kern="1200" dirty="0"/>
            <a:t> </a:t>
          </a:r>
          <a:r>
            <a:rPr lang="en-US" sz="1700" i="1" kern="1200" dirty="0" err="1"/>
            <a:t>ilmu</a:t>
          </a:r>
          <a:r>
            <a:rPr lang="en-US" sz="1700" i="1" kern="1200" dirty="0"/>
            <a:t> </a:t>
          </a:r>
          <a:r>
            <a:rPr lang="en-US" sz="1700" i="1" kern="1200" dirty="0" err="1"/>
            <a:t>pengetahuan</a:t>
          </a:r>
          <a:endParaRPr lang="id-ID" sz="1700" i="1" kern="1200" dirty="0"/>
        </a:p>
      </dsp:txBody>
      <dsp:txXfrm>
        <a:off x="2263140" y="0"/>
        <a:ext cx="8526780" cy="961834"/>
      </dsp:txXfrm>
    </dsp:sp>
    <dsp:sp modelId="{73C34C33-CD3B-4127-AE64-2932EC3F7786}">
      <dsp:nvSpPr>
        <dsp:cNvPr id="0" name=""/>
        <dsp:cNvSpPr/>
      </dsp:nvSpPr>
      <dsp:spPr>
        <a:xfrm>
          <a:off x="594074" y="961834"/>
          <a:ext cx="3338131" cy="333813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00532-8F65-4C41-8991-E20F400A7A1B}">
      <dsp:nvSpPr>
        <dsp:cNvPr id="0" name=""/>
        <dsp:cNvSpPr/>
      </dsp:nvSpPr>
      <dsp:spPr>
        <a:xfrm>
          <a:off x="2263140" y="961834"/>
          <a:ext cx="8526780" cy="333813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rtl="0">
            <a:lnSpc>
              <a:spcPct val="90000"/>
            </a:lnSpc>
            <a:spcBef>
              <a:spcPct val="0"/>
            </a:spcBef>
            <a:spcAft>
              <a:spcPct val="35000"/>
            </a:spcAft>
            <a:buNone/>
          </a:pPr>
          <a:r>
            <a:rPr lang="en-US" sz="1700" i="1" kern="1200" dirty="0" err="1"/>
            <a:t>Secara</a:t>
          </a:r>
          <a:r>
            <a:rPr lang="en-US" sz="1700" i="1" kern="1200" dirty="0"/>
            <a:t> </a:t>
          </a:r>
          <a:r>
            <a:rPr lang="en-US" sz="1700" i="1" kern="1200" dirty="0" err="1"/>
            <a:t>epistemologis</a:t>
          </a:r>
          <a:r>
            <a:rPr lang="en-US" sz="1700" i="1" kern="1200" dirty="0"/>
            <a:t> </a:t>
          </a:r>
          <a:r>
            <a:rPr lang="en-US" sz="1700" i="1" kern="1200" dirty="0" err="1"/>
            <a:t>kajian</a:t>
          </a:r>
          <a:r>
            <a:rPr lang="en-US" sz="1700" i="1" kern="1200" dirty="0"/>
            <a:t> </a:t>
          </a:r>
          <a:r>
            <a:rPr lang="en-US" sz="1700" i="1" kern="1200" dirty="0" err="1"/>
            <a:t>Pancasila</a:t>
          </a:r>
          <a:r>
            <a:rPr lang="en-US" sz="1700" i="1" kern="1200" dirty="0"/>
            <a:t> </a:t>
          </a:r>
          <a:r>
            <a:rPr lang="en-US" sz="1700" i="1" kern="1200" dirty="0" err="1"/>
            <a:t>sebagai</a:t>
          </a:r>
          <a:r>
            <a:rPr lang="en-US" sz="1700" i="1" kern="1200" dirty="0"/>
            <a:t> </a:t>
          </a:r>
          <a:r>
            <a:rPr lang="en-US" sz="1700" i="1" kern="1200" dirty="0" err="1"/>
            <a:t>filsafat</a:t>
          </a:r>
          <a:r>
            <a:rPr lang="en-US" sz="1700" i="1" kern="1200" dirty="0"/>
            <a:t> </a:t>
          </a:r>
          <a:r>
            <a:rPr lang="en-US" sz="1700" i="1" kern="1200" dirty="0" err="1"/>
            <a:t>dimaksudkan</a:t>
          </a:r>
          <a:r>
            <a:rPr lang="en-US" sz="1700" i="1" kern="1200" dirty="0"/>
            <a:t> </a:t>
          </a:r>
          <a:r>
            <a:rPr lang="en-US" sz="1700" i="1" kern="1200" dirty="0" err="1"/>
            <a:t>sebagai</a:t>
          </a:r>
          <a:r>
            <a:rPr lang="en-US" sz="1700" i="1" kern="1200" dirty="0"/>
            <a:t> </a:t>
          </a:r>
          <a:r>
            <a:rPr lang="en-US" sz="1700" i="1" kern="1200" dirty="0" err="1"/>
            <a:t>upaya</a:t>
          </a:r>
          <a:r>
            <a:rPr lang="en-US" sz="1700" i="1" kern="1200" dirty="0"/>
            <a:t> </a:t>
          </a:r>
          <a:r>
            <a:rPr lang="en-US" sz="1700" i="1" kern="1200" dirty="0" err="1"/>
            <a:t>untuk</a:t>
          </a:r>
          <a:r>
            <a:rPr lang="en-US" sz="1700" i="1" kern="1200" dirty="0"/>
            <a:t> </a:t>
          </a:r>
          <a:r>
            <a:rPr lang="en-US" sz="1700" i="1" kern="1200" dirty="0" err="1"/>
            <a:t>mencari</a:t>
          </a:r>
          <a:r>
            <a:rPr lang="en-US" sz="1700" i="1" kern="1200" dirty="0"/>
            <a:t> </a:t>
          </a:r>
          <a:r>
            <a:rPr lang="en-US" sz="1700" i="1" kern="1200" dirty="0" err="1"/>
            <a:t>hakikat</a:t>
          </a:r>
          <a:r>
            <a:rPr lang="en-US" sz="1700" i="1" kern="1200" dirty="0"/>
            <a:t> </a:t>
          </a:r>
          <a:r>
            <a:rPr lang="en-US" sz="1700" i="1" kern="1200" dirty="0" err="1"/>
            <a:t>Pancasila</a:t>
          </a:r>
          <a:r>
            <a:rPr lang="en-US" sz="1700" i="1" kern="1200" dirty="0"/>
            <a:t> </a:t>
          </a:r>
          <a:r>
            <a:rPr lang="en-US" sz="1700" i="1" kern="1200" dirty="0" err="1"/>
            <a:t>sebagai</a:t>
          </a:r>
          <a:r>
            <a:rPr lang="en-US" sz="1700" i="1" kern="1200" dirty="0"/>
            <a:t> </a:t>
          </a:r>
          <a:r>
            <a:rPr lang="en-US" sz="1700" i="1" kern="1200" dirty="0" err="1"/>
            <a:t>suatu</a:t>
          </a:r>
          <a:r>
            <a:rPr lang="en-US" sz="1700" i="1" kern="1200" dirty="0"/>
            <a:t> </a:t>
          </a:r>
          <a:r>
            <a:rPr lang="en-US" sz="1700" i="1" kern="1200" dirty="0" err="1"/>
            <a:t>sistem</a:t>
          </a:r>
          <a:r>
            <a:rPr lang="en-US" sz="1700" i="1" kern="1200" dirty="0"/>
            <a:t> </a:t>
          </a:r>
          <a:r>
            <a:rPr lang="en-US" sz="1700" i="1" kern="1200" dirty="0" err="1"/>
            <a:t>pengetahuan</a:t>
          </a:r>
          <a:r>
            <a:rPr lang="en-US" sz="1700" kern="1200" dirty="0"/>
            <a:t>.</a:t>
          </a:r>
          <a:endParaRPr lang="id-ID" sz="1700" kern="1200" dirty="0"/>
        </a:p>
      </dsp:txBody>
      <dsp:txXfrm>
        <a:off x="2263140" y="961834"/>
        <a:ext cx="8526780" cy="961834"/>
      </dsp:txXfrm>
    </dsp:sp>
    <dsp:sp modelId="{3846CA88-A078-4AA9-B7B3-F269F8FBBFB3}">
      <dsp:nvSpPr>
        <dsp:cNvPr id="0" name=""/>
        <dsp:cNvSpPr/>
      </dsp:nvSpPr>
      <dsp:spPr>
        <a:xfrm>
          <a:off x="1188148" y="1923668"/>
          <a:ext cx="2149983" cy="2149983"/>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39FF87-087C-4A33-8E77-BC1F644C0F82}">
      <dsp:nvSpPr>
        <dsp:cNvPr id="0" name=""/>
        <dsp:cNvSpPr/>
      </dsp:nvSpPr>
      <dsp:spPr>
        <a:xfrm>
          <a:off x="2263140" y="1923668"/>
          <a:ext cx="8526780" cy="2149983"/>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rtl="0">
            <a:lnSpc>
              <a:spcPct val="90000"/>
            </a:lnSpc>
            <a:spcBef>
              <a:spcPct val="0"/>
            </a:spcBef>
            <a:spcAft>
              <a:spcPct val="35000"/>
            </a:spcAft>
            <a:buNone/>
          </a:pPr>
          <a:r>
            <a:rPr lang="en-US" sz="1700" kern="1200" dirty="0" err="1"/>
            <a:t>Pancasila</a:t>
          </a:r>
          <a:r>
            <a:rPr lang="en-US" sz="1700" kern="1200" dirty="0"/>
            <a:t> </a:t>
          </a:r>
          <a:r>
            <a:rPr lang="en-US" sz="1700" kern="1200" dirty="0" err="1"/>
            <a:t>sebagai</a:t>
          </a:r>
          <a:r>
            <a:rPr lang="en-US" sz="1700" kern="1200" dirty="0"/>
            <a:t> </a:t>
          </a:r>
          <a:r>
            <a:rPr lang="en-US" sz="1700" kern="1200" dirty="0" err="1"/>
            <a:t>sistem</a:t>
          </a:r>
          <a:r>
            <a:rPr lang="en-US" sz="1700" kern="1200" dirty="0"/>
            <a:t> </a:t>
          </a:r>
          <a:r>
            <a:rPr lang="en-US" sz="1700" kern="1200" dirty="0" err="1"/>
            <a:t>filsafat</a:t>
          </a:r>
          <a:r>
            <a:rPr lang="en-US" sz="1700" kern="1200" dirty="0"/>
            <a:t> </a:t>
          </a:r>
          <a:r>
            <a:rPr lang="en-US" sz="1700" kern="1200" dirty="0" err="1"/>
            <a:t>pada</a:t>
          </a:r>
          <a:r>
            <a:rPr lang="en-US" sz="1700" kern="1200" dirty="0"/>
            <a:t> </a:t>
          </a:r>
          <a:r>
            <a:rPr lang="en-US" sz="1700" kern="1200" dirty="0" err="1"/>
            <a:t>hakikatnya</a:t>
          </a:r>
          <a:r>
            <a:rPr lang="en-US" sz="1700" kern="1200" dirty="0"/>
            <a:t> </a:t>
          </a:r>
          <a:r>
            <a:rPr lang="en-US" sz="1700" kern="1200" dirty="0" err="1"/>
            <a:t>juga</a:t>
          </a:r>
          <a:r>
            <a:rPr lang="en-US" sz="1700" kern="1200" dirty="0"/>
            <a:t> </a:t>
          </a:r>
          <a:r>
            <a:rPr lang="en-US" sz="1700" kern="1200" dirty="0" err="1"/>
            <a:t>merupakan</a:t>
          </a:r>
          <a:r>
            <a:rPr lang="en-US" sz="1700" kern="1200" dirty="0"/>
            <a:t> </a:t>
          </a:r>
          <a:r>
            <a:rPr lang="en-US" sz="1700" kern="1200" dirty="0" err="1"/>
            <a:t>sistem</a:t>
          </a:r>
          <a:r>
            <a:rPr lang="en-US" sz="1700" kern="1200" dirty="0"/>
            <a:t> </a:t>
          </a:r>
          <a:r>
            <a:rPr lang="en-US" sz="1700" kern="1200" dirty="0" err="1"/>
            <a:t>pengetahuan</a:t>
          </a:r>
          <a:r>
            <a:rPr lang="en-US" sz="1700" kern="1200" dirty="0"/>
            <a:t>. </a:t>
          </a:r>
          <a:r>
            <a:rPr lang="en-US" sz="1700" kern="1200" dirty="0" err="1"/>
            <a:t>Ini</a:t>
          </a:r>
          <a:r>
            <a:rPr lang="en-US" sz="1700" kern="1200" dirty="0"/>
            <a:t> </a:t>
          </a:r>
          <a:r>
            <a:rPr lang="en-US" sz="1700" kern="1200" dirty="0" err="1"/>
            <a:t>berarti</a:t>
          </a:r>
          <a:r>
            <a:rPr lang="en-US" sz="1700" kern="1200" dirty="0"/>
            <a:t> </a:t>
          </a:r>
          <a:r>
            <a:rPr lang="en-US" sz="1700" kern="1200" dirty="0" err="1"/>
            <a:t>Pancasila</a:t>
          </a:r>
          <a:r>
            <a:rPr lang="en-US" sz="1700" kern="1200" dirty="0"/>
            <a:t> </a:t>
          </a:r>
          <a:r>
            <a:rPr lang="en-US" sz="1700" kern="1200" dirty="0" err="1"/>
            <a:t>telah</a:t>
          </a:r>
          <a:r>
            <a:rPr lang="en-US" sz="1700" kern="1200" dirty="0"/>
            <a:t> </a:t>
          </a:r>
          <a:r>
            <a:rPr lang="en-US" sz="1700" kern="1200" dirty="0" err="1"/>
            <a:t>menjadi</a:t>
          </a:r>
          <a:r>
            <a:rPr lang="en-US" sz="1700" kern="1200" dirty="0"/>
            <a:t> </a:t>
          </a:r>
          <a:r>
            <a:rPr lang="en-US" sz="1700" kern="1200" dirty="0" err="1"/>
            <a:t>suatu</a:t>
          </a:r>
          <a:r>
            <a:rPr lang="en-US" sz="1700" kern="1200" dirty="0"/>
            <a:t> </a:t>
          </a:r>
          <a:r>
            <a:rPr lang="en-US" sz="1700" i="1" kern="1200" dirty="0"/>
            <a:t>belief system</a:t>
          </a:r>
          <a:r>
            <a:rPr lang="en-US" sz="1700" kern="1200" dirty="0"/>
            <a:t>, </a:t>
          </a:r>
          <a:r>
            <a:rPr lang="en-US" sz="1700" kern="1200" dirty="0" err="1"/>
            <a:t>sistem</a:t>
          </a:r>
          <a:r>
            <a:rPr lang="en-US" sz="1700" kern="1200" dirty="0"/>
            <a:t> </a:t>
          </a:r>
          <a:r>
            <a:rPr lang="en-US" sz="1700" kern="1200" dirty="0" err="1"/>
            <a:t>cita-cita</a:t>
          </a:r>
          <a:r>
            <a:rPr lang="en-US" sz="1700" kern="1200" dirty="0"/>
            <a:t>, </a:t>
          </a:r>
          <a:r>
            <a:rPr lang="en-US" sz="1700" kern="1200" dirty="0" err="1"/>
            <a:t>menjadi</a:t>
          </a:r>
          <a:r>
            <a:rPr lang="en-US" sz="1700" kern="1200" dirty="0"/>
            <a:t> </a:t>
          </a:r>
          <a:r>
            <a:rPr lang="en-US" sz="1700" kern="1200" dirty="0" err="1"/>
            <a:t>suatu</a:t>
          </a:r>
          <a:r>
            <a:rPr lang="en-US" sz="1700" kern="1200" dirty="0"/>
            <a:t> </a:t>
          </a:r>
          <a:r>
            <a:rPr lang="en-US" sz="1700" kern="1200" dirty="0" err="1"/>
            <a:t>ideologi</a:t>
          </a:r>
          <a:r>
            <a:rPr lang="en-US" sz="1700" kern="1200" dirty="0"/>
            <a:t>. </a:t>
          </a:r>
          <a:r>
            <a:rPr lang="en-US" sz="1700" kern="1200" dirty="0" err="1"/>
            <a:t>Oleh</a:t>
          </a:r>
          <a:r>
            <a:rPr lang="en-US" sz="1700" kern="1200" dirty="0"/>
            <a:t> </a:t>
          </a:r>
          <a:r>
            <a:rPr lang="en-US" sz="1700" kern="1200" dirty="0" err="1"/>
            <a:t>karena</a:t>
          </a:r>
          <a:r>
            <a:rPr lang="en-US" sz="1700" kern="1200" dirty="0"/>
            <a:t> </a:t>
          </a:r>
          <a:r>
            <a:rPr lang="en-US" sz="1700" kern="1200" dirty="0" err="1"/>
            <a:t>itu</a:t>
          </a:r>
          <a:r>
            <a:rPr lang="en-US" sz="1700" kern="1200" dirty="0"/>
            <a:t> </a:t>
          </a:r>
          <a:r>
            <a:rPr lang="en-US" sz="1700" kern="1200" dirty="0" err="1"/>
            <a:t>Pancasila</a:t>
          </a:r>
          <a:r>
            <a:rPr lang="en-US" sz="1700" kern="1200" dirty="0"/>
            <a:t> </a:t>
          </a:r>
          <a:r>
            <a:rPr lang="en-US" sz="1700" kern="1200" dirty="0" err="1"/>
            <a:t>harus</a:t>
          </a:r>
          <a:r>
            <a:rPr lang="en-US" sz="1700" kern="1200" dirty="0"/>
            <a:t> </a:t>
          </a:r>
          <a:r>
            <a:rPr lang="en-US" sz="1700" kern="1200" dirty="0" err="1"/>
            <a:t>memiliki</a:t>
          </a:r>
          <a:r>
            <a:rPr lang="en-US" sz="1700" kern="1200" dirty="0"/>
            <a:t> </a:t>
          </a:r>
          <a:r>
            <a:rPr lang="en-US" sz="1700" kern="1200" dirty="0" err="1"/>
            <a:t>unsur</a:t>
          </a:r>
          <a:r>
            <a:rPr lang="en-US" sz="1700" kern="1200" dirty="0"/>
            <a:t> </a:t>
          </a:r>
          <a:r>
            <a:rPr lang="en-US" sz="1700" kern="1200" dirty="0" err="1"/>
            <a:t>rasionalitas</a:t>
          </a:r>
          <a:r>
            <a:rPr lang="en-US" sz="1700" kern="1200" dirty="0"/>
            <a:t> </a:t>
          </a:r>
          <a:r>
            <a:rPr lang="en-US" sz="1700" kern="1200" dirty="0" err="1"/>
            <a:t>terutama</a:t>
          </a:r>
          <a:r>
            <a:rPr lang="en-US" sz="1700" kern="1200" dirty="0"/>
            <a:t> </a:t>
          </a:r>
          <a:r>
            <a:rPr lang="en-US" sz="1700" kern="1200" dirty="0" err="1"/>
            <a:t>dalam</a:t>
          </a:r>
          <a:r>
            <a:rPr lang="en-US" sz="1700" kern="1200" dirty="0"/>
            <a:t> </a:t>
          </a:r>
          <a:r>
            <a:rPr lang="en-US" sz="1700" kern="1200" dirty="0" err="1"/>
            <a:t>kedudukannya</a:t>
          </a:r>
          <a:r>
            <a:rPr lang="en-US" sz="1700" kern="1200" dirty="0"/>
            <a:t> </a:t>
          </a:r>
          <a:r>
            <a:rPr lang="en-US" sz="1700" kern="1200" dirty="0" err="1"/>
            <a:t>sebagai</a:t>
          </a:r>
          <a:r>
            <a:rPr lang="en-US" sz="1700" kern="1200" dirty="0"/>
            <a:t> </a:t>
          </a:r>
          <a:r>
            <a:rPr lang="en-US" sz="1700" kern="1200" dirty="0" err="1"/>
            <a:t>sistem</a:t>
          </a:r>
          <a:r>
            <a:rPr lang="en-US" sz="1700" kern="1200" dirty="0"/>
            <a:t> </a:t>
          </a:r>
          <a:r>
            <a:rPr lang="en-US" sz="1700" kern="1200" dirty="0" err="1"/>
            <a:t>pengetahuan</a:t>
          </a:r>
          <a:r>
            <a:rPr lang="en-US" sz="1700" kern="1200" dirty="0"/>
            <a:t>.</a:t>
          </a:r>
          <a:endParaRPr lang="id-ID" sz="1700" kern="1200" dirty="0"/>
        </a:p>
      </dsp:txBody>
      <dsp:txXfrm>
        <a:off x="2263140" y="1923668"/>
        <a:ext cx="8526780" cy="961834"/>
      </dsp:txXfrm>
    </dsp:sp>
    <dsp:sp modelId="{7BFF02B9-BEC3-48FD-9185-97CF635EDD48}">
      <dsp:nvSpPr>
        <dsp:cNvPr id="0" name=""/>
        <dsp:cNvSpPr/>
      </dsp:nvSpPr>
      <dsp:spPr>
        <a:xfrm>
          <a:off x="1782222" y="2885503"/>
          <a:ext cx="961834" cy="961834"/>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15FCCC-15F0-4E13-B97D-DDC957ED82DF}">
      <dsp:nvSpPr>
        <dsp:cNvPr id="0" name=""/>
        <dsp:cNvSpPr/>
      </dsp:nvSpPr>
      <dsp:spPr>
        <a:xfrm>
          <a:off x="2263140" y="2885503"/>
          <a:ext cx="8526780" cy="96183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rtl="0">
            <a:lnSpc>
              <a:spcPct val="90000"/>
            </a:lnSpc>
            <a:spcBef>
              <a:spcPct val="0"/>
            </a:spcBef>
            <a:spcAft>
              <a:spcPct val="35000"/>
            </a:spcAft>
            <a:buNone/>
          </a:pPr>
          <a:r>
            <a:rPr lang="en-US" sz="1700" kern="1200" dirty="0" err="1"/>
            <a:t>Dasar</a:t>
          </a:r>
          <a:r>
            <a:rPr lang="en-US" sz="1700" kern="1200" dirty="0"/>
            <a:t> </a:t>
          </a:r>
          <a:r>
            <a:rPr lang="en-US" sz="1700" kern="1200" dirty="0" err="1"/>
            <a:t>epistemologis</a:t>
          </a:r>
          <a:r>
            <a:rPr lang="en-US" sz="1700" kern="1200" dirty="0"/>
            <a:t> </a:t>
          </a:r>
          <a:r>
            <a:rPr lang="en-US" sz="1700" kern="1200" dirty="0" err="1"/>
            <a:t>Pancasila</a:t>
          </a:r>
          <a:r>
            <a:rPr lang="en-US" sz="1700" kern="1200" dirty="0"/>
            <a:t> </a:t>
          </a:r>
          <a:r>
            <a:rPr lang="en-US" sz="1700" kern="1200" dirty="0" err="1"/>
            <a:t>pada</a:t>
          </a:r>
          <a:r>
            <a:rPr lang="en-US" sz="1700" kern="1200" dirty="0"/>
            <a:t> </a:t>
          </a:r>
          <a:r>
            <a:rPr lang="en-US" sz="1700" kern="1200" dirty="0" err="1"/>
            <a:t>hakikatnya</a:t>
          </a:r>
          <a:r>
            <a:rPr lang="en-US" sz="1700" kern="1200" dirty="0"/>
            <a:t> </a:t>
          </a:r>
          <a:r>
            <a:rPr lang="en-US" sz="1700" kern="1200" dirty="0" err="1"/>
            <a:t>tidak</a:t>
          </a:r>
          <a:r>
            <a:rPr lang="en-US" sz="1700" kern="1200" dirty="0"/>
            <a:t> </a:t>
          </a:r>
          <a:r>
            <a:rPr lang="en-US" sz="1700" kern="1200" dirty="0" err="1"/>
            <a:t>dapat</a:t>
          </a:r>
          <a:r>
            <a:rPr lang="en-US" sz="1700" kern="1200" dirty="0"/>
            <a:t> </a:t>
          </a:r>
          <a:r>
            <a:rPr lang="en-US" sz="1700" kern="1200" dirty="0" err="1"/>
            <a:t>dipisahkan</a:t>
          </a:r>
          <a:r>
            <a:rPr lang="en-US" sz="1700" kern="1200" dirty="0"/>
            <a:t> </a:t>
          </a:r>
          <a:r>
            <a:rPr lang="en-US" sz="1700" kern="1200" dirty="0" err="1"/>
            <a:t>dengan</a:t>
          </a:r>
          <a:r>
            <a:rPr lang="en-US" sz="1700" kern="1200" dirty="0"/>
            <a:t> </a:t>
          </a:r>
          <a:r>
            <a:rPr lang="en-US" sz="1700" kern="1200" dirty="0" err="1"/>
            <a:t>dasar</a:t>
          </a:r>
          <a:r>
            <a:rPr lang="en-US" sz="1700" kern="1200" dirty="0"/>
            <a:t> </a:t>
          </a:r>
          <a:r>
            <a:rPr lang="en-US" sz="1700" kern="1200" dirty="0" err="1"/>
            <a:t>ontologisnya</a:t>
          </a:r>
          <a:r>
            <a:rPr lang="en-US" sz="1700" kern="1200" dirty="0"/>
            <a:t>.  </a:t>
          </a:r>
          <a:r>
            <a:rPr lang="en-US" sz="1700" kern="1200" dirty="0" err="1"/>
            <a:t>Maka</a:t>
          </a:r>
          <a:r>
            <a:rPr lang="en-US" sz="1700" kern="1200" dirty="0"/>
            <a:t>, </a:t>
          </a:r>
          <a:r>
            <a:rPr lang="en-US" sz="1700" kern="1200" dirty="0" err="1"/>
            <a:t>dasar</a:t>
          </a:r>
          <a:r>
            <a:rPr lang="en-US" sz="1700" kern="1200" dirty="0"/>
            <a:t> </a:t>
          </a:r>
          <a:r>
            <a:rPr lang="en-US" sz="1700" kern="1200" dirty="0" err="1"/>
            <a:t>epistemologis</a:t>
          </a:r>
          <a:r>
            <a:rPr lang="en-US" sz="1700" kern="1200" dirty="0"/>
            <a:t> </a:t>
          </a:r>
          <a:r>
            <a:rPr lang="en-US" sz="1700" kern="1200" dirty="0" err="1"/>
            <a:t>Pancasila</a:t>
          </a:r>
          <a:r>
            <a:rPr lang="en-US" sz="1700" kern="1200" dirty="0"/>
            <a:t> </a:t>
          </a:r>
          <a:r>
            <a:rPr lang="en-US" sz="1700" kern="1200" dirty="0" err="1"/>
            <a:t>sangat</a:t>
          </a:r>
          <a:r>
            <a:rPr lang="en-US" sz="1700" kern="1200" dirty="0"/>
            <a:t> </a:t>
          </a:r>
          <a:r>
            <a:rPr lang="en-US" sz="1700" kern="1200" dirty="0" err="1"/>
            <a:t>berkaitan</a:t>
          </a:r>
          <a:r>
            <a:rPr lang="en-US" sz="1700" kern="1200" dirty="0"/>
            <a:t> </a:t>
          </a:r>
          <a:r>
            <a:rPr lang="en-US" sz="1700" kern="1200" dirty="0" err="1"/>
            <a:t>erat</a:t>
          </a:r>
          <a:r>
            <a:rPr lang="en-US" sz="1700" kern="1200" dirty="0"/>
            <a:t> </a:t>
          </a:r>
          <a:r>
            <a:rPr lang="en-US" sz="1700" kern="1200" dirty="0" err="1"/>
            <a:t>dengan</a:t>
          </a:r>
          <a:r>
            <a:rPr lang="en-US" sz="1700" kern="1200" dirty="0"/>
            <a:t> </a:t>
          </a:r>
          <a:r>
            <a:rPr lang="en-US" sz="1700" kern="1200" dirty="0" err="1"/>
            <a:t>konsep</a:t>
          </a:r>
          <a:r>
            <a:rPr lang="en-US" sz="1700" kern="1200" dirty="0"/>
            <a:t> </a:t>
          </a:r>
          <a:r>
            <a:rPr lang="en-US" sz="1700" kern="1200" dirty="0" err="1"/>
            <a:t>dasarnya</a:t>
          </a:r>
          <a:r>
            <a:rPr lang="en-US" sz="1700" kern="1200" dirty="0"/>
            <a:t> </a:t>
          </a:r>
          <a:r>
            <a:rPr lang="en-US" sz="1700" kern="1200" dirty="0" err="1"/>
            <a:t>tentang</a:t>
          </a:r>
          <a:r>
            <a:rPr lang="en-US" sz="1700" kern="1200" dirty="0"/>
            <a:t> </a:t>
          </a:r>
          <a:r>
            <a:rPr lang="en-US" sz="1700" kern="1200" dirty="0" err="1"/>
            <a:t>hakikat</a:t>
          </a:r>
          <a:r>
            <a:rPr lang="en-US" sz="1700" kern="1200" dirty="0"/>
            <a:t> </a:t>
          </a:r>
          <a:r>
            <a:rPr lang="en-US" sz="1700" kern="1200" dirty="0" err="1"/>
            <a:t>manusia</a:t>
          </a:r>
          <a:r>
            <a:rPr lang="en-US" sz="1700" kern="1200" dirty="0"/>
            <a:t>.</a:t>
          </a:r>
          <a:endParaRPr lang="id-ID" sz="1700" kern="1200" dirty="0"/>
        </a:p>
      </dsp:txBody>
      <dsp:txXfrm>
        <a:off x="2263140" y="2885503"/>
        <a:ext cx="8526780" cy="961834"/>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00000"/>
            </a:lnSpc>
            <a:spcBef>
              <a:spcPct val="0"/>
            </a:spcBef>
            <a:spcAft>
              <a:spcPts val="0"/>
            </a:spcAft>
            <a:buNone/>
          </a:pPr>
          <a:r>
            <a:rPr lang="id-ID" sz="2500" b="1" kern="1200" dirty="0">
              <a:latin typeface="Arial" pitchFamily="34" charset="0"/>
              <a:cs typeface="Arial" pitchFamily="34" charset="0"/>
            </a:rPr>
            <a:t>Alasan Diperlukannya Kajian Pancasila sebagai</a:t>
          </a:r>
        </a:p>
        <a:p>
          <a:pPr marL="0" lvl="0" indent="0" algn="ctr" defTabSz="1111250">
            <a:lnSpc>
              <a:spcPct val="100000"/>
            </a:lnSpc>
            <a:spcBef>
              <a:spcPct val="0"/>
            </a:spcBef>
            <a:spcAft>
              <a:spcPts val="0"/>
            </a:spcAft>
            <a:buNone/>
          </a:pPr>
          <a:r>
            <a:rPr lang="id-ID" sz="2500" b="1" kern="1200" dirty="0">
              <a:latin typeface="Arial" pitchFamily="34" charset="0"/>
              <a:cs typeface="Arial" pitchFamily="34" charset="0"/>
            </a:rPr>
            <a:t>Sistem Filsafat</a:t>
          </a:r>
          <a:r>
            <a:rPr lang="en-US" sz="2500" b="1" kern="1200" dirty="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82"/>
          <a:ext cx="7665720" cy="1004857"/>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b="1" kern="1200" dirty="0">
              <a:latin typeface="Arial" pitchFamily="34" charset="0"/>
              <a:cs typeface="Arial" pitchFamily="34" charset="0"/>
            </a:rPr>
            <a:t>Landasan Epistemologis Filsafat Pancasila</a:t>
          </a:r>
        </a:p>
      </dsp:txBody>
      <dsp:txXfrm>
        <a:off x="0" y="982"/>
        <a:ext cx="7665720" cy="1004857"/>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00000"/>
            </a:lnSpc>
            <a:spcBef>
              <a:spcPct val="0"/>
            </a:spcBef>
            <a:spcAft>
              <a:spcPts val="0"/>
            </a:spcAft>
            <a:buNone/>
          </a:pPr>
          <a:r>
            <a:rPr lang="id-ID" sz="2500" b="1" kern="1200" dirty="0">
              <a:latin typeface="Arial" pitchFamily="34" charset="0"/>
              <a:cs typeface="Arial" pitchFamily="34" charset="0"/>
            </a:rPr>
            <a:t>Alasan Diperlukannya Kajian Pancasila sebagai</a:t>
          </a:r>
        </a:p>
        <a:p>
          <a:pPr marL="0" lvl="0" indent="0" algn="ctr" defTabSz="1111250">
            <a:lnSpc>
              <a:spcPct val="100000"/>
            </a:lnSpc>
            <a:spcBef>
              <a:spcPct val="0"/>
            </a:spcBef>
            <a:spcAft>
              <a:spcPts val="0"/>
            </a:spcAft>
            <a:buNone/>
          </a:pPr>
          <a:r>
            <a:rPr lang="id-ID" sz="2500" b="1" kern="1200" dirty="0">
              <a:latin typeface="Arial" pitchFamily="34" charset="0"/>
              <a:cs typeface="Arial" pitchFamily="34" charset="0"/>
            </a:rPr>
            <a:t>Sistem Filsafat</a:t>
          </a:r>
          <a:r>
            <a:rPr lang="en-US" sz="2500" b="1" kern="1200" dirty="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3DCE1-6D99-4327-9D13-82F333189EAE}">
      <dsp:nvSpPr>
        <dsp:cNvPr id="0" name=""/>
        <dsp:cNvSpPr/>
      </dsp:nvSpPr>
      <dsp:spPr>
        <a:xfrm>
          <a:off x="5119" y="152847"/>
          <a:ext cx="1745813" cy="4779076"/>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US" sz="1600" kern="1200" dirty="0" err="1">
              <a:solidFill>
                <a:schemeClr val="tx1"/>
              </a:solidFill>
            </a:rPr>
            <a:t>Sila-sila</a:t>
          </a:r>
          <a:r>
            <a:rPr lang="en-US" sz="1600" kern="1200" dirty="0">
              <a:solidFill>
                <a:schemeClr val="tx1"/>
              </a:solidFill>
            </a:rPr>
            <a:t> </a:t>
          </a:r>
          <a:r>
            <a:rPr lang="en-US" sz="1600" kern="1200" dirty="0" err="1">
              <a:solidFill>
                <a:schemeClr val="tx1"/>
              </a:solidFill>
            </a:rPr>
            <a:t>Pancasila</a:t>
          </a:r>
          <a:r>
            <a:rPr lang="en-US" sz="1600" kern="1200" dirty="0">
              <a:solidFill>
                <a:schemeClr val="tx1"/>
              </a:solidFill>
            </a:rPr>
            <a:t> </a:t>
          </a:r>
          <a:r>
            <a:rPr lang="en-US" sz="1600" kern="1200" dirty="0" err="1">
              <a:solidFill>
                <a:schemeClr val="tx1"/>
              </a:solidFill>
            </a:rPr>
            <a:t>sebagai</a:t>
          </a:r>
          <a:r>
            <a:rPr lang="en-US" sz="1600" kern="1200" dirty="0">
              <a:solidFill>
                <a:schemeClr val="tx1"/>
              </a:solidFill>
            </a:rPr>
            <a:t> </a:t>
          </a:r>
          <a:r>
            <a:rPr lang="en-US" sz="1600" kern="1200" dirty="0" err="1">
              <a:solidFill>
                <a:schemeClr val="tx1"/>
              </a:solidFill>
            </a:rPr>
            <a:t>suatu</a:t>
          </a:r>
          <a:r>
            <a:rPr lang="en-US" sz="1600" kern="1200" dirty="0">
              <a:solidFill>
                <a:schemeClr val="tx1"/>
              </a:solidFill>
            </a:rPr>
            <a:t> </a:t>
          </a:r>
          <a:r>
            <a:rPr lang="en-US" sz="1600" kern="1200" dirty="0" err="1">
              <a:solidFill>
                <a:schemeClr val="tx1"/>
              </a:solidFill>
            </a:rPr>
            <a:t>sistem</a:t>
          </a:r>
          <a:r>
            <a:rPr lang="en-US" sz="1600" kern="1200" dirty="0">
              <a:solidFill>
                <a:schemeClr val="tx1"/>
              </a:solidFill>
            </a:rPr>
            <a:t> </a:t>
          </a:r>
          <a:r>
            <a:rPr lang="en-US" sz="1600" kern="1200" dirty="0" err="1">
              <a:solidFill>
                <a:schemeClr val="tx1"/>
              </a:solidFill>
            </a:rPr>
            <a:t>filsafat</a:t>
          </a:r>
          <a:r>
            <a:rPr lang="en-US" sz="1600" kern="1200" dirty="0">
              <a:solidFill>
                <a:schemeClr val="tx1"/>
              </a:solidFill>
            </a:rPr>
            <a:t> </a:t>
          </a:r>
          <a:r>
            <a:rPr lang="en-US" sz="1600" kern="1200" dirty="0" err="1">
              <a:solidFill>
                <a:schemeClr val="tx1"/>
              </a:solidFill>
            </a:rPr>
            <a:t>memiliki</a:t>
          </a:r>
          <a:r>
            <a:rPr lang="en-US" sz="1600" kern="1200" dirty="0">
              <a:solidFill>
                <a:schemeClr val="tx1"/>
              </a:solidFill>
            </a:rPr>
            <a:t> </a:t>
          </a:r>
          <a:r>
            <a:rPr lang="en-US" sz="1600" kern="1200" dirty="0" err="1">
              <a:solidFill>
                <a:schemeClr val="tx1"/>
              </a:solidFill>
            </a:rPr>
            <a:t>satu</a:t>
          </a:r>
          <a:r>
            <a:rPr lang="en-US" sz="1600" kern="1200" dirty="0">
              <a:solidFill>
                <a:schemeClr val="tx1"/>
              </a:solidFill>
            </a:rPr>
            <a:t> </a:t>
          </a:r>
          <a:r>
            <a:rPr lang="en-US" sz="1600" kern="1200" dirty="0" err="1">
              <a:solidFill>
                <a:schemeClr val="tx1"/>
              </a:solidFill>
            </a:rPr>
            <a:t>kesatuan</a:t>
          </a:r>
          <a:r>
            <a:rPr lang="en-US" sz="1600" kern="1200" dirty="0">
              <a:solidFill>
                <a:schemeClr val="tx1"/>
              </a:solidFill>
            </a:rPr>
            <a:t> </a:t>
          </a:r>
          <a:r>
            <a:rPr lang="en-US" sz="1600" kern="1200" dirty="0" err="1">
              <a:solidFill>
                <a:schemeClr val="tx1"/>
              </a:solidFill>
            </a:rPr>
            <a:t>dasar</a:t>
          </a:r>
          <a:r>
            <a:rPr lang="en-US" sz="1600" kern="1200" dirty="0">
              <a:solidFill>
                <a:schemeClr val="tx1"/>
              </a:solidFill>
            </a:rPr>
            <a:t> </a:t>
          </a:r>
          <a:r>
            <a:rPr lang="en-US" sz="1600" kern="1200" dirty="0" err="1">
              <a:solidFill>
                <a:schemeClr val="tx1"/>
              </a:solidFill>
            </a:rPr>
            <a:t>aksiologis</a:t>
          </a:r>
          <a:r>
            <a:rPr lang="en-US" sz="1600" kern="1200" dirty="0">
              <a:solidFill>
                <a:schemeClr val="tx1"/>
              </a:solidFill>
            </a:rPr>
            <a:t>, </a:t>
          </a:r>
          <a:r>
            <a:rPr lang="en-US" sz="1600" kern="1200" dirty="0" err="1">
              <a:solidFill>
                <a:schemeClr val="tx1"/>
              </a:solidFill>
            </a:rPr>
            <a:t>yaitu</a:t>
          </a:r>
          <a:r>
            <a:rPr lang="en-US" sz="1600" kern="1200" dirty="0">
              <a:solidFill>
                <a:schemeClr val="tx1"/>
              </a:solidFill>
            </a:rPr>
            <a:t> </a:t>
          </a:r>
          <a:r>
            <a:rPr lang="en-US" sz="1600" kern="1200" dirty="0" err="1">
              <a:solidFill>
                <a:schemeClr val="tx1"/>
              </a:solidFill>
            </a:rPr>
            <a:t>nilai-nilai</a:t>
          </a:r>
          <a:r>
            <a:rPr lang="en-US" sz="1600" kern="1200" dirty="0">
              <a:solidFill>
                <a:schemeClr val="tx1"/>
              </a:solidFill>
            </a:rPr>
            <a:t> yang </a:t>
          </a:r>
          <a:r>
            <a:rPr lang="en-US" sz="1600" kern="1200" dirty="0" err="1">
              <a:solidFill>
                <a:schemeClr val="tx1"/>
              </a:solidFill>
            </a:rPr>
            <a:t>terkandung</a:t>
          </a:r>
          <a:r>
            <a:rPr lang="en-US" sz="1600" kern="1200" dirty="0">
              <a:solidFill>
                <a:schemeClr val="tx1"/>
              </a:solidFill>
            </a:rPr>
            <a:t> </a:t>
          </a:r>
          <a:r>
            <a:rPr lang="en-US" sz="1600" kern="1200" dirty="0" err="1">
              <a:solidFill>
                <a:schemeClr val="tx1"/>
              </a:solidFill>
            </a:rPr>
            <a:t>dalam</a:t>
          </a:r>
          <a:r>
            <a:rPr lang="en-US" sz="1600" kern="1200" dirty="0">
              <a:solidFill>
                <a:schemeClr val="tx1"/>
              </a:solidFill>
            </a:rPr>
            <a:t> </a:t>
          </a:r>
          <a:r>
            <a:rPr lang="en-US" sz="1600" kern="1200" dirty="0" err="1">
              <a:solidFill>
                <a:schemeClr val="tx1"/>
              </a:solidFill>
            </a:rPr>
            <a:t>Pancasila</a:t>
          </a:r>
          <a:r>
            <a:rPr lang="en-US" sz="1600" kern="1200" dirty="0">
              <a:solidFill>
                <a:schemeClr val="tx1"/>
              </a:solidFill>
            </a:rPr>
            <a:t> </a:t>
          </a:r>
          <a:r>
            <a:rPr lang="en-US" sz="1600" kern="1200" dirty="0" err="1">
              <a:solidFill>
                <a:schemeClr val="tx1"/>
              </a:solidFill>
            </a:rPr>
            <a:t>pada</a:t>
          </a:r>
          <a:r>
            <a:rPr lang="en-US" sz="1600" kern="1200" dirty="0">
              <a:solidFill>
                <a:schemeClr val="tx1"/>
              </a:solidFill>
            </a:rPr>
            <a:t> </a:t>
          </a:r>
          <a:r>
            <a:rPr lang="en-US" sz="1600" kern="1200" dirty="0" err="1">
              <a:solidFill>
                <a:schemeClr val="tx1"/>
              </a:solidFill>
            </a:rPr>
            <a:t>hakikatnya</a:t>
          </a:r>
          <a:r>
            <a:rPr lang="en-US" sz="1600" kern="1200" dirty="0">
              <a:solidFill>
                <a:schemeClr val="tx1"/>
              </a:solidFill>
            </a:rPr>
            <a:t> </a:t>
          </a:r>
          <a:r>
            <a:rPr lang="en-US" sz="1600" kern="1200" dirty="0" err="1">
              <a:solidFill>
                <a:schemeClr val="tx1"/>
              </a:solidFill>
            </a:rPr>
            <a:t>juga</a:t>
          </a:r>
          <a:r>
            <a:rPr lang="en-US" sz="1600" kern="1200" dirty="0">
              <a:solidFill>
                <a:schemeClr val="tx1"/>
              </a:solidFill>
            </a:rPr>
            <a:t> </a:t>
          </a:r>
          <a:r>
            <a:rPr lang="en-US" sz="1600" kern="1200" dirty="0" err="1">
              <a:solidFill>
                <a:schemeClr val="tx1"/>
              </a:solidFill>
            </a:rPr>
            <a:t>merupakan</a:t>
          </a:r>
          <a:r>
            <a:rPr lang="en-US" sz="1600" kern="1200" dirty="0">
              <a:solidFill>
                <a:schemeClr val="tx1"/>
              </a:solidFill>
            </a:rPr>
            <a:t> </a:t>
          </a:r>
          <a:r>
            <a:rPr lang="en-US" sz="1600" kern="1200" dirty="0" err="1">
              <a:solidFill>
                <a:schemeClr val="tx1"/>
              </a:solidFill>
            </a:rPr>
            <a:t>suatu</a:t>
          </a:r>
          <a:r>
            <a:rPr lang="en-US" sz="1600" kern="1200" dirty="0">
              <a:solidFill>
                <a:schemeClr val="tx1"/>
              </a:solidFill>
            </a:rPr>
            <a:t> </a:t>
          </a:r>
          <a:r>
            <a:rPr lang="en-US" sz="1600" kern="1200" dirty="0" err="1">
              <a:solidFill>
                <a:schemeClr val="tx1"/>
              </a:solidFill>
            </a:rPr>
            <a:t>kesatuan</a:t>
          </a:r>
          <a:r>
            <a:rPr lang="en-US" sz="1600" kern="1200" dirty="0">
              <a:solidFill>
                <a:schemeClr val="tx1"/>
              </a:solidFill>
            </a:rPr>
            <a:t>. </a:t>
          </a:r>
          <a:r>
            <a:rPr lang="en-US" sz="1600" kern="1200" dirty="0" err="1">
              <a:solidFill>
                <a:schemeClr val="tx1"/>
              </a:solidFill>
            </a:rPr>
            <a:t>Aksiologi</a:t>
          </a:r>
          <a:r>
            <a:rPr lang="en-US" sz="1600" kern="1200" dirty="0">
              <a:solidFill>
                <a:schemeClr val="tx1"/>
              </a:solidFill>
            </a:rPr>
            <a:t> </a:t>
          </a:r>
          <a:r>
            <a:rPr lang="en-US" sz="1600" kern="1200" dirty="0" err="1">
              <a:solidFill>
                <a:schemeClr val="tx1"/>
              </a:solidFill>
            </a:rPr>
            <a:t>Pancasila</a:t>
          </a:r>
          <a:r>
            <a:rPr lang="en-US" sz="1600" kern="1200" dirty="0">
              <a:solidFill>
                <a:schemeClr val="tx1"/>
              </a:solidFill>
            </a:rPr>
            <a:t> </a:t>
          </a:r>
          <a:r>
            <a:rPr lang="en-US" sz="1600" kern="1200" dirty="0" err="1">
              <a:solidFill>
                <a:schemeClr val="tx1"/>
              </a:solidFill>
            </a:rPr>
            <a:t>mengandung</a:t>
          </a:r>
          <a:r>
            <a:rPr lang="en-US" sz="1600" kern="1200" dirty="0">
              <a:solidFill>
                <a:schemeClr val="tx1"/>
              </a:solidFill>
            </a:rPr>
            <a:t> </a:t>
          </a:r>
          <a:r>
            <a:rPr lang="en-US" sz="1600" kern="1200" dirty="0" err="1">
              <a:solidFill>
                <a:schemeClr val="tx1"/>
              </a:solidFill>
            </a:rPr>
            <a:t>arti</a:t>
          </a:r>
          <a:r>
            <a:rPr lang="en-US" sz="1600" kern="1200" dirty="0">
              <a:solidFill>
                <a:schemeClr val="tx1"/>
              </a:solidFill>
            </a:rPr>
            <a:t> </a:t>
          </a:r>
          <a:r>
            <a:rPr lang="en-US" sz="1600" kern="1200" dirty="0" err="1">
              <a:solidFill>
                <a:schemeClr val="tx1"/>
              </a:solidFill>
            </a:rPr>
            <a:t>bahwa</a:t>
          </a:r>
          <a:r>
            <a:rPr lang="en-US" sz="1600" kern="1200" dirty="0">
              <a:solidFill>
                <a:schemeClr val="tx1"/>
              </a:solidFill>
            </a:rPr>
            <a:t> </a:t>
          </a:r>
          <a:r>
            <a:rPr lang="en-US" sz="1600" kern="1200" dirty="0" err="1">
              <a:solidFill>
                <a:schemeClr val="tx1"/>
              </a:solidFill>
            </a:rPr>
            <a:t>kita</a:t>
          </a:r>
          <a:r>
            <a:rPr lang="en-US" sz="1600" kern="1200" dirty="0">
              <a:solidFill>
                <a:schemeClr val="tx1"/>
              </a:solidFill>
            </a:rPr>
            <a:t> </a:t>
          </a:r>
          <a:r>
            <a:rPr lang="en-US" sz="1600" kern="1200" dirty="0" err="1">
              <a:solidFill>
                <a:schemeClr val="tx1"/>
              </a:solidFill>
            </a:rPr>
            <a:t>membahas</a:t>
          </a:r>
          <a:r>
            <a:rPr lang="en-US" sz="1600" kern="1200" dirty="0">
              <a:solidFill>
                <a:schemeClr val="tx1"/>
              </a:solidFill>
            </a:rPr>
            <a:t> </a:t>
          </a:r>
          <a:r>
            <a:rPr lang="en-US" sz="1600" kern="1200" dirty="0" err="1">
              <a:solidFill>
                <a:schemeClr val="tx1"/>
              </a:solidFill>
            </a:rPr>
            <a:t>tentang</a:t>
          </a:r>
          <a:r>
            <a:rPr lang="en-US" sz="1600" kern="1200" dirty="0">
              <a:solidFill>
                <a:schemeClr val="tx1"/>
              </a:solidFill>
            </a:rPr>
            <a:t> </a:t>
          </a:r>
          <a:r>
            <a:rPr lang="en-US" sz="1600" kern="1200" dirty="0" err="1">
              <a:solidFill>
                <a:schemeClr val="tx1"/>
              </a:solidFill>
            </a:rPr>
            <a:t>filsafat</a:t>
          </a:r>
          <a:r>
            <a:rPr lang="en-US" sz="1600" kern="1200" dirty="0">
              <a:solidFill>
                <a:schemeClr val="tx1"/>
              </a:solidFill>
            </a:rPr>
            <a:t> </a:t>
          </a:r>
          <a:r>
            <a:rPr lang="en-US" sz="1600" kern="1200" dirty="0" err="1">
              <a:solidFill>
                <a:schemeClr val="tx1"/>
              </a:solidFill>
            </a:rPr>
            <a:t>nilai</a:t>
          </a:r>
          <a:r>
            <a:rPr lang="en-US" sz="1600" kern="1200" dirty="0">
              <a:solidFill>
                <a:schemeClr val="tx1"/>
              </a:solidFill>
            </a:rPr>
            <a:t> </a:t>
          </a:r>
          <a:r>
            <a:rPr lang="en-US" sz="1600" kern="1200" dirty="0" err="1">
              <a:solidFill>
                <a:schemeClr val="tx1"/>
              </a:solidFill>
            </a:rPr>
            <a:t>Pancasila</a:t>
          </a:r>
          <a:r>
            <a:rPr lang="en-US" sz="1600" kern="1200" dirty="0">
              <a:solidFill>
                <a:schemeClr val="tx1"/>
              </a:solidFill>
            </a:rPr>
            <a:t>.</a:t>
          </a:r>
          <a:endParaRPr lang="id-ID" sz="1600" kern="1200" dirty="0">
            <a:solidFill>
              <a:schemeClr val="tx1"/>
            </a:solidFill>
          </a:endParaRPr>
        </a:p>
      </dsp:txBody>
      <dsp:txXfrm>
        <a:off x="5119" y="152847"/>
        <a:ext cx="1745813" cy="4779076"/>
      </dsp:txXfrm>
    </dsp:sp>
    <dsp:sp modelId="{91160905-4CAE-405C-A4A4-C87E793DBA5F}">
      <dsp:nvSpPr>
        <dsp:cNvPr id="0" name=""/>
        <dsp:cNvSpPr/>
      </dsp:nvSpPr>
      <dsp:spPr>
        <a:xfrm>
          <a:off x="2187386" y="168088"/>
          <a:ext cx="1745813" cy="4657149"/>
        </a:xfrm>
        <a:prstGeom prst="roundRect">
          <a:avLst>
            <a:gd name="adj" fmla="val 10000"/>
          </a:avLst>
        </a:prstGeom>
        <a:solidFill>
          <a:schemeClr val="accent4">
            <a:hueOff val="4910119"/>
            <a:satOff val="-461"/>
            <a:lumOff val="5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err="1">
              <a:solidFill>
                <a:schemeClr val="tx1"/>
              </a:solidFill>
            </a:rPr>
            <a:t>Istilah</a:t>
          </a:r>
          <a:r>
            <a:rPr lang="en-US" sz="1800" kern="1200" dirty="0">
              <a:solidFill>
                <a:schemeClr val="tx1"/>
              </a:solidFill>
            </a:rPr>
            <a:t> </a:t>
          </a:r>
          <a:r>
            <a:rPr lang="en-US" sz="1800" kern="1200" dirty="0" err="1">
              <a:solidFill>
                <a:schemeClr val="tx1"/>
              </a:solidFill>
            </a:rPr>
            <a:t>aksiologi</a:t>
          </a:r>
          <a:r>
            <a:rPr lang="en-US" sz="1800" kern="1200" dirty="0">
              <a:solidFill>
                <a:schemeClr val="tx1"/>
              </a:solidFill>
            </a:rPr>
            <a:t> </a:t>
          </a:r>
          <a:r>
            <a:rPr lang="en-US" sz="1800" kern="1200" dirty="0" err="1">
              <a:solidFill>
                <a:schemeClr val="tx1"/>
              </a:solidFill>
            </a:rPr>
            <a:t>berasal</a:t>
          </a:r>
          <a:r>
            <a:rPr lang="en-US" sz="1800" kern="1200" dirty="0">
              <a:solidFill>
                <a:schemeClr val="tx1"/>
              </a:solidFill>
            </a:rPr>
            <a:t> </a:t>
          </a:r>
          <a:r>
            <a:rPr lang="en-US" sz="1800" kern="1200" dirty="0" err="1">
              <a:solidFill>
                <a:schemeClr val="tx1"/>
              </a:solidFill>
            </a:rPr>
            <a:t>dari</a:t>
          </a:r>
          <a:r>
            <a:rPr lang="en-US" sz="1800" kern="1200" dirty="0">
              <a:solidFill>
                <a:schemeClr val="tx1"/>
              </a:solidFill>
            </a:rPr>
            <a:t> </a:t>
          </a:r>
          <a:r>
            <a:rPr lang="en-US" sz="1800" kern="1200" dirty="0" err="1">
              <a:solidFill>
                <a:schemeClr val="tx1"/>
              </a:solidFill>
            </a:rPr>
            <a:t>kata</a:t>
          </a:r>
          <a:r>
            <a:rPr lang="en-US" sz="1800" kern="1200" dirty="0">
              <a:solidFill>
                <a:schemeClr val="tx1"/>
              </a:solidFill>
            </a:rPr>
            <a:t> </a:t>
          </a:r>
          <a:r>
            <a:rPr lang="en-US" sz="1800" kern="1200" dirty="0" err="1">
              <a:solidFill>
                <a:schemeClr val="tx1"/>
              </a:solidFill>
            </a:rPr>
            <a:t>Yunani</a:t>
          </a:r>
          <a:r>
            <a:rPr lang="en-US" sz="1800" kern="1200" dirty="0">
              <a:solidFill>
                <a:schemeClr val="tx1"/>
              </a:solidFill>
            </a:rPr>
            <a:t> </a:t>
          </a:r>
          <a:r>
            <a:rPr lang="en-US" sz="1800" i="1" kern="1200" dirty="0" err="1">
              <a:solidFill>
                <a:schemeClr val="tx1"/>
              </a:solidFill>
            </a:rPr>
            <a:t>axios</a:t>
          </a:r>
          <a:r>
            <a:rPr lang="en-US" sz="1800" i="1" kern="1200" dirty="0">
              <a:solidFill>
                <a:schemeClr val="tx1"/>
              </a:solidFill>
            </a:rPr>
            <a:t> </a:t>
          </a:r>
          <a:r>
            <a:rPr lang="en-US" sz="1800" kern="1200" dirty="0">
              <a:solidFill>
                <a:schemeClr val="tx1"/>
              </a:solidFill>
            </a:rPr>
            <a:t>yang </a:t>
          </a:r>
          <a:r>
            <a:rPr lang="en-US" sz="1800" kern="1200" dirty="0" err="1">
              <a:solidFill>
                <a:schemeClr val="tx1"/>
              </a:solidFill>
            </a:rPr>
            <a:t>artinya</a:t>
          </a:r>
          <a:r>
            <a:rPr lang="en-US" sz="1800" kern="1200" dirty="0">
              <a:solidFill>
                <a:schemeClr val="tx1"/>
              </a:solidFill>
            </a:rPr>
            <a:t> </a:t>
          </a:r>
          <a:r>
            <a:rPr lang="en-US" sz="1800" kern="1200" dirty="0" err="1">
              <a:solidFill>
                <a:schemeClr val="tx1"/>
              </a:solidFill>
            </a:rPr>
            <a:t>nilai</a:t>
          </a:r>
          <a:r>
            <a:rPr lang="en-US" sz="1800" kern="1200" dirty="0">
              <a:solidFill>
                <a:schemeClr val="tx1"/>
              </a:solidFill>
            </a:rPr>
            <a:t>, </a:t>
          </a:r>
          <a:r>
            <a:rPr lang="en-US" sz="1800" kern="1200" dirty="0" err="1">
              <a:solidFill>
                <a:schemeClr val="tx1"/>
              </a:solidFill>
            </a:rPr>
            <a:t>manfaat</a:t>
          </a:r>
          <a:r>
            <a:rPr lang="en-US" sz="1800" kern="1200" dirty="0">
              <a:solidFill>
                <a:schemeClr val="tx1"/>
              </a:solidFill>
            </a:rPr>
            <a:t>, </a:t>
          </a:r>
          <a:r>
            <a:rPr lang="en-US" sz="1800" kern="1200" dirty="0" err="1">
              <a:solidFill>
                <a:schemeClr val="tx1"/>
              </a:solidFill>
            </a:rPr>
            <a:t>dan</a:t>
          </a:r>
          <a:r>
            <a:rPr lang="en-US" sz="1800" kern="1200" dirty="0">
              <a:solidFill>
                <a:schemeClr val="tx1"/>
              </a:solidFill>
            </a:rPr>
            <a:t> </a:t>
          </a:r>
          <a:r>
            <a:rPr lang="en-US" sz="1800" i="1" kern="1200" dirty="0">
              <a:solidFill>
                <a:schemeClr val="tx1"/>
              </a:solidFill>
            </a:rPr>
            <a:t>logos </a:t>
          </a:r>
          <a:r>
            <a:rPr lang="en-US" sz="1800" kern="1200" dirty="0">
              <a:solidFill>
                <a:schemeClr val="tx1"/>
              </a:solidFill>
            </a:rPr>
            <a:t>yang </a:t>
          </a:r>
          <a:r>
            <a:rPr lang="en-US" sz="1800" kern="1200" dirty="0" err="1">
              <a:solidFill>
                <a:schemeClr val="tx1"/>
              </a:solidFill>
            </a:rPr>
            <a:t>artinya</a:t>
          </a:r>
          <a:r>
            <a:rPr lang="en-US" sz="1800" kern="1200" dirty="0">
              <a:solidFill>
                <a:schemeClr val="tx1"/>
              </a:solidFill>
            </a:rPr>
            <a:t> </a:t>
          </a:r>
          <a:r>
            <a:rPr lang="en-US" sz="1800" kern="1200" dirty="0" err="1">
              <a:solidFill>
                <a:schemeClr val="tx1"/>
              </a:solidFill>
            </a:rPr>
            <a:t>pikiran</a:t>
          </a:r>
          <a:r>
            <a:rPr lang="en-US" sz="1800" kern="1200" dirty="0">
              <a:solidFill>
                <a:schemeClr val="tx1"/>
              </a:solidFill>
            </a:rPr>
            <a:t>, </a:t>
          </a:r>
          <a:r>
            <a:rPr lang="en-US" sz="1800" kern="1200" dirty="0" err="1">
              <a:solidFill>
                <a:schemeClr val="tx1"/>
              </a:solidFill>
            </a:rPr>
            <a:t>ilmu</a:t>
          </a:r>
          <a:r>
            <a:rPr lang="en-US" sz="1800" kern="1200" dirty="0">
              <a:solidFill>
                <a:schemeClr val="tx1"/>
              </a:solidFill>
            </a:rPr>
            <a:t> </a:t>
          </a:r>
          <a:r>
            <a:rPr lang="en-US" sz="1800" kern="1200" dirty="0" err="1">
              <a:solidFill>
                <a:schemeClr val="tx1"/>
              </a:solidFill>
            </a:rPr>
            <a:t>atau</a:t>
          </a:r>
          <a:r>
            <a:rPr lang="en-US" sz="1800" kern="1200" dirty="0">
              <a:solidFill>
                <a:schemeClr val="tx1"/>
              </a:solidFill>
            </a:rPr>
            <a:t> </a:t>
          </a:r>
          <a:r>
            <a:rPr lang="en-US" sz="1800" kern="1200" dirty="0" err="1">
              <a:solidFill>
                <a:schemeClr val="tx1"/>
              </a:solidFill>
            </a:rPr>
            <a:t>teori</a:t>
          </a:r>
          <a:r>
            <a:rPr lang="en-US" sz="1800" kern="1200" dirty="0">
              <a:solidFill>
                <a:schemeClr val="tx1"/>
              </a:solidFill>
            </a:rPr>
            <a:t>. </a:t>
          </a:r>
          <a:endParaRPr lang="id-ID" sz="1800" kern="1200" dirty="0">
            <a:solidFill>
              <a:schemeClr val="tx1"/>
            </a:solidFill>
          </a:endParaRPr>
        </a:p>
      </dsp:txBody>
      <dsp:txXfrm>
        <a:off x="2187386" y="168088"/>
        <a:ext cx="1745813" cy="4657149"/>
      </dsp:txXfrm>
    </dsp:sp>
    <dsp:sp modelId="{47F5DD88-F25E-4610-A1C3-9F4F8546C202}">
      <dsp:nvSpPr>
        <dsp:cNvPr id="0" name=""/>
        <dsp:cNvSpPr/>
      </dsp:nvSpPr>
      <dsp:spPr>
        <a:xfrm>
          <a:off x="4339171" y="152856"/>
          <a:ext cx="1745813" cy="4650218"/>
        </a:xfrm>
        <a:prstGeom prst="roundRect">
          <a:avLst>
            <a:gd name="adj" fmla="val 10000"/>
          </a:avLst>
        </a:prstGeom>
        <a:solidFill>
          <a:schemeClr val="accent4">
            <a:hueOff val="9820237"/>
            <a:satOff val="-922"/>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err="1">
              <a:solidFill>
                <a:schemeClr val="tx1"/>
              </a:solidFill>
            </a:rPr>
            <a:t>Aksiologi</a:t>
          </a:r>
          <a:r>
            <a:rPr lang="en-US" sz="1800" kern="1200" dirty="0">
              <a:solidFill>
                <a:schemeClr val="tx1"/>
              </a:solidFill>
            </a:rPr>
            <a:t> </a:t>
          </a:r>
          <a:r>
            <a:rPr lang="en-US" sz="1800" kern="1200" dirty="0" err="1">
              <a:solidFill>
                <a:schemeClr val="tx1"/>
              </a:solidFill>
            </a:rPr>
            <a:t>adalah</a:t>
          </a:r>
          <a:r>
            <a:rPr lang="en-US" sz="1800" kern="1200" dirty="0">
              <a:solidFill>
                <a:schemeClr val="tx1"/>
              </a:solidFill>
            </a:rPr>
            <a:t> </a:t>
          </a:r>
          <a:r>
            <a:rPr lang="en-US" sz="1800" kern="1200" dirty="0" err="1">
              <a:solidFill>
                <a:schemeClr val="tx1"/>
              </a:solidFill>
            </a:rPr>
            <a:t>teori</a:t>
          </a:r>
          <a:r>
            <a:rPr lang="en-US" sz="1800" kern="1200" dirty="0">
              <a:solidFill>
                <a:schemeClr val="tx1"/>
              </a:solidFill>
            </a:rPr>
            <a:t> </a:t>
          </a:r>
          <a:r>
            <a:rPr lang="en-US" sz="1800" kern="1200" dirty="0" err="1">
              <a:solidFill>
                <a:schemeClr val="tx1"/>
              </a:solidFill>
            </a:rPr>
            <a:t>nilai</a:t>
          </a:r>
          <a:r>
            <a:rPr lang="en-US" sz="1800" kern="1200" dirty="0">
              <a:solidFill>
                <a:schemeClr val="tx1"/>
              </a:solidFill>
            </a:rPr>
            <a:t>, </a:t>
          </a:r>
          <a:r>
            <a:rPr lang="en-US" sz="1800" kern="1200" dirty="0" err="1">
              <a:solidFill>
                <a:schemeClr val="tx1"/>
              </a:solidFill>
            </a:rPr>
            <a:t>yaitu</a:t>
          </a:r>
          <a:r>
            <a:rPr lang="en-US" sz="1800" kern="1200" dirty="0">
              <a:solidFill>
                <a:schemeClr val="tx1"/>
              </a:solidFill>
            </a:rPr>
            <a:t> </a:t>
          </a:r>
          <a:r>
            <a:rPr lang="en-US" sz="1800" kern="1200" dirty="0" err="1">
              <a:solidFill>
                <a:schemeClr val="tx1"/>
              </a:solidFill>
            </a:rPr>
            <a:t>sesuatu</a:t>
          </a:r>
          <a:r>
            <a:rPr lang="en-US" sz="1800" kern="1200" dirty="0">
              <a:solidFill>
                <a:schemeClr val="tx1"/>
              </a:solidFill>
            </a:rPr>
            <a:t> yang </a:t>
          </a:r>
          <a:r>
            <a:rPr lang="en-US" sz="1800" kern="1200" dirty="0" err="1">
              <a:solidFill>
                <a:schemeClr val="tx1"/>
              </a:solidFill>
            </a:rPr>
            <a:t>diinginkan</a:t>
          </a:r>
          <a:r>
            <a:rPr lang="en-US" sz="1800" kern="1200" dirty="0">
              <a:solidFill>
                <a:schemeClr val="tx1"/>
              </a:solidFill>
            </a:rPr>
            <a:t>, </a:t>
          </a:r>
          <a:r>
            <a:rPr lang="en-US" sz="1800" kern="1200" dirty="0" err="1">
              <a:solidFill>
                <a:schemeClr val="tx1"/>
              </a:solidFill>
            </a:rPr>
            <a:t>disukai</a:t>
          </a:r>
          <a:r>
            <a:rPr lang="en-US" sz="1800" kern="1200" dirty="0">
              <a:solidFill>
                <a:schemeClr val="tx1"/>
              </a:solidFill>
            </a:rPr>
            <a:t> </a:t>
          </a:r>
          <a:r>
            <a:rPr lang="en-US" sz="1800" kern="1200" dirty="0" err="1">
              <a:solidFill>
                <a:schemeClr val="tx1"/>
              </a:solidFill>
            </a:rPr>
            <a:t>atau</a:t>
          </a:r>
          <a:r>
            <a:rPr lang="en-US" sz="1800" kern="1200" dirty="0">
              <a:solidFill>
                <a:schemeClr val="tx1"/>
              </a:solidFill>
            </a:rPr>
            <a:t> yang </a:t>
          </a:r>
          <a:r>
            <a:rPr lang="en-US" sz="1800" kern="1200" dirty="0" err="1">
              <a:solidFill>
                <a:schemeClr val="tx1"/>
              </a:solidFill>
            </a:rPr>
            <a:t>baik</a:t>
          </a:r>
          <a:r>
            <a:rPr lang="en-US" sz="1800" kern="1200" dirty="0">
              <a:solidFill>
                <a:schemeClr val="tx1"/>
              </a:solidFill>
            </a:rPr>
            <a:t>. </a:t>
          </a:r>
          <a:r>
            <a:rPr lang="en-US" sz="1800" kern="1200" dirty="0" err="1">
              <a:solidFill>
                <a:schemeClr val="tx1"/>
              </a:solidFill>
            </a:rPr>
            <a:t>Bidang</a:t>
          </a:r>
          <a:r>
            <a:rPr lang="en-US" sz="1800" kern="1200" dirty="0">
              <a:solidFill>
                <a:schemeClr val="tx1"/>
              </a:solidFill>
            </a:rPr>
            <a:t> yang </a:t>
          </a:r>
          <a:r>
            <a:rPr lang="en-US" sz="1800" kern="1200" dirty="0" err="1">
              <a:solidFill>
                <a:schemeClr val="tx1"/>
              </a:solidFill>
            </a:rPr>
            <a:t>diselidiki</a:t>
          </a:r>
          <a:r>
            <a:rPr lang="en-US" sz="1800" kern="1200" dirty="0">
              <a:solidFill>
                <a:schemeClr val="tx1"/>
              </a:solidFill>
            </a:rPr>
            <a:t> </a:t>
          </a:r>
          <a:r>
            <a:rPr lang="en-US" sz="1800" kern="1200" dirty="0" err="1">
              <a:solidFill>
                <a:schemeClr val="tx1"/>
              </a:solidFill>
            </a:rPr>
            <a:t>adalah</a:t>
          </a:r>
          <a:r>
            <a:rPr lang="en-US" sz="1800" kern="1200" dirty="0">
              <a:solidFill>
                <a:schemeClr val="tx1"/>
              </a:solidFill>
            </a:rPr>
            <a:t> </a:t>
          </a:r>
          <a:r>
            <a:rPr lang="en-US" sz="1800" kern="1200" dirty="0" err="1">
              <a:solidFill>
                <a:schemeClr val="tx1"/>
              </a:solidFill>
            </a:rPr>
            <a:t>hakikat</a:t>
          </a:r>
          <a:r>
            <a:rPr lang="en-US" sz="1800" kern="1200" dirty="0">
              <a:solidFill>
                <a:schemeClr val="tx1"/>
              </a:solidFill>
            </a:rPr>
            <a:t> </a:t>
          </a:r>
          <a:r>
            <a:rPr lang="en-US" sz="1800" kern="1200" dirty="0" err="1">
              <a:solidFill>
                <a:schemeClr val="tx1"/>
              </a:solidFill>
            </a:rPr>
            <a:t>nilai</a:t>
          </a:r>
          <a:r>
            <a:rPr lang="en-US" sz="1800" kern="1200" dirty="0">
              <a:solidFill>
                <a:schemeClr val="tx1"/>
              </a:solidFill>
            </a:rPr>
            <a:t>, </a:t>
          </a:r>
          <a:r>
            <a:rPr lang="en-US" sz="1800" kern="1200" dirty="0" err="1">
              <a:solidFill>
                <a:schemeClr val="tx1"/>
              </a:solidFill>
            </a:rPr>
            <a:t>kriteria</a:t>
          </a:r>
          <a:r>
            <a:rPr lang="en-US" sz="1800" kern="1200" dirty="0">
              <a:solidFill>
                <a:schemeClr val="tx1"/>
              </a:solidFill>
            </a:rPr>
            <a:t> </a:t>
          </a:r>
          <a:r>
            <a:rPr lang="en-US" sz="1800" kern="1200" dirty="0" err="1">
              <a:solidFill>
                <a:schemeClr val="tx1"/>
              </a:solidFill>
            </a:rPr>
            <a:t>nilai</a:t>
          </a:r>
          <a:r>
            <a:rPr lang="en-US" sz="1800" kern="1200" dirty="0">
              <a:solidFill>
                <a:schemeClr val="tx1"/>
              </a:solidFill>
            </a:rPr>
            <a:t>, </a:t>
          </a:r>
          <a:r>
            <a:rPr lang="en-US" sz="1800" kern="1200" dirty="0" err="1">
              <a:solidFill>
                <a:schemeClr val="tx1"/>
              </a:solidFill>
            </a:rPr>
            <a:t>dan</a:t>
          </a:r>
          <a:r>
            <a:rPr lang="en-US" sz="1800" kern="1200" dirty="0">
              <a:solidFill>
                <a:schemeClr val="tx1"/>
              </a:solidFill>
            </a:rPr>
            <a:t> </a:t>
          </a:r>
          <a:r>
            <a:rPr lang="en-US" sz="1800" kern="1200" dirty="0" err="1">
              <a:solidFill>
                <a:schemeClr val="tx1"/>
              </a:solidFill>
            </a:rPr>
            <a:t>kedudukan</a:t>
          </a:r>
          <a:r>
            <a:rPr lang="en-US" sz="1800" kern="1200" dirty="0">
              <a:solidFill>
                <a:schemeClr val="tx1"/>
              </a:solidFill>
            </a:rPr>
            <a:t> </a:t>
          </a:r>
          <a:r>
            <a:rPr lang="en-US" sz="1800" kern="1200" dirty="0" err="1">
              <a:solidFill>
                <a:schemeClr val="tx1"/>
              </a:solidFill>
            </a:rPr>
            <a:t>metafisika</a:t>
          </a:r>
          <a:r>
            <a:rPr lang="en-US" sz="1800" kern="1200" dirty="0">
              <a:solidFill>
                <a:schemeClr val="tx1"/>
              </a:solidFill>
            </a:rPr>
            <a:t> </a:t>
          </a:r>
          <a:r>
            <a:rPr lang="en-US" sz="1800" kern="1200" dirty="0" err="1">
              <a:solidFill>
                <a:schemeClr val="tx1"/>
              </a:solidFill>
            </a:rPr>
            <a:t>suatu</a:t>
          </a:r>
          <a:r>
            <a:rPr lang="en-US" sz="1800" kern="1200" dirty="0">
              <a:solidFill>
                <a:schemeClr val="tx1"/>
              </a:solidFill>
            </a:rPr>
            <a:t> </a:t>
          </a:r>
          <a:r>
            <a:rPr lang="en-US" sz="1800" kern="1200" dirty="0" err="1">
              <a:solidFill>
                <a:schemeClr val="tx1"/>
              </a:solidFill>
            </a:rPr>
            <a:t>nilai</a:t>
          </a:r>
          <a:r>
            <a:rPr lang="en-US" sz="1800" kern="1200" dirty="0">
              <a:solidFill>
                <a:schemeClr val="tx1"/>
              </a:solidFill>
            </a:rPr>
            <a:t>.</a:t>
          </a:r>
          <a:endParaRPr lang="id-ID" sz="1800" kern="1200" dirty="0">
            <a:solidFill>
              <a:schemeClr val="tx1"/>
            </a:solidFill>
          </a:endParaRPr>
        </a:p>
      </dsp:txBody>
      <dsp:txXfrm>
        <a:off x="4339171" y="152856"/>
        <a:ext cx="1745813" cy="4650218"/>
      </dsp:txXfrm>
    </dsp:sp>
    <dsp:sp modelId="{993A7013-BC59-4758-98AD-EE6197DA71A1}">
      <dsp:nvSpPr>
        <dsp:cNvPr id="0" name=""/>
        <dsp:cNvSpPr/>
      </dsp:nvSpPr>
      <dsp:spPr>
        <a:xfrm>
          <a:off x="6551920" y="152847"/>
          <a:ext cx="1745813" cy="4809550"/>
        </a:xfrm>
        <a:prstGeom prst="roundRect">
          <a:avLst>
            <a:gd name="adj" fmla="val 10000"/>
          </a:avLst>
        </a:prstGeom>
        <a:solidFill>
          <a:schemeClr val="accent4">
            <a:hueOff val="14730356"/>
            <a:satOff val="-1384"/>
            <a:lumOff val="176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err="1">
              <a:solidFill>
                <a:schemeClr val="tx1"/>
              </a:solidFill>
            </a:rPr>
            <a:t>Nilai</a:t>
          </a:r>
          <a:r>
            <a:rPr lang="en-US" sz="1500" kern="1200" dirty="0">
              <a:solidFill>
                <a:schemeClr val="tx1"/>
              </a:solidFill>
            </a:rPr>
            <a:t> (</a:t>
          </a:r>
          <a:r>
            <a:rPr lang="en-US" sz="1500" i="1" kern="1200" dirty="0">
              <a:solidFill>
                <a:schemeClr val="tx1"/>
              </a:solidFill>
            </a:rPr>
            <a:t>value </a:t>
          </a:r>
          <a:r>
            <a:rPr lang="en-US" sz="1500" kern="1200" dirty="0" err="1">
              <a:solidFill>
                <a:schemeClr val="tx1"/>
              </a:solidFill>
            </a:rPr>
            <a:t>dalam</a:t>
          </a:r>
          <a:r>
            <a:rPr lang="en-US" sz="1500" kern="1200" dirty="0">
              <a:solidFill>
                <a:schemeClr val="tx1"/>
              </a:solidFill>
            </a:rPr>
            <a:t> </a:t>
          </a:r>
          <a:r>
            <a:rPr lang="en-US" sz="1500" kern="1200" dirty="0" err="1">
              <a:solidFill>
                <a:schemeClr val="tx1"/>
              </a:solidFill>
            </a:rPr>
            <a:t>Inggris</a:t>
          </a:r>
          <a:r>
            <a:rPr lang="en-US" sz="1500" i="1" kern="1200" dirty="0">
              <a:solidFill>
                <a:schemeClr val="tx1"/>
              </a:solidFill>
            </a:rPr>
            <a:t>) </a:t>
          </a:r>
          <a:r>
            <a:rPr lang="en-US" sz="1500" kern="1200" dirty="0" err="1">
              <a:solidFill>
                <a:schemeClr val="tx1"/>
              </a:solidFill>
            </a:rPr>
            <a:t>berasal</a:t>
          </a:r>
          <a:r>
            <a:rPr lang="en-US" sz="1500" kern="1200" dirty="0">
              <a:solidFill>
                <a:schemeClr val="tx1"/>
              </a:solidFill>
            </a:rPr>
            <a:t> </a:t>
          </a:r>
          <a:r>
            <a:rPr lang="en-US" sz="1500" kern="1200" dirty="0" err="1">
              <a:solidFill>
                <a:schemeClr val="tx1"/>
              </a:solidFill>
            </a:rPr>
            <a:t>dari</a:t>
          </a:r>
          <a:r>
            <a:rPr lang="en-US" sz="1500" kern="1200" dirty="0">
              <a:solidFill>
                <a:schemeClr val="tx1"/>
              </a:solidFill>
            </a:rPr>
            <a:t> </a:t>
          </a:r>
          <a:r>
            <a:rPr lang="en-US" sz="1500" kern="1200" dirty="0" err="1">
              <a:solidFill>
                <a:schemeClr val="tx1"/>
              </a:solidFill>
            </a:rPr>
            <a:t>kata</a:t>
          </a:r>
          <a:r>
            <a:rPr lang="en-US" sz="1500" kern="1200" dirty="0">
              <a:solidFill>
                <a:schemeClr val="tx1"/>
              </a:solidFill>
            </a:rPr>
            <a:t> Latin  </a:t>
          </a:r>
          <a:r>
            <a:rPr lang="en-US" sz="1500" i="1" kern="1200" dirty="0" err="1">
              <a:solidFill>
                <a:schemeClr val="tx1"/>
              </a:solidFill>
            </a:rPr>
            <a:t>valere</a:t>
          </a:r>
          <a:r>
            <a:rPr lang="en-US" sz="1500" i="1" kern="1200" dirty="0">
              <a:solidFill>
                <a:schemeClr val="tx1"/>
              </a:solidFill>
            </a:rPr>
            <a:t> </a:t>
          </a:r>
          <a:r>
            <a:rPr lang="en-US" sz="1500" kern="1200" dirty="0">
              <a:solidFill>
                <a:schemeClr val="tx1"/>
              </a:solidFill>
            </a:rPr>
            <a:t>yang </a:t>
          </a:r>
          <a:r>
            <a:rPr lang="en-US" sz="1500" kern="1200" dirty="0" err="1">
              <a:solidFill>
                <a:schemeClr val="tx1"/>
              </a:solidFill>
            </a:rPr>
            <a:t>artinya</a:t>
          </a:r>
          <a:r>
            <a:rPr lang="en-US" sz="1500" kern="1200" dirty="0">
              <a:solidFill>
                <a:schemeClr val="tx1"/>
              </a:solidFill>
            </a:rPr>
            <a:t> </a:t>
          </a:r>
          <a:r>
            <a:rPr lang="en-US" sz="1500" kern="1200" dirty="0" err="1">
              <a:solidFill>
                <a:schemeClr val="tx1"/>
              </a:solidFill>
            </a:rPr>
            <a:t>kuat</a:t>
          </a:r>
          <a:r>
            <a:rPr lang="en-US" sz="1500" kern="1200" dirty="0">
              <a:solidFill>
                <a:schemeClr val="tx1"/>
              </a:solidFill>
            </a:rPr>
            <a:t>, </a:t>
          </a:r>
          <a:r>
            <a:rPr lang="en-US" sz="1500" kern="1200" dirty="0" err="1">
              <a:solidFill>
                <a:schemeClr val="tx1"/>
              </a:solidFill>
            </a:rPr>
            <a:t>baik</a:t>
          </a:r>
          <a:r>
            <a:rPr lang="en-US" sz="1500" kern="1200" dirty="0">
              <a:solidFill>
                <a:schemeClr val="tx1"/>
              </a:solidFill>
            </a:rPr>
            <a:t>, </a:t>
          </a:r>
          <a:r>
            <a:rPr lang="en-US" sz="1500" kern="1200" dirty="0" err="1">
              <a:solidFill>
                <a:schemeClr val="tx1"/>
              </a:solidFill>
            </a:rPr>
            <a:t>berharga</a:t>
          </a:r>
          <a:r>
            <a:rPr lang="en-US" sz="1500" kern="1200" dirty="0">
              <a:solidFill>
                <a:schemeClr val="tx1"/>
              </a:solidFill>
            </a:rPr>
            <a:t>. </a:t>
          </a:r>
          <a:r>
            <a:rPr lang="en-US" sz="1500" kern="1200" dirty="0" err="1">
              <a:solidFill>
                <a:schemeClr val="tx1"/>
              </a:solidFill>
            </a:rPr>
            <a:t>Dalam</a:t>
          </a:r>
          <a:r>
            <a:rPr lang="en-US" sz="1500" kern="1200" dirty="0">
              <a:solidFill>
                <a:schemeClr val="tx1"/>
              </a:solidFill>
            </a:rPr>
            <a:t> </a:t>
          </a:r>
          <a:r>
            <a:rPr lang="en-US" sz="1500" kern="1200" dirty="0" err="1">
              <a:solidFill>
                <a:schemeClr val="tx1"/>
              </a:solidFill>
            </a:rPr>
            <a:t>kajian</a:t>
          </a:r>
          <a:r>
            <a:rPr lang="en-US" sz="1500" kern="1200" dirty="0">
              <a:solidFill>
                <a:schemeClr val="tx1"/>
              </a:solidFill>
            </a:rPr>
            <a:t> </a:t>
          </a:r>
          <a:r>
            <a:rPr lang="en-US" sz="1500" kern="1200" dirty="0" err="1">
              <a:solidFill>
                <a:schemeClr val="tx1"/>
              </a:solidFill>
            </a:rPr>
            <a:t>filsafat</a:t>
          </a:r>
          <a:r>
            <a:rPr lang="en-US" sz="1500" kern="1200" dirty="0">
              <a:solidFill>
                <a:schemeClr val="tx1"/>
              </a:solidFill>
            </a:rPr>
            <a:t> </a:t>
          </a:r>
          <a:r>
            <a:rPr lang="en-US" sz="1500" kern="1200" dirty="0" err="1">
              <a:solidFill>
                <a:schemeClr val="tx1"/>
              </a:solidFill>
            </a:rPr>
            <a:t>merujuk</a:t>
          </a:r>
          <a:r>
            <a:rPr lang="en-US" sz="1500" kern="1200" dirty="0">
              <a:solidFill>
                <a:schemeClr val="tx1"/>
              </a:solidFill>
            </a:rPr>
            <a:t> </a:t>
          </a:r>
          <a:r>
            <a:rPr lang="en-US" sz="1500" kern="1200" dirty="0" err="1">
              <a:solidFill>
                <a:schemeClr val="tx1"/>
              </a:solidFill>
            </a:rPr>
            <a:t>pada</a:t>
          </a:r>
          <a:r>
            <a:rPr lang="en-US" sz="1500" kern="1200" dirty="0">
              <a:solidFill>
                <a:schemeClr val="tx1"/>
              </a:solidFill>
            </a:rPr>
            <a:t> </a:t>
          </a:r>
          <a:r>
            <a:rPr lang="en-US" sz="1500" kern="1200" dirty="0" err="1">
              <a:solidFill>
                <a:schemeClr val="tx1"/>
              </a:solidFill>
            </a:rPr>
            <a:t>sesuatu</a:t>
          </a:r>
          <a:r>
            <a:rPr lang="en-US" sz="1500" kern="1200" dirty="0">
              <a:solidFill>
                <a:schemeClr val="tx1"/>
              </a:solidFill>
            </a:rPr>
            <a:t> yang </a:t>
          </a:r>
          <a:r>
            <a:rPr lang="en-US" sz="1500" kern="1200" dirty="0" err="1">
              <a:solidFill>
                <a:schemeClr val="tx1"/>
              </a:solidFill>
            </a:rPr>
            <a:t>sifatnya</a:t>
          </a:r>
          <a:r>
            <a:rPr lang="en-US" sz="1500" kern="1200" dirty="0">
              <a:solidFill>
                <a:schemeClr val="tx1"/>
              </a:solidFill>
            </a:rPr>
            <a:t> </a:t>
          </a:r>
          <a:r>
            <a:rPr lang="en-US" sz="1500" kern="1200" dirty="0" err="1">
              <a:solidFill>
                <a:schemeClr val="tx1"/>
              </a:solidFill>
            </a:rPr>
            <a:t>abstrak</a:t>
          </a:r>
          <a:r>
            <a:rPr lang="en-US" sz="1500" kern="1200" dirty="0">
              <a:solidFill>
                <a:schemeClr val="tx1"/>
              </a:solidFill>
            </a:rPr>
            <a:t> yang </a:t>
          </a:r>
          <a:r>
            <a:rPr lang="en-US" sz="1500" kern="1200" dirty="0" err="1">
              <a:solidFill>
                <a:schemeClr val="tx1"/>
              </a:solidFill>
            </a:rPr>
            <a:t>dapat</a:t>
          </a:r>
          <a:r>
            <a:rPr lang="en-US" sz="1500" kern="1200" dirty="0">
              <a:solidFill>
                <a:schemeClr val="tx1"/>
              </a:solidFill>
            </a:rPr>
            <a:t> </a:t>
          </a:r>
          <a:r>
            <a:rPr lang="en-US" sz="1500" kern="1200" dirty="0" err="1">
              <a:solidFill>
                <a:schemeClr val="tx1"/>
              </a:solidFill>
            </a:rPr>
            <a:t>diartikan</a:t>
          </a:r>
          <a:r>
            <a:rPr lang="en-US" sz="1500" kern="1200" dirty="0">
              <a:solidFill>
                <a:schemeClr val="tx1"/>
              </a:solidFill>
            </a:rPr>
            <a:t> </a:t>
          </a:r>
          <a:r>
            <a:rPr lang="en-US" sz="1500" kern="1200" dirty="0" err="1">
              <a:solidFill>
                <a:schemeClr val="tx1"/>
              </a:solidFill>
            </a:rPr>
            <a:t>sebagai</a:t>
          </a:r>
          <a:r>
            <a:rPr lang="en-US" sz="1500" kern="1200" dirty="0">
              <a:solidFill>
                <a:schemeClr val="tx1"/>
              </a:solidFill>
            </a:rPr>
            <a:t> “</a:t>
          </a:r>
          <a:r>
            <a:rPr lang="en-US" sz="1500" kern="1200" dirty="0" err="1">
              <a:solidFill>
                <a:schemeClr val="tx1"/>
              </a:solidFill>
            </a:rPr>
            <a:t>keberhargaan</a:t>
          </a:r>
          <a:r>
            <a:rPr lang="en-US" sz="1500" kern="1200" dirty="0">
              <a:solidFill>
                <a:schemeClr val="tx1"/>
              </a:solidFill>
            </a:rPr>
            <a:t>” (</a:t>
          </a:r>
          <a:r>
            <a:rPr lang="en-US" sz="1500" i="1" kern="1200" dirty="0">
              <a:solidFill>
                <a:schemeClr val="tx1"/>
              </a:solidFill>
            </a:rPr>
            <a:t>worth</a:t>
          </a:r>
          <a:r>
            <a:rPr lang="en-US" sz="1500" kern="1200" dirty="0">
              <a:solidFill>
                <a:schemeClr val="tx1"/>
              </a:solidFill>
            </a:rPr>
            <a:t>) </a:t>
          </a:r>
          <a:r>
            <a:rPr lang="en-US" sz="1500" kern="1200" dirty="0" err="1">
              <a:solidFill>
                <a:schemeClr val="tx1"/>
              </a:solidFill>
            </a:rPr>
            <a:t>atau</a:t>
          </a:r>
          <a:r>
            <a:rPr lang="en-US" sz="1500" kern="1200" dirty="0">
              <a:solidFill>
                <a:schemeClr val="tx1"/>
              </a:solidFill>
            </a:rPr>
            <a:t> “</a:t>
          </a:r>
          <a:r>
            <a:rPr lang="en-US" sz="1500" kern="1200" dirty="0" err="1">
              <a:solidFill>
                <a:schemeClr val="tx1"/>
              </a:solidFill>
            </a:rPr>
            <a:t>kebaikan</a:t>
          </a:r>
          <a:r>
            <a:rPr lang="en-US" sz="1500" kern="1200" dirty="0">
              <a:solidFill>
                <a:schemeClr val="tx1"/>
              </a:solidFill>
            </a:rPr>
            <a:t>” (</a:t>
          </a:r>
          <a:r>
            <a:rPr lang="en-US" sz="1500" i="1" kern="1200" dirty="0">
              <a:solidFill>
                <a:schemeClr val="tx1"/>
              </a:solidFill>
            </a:rPr>
            <a:t>goodness</a:t>
          </a:r>
          <a:r>
            <a:rPr lang="en-US" sz="1500" kern="1200" dirty="0">
              <a:solidFill>
                <a:schemeClr val="tx1"/>
              </a:solidFill>
            </a:rPr>
            <a:t>). </a:t>
          </a:r>
          <a:r>
            <a:rPr lang="en-US" sz="1500" kern="1200" dirty="0" err="1">
              <a:solidFill>
                <a:schemeClr val="tx1"/>
              </a:solidFill>
            </a:rPr>
            <a:t>Nilai</a:t>
          </a:r>
          <a:r>
            <a:rPr lang="en-US" sz="1500" kern="1200" dirty="0">
              <a:solidFill>
                <a:schemeClr val="tx1"/>
              </a:solidFill>
            </a:rPr>
            <a:t> </a:t>
          </a:r>
          <a:r>
            <a:rPr lang="en-US" sz="1500" kern="1200" dirty="0" err="1">
              <a:solidFill>
                <a:schemeClr val="tx1"/>
              </a:solidFill>
            </a:rPr>
            <a:t>itu</a:t>
          </a:r>
          <a:r>
            <a:rPr lang="en-US" sz="1500" kern="1200" dirty="0">
              <a:solidFill>
                <a:schemeClr val="tx1"/>
              </a:solidFill>
            </a:rPr>
            <a:t> </a:t>
          </a:r>
          <a:r>
            <a:rPr lang="en-US" sz="1500" kern="1200" dirty="0" err="1">
              <a:solidFill>
                <a:schemeClr val="tx1"/>
              </a:solidFill>
            </a:rPr>
            <a:t>sesuatu</a:t>
          </a:r>
          <a:r>
            <a:rPr lang="en-US" sz="1500" kern="1200" dirty="0">
              <a:solidFill>
                <a:schemeClr val="tx1"/>
              </a:solidFill>
            </a:rPr>
            <a:t> yang </a:t>
          </a:r>
          <a:r>
            <a:rPr lang="en-US" sz="1500" kern="1200" dirty="0" err="1">
              <a:solidFill>
                <a:schemeClr val="tx1"/>
              </a:solidFill>
            </a:rPr>
            <a:t>berguna</a:t>
          </a:r>
          <a:r>
            <a:rPr lang="en-US" sz="1500" kern="1200" dirty="0">
              <a:solidFill>
                <a:schemeClr val="tx1"/>
              </a:solidFill>
            </a:rPr>
            <a:t>. </a:t>
          </a:r>
          <a:r>
            <a:rPr lang="en-US" sz="1500" kern="1200" dirty="0" err="1">
              <a:solidFill>
                <a:schemeClr val="tx1"/>
              </a:solidFill>
            </a:rPr>
            <a:t>Nilai</a:t>
          </a:r>
          <a:r>
            <a:rPr lang="en-US" sz="1500" kern="1200" dirty="0">
              <a:solidFill>
                <a:schemeClr val="tx1"/>
              </a:solidFill>
            </a:rPr>
            <a:t> </a:t>
          </a:r>
          <a:r>
            <a:rPr lang="en-US" sz="1500" kern="1200" dirty="0" err="1">
              <a:solidFill>
                <a:schemeClr val="tx1"/>
              </a:solidFill>
            </a:rPr>
            <a:t>juga</a:t>
          </a:r>
          <a:r>
            <a:rPr lang="en-US" sz="1500" kern="1200" dirty="0">
              <a:solidFill>
                <a:schemeClr val="tx1"/>
              </a:solidFill>
            </a:rPr>
            <a:t> </a:t>
          </a:r>
          <a:r>
            <a:rPr lang="en-US" sz="1500" kern="1200" dirty="0" err="1">
              <a:solidFill>
                <a:schemeClr val="tx1"/>
              </a:solidFill>
            </a:rPr>
            <a:t>mengandung</a:t>
          </a:r>
          <a:r>
            <a:rPr lang="en-US" sz="1500" kern="1200" dirty="0">
              <a:solidFill>
                <a:schemeClr val="tx1"/>
              </a:solidFill>
            </a:rPr>
            <a:t> </a:t>
          </a:r>
          <a:r>
            <a:rPr lang="en-US" sz="1500" kern="1200" dirty="0" err="1">
              <a:solidFill>
                <a:schemeClr val="tx1"/>
              </a:solidFill>
            </a:rPr>
            <a:t>harapan</a:t>
          </a:r>
          <a:r>
            <a:rPr lang="en-US" sz="1500" kern="1200" dirty="0">
              <a:solidFill>
                <a:schemeClr val="tx1"/>
              </a:solidFill>
            </a:rPr>
            <a:t> </a:t>
          </a:r>
          <a:r>
            <a:rPr lang="en-US" sz="1500" kern="1200" dirty="0" err="1">
              <a:solidFill>
                <a:schemeClr val="tx1"/>
              </a:solidFill>
            </a:rPr>
            <a:t>akan</a:t>
          </a:r>
          <a:r>
            <a:rPr lang="en-US" sz="1500" kern="1200" dirty="0">
              <a:solidFill>
                <a:schemeClr val="tx1"/>
              </a:solidFill>
            </a:rPr>
            <a:t> </a:t>
          </a:r>
          <a:r>
            <a:rPr lang="en-US" sz="1500" kern="1200" dirty="0" err="1">
              <a:solidFill>
                <a:schemeClr val="tx1"/>
              </a:solidFill>
            </a:rPr>
            <a:t>sesuatu</a:t>
          </a:r>
          <a:r>
            <a:rPr lang="en-US" sz="1500" kern="1200" dirty="0">
              <a:solidFill>
                <a:schemeClr val="tx1"/>
              </a:solidFill>
            </a:rPr>
            <a:t> yang </a:t>
          </a:r>
          <a:r>
            <a:rPr lang="en-US" sz="1500" kern="1200" dirty="0" err="1">
              <a:solidFill>
                <a:schemeClr val="tx1"/>
              </a:solidFill>
            </a:rPr>
            <a:t>diinginkan</a:t>
          </a:r>
          <a:r>
            <a:rPr lang="en-US" sz="1500" kern="1200" dirty="0">
              <a:solidFill>
                <a:schemeClr val="tx1"/>
              </a:solidFill>
            </a:rPr>
            <a:t>.</a:t>
          </a:r>
          <a:endParaRPr lang="id-ID" sz="1500" kern="1200" dirty="0">
            <a:solidFill>
              <a:schemeClr val="tx1"/>
            </a:solidFill>
          </a:endParaRPr>
        </a:p>
      </dsp:txBody>
      <dsp:txXfrm>
        <a:off x="6551920" y="152847"/>
        <a:ext cx="1745813" cy="4809550"/>
      </dsp:txXfrm>
    </dsp:sp>
    <dsp:sp modelId="{79765CE3-1643-43BE-B186-58B09DA62799}">
      <dsp:nvSpPr>
        <dsp:cNvPr id="0" name=""/>
        <dsp:cNvSpPr/>
      </dsp:nvSpPr>
      <dsp:spPr>
        <a:xfrm>
          <a:off x="8734186" y="152847"/>
          <a:ext cx="1745813" cy="4753317"/>
        </a:xfrm>
        <a:prstGeom prst="roundRect">
          <a:avLst>
            <a:gd name="adj" fmla="val 10000"/>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rtl="0">
            <a:lnSpc>
              <a:spcPct val="90000"/>
            </a:lnSpc>
            <a:spcBef>
              <a:spcPct val="0"/>
            </a:spcBef>
            <a:spcAft>
              <a:spcPct val="35000"/>
            </a:spcAft>
            <a:buNone/>
          </a:pPr>
          <a:r>
            <a:rPr lang="en-US" sz="1800" kern="1200" dirty="0" err="1">
              <a:solidFill>
                <a:schemeClr val="tx1"/>
              </a:solidFill>
            </a:rPr>
            <a:t>Nilai</a:t>
          </a:r>
          <a:r>
            <a:rPr lang="en-US" sz="1800" kern="1200" dirty="0">
              <a:solidFill>
                <a:schemeClr val="tx1"/>
              </a:solidFill>
            </a:rPr>
            <a:t> </a:t>
          </a:r>
          <a:r>
            <a:rPr lang="en-US" sz="1800" kern="1200" dirty="0" err="1">
              <a:solidFill>
                <a:schemeClr val="tx1"/>
              </a:solidFill>
            </a:rPr>
            <a:t>adalah</a:t>
          </a:r>
          <a:r>
            <a:rPr lang="en-US" sz="1800" kern="1200" dirty="0">
              <a:solidFill>
                <a:schemeClr val="tx1"/>
              </a:solidFill>
            </a:rPr>
            <a:t> </a:t>
          </a:r>
          <a:r>
            <a:rPr lang="en-US" sz="1800" kern="1200" dirty="0" err="1">
              <a:solidFill>
                <a:schemeClr val="tx1"/>
              </a:solidFill>
            </a:rPr>
            <a:t>suatu</a:t>
          </a:r>
          <a:r>
            <a:rPr lang="en-US" sz="1800" kern="1200" dirty="0">
              <a:solidFill>
                <a:schemeClr val="tx1"/>
              </a:solidFill>
            </a:rPr>
            <a:t> </a:t>
          </a:r>
          <a:r>
            <a:rPr lang="en-US" sz="1800" kern="1200" dirty="0" err="1">
              <a:solidFill>
                <a:schemeClr val="tx1"/>
              </a:solidFill>
            </a:rPr>
            <a:t>kemampuan</a:t>
          </a:r>
          <a:r>
            <a:rPr lang="en-US" sz="1800" kern="1200" dirty="0">
              <a:solidFill>
                <a:schemeClr val="tx1"/>
              </a:solidFill>
            </a:rPr>
            <a:t> yang </a:t>
          </a:r>
          <a:r>
            <a:rPr lang="en-US" sz="1800" kern="1200" dirty="0" err="1">
              <a:solidFill>
                <a:schemeClr val="tx1"/>
              </a:solidFill>
            </a:rPr>
            <a:t>dipercayai</a:t>
          </a:r>
          <a:r>
            <a:rPr lang="en-US" sz="1800" kern="1200" dirty="0">
              <a:solidFill>
                <a:schemeClr val="tx1"/>
              </a:solidFill>
            </a:rPr>
            <a:t> yang </a:t>
          </a:r>
          <a:r>
            <a:rPr lang="en-US" sz="1800" kern="1200" dirty="0" err="1">
              <a:solidFill>
                <a:schemeClr val="tx1"/>
              </a:solidFill>
            </a:rPr>
            <a:t>ada</a:t>
          </a:r>
          <a:r>
            <a:rPr lang="en-US" sz="1800" kern="1200" dirty="0">
              <a:solidFill>
                <a:schemeClr val="tx1"/>
              </a:solidFill>
            </a:rPr>
            <a:t> </a:t>
          </a:r>
          <a:r>
            <a:rPr lang="en-US" sz="1800" kern="1200" dirty="0" err="1">
              <a:solidFill>
                <a:schemeClr val="tx1"/>
              </a:solidFill>
            </a:rPr>
            <a:t>pada</a:t>
          </a:r>
          <a:r>
            <a:rPr lang="en-US" sz="1800" kern="1200" dirty="0">
              <a:solidFill>
                <a:schemeClr val="tx1"/>
              </a:solidFill>
            </a:rPr>
            <a:t> </a:t>
          </a:r>
          <a:r>
            <a:rPr lang="en-US" sz="1800" kern="1200" dirty="0" err="1">
              <a:solidFill>
                <a:schemeClr val="tx1"/>
              </a:solidFill>
            </a:rPr>
            <a:t>suatu</a:t>
          </a:r>
          <a:r>
            <a:rPr lang="en-US" sz="1800" kern="1200" dirty="0">
              <a:solidFill>
                <a:schemeClr val="tx1"/>
              </a:solidFill>
            </a:rPr>
            <a:t> </a:t>
          </a:r>
          <a:r>
            <a:rPr lang="en-US" sz="1800" kern="1200" dirty="0" err="1">
              <a:solidFill>
                <a:schemeClr val="tx1"/>
              </a:solidFill>
            </a:rPr>
            <a:t>benda</a:t>
          </a:r>
          <a:r>
            <a:rPr lang="en-US" sz="1800" kern="1200" dirty="0">
              <a:solidFill>
                <a:schemeClr val="tx1"/>
              </a:solidFill>
            </a:rPr>
            <a:t> </a:t>
          </a:r>
          <a:r>
            <a:rPr lang="en-US" sz="1800" kern="1200" dirty="0" err="1">
              <a:solidFill>
                <a:schemeClr val="tx1"/>
              </a:solidFill>
            </a:rPr>
            <a:t>untuk</a:t>
          </a:r>
          <a:r>
            <a:rPr lang="en-US" sz="1800" kern="1200" dirty="0">
              <a:solidFill>
                <a:schemeClr val="tx1"/>
              </a:solidFill>
            </a:rPr>
            <a:t> </a:t>
          </a:r>
          <a:r>
            <a:rPr lang="en-US" sz="1800" kern="1200" dirty="0" err="1">
              <a:solidFill>
                <a:schemeClr val="tx1"/>
              </a:solidFill>
            </a:rPr>
            <a:t>memuaskan</a:t>
          </a:r>
          <a:r>
            <a:rPr lang="en-US" sz="1800" kern="1200" dirty="0">
              <a:solidFill>
                <a:schemeClr val="tx1"/>
              </a:solidFill>
            </a:rPr>
            <a:t> </a:t>
          </a:r>
          <a:r>
            <a:rPr lang="en-US" sz="1800" kern="1200" dirty="0" err="1">
              <a:solidFill>
                <a:schemeClr val="tx1"/>
              </a:solidFill>
            </a:rPr>
            <a:t>manusia</a:t>
          </a:r>
          <a:r>
            <a:rPr lang="en-US" sz="1800" kern="1200" dirty="0">
              <a:solidFill>
                <a:schemeClr val="tx1"/>
              </a:solidFill>
            </a:rPr>
            <a:t> (</a:t>
          </a:r>
          <a:r>
            <a:rPr lang="en-US" sz="1800" i="1" kern="1200" dirty="0">
              <a:solidFill>
                <a:schemeClr val="tx1"/>
              </a:solidFill>
            </a:rPr>
            <a:t>dictionary of </a:t>
          </a:r>
          <a:r>
            <a:rPr lang="en-US" sz="1800" i="1" kern="1200" dirty="0" err="1">
              <a:solidFill>
                <a:schemeClr val="tx1"/>
              </a:solidFill>
            </a:rPr>
            <a:t>sosiology</a:t>
          </a:r>
          <a:r>
            <a:rPr lang="en-US" sz="1800" i="1" kern="1200" dirty="0">
              <a:solidFill>
                <a:schemeClr val="tx1"/>
              </a:solidFill>
            </a:rPr>
            <a:t> an related science</a:t>
          </a:r>
          <a:r>
            <a:rPr lang="en-US" sz="1800" kern="1200" dirty="0">
              <a:solidFill>
                <a:schemeClr val="tx1"/>
              </a:solidFill>
            </a:rPr>
            <a:t>). </a:t>
          </a:r>
          <a:r>
            <a:rPr lang="en-US" sz="1800" kern="1200" dirty="0" err="1">
              <a:solidFill>
                <a:schemeClr val="tx1"/>
              </a:solidFill>
            </a:rPr>
            <a:t>Nilai</a:t>
          </a:r>
          <a:r>
            <a:rPr lang="en-US" sz="1800" kern="1200" dirty="0">
              <a:solidFill>
                <a:schemeClr val="tx1"/>
              </a:solidFill>
            </a:rPr>
            <a:t> </a:t>
          </a:r>
          <a:r>
            <a:rPr lang="en-US" sz="1800" kern="1200" dirty="0" err="1">
              <a:solidFill>
                <a:schemeClr val="tx1"/>
              </a:solidFill>
            </a:rPr>
            <a:t>itu</a:t>
          </a:r>
          <a:r>
            <a:rPr lang="en-US" sz="1800" kern="1200" dirty="0">
              <a:solidFill>
                <a:schemeClr val="tx1"/>
              </a:solidFill>
            </a:rPr>
            <a:t> </a:t>
          </a:r>
          <a:r>
            <a:rPr lang="en-US" sz="1800" kern="1200" dirty="0" err="1">
              <a:solidFill>
                <a:schemeClr val="tx1"/>
              </a:solidFill>
            </a:rPr>
            <a:t>suatu</a:t>
          </a:r>
          <a:r>
            <a:rPr lang="en-US" sz="1800" kern="1200" dirty="0">
              <a:solidFill>
                <a:schemeClr val="tx1"/>
              </a:solidFill>
            </a:rPr>
            <a:t> </a:t>
          </a:r>
          <a:r>
            <a:rPr lang="en-US" sz="1800" kern="1200" dirty="0" err="1">
              <a:solidFill>
                <a:schemeClr val="tx1"/>
              </a:solidFill>
            </a:rPr>
            <a:t>sifat</a:t>
          </a:r>
          <a:r>
            <a:rPr lang="en-US" sz="1800" kern="1200" dirty="0">
              <a:solidFill>
                <a:schemeClr val="tx1"/>
              </a:solidFill>
            </a:rPr>
            <a:t> </a:t>
          </a:r>
          <a:r>
            <a:rPr lang="en-US" sz="1800" kern="1200" dirty="0" err="1">
              <a:solidFill>
                <a:schemeClr val="tx1"/>
              </a:solidFill>
            </a:rPr>
            <a:t>atau</a:t>
          </a:r>
          <a:r>
            <a:rPr lang="en-US" sz="1800" kern="1200" dirty="0">
              <a:solidFill>
                <a:schemeClr val="tx1"/>
              </a:solidFill>
            </a:rPr>
            <a:t> </a:t>
          </a:r>
          <a:r>
            <a:rPr lang="en-US" sz="1800" kern="1200" dirty="0" err="1">
              <a:solidFill>
                <a:schemeClr val="tx1"/>
              </a:solidFill>
            </a:rPr>
            <a:t>kualitas</a:t>
          </a:r>
          <a:r>
            <a:rPr lang="en-US" sz="1800" kern="1200" dirty="0">
              <a:solidFill>
                <a:schemeClr val="tx1"/>
              </a:solidFill>
            </a:rPr>
            <a:t> yang </a:t>
          </a:r>
          <a:r>
            <a:rPr lang="en-US" sz="1800" kern="1200" dirty="0" err="1">
              <a:solidFill>
                <a:schemeClr val="tx1"/>
              </a:solidFill>
            </a:rPr>
            <a:t>melekat</a:t>
          </a:r>
          <a:r>
            <a:rPr lang="en-US" sz="1800" kern="1200" dirty="0">
              <a:solidFill>
                <a:schemeClr val="tx1"/>
              </a:solidFill>
            </a:rPr>
            <a:t> </a:t>
          </a:r>
          <a:r>
            <a:rPr lang="en-US" sz="1800" kern="1200" dirty="0" err="1">
              <a:solidFill>
                <a:schemeClr val="tx1"/>
              </a:solidFill>
            </a:rPr>
            <a:t>pada</a:t>
          </a:r>
          <a:r>
            <a:rPr lang="en-US" sz="1800" kern="1200" dirty="0">
              <a:solidFill>
                <a:schemeClr val="tx1"/>
              </a:solidFill>
            </a:rPr>
            <a:t> </a:t>
          </a:r>
          <a:r>
            <a:rPr lang="en-US" sz="1800" kern="1200" dirty="0" err="1">
              <a:solidFill>
                <a:schemeClr val="tx1"/>
              </a:solidFill>
            </a:rPr>
            <a:t>suatu</a:t>
          </a:r>
          <a:r>
            <a:rPr lang="en-US" sz="1800" kern="1200" dirty="0">
              <a:solidFill>
                <a:schemeClr val="tx1"/>
              </a:solidFill>
            </a:rPr>
            <a:t> </a:t>
          </a:r>
          <a:r>
            <a:rPr lang="en-US" sz="1800" kern="1200" dirty="0" err="1">
              <a:solidFill>
                <a:schemeClr val="tx1"/>
              </a:solidFill>
            </a:rPr>
            <a:t>obyek</a:t>
          </a:r>
          <a:r>
            <a:rPr lang="en-US" sz="1800" kern="1200" dirty="0">
              <a:solidFill>
                <a:schemeClr val="tx1"/>
              </a:solidFill>
            </a:rPr>
            <a:t>.</a:t>
          </a:r>
          <a:endParaRPr lang="id-ID" sz="1800" kern="1200" dirty="0">
            <a:solidFill>
              <a:schemeClr val="tx1"/>
            </a:solidFill>
          </a:endParaRPr>
        </a:p>
      </dsp:txBody>
      <dsp:txXfrm>
        <a:off x="8734186" y="152847"/>
        <a:ext cx="1745813" cy="47533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EC2F-2DEB-4C90-9BFC-157AFEFE9CF1}">
      <dsp:nvSpPr>
        <dsp:cNvPr id="0" name=""/>
        <dsp:cNvSpPr/>
      </dsp:nvSpPr>
      <dsp:spPr>
        <a:xfrm>
          <a:off x="0" y="0"/>
          <a:ext cx="8178800" cy="1321414"/>
        </a:xfrm>
        <a:prstGeom prst="round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kern="1200" dirty="0">
              <a:solidFill>
                <a:schemeClr val="tx1"/>
              </a:solidFill>
              <a:latin typeface="Arial" pitchFamily="34" charset="0"/>
              <a:cs typeface="Arial" pitchFamily="34" charset="0"/>
            </a:rPr>
            <a:t>Sistem filsafat itu sendiri merupakan suatu proses yang berlangsung secara kontinu sehingga perenungan awal yang dicetuskan para pendiri negara merupakan bahan baku yang dapat dan akan terus merangsang pemikiran para pemikir berikutnya.</a:t>
          </a:r>
        </a:p>
      </dsp:txBody>
      <dsp:txXfrm>
        <a:off x="0" y="0"/>
        <a:ext cx="8178800" cy="1321414"/>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669"/>
          <a:ext cx="7665720" cy="68513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b="1" kern="1200" dirty="0">
              <a:latin typeface="Arial" pitchFamily="34" charset="0"/>
              <a:cs typeface="Arial" pitchFamily="34" charset="0"/>
            </a:rPr>
            <a:t>Landasan Aksiologis Filsafat Pancasila</a:t>
          </a:r>
        </a:p>
      </dsp:txBody>
      <dsp:txXfrm>
        <a:off x="0" y="669"/>
        <a:ext cx="7665720" cy="685130"/>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97469"/>
          <a:ext cx="7665720" cy="87364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00000"/>
            </a:lnSpc>
            <a:spcBef>
              <a:spcPct val="0"/>
            </a:spcBef>
            <a:spcAft>
              <a:spcPts val="0"/>
            </a:spcAft>
            <a:buNone/>
          </a:pPr>
          <a:r>
            <a:rPr lang="id-ID" sz="2500" b="1" kern="1200" dirty="0">
              <a:latin typeface="Arial" pitchFamily="34" charset="0"/>
              <a:cs typeface="Arial" pitchFamily="34" charset="0"/>
            </a:rPr>
            <a:t>Alasan Diperlukannya Kajian Pancasila sebagai</a:t>
          </a:r>
        </a:p>
        <a:p>
          <a:pPr marL="0" lvl="0" indent="0" algn="ctr" defTabSz="1111250">
            <a:lnSpc>
              <a:spcPct val="100000"/>
            </a:lnSpc>
            <a:spcBef>
              <a:spcPct val="0"/>
            </a:spcBef>
            <a:spcAft>
              <a:spcPts val="0"/>
            </a:spcAft>
            <a:buNone/>
          </a:pPr>
          <a:r>
            <a:rPr lang="id-ID" sz="2500" b="1" kern="1200" dirty="0">
              <a:latin typeface="Arial" pitchFamily="34" charset="0"/>
              <a:cs typeface="Arial" pitchFamily="34" charset="0"/>
            </a:rPr>
            <a:t>Sistem Filsafat</a:t>
          </a:r>
          <a:r>
            <a:rPr lang="en-US" sz="2500" b="1" kern="1200" dirty="0">
              <a:latin typeface="Arial" pitchFamily="34" charset="0"/>
              <a:cs typeface="Arial" pitchFamily="34" charset="0"/>
            </a:rPr>
            <a:t>at</a:t>
          </a:r>
          <a:endParaRPr lang="id-ID" sz="2500" b="1" kern="1200" dirty="0">
            <a:latin typeface="Arial" pitchFamily="34" charset="0"/>
            <a:cs typeface="Arial" pitchFamily="34" charset="0"/>
          </a:endParaRPr>
        </a:p>
      </dsp:txBody>
      <dsp:txXfrm>
        <a:off x="0" y="97469"/>
        <a:ext cx="7665720" cy="873647"/>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669"/>
          <a:ext cx="7665720" cy="685130"/>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b="1" kern="1200" dirty="0">
              <a:latin typeface="Arial" pitchFamily="34" charset="0"/>
              <a:cs typeface="Arial" pitchFamily="34" charset="0"/>
            </a:rPr>
            <a:t>Landasan Aksiologis Filsafat Pancasila</a:t>
          </a:r>
        </a:p>
      </dsp:txBody>
      <dsp:txXfrm>
        <a:off x="0" y="669"/>
        <a:ext cx="7665720" cy="68513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A2F71-468A-4719-B0C9-6E0A5F354ADF}">
      <dsp:nvSpPr>
        <dsp:cNvPr id="0" name=""/>
        <dsp:cNvSpPr/>
      </dsp:nvSpPr>
      <dsp:spPr>
        <a:xfrm>
          <a:off x="0" y="182872"/>
          <a:ext cx="10744200" cy="5074933"/>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rtl="0">
            <a:lnSpc>
              <a:spcPct val="90000"/>
            </a:lnSpc>
            <a:spcBef>
              <a:spcPct val="0"/>
            </a:spcBef>
            <a:spcAft>
              <a:spcPct val="35000"/>
            </a:spcAft>
            <a:buNone/>
          </a:pPr>
          <a:r>
            <a:rPr lang="id-ID" sz="6500" kern="1200" dirty="0"/>
            <a:t>Sumber</a:t>
          </a:r>
          <a:r>
            <a:rPr lang="en-US" sz="6500" kern="1200" dirty="0"/>
            <a:t> </a:t>
          </a:r>
          <a:r>
            <a:rPr lang="en-US" sz="6500" kern="1200" dirty="0" err="1"/>
            <a:t>Historis</a:t>
          </a:r>
          <a:r>
            <a:rPr lang="en-US" sz="6500" kern="1200" dirty="0"/>
            <a:t>, </a:t>
          </a:r>
          <a:r>
            <a:rPr lang="en-US" sz="6500" kern="1200" dirty="0" err="1"/>
            <a:t>Sosiologis</a:t>
          </a:r>
          <a:r>
            <a:rPr lang="en-US" sz="6500" kern="1200" dirty="0"/>
            <a:t>, </a:t>
          </a:r>
          <a:r>
            <a:rPr lang="en-US" sz="6500" kern="1200" dirty="0" err="1"/>
            <a:t>dan</a:t>
          </a:r>
          <a:r>
            <a:rPr lang="en-US" sz="6500" kern="1200" dirty="0"/>
            <a:t> </a:t>
          </a:r>
          <a:r>
            <a:rPr lang="en-US" sz="6500" kern="1200" dirty="0" err="1"/>
            <a:t>Politis</a:t>
          </a:r>
          <a:r>
            <a:rPr lang="id-ID" sz="6500" kern="1200" dirty="0"/>
            <a:t> </a:t>
          </a:r>
          <a:r>
            <a:rPr lang="en-US" sz="6500" kern="1200" dirty="0" err="1"/>
            <a:t>Pancasila</a:t>
          </a:r>
          <a:r>
            <a:rPr lang="en-US" sz="6500" kern="1200" dirty="0"/>
            <a:t> </a:t>
          </a:r>
          <a:r>
            <a:rPr lang="en-US" sz="6500" kern="1200" dirty="0" err="1"/>
            <a:t>sebagai</a:t>
          </a:r>
          <a:r>
            <a:rPr lang="en-US" sz="6500" kern="1200" dirty="0"/>
            <a:t> </a:t>
          </a:r>
          <a:r>
            <a:rPr lang="en-US" sz="6500" kern="1200" dirty="0" err="1"/>
            <a:t>Sistem</a:t>
          </a:r>
          <a:r>
            <a:rPr lang="en-US" sz="6500" kern="1200" dirty="0"/>
            <a:t> </a:t>
          </a:r>
          <a:r>
            <a:rPr lang="en-US" sz="6500" kern="1200" dirty="0" err="1"/>
            <a:t>Filsafat</a:t>
          </a:r>
          <a:endParaRPr lang="id-ID" sz="6500" kern="1200" dirty="0"/>
        </a:p>
      </dsp:txBody>
      <dsp:txXfrm>
        <a:off x="0" y="182872"/>
        <a:ext cx="10744200" cy="5074933"/>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kern="1200" dirty="0">
              <a:latin typeface="Arial" pitchFamily="34" charset="0"/>
              <a:cs typeface="Arial" pitchFamily="34" charset="0"/>
            </a:rPr>
            <a:t>Sumber Historis Pancasila Sebagai Sistem Filsafat</a:t>
          </a:r>
        </a:p>
      </dsp:txBody>
      <dsp:txXfrm>
        <a:off x="0" y="68"/>
        <a:ext cx="6903719" cy="1051423"/>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A9882-1A80-4B05-BB50-C8073B3990BE}">
      <dsp:nvSpPr>
        <dsp:cNvPr id="0" name=""/>
        <dsp:cNvSpPr/>
      </dsp:nvSpPr>
      <dsp:spPr>
        <a:xfrm>
          <a:off x="0" y="0"/>
          <a:ext cx="2064544" cy="2064544"/>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FC2281-5FED-4A5E-830F-5CB15D1F4DE1}">
      <dsp:nvSpPr>
        <dsp:cNvPr id="0" name=""/>
        <dsp:cNvSpPr/>
      </dsp:nvSpPr>
      <dsp:spPr>
        <a:xfrm>
          <a:off x="1032272" y="0"/>
          <a:ext cx="9483328" cy="2064544"/>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id-ID" sz="1900" kern="1200" dirty="0"/>
            <a:t>Menurut Bung Karno dalam </a:t>
          </a:r>
          <a:r>
            <a:rPr lang="id-ID" sz="1900" i="1" kern="1200" dirty="0"/>
            <a:t>Suluh Indonesia ,  </a:t>
          </a:r>
          <a:r>
            <a:rPr lang="id-ID" sz="1900" kern="1200" dirty="0"/>
            <a:t>menyebutkan bahwa nasionalisme adalah nasionalisme yang membuat manusia menjadi perkakasnya Tuhan dan membuat manusia hidup dalam roh.</a:t>
          </a:r>
        </a:p>
      </dsp:txBody>
      <dsp:txXfrm>
        <a:off x="1032272" y="0"/>
        <a:ext cx="9483328" cy="980658"/>
      </dsp:txXfrm>
    </dsp:sp>
    <dsp:sp modelId="{C5E50A66-EFDC-49D9-8593-D0D988720CE6}">
      <dsp:nvSpPr>
        <dsp:cNvPr id="0" name=""/>
        <dsp:cNvSpPr/>
      </dsp:nvSpPr>
      <dsp:spPr>
        <a:xfrm>
          <a:off x="541942" y="980658"/>
          <a:ext cx="980658" cy="980658"/>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885695-8D6E-405B-834A-62E945D64365}">
      <dsp:nvSpPr>
        <dsp:cNvPr id="0" name=""/>
        <dsp:cNvSpPr/>
      </dsp:nvSpPr>
      <dsp:spPr>
        <a:xfrm>
          <a:off x="1032272" y="980658"/>
          <a:ext cx="9483328" cy="98065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id-ID" sz="1900" kern="1200" dirty="0"/>
            <a:t>Pembahasan sila-sila Pancasila sebagai sistem filsafat  dapat ditelusuri dalam sejarah masyarakat Indonesia, sebagai berikut:</a:t>
          </a:r>
        </a:p>
      </dsp:txBody>
      <dsp:txXfrm>
        <a:off x="1032272" y="980658"/>
        <a:ext cx="9483328" cy="980658"/>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kern="1200" dirty="0">
              <a:latin typeface="Arial" pitchFamily="34" charset="0"/>
              <a:cs typeface="Arial" pitchFamily="34" charset="0"/>
            </a:rPr>
            <a:t>Sumber Sosiologis Pancasila Sebagai Sistem Filsafat</a:t>
          </a:r>
        </a:p>
      </dsp:txBody>
      <dsp:txXfrm>
        <a:off x="0" y="68"/>
        <a:ext cx="6903719" cy="1051423"/>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97110-FDB9-43B5-BA33-BDF419F41914}">
      <dsp:nvSpPr>
        <dsp:cNvPr id="0" name=""/>
        <dsp:cNvSpPr/>
      </dsp:nvSpPr>
      <dsp:spPr>
        <a:xfrm>
          <a:off x="8934" y="78817"/>
          <a:ext cx="2670318" cy="4569385"/>
        </a:xfrm>
        <a:prstGeom prst="roundRect">
          <a:avLst>
            <a:gd name="adj" fmla="val 10000"/>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solidFill>
                <a:schemeClr val="tx1"/>
              </a:solidFill>
            </a:rPr>
            <a:t>Sumber sosiologis Pancasila sebagai sistem filsafat dapat diklasifikasikan ke  dalam 2 kelompok. </a:t>
          </a:r>
        </a:p>
      </dsp:txBody>
      <dsp:txXfrm>
        <a:off x="8934" y="78817"/>
        <a:ext cx="2670318" cy="4569385"/>
      </dsp:txXfrm>
    </dsp:sp>
    <dsp:sp modelId="{67A4C949-4346-40E0-8054-C9A39B83D31C}">
      <dsp:nvSpPr>
        <dsp:cNvPr id="0" name=""/>
        <dsp:cNvSpPr/>
      </dsp:nvSpPr>
      <dsp:spPr>
        <a:xfrm>
          <a:off x="2914241" y="2032390"/>
          <a:ext cx="566107" cy="662239"/>
        </a:xfrm>
        <a:prstGeom prst="rightArrow">
          <a:avLst>
            <a:gd name="adj1" fmla="val 60000"/>
            <a:gd name="adj2" fmla="val 50000"/>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id-ID" sz="1800" kern="1200">
            <a:solidFill>
              <a:schemeClr val="tx1"/>
            </a:solidFill>
          </a:endParaRPr>
        </a:p>
      </dsp:txBody>
      <dsp:txXfrm>
        <a:off x="2914241" y="2032390"/>
        <a:ext cx="566107" cy="662239"/>
      </dsp:txXfrm>
    </dsp:sp>
    <dsp:sp modelId="{B7C7A27A-D63A-4820-8012-09B37E60B000}">
      <dsp:nvSpPr>
        <dsp:cNvPr id="0" name=""/>
        <dsp:cNvSpPr/>
      </dsp:nvSpPr>
      <dsp:spPr>
        <a:xfrm>
          <a:off x="3747380" y="63580"/>
          <a:ext cx="2670318" cy="4599859"/>
        </a:xfrm>
        <a:prstGeom prst="roundRect">
          <a:avLst>
            <a:gd name="adj" fmla="val 10000"/>
          </a:avLst>
        </a:prstGeom>
        <a:solidFill>
          <a:schemeClr val="accent6"/>
        </a:solidFill>
        <a:ln w="22225" cap="rnd" cmpd="sng" algn="ctr">
          <a:solidFill>
            <a:schemeClr val="lt1"/>
          </a:solidFill>
          <a:prstDash val="solid"/>
        </a:ln>
        <a:effectLst/>
      </dsp:spPr>
      <dsp:style>
        <a:lnRef idx="3">
          <a:schemeClr val="lt1"/>
        </a:lnRef>
        <a:fillRef idx="1">
          <a:schemeClr val="accent6"/>
        </a:fillRef>
        <a:effectRef idx="1">
          <a:schemeClr val="accent6"/>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b="1" i="1" kern="1200" dirty="0">
              <a:solidFill>
                <a:schemeClr val="tx1"/>
              </a:solidFill>
            </a:rPr>
            <a:t>Kelompok pertama</a:t>
          </a:r>
          <a:r>
            <a:rPr lang="id-ID" sz="2000" kern="1200" dirty="0">
              <a:solidFill>
                <a:schemeClr val="tx1"/>
              </a:solidFill>
            </a:rPr>
            <a:t>, masyarakat awam yang memahami  Pancasila sebagai sistem filsafat yang sudah dikenal masyarakat Indonesia  </a:t>
          </a:r>
          <a:r>
            <a:rPr lang="en-US" sz="2000" kern="1200" dirty="0" err="1">
              <a:solidFill>
                <a:schemeClr val="tx1"/>
              </a:solidFill>
            </a:rPr>
            <a:t>dalam</a:t>
          </a:r>
          <a:r>
            <a:rPr lang="en-US" sz="2000" kern="1200" dirty="0">
              <a:solidFill>
                <a:schemeClr val="tx1"/>
              </a:solidFill>
            </a:rPr>
            <a:t> </a:t>
          </a:r>
          <a:r>
            <a:rPr lang="en-US" sz="2000" kern="1200" dirty="0" err="1">
              <a:solidFill>
                <a:schemeClr val="tx1"/>
              </a:solidFill>
            </a:rPr>
            <a:t>bentuk</a:t>
          </a:r>
          <a:r>
            <a:rPr lang="en-US" sz="2000" kern="1200" dirty="0">
              <a:solidFill>
                <a:schemeClr val="tx1"/>
              </a:solidFill>
            </a:rPr>
            <a:t> </a:t>
          </a:r>
          <a:r>
            <a:rPr lang="en-US" sz="2000" kern="1200" dirty="0" err="1">
              <a:solidFill>
                <a:schemeClr val="tx1"/>
              </a:solidFill>
            </a:rPr>
            <a:t>pandangan</a:t>
          </a:r>
          <a:r>
            <a:rPr lang="en-US" sz="2000" kern="1200" dirty="0">
              <a:solidFill>
                <a:schemeClr val="tx1"/>
              </a:solidFill>
            </a:rPr>
            <a:t> </a:t>
          </a:r>
          <a:r>
            <a:rPr lang="en-US" sz="2000" kern="1200" dirty="0" err="1">
              <a:solidFill>
                <a:schemeClr val="tx1"/>
              </a:solidFill>
            </a:rPr>
            <a:t>hidup</a:t>
          </a:r>
          <a:r>
            <a:rPr lang="en-US" sz="2000" kern="1200" dirty="0">
              <a:solidFill>
                <a:schemeClr val="tx1"/>
              </a:solidFill>
            </a:rPr>
            <a:t>, </a:t>
          </a:r>
          <a:r>
            <a:rPr lang="en-US" sz="2000" i="1" kern="1200" dirty="0">
              <a:solidFill>
                <a:schemeClr val="tx1"/>
              </a:solidFill>
            </a:rPr>
            <a:t>Way of life yang </a:t>
          </a:r>
          <a:r>
            <a:rPr lang="en-US" sz="2000" i="1" kern="1200" dirty="0" err="1">
              <a:solidFill>
                <a:schemeClr val="tx1"/>
              </a:solidFill>
            </a:rPr>
            <a:t>terdapat</a:t>
          </a:r>
          <a:r>
            <a:rPr lang="en-US" sz="2000" i="1" kern="1200" dirty="0">
              <a:solidFill>
                <a:schemeClr val="tx1"/>
              </a:solidFill>
            </a:rPr>
            <a:t> </a:t>
          </a:r>
          <a:r>
            <a:rPr lang="en-US" sz="2000" i="1" kern="1200" dirty="0" err="1">
              <a:solidFill>
                <a:schemeClr val="tx1"/>
              </a:solidFill>
            </a:rPr>
            <a:t>dalam</a:t>
          </a:r>
          <a:r>
            <a:rPr lang="en-US" sz="2000" i="1" kern="1200" dirty="0">
              <a:solidFill>
                <a:schemeClr val="tx1"/>
              </a:solidFill>
            </a:rPr>
            <a:t> agama, </a:t>
          </a:r>
          <a:r>
            <a:rPr lang="en-US" sz="2000" i="1" kern="1200" dirty="0" err="1">
              <a:solidFill>
                <a:schemeClr val="tx1"/>
              </a:solidFill>
            </a:rPr>
            <a:t>adat</a:t>
          </a:r>
          <a:r>
            <a:rPr lang="id-ID" sz="2000" i="1" kern="1200" dirty="0">
              <a:solidFill>
                <a:schemeClr val="tx1"/>
              </a:solidFill>
            </a:rPr>
            <a:t> </a:t>
          </a:r>
          <a:r>
            <a:rPr lang="id-ID" sz="2000" kern="1200" dirty="0">
              <a:solidFill>
                <a:schemeClr val="tx1"/>
              </a:solidFill>
            </a:rPr>
            <a:t>istiadat, dan budaya berbagai suku bangsa di Indonesia. </a:t>
          </a:r>
        </a:p>
      </dsp:txBody>
      <dsp:txXfrm>
        <a:off x="3747380" y="63580"/>
        <a:ext cx="2670318" cy="4599859"/>
      </dsp:txXfrm>
    </dsp:sp>
    <dsp:sp modelId="{CA0BADCD-5782-43F8-8B26-08D0E9EAC184}">
      <dsp:nvSpPr>
        <dsp:cNvPr id="0" name=""/>
        <dsp:cNvSpPr/>
      </dsp:nvSpPr>
      <dsp:spPr>
        <a:xfrm>
          <a:off x="6652687" y="2032390"/>
          <a:ext cx="566107" cy="662239"/>
        </a:xfrm>
        <a:prstGeom prst="rightArrow">
          <a:avLst>
            <a:gd name="adj1" fmla="val 60000"/>
            <a:gd name="adj2" fmla="val 50000"/>
          </a:avLst>
        </a:prstGeom>
        <a:gradFill rotWithShape="1">
          <a:gsLst>
            <a:gs pos="0">
              <a:schemeClr val="accent4">
                <a:tint val="60000"/>
                <a:lumMod val="104000"/>
              </a:schemeClr>
            </a:gs>
            <a:gs pos="100000">
              <a:schemeClr val="accent4">
                <a:tint val="84000"/>
              </a:schemeClr>
            </a:gs>
          </a:gsLst>
          <a:lin ang="5400000" scaled="0"/>
        </a:gradFill>
        <a:ln w="9525" cap="rnd" cmpd="sng" algn="ctr">
          <a:solidFill>
            <a:schemeClr val="accent4">
              <a:tint val="60000"/>
            </a:schemeClr>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id-ID" sz="1800" kern="1200">
            <a:solidFill>
              <a:schemeClr val="tx1"/>
            </a:solidFill>
          </a:endParaRPr>
        </a:p>
      </dsp:txBody>
      <dsp:txXfrm>
        <a:off x="6652687" y="2032390"/>
        <a:ext cx="566107" cy="662239"/>
      </dsp:txXfrm>
    </dsp:sp>
    <dsp:sp modelId="{5A7F7A3B-9CA3-46AE-98B6-637076609432}">
      <dsp:nvSpPr>
        <dsp:cNvPr id="0" name=""/>
        <dsp:cNvSpPr/>
      </dsp:nvSpPr>
      <dsp:spPr>
        <a:xfrm>
          <a:off x="7485826" y="94062"/>
          <a:ext cx="2670318" cy="4538895"/>
        </a:xfrm>
        <a:prstGeom prst="roundRect">
          <a:avLst>
            <a:gd name="adj" fmla="val 10000"/>
          </a:avLst>
        </a:prstGeom>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w="9525" cap="rnd" cmpd="sng" algn="ctr">
          <a:solidFill>
            <a:schemeClr val="accent3">
              <a:tint val="60000"/>
            </a:schemeClr>
          </a:solidFill>
          <a:prstDash val="solid"/>
        </a:ln>
        <a:effectLst>
          <a:reflection blurRad="12700" stA="26000" endPos="32000" dist="12700" dir="5400000" sy="-100000" rotWithShape="0"/>
        </a:effectLst>
      </dsp:spPr>
      <dsp:style>
        <a:lnRef idx="1">
          <a:schemeClr val="accent3"/>
        </a:lnRef>
        <a:fillRef idx="3">
          <a:schemeClr val="accent3"/>
        </a:fillRef>
        <a:effectRef idx="2">
          <a:schemeClr val="accent3"/>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b="1" i="1" kern="1200" dirty="0">
              <a:solidFill>
                <a:schemeClr val="tx1"/>
              </a:solidFill>
            </a:rPr>
            <a:t>Kelompok kedua</a:t>
          </a:r>
          <a:r>
            <a:rPr lang="id-ID" sz="2400" kern="1200" dirty="0">
              <a:solidFill>
                <a:schemeClr val="tx1"/>
              </a:solidFill>
            </a:rPr>
            <a:t>, masyarakat ilmiah-akademis yang memahami Pancasila sebagai sistem filsafat dengan teori-teori yang bersifat akademis.</a:t>
          </a:r>
        </a:p>
      </dsp:txBody>
      <dsp:txXfrm>
        <a:off x="7485826" y="94062"/>
        <a:ext cx="2670318" cy="4538895"/>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66C0AC-13F7-470F-A49A-66695FC63E96}">
      <dsp:nvSpPr>
        <dsp:cNvPr id="0" name=""/>
        <dsp:cNvSpPr/>
      </dsp:nvSpPr>
      <dsp:spPr>
        <a:xfrm>
          <a:off x="985725" y="-25627"/>
          <a:ext cx="2751793" cy="392797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C972306E-F538-4958-AFB1-2B748B25D7EB}">
      <dsp:nvSpPr>
        <dsp:cNvPr id="0" name=""/>
        <dsp:cNvSpPr/>
      </dsp:nvSpPr>
      <dsp:spPr>
        <a:xfrm>
          <a:off x="1184714" y="163412"/>
          <a:ext cx="2751793" cy="3927979"/>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id-ID" sz="1500" kern="1200" dirty="0"/>
            <a:t>Kelompok pertama memahami sumber sosiologis Pancasila sebagai sistem filsafat dalam pandangan hidup atau kearifan lokal yang memperlihatkan unsur-unsur filosofis Pancasila itu masih berbentuk pedoman hidup yang bersifat praktis dalam berbagai aspek kehidupan. Dalam konteks agama, masyarakat Indonesia dikenal sebagai masyarakat yang religius karena perkembangan kepercayaan yang ada di masyarakat sejak animisme, dinamisme, politeistis, hingga monoteis.</a:t>
          </a:r>
        </a:p>
      </dsp:txBody>
      <dsp:txXfrm>
        <a:off x="1184714" y="163412"/>
        <a:ext cx="2751793" cy="3927979"/>
      </dsp:txXfrm>
    </dsp:sp>
    <dsp:sp modelId="{CF7C8C40-C1C4-47B1-BDE0-ABE9E3A9314D}">
      <dsp:nvSpPr>
        <dsp:cNvPr id="0" name=""/>
        <dsp:cNvSpPr/>
      </dsp:nvSpPr>
      <dsp:spPr>
        <a:xfrm>
          <a:off x="4191301" y="-64360"/>
          <a:ext cx="1790902" cy="3953226"/>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35CC09F-83AA-4D7B-8B37-F5EFC8969EE4}">
      <dsp:nvSpPr>
        <dsp:cNvPr id="0" name=""/>
        <dsp:cNvSpPr/>
      </dsp:nvSpPr>
      <dsp:spPr>
        <a:xfrm>
          <a:off x="4390290" y="124678"/>
          <a:ext cx="1790902" cy="395322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id-ID" sz="1600" kern="1200" dirty="0"/>
            <a:t>Pancasila sebagai sistem filsafat, menurut Notonagoro merupakan satu kesatuan utuh yang tidak dapat dipisah-pisahkan. Artinya, sila- sila Pancasila merupakan suatu kesatuan utuh yang yang saling terkait dan saling berhubungan secara koheren. </a:t>
          </a:r>
        </a:p>
      </dsp:txBody>
      <dsp:txXfrm>
        <a:off x="4390290" y="124678"/>
        <a:ext cx="1790902" cy="3953226"/>
      </dsp:txXfrm>
    </dsp:sp>
    <dsp:sp modelId="{BE9325E5-89A7-41E6-9C97-1ACE6F3C42E2}">
      <dsp:nvSpPr>
        <dsp:cNvPr id="0" name=""/>
        <dsp:cNvSpPr/>
      </dsp:nvSpPr>
      <dsp:spPr>
        <a:xfrm>
          <a:off x="6413116" y="23466"/>
          <a:ext cx="1790902" cy="3866910"/>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F6B7D9C-7C0F-4001-BD4A-435C6A69B96F}">
      <dsp:nvSpPr>
        <dsp:cNvPr id="0" name=""/>
        <dsp:cNvSpPr/>
      </dsp:nvSpPr>
      <dsp:spPr>
        <a:xfrm>
          <a:off x="6612105" y="212506"/>
          <a:ext cx="1790902" cy="386691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id-ID" sz="1800" kern="1200" dirty="0"/>
            <a:t>Notonagoro menggambarkan kesatuan dan hubungan sila-sila Pancasila itu dalam bentuk kesatuan dan hubungan hierarkis piramidal dan kesatuan hubungan yang saling mengisi atau saling mengkualifikasi.</a:t>
          </a:r>
        </a:p>
      </dsp:txBody>
      <dsp:txXfrm>
        <a:off x="6612105" y="212506"/>
        <a:ext cx="1790902" cy="386691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kern="1200" dirty="0">
              <a:latin typeface="Arial" pitchFamily="34" charset="0"/>
              <a:cs typeface="Arial" pitchFamily="34" charset="0"/>
            </a:rPr>
            <a:t>Sumber Sosiologis Pancasila Sebagai Sistem Filsafat</a:t>
          </a:r>
        </a:p>
      </dsp:txBody>
      <dsp:txXfrm>
        <a:off x="0" y="68"/>
        <a:ext cx="6903719" cy="10514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Kosep Pancasila Sebagai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kern="1200" dirty="0">
              <a:latin typeface="Arial" pitchFamily="34" charset="0"/>
              <a:cs typeface="Arial" pitchFamily="34" charset="0"/>
            </a:rPr>
            <a:t>Sumber Politis Pancasila Sebagai Sistem Filsafat</a:t>
          </a:r>
        </a:p>
      </dsp:txBody>
      <dsp:txXfrm>
        <a:off x="0" y="68"/>
        <a:ext cx="6903719" cy="1051423"/>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6B5DE-767E-4492-A412-12A9BD6A8886}">
      <dsp:nvSpPr>
        <dsp:cNvPr id="0" name=""/>
        <dsp:cNvSpPr/>
      </dsp:nvSpPr>
      <dsp:spPr>
        <a:xfrm>
          <a:off x="4662326" y="1068614"/>
          <a:ext cx="821467" cy="91440"/>
        </a:xfrm>
        <a:custGeom>
          <a:avLst/>
          <a:gdLst/>
          <a:ahLst/>
          <a:cxnLst/>
          <a:rect l="0" t="0" r="0" b="0"/>
          <a:pathLst>
            <a:path>
              <a:moveTo>
                <a:pt x="0" y="45720"/>
              </a:moveTo>
              <a:lnTo>
                <a:pt x="821467" y="45720"/>
              </a:lnTo>
            </a:path>
          </a:pathLst>
        </a:custGeom>
        <a:noFill/>
        <a:ln w="9525" cap="rnd" cmpd="sng" algn="ctr">
          <a:solidFill>
            <a:schemeClr val="accent4">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id-ID" sz="2000" kern="1200"/>
        </a:p>
      </dsp:txBody>
      <dsp:txXfrm>
        <a:off x="5051758" y="1110070"/>
        <a:ext cx="42603" cy="8529"/>
      </dsp:txXfrm>
    </dsp:sp>
    <dsp:sp modelId="{FE18DA18-86EB-4036-9BF9-0036CC9E9F58}">
      <dsp:nvSpPr>
        <dsp:cNvPr id="0" name=""/>
        <dsp:cNvSpPr/>
      </dsp:nvSpPr>
      <dsp:spPr>
        <a:xfrm>
          <a:off x="959486" y="2942"/>
          <a:ext cx="3704639" cy="2222783"/>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d-ID" sz="2000" kern="1200" dirty="0"/>
            <a:t>Sumber politis Pancasila sebagai sistem filsafat dapat diklasifikasikan ke dalam dua kelompok. </a:t>
          </a:r>
        </a:p>
      </dsp:txBody>
      <dsp:txXfrm>
        <a:off x="959486" y="2942"/>
        <a:ext cx="3704639" cy="2222783"/>
      </dsp:txXfrm>
    </dsp:sp>
    <dsp:sp modelId="{79ED447F-B4F8-4732-A55D-AB32AEF37D66}">
      <dsp:nvSpPr>
        <dsp:cNvPr id="0" name=""/>
        <dsp:cNvSpPr/>
      </dsp:nvSpPr>
      <dsp:spPr>
        <a:xfrm>
          <a:off x="2811806" y="2223926"/>
          <a:ext cx="4556706" cy="821467"/>
        </a:xfrm>
        <a:custGeom>
          <a:avLst/>
          <a:gdLst/>
          <a:ahLst/>
          <a:cxnLst/>
          <a:rect l="0" t="0" r="0" b="0"/>
          <a:pathLst>
            <a:path>
              <a:moveTo>
                <a:pt x="4556706" y="0"/>
              </a:moveTo>
              <a:lnTo>
                <a:pt x="4556706" y="427833"/>
              </a:lnTo>
              <a:lnTo>
                <a:pt x="0" y="427833"/>
              </a:lnTo>
              <a:lnTo>
                <a:pt x="0" y="821467"/>
              </a:lnTo>
            </a:path>
          </a:pathLst>
        </a:custGeom>
        <a:noFill/>
        <a:ln w="9525" cap="rnd" cmpd="sng" algn="ctr">
          <a:solidFill>
            <a:schemeClr val="accent4">
              <a:hueOff val="19640475"/>
              <a:satOff val="-1845"/>
              <a:lumOff val="2352"/>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id-ID" sz="2000" kern="1200"/>
        </a:p>
      </dsp:txBody>
      <dsp:txXfrm>
        <a:off x="4974267" y="2630395"/>
        <a:ext cx="231784" cy="8529"/>
      </dsp:txXfrm>
    </dsp:sp>
    <dsp:sp modelId="{E98358E8-8092-4E4D-9C24-89B965715E6E}">
      <dsp:nvSpPr>
        <dsp:cNvPr id="0" name=""/>
        <dsp:cNvSpPr/>
      </dsp:nvSpPr>
      <dsp:spPr>
        <a:xfrm>
          <a:off x="5516193" y="2942"/>
          <a:ext cx="3704639" cy="2222783"/>
        </a:xfrm>
        <a:prstGeom prst="rect">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d-ID" sz="2000" b="1" i="1" kern="1200" dirty="0"/>
            <a:t>Kelompok pertama</a:t>
          </a:r>
          <a:r>
            <a:rPr lang="id-ID" sz="2000" kern="1200" dirty="0"/>
            <a:t>, meliputi wacana politis tentang Pancasila sebagai sistem filsafat pada sidang BPUPKI, sidang PPKI, dan kuliah umum Soekarno antara tahun 1958 dan </a:t>
          </a:r>
          <a:r>
            <a:rPr lang="it-IT" sz="2000" kern="1200" dirty="0"/>
            <a:t>1959, tentang</a:t>
          </a:r>
          <a:r>
            <a:rPr lang="id-ID" sz="2000" kern="1200" dirty="0"/>
            <a:t> </a:t>
          </a:r>
          <a:r>
            <a:rPr lang="it-IT" sz="2000" kern="1200" dirty="0"/>
            <a:t>pembahasan sila-sila Pancasila secara filosofis. </a:t>
          </a:r>
          <a:endParaRPr lang="id-ID" sz="2000" kern="1200" dirty="0"/>
        </a:p>
      </dsp:txBody>
      <dsp:txXfrm>
        <a:off x="5516193" y="2942"/>
        <a:ext cx="3704639" cy="2222783"/>
      </dsp:txXfrm>
    </dsp:sp>
    <dsp:sp modelId="{EA43332F-FABE-438B-A49A-693F1A12BACF}">
      <dsp:nvSpPr>
        <dsp:cNvPr id="0" name=""/>
        <dsp:cNvSpPr/>
      </dsp:nvSpPr>
      <dsp:spPr>
        <a:xfrm>
          <a:off x="959486" y="3077793"/>
          <a:ext cx="3704639" cy="2222783"/>
        </a:xfrm>
        <a:prstGeom prst="rec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t-IT" sz="2000" b="1" i="1" kern="1200" dirty="0"/>
            <a:t>Kelompok</a:t>
          </a:r>
          <a:r>
            <a:rPr lang="id-ID" sz="2000" b="1" i="1" kern="1200" dirty="0"/>
            <a:t> kedua</a:t>
          </a:r>
          <a:r>
            <a:rPr lang="id-ID" sz="2000" kern="1200" dirty="0"/>
            <a:t>, mencakup berbagai argumen politis tentang Pancasila sebagai sistem filsafat yang disuarakan kembali di era reformasi dalam pidato politik Habibie 1 Juni 2011.</a:t>
          </a:r>
        </a:p>
      </dsp:txBody>
      <dsp:txXfrm>
        <a:off x="959486" y="3077793"/>
        <a:ext cx="3704639" cy="2222783"/>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kern="1200" dirty="0">
              <a:latin typeface="Arial" pitchFamily="34" charset="0"/>
              <a:cs typeface="Arial" pitchFamily="34" charset="0"/>
            </a:rPr>
            <a:t>Sumber Politis Pancasila Sebagai Sistem Filsafat</a:t>
          </a:r>
        </a:p>
      </dsp:txBody>
      <dsp:txXfrm>
        <a:off x="0" y="68"/>
        <a:ext cx="6903719" cy="1051423"/>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6EE49-1D65-4546-BA70-DA7EE271331A}">
      <dsp:nvSpPr>
        <dsp:cNvPr id="0" name=""/>
        <dsp:cNvSpPr/>
      </dsp:nvSpPr>
      <dsp:spPr>
        <a:xfrm>
          <a:off x="0" y="0"/>
          <a:ext cx="10104120" cy="2445060"/>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b="1" i="1" kern="1200" dirty="0">
              <a:solidFill>
                <a:schemeClr val="tx1"/>
              </a:solidFill>
            </a:rPr>
            <a:t>Kelompok Pertama</a:t>
          </a:r>
          <a:r>
            <a:rPr lang="id-ID" sz="2000" kern="1200" dirty="0">
              <a:solidFill>
                <a:schemeClr val="tx1"/>
              </a:solidFill>
            </a:rPr>
            <a:t>, Wacana politis tentang Pancasila sebagai sistem filsafat mengemuka ketika Soekarno melontarkan konsep </a:t>
          </a:r>
          <a:r>
            <a:rPr lang="id-ID" sz="2000" i="1" kern="1200" dirty="0">
              <a:solidFill>
                <a:schemeClr val="tx1"/>
              </a:solidFill>
            </a:rPr>
            <a:t>Philosofische Grondslag, dasar filsafat negara.  </a:t>
          </a:r>
          <a:r>
            <a:rPr lang="id-ID" sz="2000" kern="1200" dirty="0">
              <a:solidFill>
                <a:schemeClr val="tx1"/>
              </a:solidFill>
            </a:rPr>
            <a:t>Artinya, kedudukan Pancasila diletakkan sebagai dasar kerohanian bagi  penyelenggaran kehidupan bernegara di Indonesia. Soekarno dalam kuliah umum di Istana Negara pada 22 Mei 1958 menegaskan tentang kedudukan Pancasila sebagai </a:t>
          </a:r>
          <a:r>
            <a:rPr lang="id-ID" sz="2000" i="1" kern="1200" dirty="0">
              <a:solidFill>
                <a:schemeClr val="tx1"/>
              </a:solidFill>
            </a:rPr>
            <a:t>Weltanschauung dapat mempersatukan bangsa Indonesia </a:t>
          </a:r>
          <a:r>
            <a:rPr lang="it-IT" sz="2000" kern="1200" dirty="0">
              <a:solidFill>
                <a:schemeClr val="tx1"/>
              </a:solidFill>
            </a:rPr>
            <a:t>dan menyelamatkan negara Indonesia dari disintegrasi bangsa (Soekarno,</a:t>
          </a:r>
          <a:r>
            <a:rPr lang="id-ID" sz="2000" kern="1200" dirty="0">
              <a:solidFill>
                <a:schemeClr val="tx1"/>
              </a:solidFill>
            </a:rPr>
            <a:t> 2001: 65).</a:t>
          </a:r>
        </a:p>
      </dsp:txBody>
      <dsp:txXfrm>
        <a:off x="2265330" y="0"/>
        <a:ext cx="7838789" cy="2445060"/>
      </dsp:txXfrm>
    </dsp:sp>
    <dsp:sp modelId="{1017C64A-A2AD-4893-BEF2-B996D51EFAD0}">
      <dsp:nvSpPr>
        <dsp:cNvPr id="0" name=""/>
        <dsp:cNvSpPr/>
      </dsp:nvSpPr>
      <dsp:spPr>
        <a:xfrm>
          <a:off x="244506" y="244506"/>
          <a:ext cx="2020824" cy="1956048"/>
        </a:xfrm>
        <a:prstGeom prst="roundRect">
          <a:avLst>
            <a:gd name="adj" fmla="val 10000"/>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25E52F30-851E-496C-8FBD-AECFCDC8DC44}">
      <dsp:nvSpPr>
        <dsp:cNvPr id="0" name=""/>
        <dsp:cNvSpPr/>
      </dsp:nvSpPr>
      <dsp:spPr>
        <a:xfrm>
          <a:off x="0" y="2689566"/>
          <a:ext cx="10104120" cy="2445060"/>
        </a:xfrm>
        <a:prstGeom prst="roundRect">
          <a:avLst>
            <a:gd name="adj" fmla="val 1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id-ID" sz="2000" b="1" i="1" kern="1200" dirty="0">
              <a:solidFill>
                <a:schemeClr val="tx1"/>
              </a:solidFill>
            </a:rPr>
            <a:t>Kelompok kedua</a:t>
          </a:r>
          <a:r>
            <a:rPr lang="id-ID" sz="2000" kern="1200" dirty="0">
              <a:solidFill>
                <a:schemeClr val="tx1"/>
              </a:solidFill>
            </a:rPr>
            <a:t>, diwakili Habibie dalam pidato 1 Juni 2011 yang </a:t>
          </a:r>
          <a:r>
            <a:rPr lang="it-IT" sz="2000" kern="1200" dirty="0">
              <a:solidFill>
                <a:schemeClr val="tx1"/>
              </a:solidFill>
            </a:rPr>
            <a:t>menyuarakan kembali pentingnya Pancasila bagi kehidupan bangsa Indonesia</a:t>
          </a:r>
          <a:r>
            <a:rPr lang="id-ID" sz="2000" kern="1200" dirty="0">
              <a:solidFill>
                <a:schemeClr val="tx1"/>
              </a:solidFill>
            </a:rPr>
            <a:t> setelah dilupakan dalam rentang waktu yang cukup panjang sekitar satu dasawarsa pada eforia politik di awal reformasi.</a:t>
          </a:r>
        </a:p>
      </dsp:txBody>
      <dsp:txXfrm>
        <a:off x="2265330" y="2689566"/>
        <a:ext cx="7838789" cy="2445060"/>
      </dsp:txXfrm>
    </dsp:sp>
    <dsp:sp modelId="{76C975AD-3527-4C4B-910D-6A3532E13705}">
      <dsp:nvSpPr>
        <dsp:cNvPr id="0" name=""/>
        <dsp:cNvSpPr/>
      </dsp:nvSpPr>
      <dsp:spPr>
        <a:xfrm>
          <a:off x="244506" y="2934072"/>
          <a:ext cx="2020824" cy="1956048"/>
        </a:xfrm>
        <a:prstGeom prst="roundRect">
          <a:avLst>
            <a:gd name="adj" fmla="val 10000"/>
          </a:avLst>
        </a:prstGeom>
        <a:solidFill>
          <a:schemeClr val="accent2">
            <a:tint val="50000"/>
            <a:hueOff val="-4464560"/>
            <a:satOff val="25956"/>
            <a:lumOff val="216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6502-950B-41A4-8DF8-FC88E3CAB912}">
      <dsp:nvSpPr>
        <dsp:cNvPr id="0" name=""/>
        <dsp:cNvSpPr/>
      </dsp:nvSpPr>
      <dsp:spPr>
        <a:xfrm>
          <a:off x="0" y="68"/>
          <a:ext cx="6903719" cy="105142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id-ID" sz="3000" kern="1200" dirty="0">
              <a:latin typeface="Arial" pitchFamily="34" charset="0"/>
              <a:cs typeface="Arial" pitchFamily="34" charset="0"/>
            </a:rPr>
            <a:t>Sumber Politis Pancasila Sebagai Sistem Filsafat</a:t>
          </a:r>
        </a:p>
      </dsp:txBody>
      <dsp:txXfrm>
        <a:off x="0" y="68"/>
        <a:ext cx="6903719" cy="1051423"/>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AB54A7-7DDE-4144-B723-9E282B14396F}">
      <dsp:nvSpPr>
        <dsp:cNvPr id="0" name=""/>
        <dsp:cNvSpPr/>
      </dsp:nvSpPr>
      <dsp:spPr>
        <a:xfrm>
          <a:off x="9014" y="566431"/>
          <a:ext cx="2694339" cy="1616603"/>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id-ID" sz="1600" kern="1200" dirty="0">
              <a:solidFill>
                <a:schemeClr val="tx1"/>
              </a:solidFill>
            </a:rPr>
            <a:t>Pidato Habibie dapat diuraikan sebagai berikut:</a:t>
          </a:r>
        </a:p>
      </dsp:txBody>
      <dsp:txXfrm>
        <a:off x="56363" y="613780"/>
        <a:ext cx="2599641" cy="1521905"/>
      </dsp:txXfrm>
    </dsp:sp>
    <dsp:sp modelId="{3DFB7CF8-D82D-4BBD-8475-0BC9695D78AA}">
      <dsp:nvSpPr>
        <dsp:cNvPr id="0" name=""/>
        <dsp:cNvSpPr/>
      </dsp:nvSpPr>
      <dsp:spPr>
        <a:xfrm>
          <a:off x="2940456" y="1040635"/>
          <a:ext cx="571200" cy="668196"/>
        </a:xfrm>
        <a:prstGeom prst="rightArrow">
          <a:avLst>
            <a:gd name="adj1" fmla="val 60000"/>
            <a:gd name="adj2" fmla="val 5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id-ID" sz="1600" kern="1200">
            <a:solidFill>
              <a:schemeClr val="tx1"/>
            </a:solidFill>
          </a:endParaRPr>
        </a:p>
      </dsp:txBody>
      <dsp:txXfrm>
        <a:off x="2940456" y="1174274"/>
        <a:ext cx="399840" cy="400918"/>
      </dsp:txXfrm>
    </dsp:sp>
    <dsp:sp modelId="{FC0C9B62-6F82-4765-AD97-E56814E7C05C}">
      <dsp:nvSpPr>
        <dsp:cNvPr id="0" name=""/>
        <dsp:cNvSpPr/>
      </dsp:nvSpPr>
      <dsp:spPr>
        <a:xfrm>
          <a:off x="3781090" y="384134"/>
          <a:ext cx="2694339" cy="1981196"/>
        </a:xfrm>
        <a:prstGeom prst="roundRect">
          <a:avLst>
            <a:gd name="adj" fmla="val 10000"/>
          </a:avLst>
        </a:prstGeom>
        <a:gradFill rotWithShape="0">
          <a:gsLst>
            <a:gs pos="0">
              <a:schemeClr val="accent2">
                <a:hueOff val="-898490"/>
                <a:satOff val="6181"/>
                <a:lumOff val="686"/>
                <a:alphaOff val="0"/>
                <a:tint val="96000"/>
                <a:lumMod val="102000"/>
              </a:schemeClr>
            </a:gs>
            <a:gs pos="100000">
              <a:schemeClr val="accent2">
                <a:hueOff val="-898490"/>
                <a:satOff val="6181"/>
                <a:lumOff val="68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id-ID" sz="1600" i="1" kern="1200" dirty="0">
              <a:solidFill>
                <a:schemeClr val="tx1"/>
              </a:solidFill>
            </a:rPr>
            <a:t>Pertama, pernyataan Habibie tentang kedudukan Pancasila </a:t>
          </a:r>
          <a:r>
            <a:rPr lang="id-ID" sz="1600" kern="1200" dirty="0">
              <a:solidFill>
                <a:schemeClr val="tx1"/>
              </a:solidFill>
            </a:rPr>
            <a:t>sebagai dasar filosofis bangsa Indonesia dalam dinamika sejarah sistem politik </a:t>
          </a:r>
          <a:r>
            <a:rPr lang="pt-BR" sz="1600" kern="1200" dirty="0">
              <a:solidFill>
                <a:schemeClr val="tx1"/>
              </a:solidFill>
            </a:rPr>
            <a:t>sejak Orde Lama hingga era reformasi.</a:t>
          </a:r>
          <a:endParaRPr lang="id-ID" sz="1600" kern="1200" dirty="0">
            <a:solidFill>
              <a:schemeClr val="tx1"/>
            </a:solidFill>
          </a:endParaRPr>
        </a:p>
      </dsp:txBody>
      <dsp:txXfrm>
        <a:off x="3839117" y="442161"/>
        <a:ext cx="2578285" cy="1865142"/>
      </dsp:txXfrm>
    </dsp:sp>
    <dsp:sp modelId="{6D1A0D8C-3203-4454-9BE4-3A580FB34893}">
      <dsp:nvSpPr>
        <dsp:cNvPr id="0" name=""/>
        <dsp:cNvSpPr/>
      </dsp:nvSpPr>
      <dsp:spPr>
        <a:xfrm>
          <a:off x="6712531" y="1040635"/>
          <a:ext cx="571200" cy="668196"/>
        </a:xfrm>
        <a:prstGeom prst="rightArrow">
          <a:avLst>
            <a:gd name="adj1" fmla="val 60000"/>
            <a:gd name="adj2" fmla="val 50000"/>
          </a:avLst>
        </a:prstGeom>
        <a:solidFill>
          <a:schemeClr val="accent2">
            <a:hueOff val="-1197987"/>
            <a:satOff val="8241"/>
            <a:lumOff val="915"/>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id-ID" sz="1600" kern="1200">
            <a:solidFill>
              <a:schemeClr val="tx1"/>
            </a:solidFill>
          </a:endParaRPr>
        </a:p>
      </dsp:txBody>
      <dsp:txXfrm>
        <a:off x="6712531" y="1174274"/>
        <a:ext cx="399840" cy="400918"/>
      </dsp:txXfrm>
    </dsp:sp>
    <dsp:sp modelId="{BB158E1A-517A-4C92-8E2F-7F1524BA1613}">
      <dsp:nvSpPr>
        <dsp:cNvPr id="0" name=""/>
        <dsp:cNvSpPr/>
      </dsp:nvSpPr>
      <dsp:spPr>
        <a:xfrm>
          <a:off x="7553165" y="368898"/>
          <a:ext cx="2694339" cy="2011669"/>
        </a:xfrm>
        <a:prstGeom prst="roundRect">
          <a:avLst>
            <a:gd name="adj" fmla="val 10000"/>
          </a:avLst>
        </a:prstGeom>
        <a:gradFill rotWithShape="0">
          <a:gsLst>
            <a:gs pos="0">
              <a:schemeClr val="accent2">
                <a:hueOff val="-1796981"/>
                <a:satOff val="12361"/>
                <a:lumOff val="1372"/>
                <a:alphaOff val="0"/>
                <a:tint val="96000"/>
                <a:lumMod val="102000"/>
              </a:schemeClr>
            </a:gs>
            <a:gs pos="100000">
              <a:schemeClr val="accent2">
                <a:hueOff val="-1796981"/>
                <a:satOff val="12361"/>
                <a:lumOff val="137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id-ID" sz="1600" i="1" kern="1200" dirty="0">
              <a:solidFill>
                <a:schemeClr val="tx1"/>
              </a:solidFill>
            </a:rPr>
            <a:t>Kedua, pernyataan Habibie tentang faktor-faktor perubahan yang </a:t>
          </a:r>
          <a:r>
            <a:rPr lang="id-ID" sz="1600" kern="1200" dirty="0">
              <a:solidFill>
                <a:schemeClr val="tx1"/>
              </a:solidFill>
            </a:rPr>
            <a:t>menimbulkan pergeseran nilai dalam kehidupan bangsa Indonesia sehingga diperlukan reaktualisasi Pancasila.</a:t>
          </a:r>
        </a:p>
      </dsp:txBody>
      <dsp:txXfrm>
        <a:off x="7612085" y="427818"/>
        <a:ext cx="2576499" cy="1893829"/>
      </dsp:txXfrm>
    </dsp:sp>
    <dsp:sp modelId="{D0AF909F-3D4D-4DE3-A6C3-E83BCA724BF9}">
      <dsp:nvSpPr>
        <dsp:cNvPr id="0" name=""/>
        <dsp:cNvSpPr/>
      </dsp:nvSpPr>
      <dsp:spPr>
        <a:xfrm rot="5400000">
          <a:off x="8614735" y="2569171"/>
          <a:ext cx="571200" cy="668196"/>
        </a:xfrm>
        <a:prstGeom prst="rightArrow">
          <a:avLst>
            <a:gd name="adj1" fmla="val 60000"/>
            <a:gd name="adj2" fmla="val 50000"/>
          </a:avLst>
        </a:prstGeom>
        <a:solidFill>
          <a:schemeClr val="accent2">
            <a:hueOff val="-2395974"/>
            <a:satOff val="16481"/>
            <a:lumOff val="1829"/>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id-ID" sz="1600" kern="1200">
            <a:solidFill>
              <a:schemeClr val="tx1"/>
            </a:solidFill>
          </a:endParaRPr>
        </a:p>
      </dsp:txBody>
      <dsp:txXfrm rot="-5400000">
        <a:off x="8699876" y="2617669"/>
        <a:ext cx="400918" cy="399840"/>
      </dsp:txXfrm>
    </dsp:sp>
    <dsp:sp modelId="{0C5FB1CA-F273-40BB-8C64-EC8BEB26B731}">
      <dsp:nvSpPr>
        <dsp:cNvPr id="0" name=""/>
        <dsp:cNvSpPr/>
      </dsp:nvSpPr>
      <dsp:spPr>
        <a:xfrm>
          <a:off x="7553165" y="3458303"/>
          <a:ext cx="2694339" cy="1616603"/>
        </a:xfrm>
        <a:prstGeom prst="roundRect">
          <a:avLst>
            <a:gd name="adj" fmla="val 10000"/>
          </a:avLst>
        </a:prstGeom>
        <a:gradFill rotWithShape="0">
          <a:gsLst>
            <a:gs pos="0">
              <a:schemeClr val="accent2">
                <a:hueOff val="-2695471"/>
                <a:satOff val="18542"/>
                <a:lumOff val="2058"/>
                <a:alphaOff val="0"/>
                <a:tint val="96000"/>
                <a:lumMod val="102000"/>
              </a:schemeClr>
            </a:gs>
            <a:gs pos="100000">
              <a:schemeClr val="accent2">
                <a:hueOff val="-2695471"/>
                <a:satOff val="18542"/>
                <a:lumOff val="205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id-ID" sz="1600" i="1" kern="1200" dirty="0">
              <a:solidFill>
                <a:schemeClr val="tx1"/>
              </a:solidFill>
            </a:rPr>
            <a:t>Ketiga, penegasan Habibie tentang makna penting reaktualisasi Pancasila</a:t>
          </a:r>
          <a:endParaRPr lang="id-ID" sz="1600" kern="1200" dirty="0">
            <a:solidFill>
              <a:schemeClr val="tx1"/>
            </a:solidFill>
          </a:endParaRPr>
        </a:p>
      </dsp:txBody>
      <dsp:txXfrm>
        <a:off x="7600514" y="3505652"/>
        <a:ext cx="2599641" cy="1521905"/>
      </dsp:txXfrm>
    </dsp:sp>
    <dsp:sp modelId="{DECF4843-EF0A-4EA9-A5ED-29CA3BC9F649}">
      <dsp:nvSpPr>
        <dsp:cNvPr id="0" name=""/>
        <dsp:cNvSpPr/>
      </dsp:nvSpPr>
      <dsp:spPr>
        <a:xfrm rot="10800000">
          <a:off x="6744863" y="3932507"/>
          <a:ext cx="571200" cy="668196"/>
        </a:xfrm>
        <a:prstGeom prst="rightArrow">
          <a:avLst>
            <a:gd name="adj1" fmla="val 60000"/>
            <a:gd name="adj2" fmla="val 50000"/>
          </a:avLst>
        </a:prstGeom>
        <a:solidFill>
          <a:schemeClr val="accent2">
            <a:hueOff val="-3593961"/>
            <a:satOff val="24722"/>
            <a:lumOff val="2744"/>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id-ID" sz="1600" kern="1200">
            <a:solidFill>
              <a:schemeClr val="tx1"/>
            </a:solidFill>
          </a:endParaRPr>
        </a:p>
      </dsp:txBody>
      <dsp:txXfrm rot="10800000">
        <a:off x="6916223" y="4066146"/>
        <a:ext cx="399840" cy="400918"/>
      </dsp:txXfrm>
    </dsp:sp>
    <dsp:sp modelId="{C2B663D6-6F2A-4765-BF83-215898A56357}">
      <dsp:nvSpPr>
        <dsp:cNvPr id="0" name=""/>
        <dsp:cNvSpPr/>
      </dsp:nvSpPr>
      <dsp:spPr>
        <a:xfrm>
          <a:off x="3781090" y="3458303"/>
          <a:ext cx="2694339" cy="1616603"/>
        </a:xfrm>
        <a:prstGeom prst="roundRect">
          <a:avLst>
            <a:gd name="adj" fmla="val 1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id-ID" sz="1600" i="1" kern="1200" dirty="0">
              <a:solidFill>
                <a:schemeClr val="tx1"/>
              </a:solidFill>
            </a:rPr>
            <a:t>Keempat, perlunya implementasi nilai-nilai Pancasila dalam seluruh aspek </a:t>
          </a:r>
          <a:r>
            <a:rPr lang="id-ID" sz="1600" kern="1200" dirty="0">
              <a:solidFill>
                <a:schemeClr val="tx1"/>
              </a:solidFill>
            </a:rPr>
            <a:t>kehidupan masyarakat Indonesia</a:t>
          </a:r>
        </a:p>
      </dsp:txBody>
      <dsp:txXfrm>
        <a:off x="3828439" y="3505652"/>
        <a:ext cx="2599641" cy="1521905"/>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CAA80-CE9B-4D6D-BAA5-02594DF6B655}">
      <dsp:nvSpPr>
        <dsp:cNvPr id="0" name=""/>
        <dsp:cNvSpPr/>
      </dsp:nvSpPr>
      <dsp:spPr>
        <a:xfrm>
          <a:off x="0" y="44857"/>
          <a:ext cx="6553200" cy="841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d-ID" sz="2600" b="1" kern="1200" dirty="0"/>
            <a:t>Dinamika dan Tantangan Pancasila sebagai Sistem Filsafat </a:t>
          </a:r>
          <a:endParaRPr lang="id-ID" sz="2600" kern="1200" dirty="0"/>
        </a:p>
      </dsp:txBody>
      <dsp:txXfrm>
        <a:off x="0" y="44857"/>
        <a:ext cx="6553200" cy="841327"/>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31CFF-CE01-4FD4-A1A4-D13319C3B9C3}">
      <dsp:nvSpPr>
        <dsp:cNvPr id="0" name=""/>
        <dsp:cNvSpPr/>
      </dsp:nvSpPr>
      <dsp:spPr>
        <a:xfrm>
          <a:off x="0" y="4430809"/>
          <a:ext cx="9768840" cy="780030"/>
        </a:xfrm>
        <a:prstGeom prst="rect">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pt-BR" sz="2000" kern="1200" dirty="0">
              <a:solidFill>
                <a:schemeClr val="tx1"/>
              </a:solidFill>
            </a:rPr>
            <a:t>Pada era reformasi, Pancasila sebagai sistem filsafat kurang terdengar </a:t>
          </a:r>
          <a:r>
            <a:rPr lang="id-ID" sz="2000" kern="1200" dirty="0">
              <a:solidFill>
                <a:schemeClr val="tx1"/>
              </a:solidFill>
            </a:rPr>
            <a:t> resonansinya. Namun, Pancasila sebagai sistem filsafat bergema dalam wacana akademik</a:t>
          </a:r>
        </a:p>
      </dsp:txBody>
      <dsp:txXfrm>
        <a:off x="0" y="4430809"/>
        <a:ext cx="9768840" cy="780030"/>
      </dsp:txXfrm>
    </dsp:sp>
    <dsp:sp modelId="{27F5F62E-A2C4-4FA7-925C-348C934E8DB8}">
      <dsp:nvSpPr>
        <dsp:cNvPr id="0" name=""/>
        <dsp:cNvSpPr/>
      </dsp:nvSpPr>
      <dsp:spPr>
        <a:xfrm rot="10800000">
          <a:off x="0" y="2115057"/>
          <a:ext cx="9768840" cy="2354769"/>
        </a:xfrm>
        <a:prstGeom prst="upArrowCallout">
          <a:avLst/>
        </a:prstGeom>
        <a:solidFill>
          <a:schemeClr val="accent4">
            <a:hueOff val="6546825"/>
            <a:satOff val="-615"/>
            <a:lumOff val="78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rtl="0">
            <a:lnSpc>
              <a:spcPct val="90000"/>
            </a:lnSpc>
            <a:spcBef>
              <a:spcPct val="0"/>
            </a:spcBef>
            <a:spcAft>
              <a:spcPct val="35000"/>
            </a:spcAft>
            <a:buNone/>
          </a:pPr>
          <a:r>
            <a:rPr lang="id-ID" sz="1900" kern="1200" dirty="0">
              <a:solidFill>
                <a:schemeClr val="tx1"/>
              </a:solidFill>
            </a:rPr>
            <a:t>Pada era Soeharto, kedudukan Pancasila sebagai sistem filsafat berkembang ke arah yang lebih praktis (dalam hal ini istilah yang lebih tepat adalah </a:t>
          </a:r>
          <a:r>
            <a:rPr lang="id-ID" sz="1900" i="1" kern="1200" dirty="0">
              <a:solidFill>
                <a:schemeClr val="tx1"/>
              </a:solidFill>
            </a:rPr>
            <a:t>weltanschauung). Artinya, filsafat Pancasila tidak hanya bertujuan mencari </a:t>
          </a:r>
          <a:r>
            <a:rPr lang="id-ID" sz="1900" kern="1200" dirty="0">
              <a:solidFill>
                <a:schemeClr val="tx1"/>
              </a:solidFill>
            </a:rPr>
            <a:t>kebenaran dan kebijaksanaan, tetapi juga digunakan sebagai pedoman hidup sehari-hari. Atas dasar inilah, Soeharto mengembangkan sistem filsafat Pancasila menjadi penataran P-4</a:t>
          </a:r>
        </a:p>
      </dsp:txBody>
      <dsp:txXfrm rot="10800000">
        <a:off x="0" y="2115057"/>
        <a:ext cx="9768840" cy="1530058"/>
      </dsp:txXfrm>
    </dsp:sp>
    <dsp:sp modelId="{C2EA2589-3C6B-414E-8C3A-096FC7A0251A}">
      <dsp:nvSpPr>
        <dsp:cNvPr id="0" name=""/>
        <dsp:cNvSpPr/>
      </dsp:nvSpPr>
      <dsp:spPr>
        <a:xfrm rot="10800000">
          <a:off x="0" y="899753"/>
          <a:ext cx="9768840" cy="1199686"/>
        </a:xfrm>
        <a:prstGeom prst="upArrowCallout">
          <a:avLst/>
        </a:prstGeom>
        <a:solidFill>
          <a:schemeClr val="accent4">
            <a:hueOff val="13093651"/>
            <a:satOff val="-1230"/>
            <a:lumOff val="1568"/>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id-ID" sz="2000" kern="1200" dirty="0">
              <a:solidFill>
                <a:schemeClr val="tx1"/>
              </a:solidFill>
            </a:rPr>
            <a:t>Pada  era pemerintahan Soekarno, Pancasila sebagai sistem filsafat dikenal dengan istilah “</a:t>
          </a:r>
          <a:r>
            <a:rPr lang="id-ID" sz="2000" i="1" kern="1200" dirty="0">
              <a:solidFill>
                <a:schemeClr val="tx1"/>
              </a:solidFill>
            </a:rPr>
            <a:t>Philosofische Grondslag”.</a:t>
          </a:r>
          <a:endParaRPr lang="id-ID" sz="2000" kern="1200" dirty="0">
            <a:solidFill>
              <a:schemeClr val="tx1"/>
            </a:solidFill>
          </a:endParaRPr>
        </a:p>
      </dsp:txBody>
      <dsp:txXfrm rot="10800000">
        <a:off x="0" y="899753"/>
        <a:ext cx="9768840" cy="779520"/>
      </dsp:txXfrm>
    </dsp:sp>
    <dsp:sp modelId="{6303A595-D04D-440C-988C-DF7AA25BECCF}">
      <dsp:nvSpPr>
        <dsp:cNvPr id="0" name=""/>
        <dsp:cNvSpPr/>
      </dsp:nvSpPr>
      <dsp:spPr>
        <a:xfrm rot="10800000">
          <a:off x="0" y="1239"/>
          <a:ext cx="9768840" cy="910214"/>
        </a:xfrm>
        <a:prstGeom prst="upArrowCallout">
          <a:avLst/>
        </a:prstGeom>
        <a:solidFill>
          <a:schemeClr val="accent4">
            <a:hueOff val="19640475"/>
            <a:satOff val="-1845"/>
            <a:lumOff val="235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id-ID" sz="2400" kern="1200" dirty="0">
              <a:solidFill>
                <a:schemeClr val="tx1"/>
              </a:solidFill>
            </a:rPr>
            <a:t>Pancasila sebagai sistem filsafat mengalami dinamika sebagai berikut: </a:t>
          </a:r>
        </a:p>
      </dsp:txBody>
      <dsp:txXfrm rot="10800000">
        <a:off x="0" y="1239"/>
        <a:ext cx="9768840" cy="591430"/>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CAA80-CE9B-4D6D-BAA5-02594DF6B655}">
      <dsp:nvSpPr>
        <dsp:cNvPr id="0" name=""/>
        <dsp:cNvSpPr/>
      </dsp:nvSpPr>
      <dsp:spPr>
        <a:xfrm>
          <a:off x="0" y="44857"/>
          <a:ext cx="6553200" cy="8413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id-ID" sz="2600" b="1" kern="1200" dirty="0"/>
            <a:t>Dinamika dan Tantangan Pancasila sebagai Sistem Filsafat </a:t>
          </a:r>
          <a:endParaRPr lang="id-ID" sz="2600" kern="1200" dirty="0"/>
        </a:p>
      </dsp:txBody>
      <dsp:txXfrm>
        <a:off x="0" y="44857"/>
        <a:ext cx="6553200" cy="841327"/>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61BF0-D0CC-4727-BA26-4BF74D8C9076}">
      <dsp:nvSpPr>
        <dsp:cNvPr id="0" name=""/>
        <dsp:cNvSpPr/>
      </dsp:nvSpPr>
      <dsp:spPr>
        <a:xfrm>
          <a:off x="0" y="0"/>
          <a:ext cx="8671560" cy="2256419"/>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id-ID" sz="1900" b="1" i="1" kern="1200" dirty="0">
              <a:solidFill>
                <a:schemeClr val="tx1"/>
              </a:solidFill>
            </a:rPr>
            <a:t>Kapitalisme</a:t>
          </a:r>
          <a:r>
            <a:rPr lang="id-ID" sz="1900" i="1" kern="1200" dirty="0">
              <a:solidFill>
                <a:schemeClr val="tx1"/>
              </a:solidFill>
            </a:rPr>
            <a:t>, yaitu aliran yang meyakini bahwa kebebasan individual  </a:t>
          </a:r>
          <a:r>
            <a:rPr lang="id-ID" sz="1900" kern="1200" dirty="0">
              <a:solidFill>
                <a:schemeClr val="tx1"/>
              </a:solidFill>
            </a:rPr>
            <a:t>pemilik modal untuk mengembangkan usahanya dalam rangka meraih  keuntungan sebesar-besarnya merupakan upaya untuk menyejahterakan masyarakat. Salah satu bentuk tantangan kapitalisme terhadap Pancasila sebagai sistem filsafat ialah meletakkan kebebasan individual secara berlebihan sehingga dapat menimbulkan berbagai dampak negatif, seperti monopoli, gaya hidup konsumerisme, dan lain-lain. </a:t>
          </a:r>
        </a:p>
      </dsp:txBody>
      <dsp:txXfrm>
        <a:off x="1959953" y="0"/>
        <a:ext cx="6711606" cy="2256419"/>
      </dsp:txXfrm>
    </dsp:sp>
    <dsp:sp modelId="{A404C527-347F-4B1A-AD8F-D23A25081B96}">
      <dsp:nvSpPr>
        <dsp:cNvPr id="0" name=""/>
        <dsp:cNvSpPr/>
      </dsp:nvSpPr>
      <dsp:spPr>
        <a:xfrm>
          <a:off x="225641" y="225641"/>
          <a:ext cx="1734312" cy="1805135"/>
        </a:xfrm>
        <a:prstGeom prst="roundRect">
          <a:avLst>
            <a:gd name="adj" fmla="val 10000"/>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C1F15A3-2FB0-471E-BFF7-615959FD08E9}">
      <dsp:nvSpPr>
        <dsp:cNvPr id="0" name=""/>
        <dsp:cNvSpPr/>
      </dsp:nvSpPr>
      <dsp:spPr>
        <a:xfrm>
          <a:off x="0" y="2482061"/>
          <a:ext cx="8671560" cy="2256419"/>
        </a:xfrm>
        <a:prstGeom prst="roundRect">
          <a:avLst>
            <a:gd name="adj" fmla="val 10000"/>
          </a:avLst>
        </a:prstGeom>
        <a:gradFill rotWithShape="0">
          <a:gsLst>
            <a:gs pos="0">
              <a:schemeClr val="accent5">
                <a:hueOff val="-3715622"/>
                <a:satOff val="3658"/>
                <a:lumOff val="8236"/>
                <a:alphaOff val="0"/>
                <a:tint val="96000"/>
                <a:lumMod val="102000"/>
              </a:schemeClr>
            </a:gs>
            <a:gs pos="100000">
              <a:schemeClr val="accent5">
                <a:hueOff val="-3715622"/>
                <a:satOff val="3658"/>
                <a:lumOff val="823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id-ID" sz="1900" b="1" i="1" kern="1200" dirty="0">
              <a:solidFill>
                <a:schemeClr val="tx1"/>
              </a:solidFill>
            </a:rPr>
            <a:t>Komunisme,</a:t>
          </a:r>
          <a:r>
            <a:rPr lang="id-ID" sz="1900" kern="1200" dirty="0">
              <a:solidFill>
                <a:schemeClr val="tx1"/>
              </a:solidFill>
            </a:rPr>
            <a:t> adalah sebuah paham yang muncul sebagai reaksi atas perkembangan kapitalisme sebagai produk masyarakat liberal. Komunisme merupakan aliran yang meyakini bahwa kepemilikan modal dikuasai oleh negara untuk kemakmuran rakyat secara merata. Salah satu bentuk tantangan komunisme terhadap Pancasila sebagai sistem filsafat ialah dominasi negara yang berlebihan sehingga dapat menghilangkan peran rakyat dalam kehidupan bernegara</a:t>
          </a:r>
        </a:p>
      </dsp:txBody>
      <dsp:txXfrm>
        <a:off x="1959953" y="2482061"/>
        <a:ext cx="6711606" cy="2256419"/>
      </dsp:txXfrm>
    </dsp:sp>
    <dsp:sp modelId="{F64EB195-55AE-42E3-81DE-1E0BFF4F047F}">
      <dsp:nvSpPr>
        <dsp:cNvPr id="0" name=""/>
        <dsp:cNvSpPr/>
      </dsp:nvSpPr>
      <dsp:spPr>
        <a:xfrm>
          <a:off x="225641" y="2707703"/>
          <a:ext cx="1734312" cy="1805135"/>
        </a:xfrm>
        <a:prstGeom prst="roundRect">
          <a:avLst>
            <a:gd name="adj" fmla="val 10000"/>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319"/>
          <a:ext cx="7067550" cy="6546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319"/>
        <a:ext cx="7067550" cy="654680"/>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85581-E044-4393-9AB6-B4684965C971}">
      <dsp:nvSpPr>
        <dsp:cNvPr id="0" name=""/>
        <dsp:cNvSpPr/>
      </dsp:nvSpPr>
      <dsp:spPr>
        <a:xfrm>
          <a:off x="0" y="617"/>
          <a:ext cx="7543800" cy="1263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err="1">
              <a:solidFill>
                <a:schemeClr val="bg1"/>
              </a:solidFill>
              <a:latin typeface="Arial" pitchFamily="34" charset="0"/>
              <a:cs typeface="Arial" pitchFamily="34" charset="0"/>
            </a:rPr>
            <a:t>Esensi</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dan</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Urgensi</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Pancasila</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sebagai</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Sistem</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Filsafat</a:t>
          </a:r>
          <a:endParaRPr lang="id-ID" sz="3200" b="1" kern="1200" dirty="0">
            <a:solidFill>
              <a:schemeClr val="bg1"/>
            </a:solidFill>
            <a:latin typeface="Arial" pitchFamily="34" charset="0"/>
            <a:cs typeface="Arial" pitchFamily="34" charset="0"/>
          </a:endParaRPr>
        </a:p>
      </dsp:txBody>
      <dsp:txXfrm>
        <a:off x="0" y="617"/>
        <a:ext cx="7543800" cy="1263000"/>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421CB-6BB6-42A5-840F-CD4E10C1C7E6}">
      <dsp:nvSpPr>
        <dsp:cNvPr id="0" name=""/>
        <dsp:cNvSpPr/>
      </dsp:nvSpPr>
      <dsp:spPr>
        <a:xfrm rot="5400000">
          <a:off x="-159954" y="163050"/>
          <a:ext cx="1066363" cy="746454"/>
        </a:xfrm>
        <a:prstGeom prst="chevr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endParaRPr lang="id-ID" sz="1600" kern="1200" dirty="0"/>
        </a:p>
      </dsp:txBody>
      <dsp:txXfrm rot="-5400000">
        <a:off x="1" y="376322"/>
        <a:ext cx="746454" cy="319909"/>
      </dsp:txXfrm>
    </dsp:sp>
    <dsp:sp modelId="{094CF597-DFD4-4F88-AD65-6322473BD6D6}">
      <dsp:nvSpPr>
        <dsp:cNvPr id="0" name=""/>
        <dsp:cNvSpPr/>
      </dsp:nvSpPr>
      <dsp:spPr>
        <a:xfrm rot="5400000">
          <a:off x="4682479" y="-3932928"/>
          <a:ext cx="693136" cy="8565185"/>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a:t>H</a:t>
          </a:r>
          <a:r>
            <a:rPr lang="fi-FI" sz="1600" b="1" i="1" kern="1200"/>
            <a:t>akikat sila ketuhanan</a:t>
          </a:r>
          <a:r>
            <a:rPr lang="id-ID" sz="1600" b="1" i="1" kern="1200"/>
            <a:t>,</a:t>
          </a:r>
          <a:r>
            <a:rPr lang="fi-FI" sz="1600" i="1" kern="1200"/>
            <a:t> </a:t>
          </a:r>
          <a:r>
            <a:rPr lang="fi-FI" sz="1600" kern="1200"/>
            <a:t>terletak pada keyakinan bangsa Indonesia </a:t>
          </a:r>
          <a:r>
            <a:rPr lang="id-ID" sz="1600" kern="1200"/>
            <a:t> bahwa Tuhan sebagai prinsip utama dalam kehidupan semua makhluk</a:t>
          </a:r>
        </a:p>
      </dsp:txBody>
      <dsp:txXfrm rot="-5400000">
        <a:off x="746455" y="36932"/>
        <a:ext cx="8531349" cy="625464"/>
      </dsp:txXfrm>
    </dsp:sp>
    <dsp:sp modelId="{DA7970D5-3BA5-4AAE-827B-9D1FA5FD689C}">
      <dsp:nvSpPr>
        <dsp:cNvPr id="0" name=""/>
        <dsp:cNvSpPr/>
      </dsp:nvSpPr>
      <dsp:spPr>
        <a:xfrm rot="5400000">
          <a:off x="-159954" y="1112087"/>
          <a:ext cx="1066363" cy="746454"/>
        </a:xfrm>
        <a:prstGeom prst="chevron">
          <a:avLst/>
        </a:prstGeom>
        <a:gradFill rotWithShape="0">
          <a:gsLst>
            <a:gs pos="0">
              <a:schemeClr val="accent4">
                <a:hueOff val="4910119"/>
                <a:satOff val="-461"/>
                <a:lumOff val="588"/>
                <a:alphaOff val="0"/>
                <a:tint val="96000"/>
                <a:lumMod val="102000"/>
              </a:schemeClr>
            </a:gs>
            <a:gs pos="100000">
              <a:schemeClr val="accent4">
                <a:hueOff val="4910119"/>
                <a:satOff val="-461"/>
                <a:lumOff val="58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endParaRPr lang="id-ID" sz="1600" kern="1200" dirty="0"/>
        </a:p>
      </dsp:txBody>
      <dsp:txXfrm rot="-5400000">
        <a:off x="1" y="1325359"/>
        <a:ext cx="746454" cy="319909"/>
      </dsp:txXfrm>
    </dsp:sp>
    <dsp:sp modelId="{E76A9400-465F-468C-9572-AE68A673BD5C}">
      <dsp:nvSpPr>
        <dsp:cNvPr id="0" name=""/>
        <dsp:cNvSpPr/>
      </dsp:nvSpPr>
      <dsp:spPr>
        <a:xfrm rot="5400000">
          <a:off x="4682479" y="-2983891"/>
          <a:ext cx="693136" cy="8565185"/>
        </a:xfrm>
        <a:prstGeom prst="round2SameRect">
          <a:avLst/>
        </a:prstGeom>
        <a:solidFill>
          <a:schemeClr val="lt1">
            <a:alpha val="90000"/>
            <a:hueOff val="0"/>
            <a:satOff val="0"/>
            <a:lumOff val="0"/>
            <a:alphaOff val="0"/>
          </a:schemeClr>
        </a:solidFill>
        <a:ln w="9525" cap="rnd" cmpd="sng" algn="ctr">
          <a:solidFill>
            <a:schemeClr val="accent4">
              <a:hueOff val="4910119"/>
              <a:satOff val="-461"/>
              <a:lumOff val="588"/>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a:t>Hakikat sila kemanusiaan,</a:t>
          </a:r>
          <a:r>
            <a:rPr lang="id-ID" sz="1600" kern="1200"/>
            <a:t> adalah manusia monopluralis, yang terdiri atas 3 monodualis, yaitu susunan kodrat (jiwa, raga), sifat kodrat (makhluk individu, sosial), kedudukan kodrat (makhluk pribadi yang otonom dan makhluk Tuhan)</a:t>
          </a:r>
        </a:p>
      </dsp:txBody>
      <dsp:txXfrm rot="-5400000">
        <a:off x="746455" y="985969"/>
        <a:ext cx="8531349" cy="625464"/>
      </dsp:txXfrm>
    </dsp:sp>
    <dsp:sp modelId="{7A449AB6-3C32-4549-B66C-BB22BD8570C0}">
      <dsp:nvSpPr>
        <dsp:cNvPr id="0" name=""/>
        <dsp:cNvSpPr/>
      </dsp:nvSpPr>
      <dsp:spPr>
        <a:xfrm rot="5400000">
          <a:off x="-159954" y="2061124"/>
          <a:ext cx="1066363" cy="746454"/>
        </a:xfrm>
        <a:prstGeom prst="chevron">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endParaRPr lang="id-ID" sz="1600" kern="1200" dirty="0"/>
        </a:p>
      </dsp:txBody>
      <dsp:txXfrm rot="-5400000">
        <a:off x="1" y="2274396"/>
        <a:ext cx="746454" cy="319909"/>
      </dsp:txXfrm>
    </dsp:sp>
    <dsp:sp modelId="{B01B9D9A-65F6-4038-B601-8101366239F7}">
      <dsp:nvSpPr>
        <dsp:cNvPr id="0" name=""/>
        <dsp:cNvSpPr/>
      </dsp:nvSpPr>
      <dsp:spPr>
        <a:xfrm rot="5400000">
          <a:off x="4682479" y="-2034854"/>
          <a:ext cx="693136" cy="8565185"/>
        </a:xfrm>
        <a:prstGeom prst="round2SameRect">
          <a:avLst/>
        </a:prstGeom>
        <a:solidFill>
          <a:schemeClr val="lt1">
            <a:alpha val="90000"/>
            <a:hueOff val="0"/>
            <a:satOff val="0"/>
            <a:lumOff val="0"/>
            <a:alphaOff val="0"/>
          </a:schemeClr>
        </a:solidFill>
        <a:ln w="9525" cap="rnd" cmpd="sng" algn="ctr">
          <a:solidFill>
            <a:schemeClr val="accent4">
              <a:hueOff val="9820237"/>
              <a:satOff val="-922"/>
              <a:lumOff val="1176"/>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a:t>H</a:t>
          </a:r>
          <a:r>
            <a:rPr lang="fi-FI" sz="1600" b="1" i="1" kern="1200"/>
            <a:t>akikat sila persatuan</a:t>
          </a:r>
          <a:r>
            <a:rPr lang="id-ID" sz="1600" kern="1200"/>
            <a:t>, </a:t>
          </a:r>
          <a:r>
            <a:rPr lang="fi-FI" sz="1600" kern="1200"/>
            <a:t>terkait dengan semangat kebangsaan. Rasa</a:t>
          </a:r>
          <a:r>
            <a:rPr lang="id-ID" sz="1600" kern="1200"/>
            <a:t> kebangsaan terwujud dalam bentuk cinta tanah air</a:t>
          </a:r>
        </a:p>
      </dsp:txBody>
      <dsp:txXfrm rot="-5400000">
        <a:off x="746455" y="1935006"/>
        <a:ext cx="8531349" cy="625464"/>
      </dsp:txXfrm>
    </dsp:sp>
    <dsp:sp modelId="{3BC9FB58-EC11-415D-A7D5-47AB0B072A53}">
      <dsp:nvSpPr>
        <dsp:cNvPr id="0" name=""/>
        <dsp:cNvSpPr/>
      </dsp:nvSpPr>
      <dsp:spPr>
        <a:xfrm rot="5400000">
          <a:off x="-159954" y="3010161"/>
          <a:ext cx="1066363" cy="746454"/>
        </a:xfrm>
        <a:prstGeom prst="chevron">
          <a:avLst/>
        </a:prstGeom>
        <a:gradFill rotWithShape="0">
          <a:gsLst>
            <a:gs pos="0">
              <a:schemeClr val="accent4">
                <a:hueOff val="14730356"/>
                <a:satOff val="-1384"/>
                <a:lumOff val="1764"/>
                <a:alphaOff val="0"/>
                <a:tint val="96000"/>
                <a:lumMod val="102000"/>
              </a:schemeClr>
            </a:gs>
            <a:gs pos="100000">
              <a:schemeClr val="accent4">
                <a:hueOff val="14730356"/>
                <a:satOff val="-1384"/>
                <a:lumOff val="176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endParaRPr lang="id-ID" sz="1600" kern="1200" dirty="0"/>
        </a:p>
      </dsp:txBody>
      <dsp:txXfrm rot="-5400000">
        <a:off x="1" y="3223433"/>
        <a:ext cx="746454" cy="319909"/>
      </dsp:txXfrm>
    </dsp:sp>
    <dsp:sp modelId="{1A604353-1C19-4556-9D92-69A1583C38A4}">
      <dsp:nvSpPr>
        <dsp:cNvPr id="0" name=""/>
        <dsp:cNvSpPr/>
      </dsp:nvSpPr>
      <dsp:spPr>
        <a:xfrm rot="5400000">
          <a:off x="4682479" y="-1085817"/>
          <a:ext cx="693136" cy="8565185"/>
        </a:xfrm>
        <a:prstGeom prst="round2SameRect">
          <a:avLst/>
        </a:prstGeom>
        <a:solidFill>
          <a:schemeClr val="lt1">
            <a:alpha val="90000"/>
            <a:hueOff val="0"/>
            <a:satOff val="0"/>
            <a:lumOff val="0"/>
            <a:alphaOff val="0"/>
          </a:schemeClr>
        </a:solidFill>
        <a:ln w="9525" cap="rnd" cmpd="sng" algn="ctr">
          <a:solidFill>
            <a:schemeClr val="accent4">
              <a:hueOff val="14730356"/>
              <a:satOff val="-1384"/>
              <a:lumOff val="1764"/>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dirty="0"/>
            <a:t>Hakikat sila kerakyatan</a:t>
          </a:r>
          <a:r>
            <a:rPr lang="id-ID" sz="1600" kern="1200" dirty="0"/>
            <a:t>, terletak pada prinsip musyawarah. Artinya, keputusan yang diambil lebih didasarkan atas semangat musyawarah untuk mufakat, bukan membenarkan begitu saja pendapat mayoritas tanpa peduli pendapat minoritas</a:t>
          </a:r>
        </a:p>
      </dsp:txBody>
      <dsp:txXfrm rot="-5400000">
        <a:off x="746455" y="2884043"/>
        <a:ext cx="8531349" cy="625464"/>
      </dsp:txXfrm>
    </dsp:sp>
    <dsp:sp modelId="{78C66335-C80D-4066-8999-A122CB525F07}">
      <dsp:nvSpPr>
        <dsp:cNvPr id="0" name=""/>
        <dsp:cNvSpPr/>
      </dsp:nvSpPr>
      <dsp:spPr>
        <a:xfrm rot="5400000">
          <a:off x="-159954" y="3959198"/>
          <a:ext cx="1066363" cy="746454"/>
        </a:xfrm>
        <a:prstGeom prst="chevron">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endParaRPr lang="id-ID" sz="1600" kern="1200" dirty="0"/>
        </a:p>
      </dsp:txBody>
      <dsp:txXfrm rot="-5400000">
        <a:off x="1" y="4172470"/>
        <a:ext cx="746454" cy="319909"/>
      </dsp:txXfrm>
    </dsp:sp>
    <dsp:sp modelId="{4E4AB924-A1BD-41A3-B92D-06D3F2032202}">
      <dsp:nvSpPr>
        <dsp:cNvPr id="0" name=""/>
        <dsp:cNvSpPr/>
      </dsp:nvSpPr>
      <dsp:spPr>
        <a:xfrm rot="5400000">
          <a:off x="4682479" y="-136780"/>
          <a:ext cx="693136" cy="8565185"/>
        </a:xfrm>
        <a:prstGeom prst="round2SameRect">
          <a:avLst/>
        </a:prstGeom>
        <a:solidFill>
          <a:schemeClr val="lt1">
            <a:alpha val="90000"/>
            <a:hueOff val="0"/>
            <a:satOff val="0"/>
            <a:lumOff val="0"/>
            <a:alphaOff val="0"/>
          </a:schemeClr>
        </a:solidFill>
        <a:ln w="9525" cap="rnd" cmpd="sng" algn="ctr">
          <a:solidFill>
            <a:schemeClr val="accent4">
              <a:hueOff val="19640475"/>
              <a:satOff val="-1845"/>
              <a:lumOff val="2352"/>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rtl="0">
            <a:lnSpc>
              <a:spcPct val="90000"/>
            </a:lnSpc>
            <a:spcBef>
              <a:spcPct val="0"/>
            </a:spcBef>
            <a:spcAft>
              <a:spcPct val="15000"/>
            </a:spcAft>
            <a:buChar char="•"/>
          </a:pPr>
          <a:r>
            <a:rPr lang="id-ID" sz="1600" b="1" i="1" kern="1200"/>
            <a:t>Hakikat sila keadilan</a:t>
          </a:r>
          <a:r>
            <a:rPr lang="id-ID" sz="1600" kern="1200"/>
            <a:t>,  terwujud dalam tiga aspek, yaitu keadilan distributif, legal, dan komutatif.</a:t>
          </a:r>
        </a:p>
      </dsp:txBody>
      <dsp:txXfrm rot="-5400000">
        <a:off x="746455" y="3833080"/>
        <a:ext cx="8531349" cy="625464"/>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85581-E044-4393-9AB6-B4684965C971}">
      <dsp:nvSpPr>
        <dsp:cNvPr id="0" name=""/>
        <dsp:cNvSpPr/>
      </dsp:nvSpPr>
      <dsp:spPr>
        <a:xfrm>
          <a:off x="0" y="617"/>
          <a:ext cx="7543800" cy="1263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err="1">
              <a:solidFill>
                <a:schemeClr val="bg1"/>
              </a:solidFill>
              <a:latin typeface="Arial" pitchFamily="34" charset="0"/>
              <a:cs typeface="Arial" pitchFamily="34" charset="0"/>
            </a:rPr>
            <a:t>Esensi</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dan</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Urgensi</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Pancasila</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sebagai</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Sistem</a:t>
          </a:r>
          <a:r>
            <a:rPr lang="en-US" sz="3200" kern="1200" dirty="0">
              <a:solidFill>
                <a:schemeClr val="bg1"/>
              </a:solidFill>
              <a:latin typeface="Arial" pitchFamily="34" charset="0"/>
              <a:cs typeface="Arial" pitchFamily="34" charset="0"/>
            </a:rPr>
            <a:t> </a:t>
          </a:r>
          <a:r>
            <a:rPr lang="en-US" sz="3200" kern="1200" dirty="0" err="1">
              <a:solidFill>
                <a:schemeClr val="bg1"/>
              </a:solidFill>
              <a:latin typeface="Arial" pitchFamily="34" charset="0"/>
              <a:cs typeface="Arial" pitchFamily="34" charset="0"/>
            </a:rPr>
            <a:t>Filsafat</a:t>
          </a:r>
          <a:endParaRPr lang="id-ID" sz="3200" b="1" kern="1200" dirty="0">
            <a:solidFill>
              <a:schemeClr val="bg1"/>
            </a:solidFill>
            <a:latin typeface="Arial" pitchFamily="34" charset="0"/>
            <a:cs typeface="Arial" pitchFamily="34" charset="0"/>
          </a:endParaRPr>
        </a:p>
      </dsp:txBody>
      <dsp:txXfrm>
        <a:off x="0" y="617"/>
        <a:ext cx="7543800" cy="1263000"/>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C3E4-2F27-424C-932C-3497300D6373}">
      <dsp:nvSpPr>
        <dsp:cNvPr id="0" name=""/>
        <dsp:cNvSpPr/>
      </dsp:nvSpPr>
      <dsp:spPr>
        <a:xfrm>
          <a:off x="0" y="3845517"/>
          <a:ext cx="8671559" cy="1075160"/>
        </a:xfrm>
        <a:prstGeom prst="rect">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fi-FI" sz="1600" i="1" kern="1200" dirty="0">
              <a:solidFill>
                <a:schemeClr val="tx1"/>
              </a:solidFill>
            </a:rPr>
            <a:t>K</a:t>
          </a:r>
          <a:r>
            <a:rPr lang="id-ID" sz="1600" i="1" kern="1200" dirty="0">
              <a:solidFill>
                <a:schemeClr val="tx1"/>
              </a:solidFill>
            </a:rPr>
            <a:t>eempat, Pancasila sebagai </a:t>
          </a:r>
          <a:r>
            <a:rPr lang="en-US" sz="1600" kern="1200" dirty="0" err="1">
              <a:solidFill>
                <a:schemeClr val="tx1"/>
              </a:solidFill>
            </a:rPr>
            <a:t>sistem</a:t>
          </a:r>
          <a:r>
            <a:rPr lang="en-US" sz="1600" kern="1200" dirty="0">
              <a:solidFill>
                <a:schemeClr val="tx1"/>
              </a:solidFill>
            </a:rPr>
            <a:t> </a:t>
          </a:r>
          <a:r>
            <a:rPr lang="en-US" sz="1600" kern="1200" dirty="0" err="1">
              <a:solidFill>
                <a:schemeClr val="tx1"/>
              </a:solidFill>
            </a:rPr>
            <a:t>filsafat</a:t>
          </a:r>
          <a:r>
            <a:rPr lang="en-US" sz="1600" kern="1200" dirty="0">
              <a:solidFill>
                <a:schemeClr val="tx1"/>
              </a:solidFill>
            </a:rPr>
            <a:t> </a:t>
          </a:r>
          <a:r>
            <a:rPr lang="en-US" sz="1600" kern="1200" dirty="0" err="1">
              <a:solidFill>
                <a:schemeClr val="tx1"/>
              </a:solidFill>
            </a:rPr>
            <a:t>dapat</a:t>
          </a:r>
          <a:r>
            <a:rPr lang="en-US" sz="1600" kern="1200" dirty="0">
              <a:solidFill>
                <a:schemeClr val="tx1"/>
              </a:solidFill>
            </a:rPr>
            <a:t> </a:t>
          </a:r>
          <a:r>
            <a:rPr lang="en-US" sz="1600" kern="1200" dirty="0" err="1">
              <a:solidFill>
                <a:schemeClr val="tx1"/>
              </a:solidFill>
            </a:rPr>
            <a:t>menjadi</a:t>
          </a:r>
          <a:r>
            <a:rPr lang="en-US" sz="1600" kern="1200" dirty="0">
              <a:solidFill>
                <a:schemeClr val="tx1"/>
              </a:solidFill>
            </a:rPr>
            <a:t> </a:t>
          </a:r>
          <a:r>
            <a:rPr lang="en-US" sz="1600" i="1" kern="1200" dirty="0">
              <a:solidFill>
                <a:schemeClr val="tx1"/>
              </a:solidFill>
            </a:rPr>
            <a:t>way of life </a:t>
          </a:r>
          <a:r>
            <a:rPr lang="en-US" sz="1600" i="1" kern="1200" dirty="0" err="1">
              <a:solidFill>
                <a:schemeClr val="tx1"/>
              </a:solidFill>
            </a:rPr>
            <a:t>sekaligus</a:t>
          </a:r>
          <a:r>
            <a:rPr lang="en-US" sz="1600" i="1" kern="1200" dirty="0">
              <a:solidFill>
                <a:schemeClr val="tx1"/>
              </a:solidFill>
            </a:rPr>
            <a:t> way of thinking </a:t>
          </a:r>
          <a:r>
            <a:rPr lang="en-US" sz="1600" i="1" kern="1200" dirty="0" err="1">
              <a:solidFill>
                <a:schemeClr val="tx1"/>
              </a:solidFill>
            </a:rPr>
            <a:t>bangsa</a:t>
          </a:r>
          <a:r>
            <a:rPr lang="en-US" sz="1600" i="1" kern="1200" dirty="0">
              <a:solidFill>
                <a:schemeClr val="tx1"/>
              </a:solidFill>
            </a:rPr>
            <a:t> </a:t>
          </a:r>
          <a:r>
            <a:rPr lang="id-ID" sz="1600" i="1" kern="1200" dirty="0">
              <a:solidFill>
                <a:schemeClr val="tx1"/>
              </a:solidFill>
            </a:rPr>
            <a:t> </a:t>
          </a:r>
          <a:r>
            <a:rPr lang="id-ID" sz="1600" kern="1200" dirty="0">
              <a:solidFill>
                <a:schemeClr val="tx1"/>
              </a:solidFill>
            </a:rPr>
            <a:t>Indonesia untuk menjaga keseimbangan dan konsistensi antara tindakan dan  pemikiran.  Bahaya yang ditimbulkan kehidupan modern dewasa ini adalah ketidakseimbangan antara cara bertindak dan cara berpikir sehingga menimbulkan kerusakan lingkungan dan mental dari suatu bangsa.</a:t>
          </a:r>
        </a:p>
      </dsp:txBody>
      <dsp:txXfrm>
        <a:off x="0" y="3845517"/>
        <a:ext cx="8671559" cy="1075160"/>
      </dsp:txXfrm>
    </dsp:sp>
    <dsp:sp modelId="{0F512767-EF85-4405-8432-0CFB42F6F721}">
      <dsp:nvSpPr>
        <dsp:cNvPr id="0" name=""/>
        <dsp:cNvSpPr/>
      </dsp:nvSpPr>
      <dsp:spPr>
        <a:xfrm rot="10800000">
          <a:off x="0" y="2564292"/>
          <a:ext cx="8671559" cy="1293844"/>
        </a:xfrm>
        <a:prstGeom prst="upArrowCallout">
          <a:avLst/>
        </a:prstGeom>
        <a:solidFill>
          <a:schemeClr val="accent4">
            <a:hueOff val="6546825"/>
            <a:satOff val="-615"/>
            <a:lumOff val="78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id-ID" sz="1600" i="1" kern="1200" dirty="0">
              <a:solidFill>
                <a:schemeClr val="tx1"/>
              </a:solidFill>
            </a:rPr>
            <a:t>Ketiga, Pancasila sebagai sistem filsafat dapat menjadi dasar </a:t>
          </a:r>
          <a:r>
            <a:rPr lang="id-ID" sz="1600" kern="1200" dirty="0">
              <a:solidFill>
                <a:schemeClr val="tx1"/>
              </a:solidFill>
            </a:rPr>
            <a:t>pijakan untuk menghadapi tantangan globalisasi yang dapat melunturkan </a:t>
          </a:r>
          <a:r>
            <a:rPr lang="nb-NO" sz="1600" kern="1200" dirty="0">
              <a:solidFill>
                <a:schemeClr val="tx1"/>
              </a:solidFill>
            </a:rPr>
            <a:t>semangat kebangsaan dan melemahkan sendi-sendi perekonomian yang</a:t>
          </a:r>
          <a:r>
            <a:rPr lang="id-ID" sz="1600" kern="1200" dirty="0">
              <a:solidFill>
                <a:schemeClr val="tx1"/>
              </a:solidFill>
            </a:rPr>
            <a:t> </a:t>
          </a:r>
          <a:r>
            <a:rPr lang="fi-FI" sz="1600" kern="1200" dirty="0">
              <a:solidFill>
                <a:schemeClr val="tx1"/>
              </a:solidFill>
            </a:rPr>
            <a:t>berorientasi pada kesejahteraan rakyat banyak. </a:t>
          </a:r>
          <a:endParaRPr lang="id-ID" sz="1600" kern="1200" dirty="0">
            <a:solidFill>
              <a:schemeClr val="tx1"/>
            </a:solidFill>
          </a:endParaRPr>
        </a:p>
      </dsp:txBody>
      <dsp:txXfrm rot="10800000">
        <a:off x="0" y="2564292"/>
        <a:ext cx="8671559" cy="840701"/>
      </dsp:txXfrm>
    </dsp:sp>
    <dsp:sp modelId="{D3189A6A-C87E-42B7-8DBF-7FE80D4025C4}">
      <dsp:nvSpPr>
        <dsp:cNvPr id="0" name=""/>
        <dsp:cNvSpPr/>
      </dsp:nvSpPr>
      <dsp:spPr>
        <a:xfrm rot="10800000">
          <a:off x="0" y="1283066"/>
          <a:ext cx="8671559" cy="1293844"/>
        </a:xfrm>
        <a:prstGeom prst="upArrowCallout">
          <a:avLst/>
        </a:prstGeom>
        <a:solidFill>
          <a:schemeClr val="accent4">
            <a:hueOff val="13093651"/>
            <a:satOff val="-1230"/>
            <a:lumOff val="1568"/>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id-ID" sz="1600" i="1" kern="1200" dirty="0">
              <a:solidFill>
                <a:schemeClr val="tx1"/>
              </a:solidFill>
            </a:rPr>
            <a:t>Kedua, Pancasila sebagai sistem </a:t>
          </a:r>
          <a:r>
            <a:rPr lang="id-ID" sz="1600" kern="1200" dirty="0">
              <a:solidFill>
                <a:schemeClr val="tx1"/>
              </a:solidFill>
            </a:rPr>
            <a:t>filsafat membangun alam pemikiran yang berakar dari nilai-nilai budaya bangsa Indonesia sendiri sehingga mampu dalam menghadapi berbagai ideologi dunia. </a:t>
          </a:r>
        </a:p>
      </dsp:txBody>
      <dsp:txXfrm rot="10800000">
        <a:off x="0" y="1283066"/>
        <a:ext cx="8671559" cy="840701"/>
      </dsp:txXfrm>
    </dsp:sp>
    <dsp:sp modelId="{C1B3DDCA-D00F-428F-9187-D84976488A07}">
      <dsp:nvSpPr>
        <dsp:cNvPr id="0" name=""/>
        <dsp:cNvSpPr/>
      </dsp:nvSpPr>
      <dsp:spPr>
        <a:xfrm rot="10800000">
          <a:off x="0" y="1841"/>
          <a:ext cx="8671559" cy="1293844"/>
        </a:xfrm>
        <a:prstGeom prst="upArrowCallout">
          <a:avLst/>
        </a:prstGeom>
        <a:solidFill>
          <a:schemeClr val="accent4">
            <a:hueOff val="19640475"/>
            <a:satOff val="-1845"/>
            <a:lumOff val="235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id-ID" sz="1600" i="1" kern="1200" dirty="0">
              <a:solidFill>
                <a:schemeClr val="tx1"/>
              </a:solidFill>
            </a:rPr>
            <a:t>Pertama, meletakkan </a:t>
          </a:r>
          <a:r>
            <a:rPr lang="id-ID" sz="1600" kern="1200" dirty="0">
              <a:solidFill>
                <a:schemeClr val="tx1"/>
              </a:solidFill>
            </a:rPr>
            <a:t>Pancasila sebagai sistem filsafat dapat memulihkan harga diri bangsa Indonesia sebagai bangsa yang merdeka dalam politik, yuridis, dan juga merdeka dalam mengemukakan ide-ide pemikirannya untuk kemajuan </a:t>
          </a:r>
          <a:r>
            <a:rPr lang="it-IT" sz="1600" kern="1200" dirty="0">
              <a:solidFill>
                <a:schemeClr val="tx1"/>
              </a:solidFill>
            </a:rPr>
            <a:t>bangsa, baik secara materiil maupun spiritual</a:t>
          </a:r>
          <a:endParaRPr lang="id-ID" sz="1600" kern="1200" dirty="0">
            <a:solidFill>
              <a:schemeClr val="tx1"/>
            </a:solidFill>
          </a:endParaRPr>
        </a:p>
      </dsp:txBody>
      <dsp:txXfrm rot="10800000">
        <a:off x="0" y="1841"/>
        <a:ext cx="8671559" cy="8407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E4FE8-C75C-41F6-8860-F29520349B16}">
      <dsp:nvSpPr>
        <dsp:cNvPr id="0" name=""/>
        <dsp:cNvSpPr/>
      </dsp:nvSpPr>
      <dsp:spPr>
        <a:xfrm rot="5400000">
          <a:off x="-791717" y="791717"/>
          <a:ext cx="5278120" cy="3694684"/>
        </a:xfrm>
        <a:prstGeom prst="chevr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2400300" rtl="0">
            <a:lnSpc>
              <a:spcPct val="90000"/>
            </a:lnSpc>
            <a:spcBef>
              <a:spcPct val="0"/>
            </a:spcBef>
            <a:spcAft>
              <a:spcPct val="35000"/>
            </a:spcAft>
            <a:buNone/>
          </a:pPr>
          <a:r>
            <a:rPr lang="en-US" sz="5400" b="1" kern="1200" dirty="0" err="1"/>
            <a:t>Pengertian</a:t>
          </a:r>
          <a:r>
            <a:rPr lang="en-US" sz="5400" b="1" kern="1200" dirty="0"/>
            <a:t> </a:t>
          </a:r>
          <a:r>
            <a:rPr lang="en-US" sz="5400" b="1" kern="1200" dirty="0" err="1"/>
            <a:t>Filsafat</a:t>
          </a:r>
          <a:endParaRPr lang="en-US" sz="5400" b="1" kern="1200" dirty="0"/>
        </a:p>
      </dsp:txBody>
      <dsp:txXfrm rot="-5400000">
        <a:off x="1" y="1847341"/>
        <a:ext cx="3694684" cy="1583436"/>
      </dsp:txXfrm>
    </dsp:sp>
    <dsp:sp modelId="{37C6A59C-2FDA-4C48-932A-ED003F132653}">
      <dsp:nvSpPr>
        <dsp:cNvPr id="0" name=""/>
        <dsp:cNvSpPr/>
      </dsp:nvSpPr>
      <dsp:spPr>
        <a:xfrm rot="5400000">
          <a:off x="4761103" y="-1066419"/>
          <a:ext cx="3430778" cy="5563616"/>
        </a:xfrm>
        <a:prstGeom prst="round2Same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err="1"/>
            <a:t>Istilah</a:t>
          </a:r>
          <a:r>
            <a:rPr lang="en-US" sz="2100" kern="1200" dirty="0"/>
            <a:t> ‘</a:t>
          </a:r>
          <a:r>
            <a:rPr lang="en-US" sz="2100" kern="1200" dirty="0" err="1"/>
            <a:t>filsafat</a:t>
          </a:r>
          <a:r>
            <a:rPr lang="en-US" sz="2100" kern="1200" dirty="0"/>
            <a:t>’ </a:t>
          </a:r>
          <a:r>
            <a:rPr lang="en-US" sz="2100" kern="1200" dirty="0" err="1"/>
            <a:t>secara</a:t>
          </a:r>
          <a:r>
            <a:rPr lang="en-US" sz="2100" kern="1200" dirty="0"/>
            <a:t> </a:t>
          </a:r>
          <a:r>
            <a:rPr lang="en-US" sz="2100" kern="1200" dirty="0" err="1"/>
            <a:t>etimologis</a:t>
          </a:r>
          <a:r>
            <a:rPr lang="en-US" sz="2100" kern="1200" dirty="0"/>
            <a:t> </a:t>
          </a:r>
          <a:r>
            <a:rPr lang="en-US" sz="2100" kern="1200" dirty="0" err="1"/>
            <a:t>merupakan</a:t>
          </a:r>
          <a:r>
            <a:rPr lang="en-US" sz="2100" kern="1200" dirty="0"/>
            <a:t> </a:t>
          </a:r>
          <a:r>
            <a:rPr lang="en-US" sz="2100" kern="1200" dirty="0" err="1"/>
            <a:t>padanan</a:t>
          </a:r>
          <a:r>
            <a:rPr lang="en-US" sz="2100" kern="1200" dirty="0"/>
            <a:t> </a:t>
          </a:r>
          <a:r>
            <a:rPr lang="en-US" sz="2100" kern="1200" dirty="0" err="1"/>
            <a:t>kata</a:t>
          </a:r>
          <a:r>
            <a:rPr lang="en-US" sz="2100" kern="1200" dirty="0"/>
            <a:t> </a:t>
          </a:r>
          <a:r>
            <a:rPr lang="en-US" sz="2100" kern="1200" dirty="0" err="1"/>
            <a:t>falsafah</a:t>
          </a:r>
          <a:r>
            <a:rPr lang="en-US" sz="2100" kern="1200" dirty="0"/>
            <a:t> (Arab) </a:t>
          </a:r>
          <a:r>
            <a:rPr lang="en-US" sz="2100" kern="1200" dirty="0" err="1"/>
            <a:t>dan</a:t>
          </a:r>
          <a:r>
            <a:rPr lang="en-US" sz="2100" kern="1200" dirty="0"/>
            <a:t> </a:t>
          </a:r>
          <a:r>
            <a:rPr lang="en-US" sz="2100" i="1" kern="1200" dirty="0"/>
            <a:t>philosophy</a:t>
          </a:r>
          <a:r>
            <a:rPr lang="en-US" sz="2100" kern="1200" dirty="0"/>
            <a:t> (</a:t>
          </a:r>
          <a:r>
            <a:rPr lang="en-US" sz="2100" kern="1200" dirty="0" err="1"/>
            <a:t>Inggris</a:t>
          </a:r>
          <a:r>
            <a:rPr lang="en-US" sz="2100" kern="1200" dirty="0"/>
            <a:t>) yang </a:t>
          </a:r>
          <a:r>
            <a:rPr lang="en-US" sz="2100" kern="1200" dirty="0" err="1"/>
            <a:t>berasal</a:t>
          </a:r>
          <a:r>
            <a:rPr lang="en-US" sz="2100" kern="1200" dirty="0"/>
            <a:t> </a:t>
          </a:r>
          <a:r>
            <a:rPr lang="en-US" sz="2100" kern="1200" dirty="0" err="1"/>
            <a:t>dari</a:t>
          </a:r>
          <a:r>
            <a:rPr lang="en-US" sz="2100" kern="1200" dirty="0"/>
            <a:t> </a:t>
          </a:r>
          <a:r>
            <a:rPr lang="en-US" sz="2100" kern="1200" dirty="0" err="1"/>
            <a:t>bahasa</a:t>
          </a:r>
          <a:r>
            <a:rPr lang="en-US" sz="2100" kern="1200" dirty="0"/>
            <a:t> </a:t>
          </a:r>
          <a:r>
            <a:rPr lang="en-US" sz="2100" kern="1200" dirty="0" err="1"/>
            <a:t>Yunani</a:t>
          </a:r>
          <a:r>
            <a:rPr lang="en-US" sz="2100" kern="1200" dirty="0"/>
            <a:t> </a:t>
          </a:r>
          <a:r>
            <a:rPr lang="en-US" sz="2100" kern="1200" dirty="0">
              <a:sym typeface="Symbol"/>
            </a:rPr>
            <a:t></a:t>
          </a:r>
          <a:r>
            <a:rPr lang="en-US" sz="2100" kern="1200" dirty="0"/>
            <a:t>  (</a:t>
          </a:r>
          <a:r>
            <a:rPr lang="en-US" sz="2100" i="1" kern="1200" dirty="0" err="1"/>
            <a:t>philosophia</a:t>
          </a:r>
          <a:r>
            <a:rPr lang="en-US" sz="2100" kern="1200" dirty="0"/>
            <a:t>).</a:t>
          </a:r>
          <a:endParaRPr lang="id-ID" sz="2100" kern="1200" dirty="0"/>
        </a:p>
        <a:p>
          <a:pPr marL="228600" lvl="1" indent="-228600" algn="l" defTabSz="933450" rtl="0">
            <a:lnSpc>
              <a:spcPct val="90000"/>
            </a:lnSpc>
            <a:spcBef>
              <a:spcPct val="0"/>
            </a:spcBef>
            <a:spcAft>
              <a:spcPct val="15000"/>
            </a:spcAft>
            <a:buChar char="•"/>
          </a:pPr>
          <a:r>
            <a:rPr lang="en-US" sz="2100" kern="1200" dirty="0" err="1"/>
            <a:t>Kata</a:t>
          </a:r>
          <a:r>
            <a:rPr lang="en-US" sz="2100" kern="1200" dirty="0"/>
            <a:t> </a:t>
          </a:r>
          <a:r>
            <a:rPr lang="en-US" sz="2100" i="1" kern="1200" dirty="0" err="1"/>
            <a:t>philosophia</a:t>
          </a:r>
          <a:r>
            <a:rPr lang="en-US" sz="2100" kern="1200" dirty="0"/>
            <a:t> </a:t>
          </a:r>
          <a:r>
            <a:rPr lang="en-US" sz="2100" kern="1200" dirty="0" err="1"/>
            <a:t>merupakan</a:t>
          </a:r>
          <a:r>
            <a:rPr lang="en-US" sz="2100" kern="1200" dirty="0"/>
            <a:t> </a:t>
          </a:r>
          <a:r>
            <a:rPr lang="en-US" sz="2100" kern="1200" dirty="0" err="1"/>
            <a:t>kata</a:t>
          </a:r>
          <a:r>
            <a:rPr lang="en-US" sz="2100" kern="1200" dirty="0"/>
            <a:t> </a:t>
          </a:r>
          <a:r>
            <a:rPr lang="en-US" sz="2100" kern="1200" dirty="0" err="1"/>
            <a:t>majemuk</a:t>
          </a:r>
          <a:r>
            <a:rPr lang="en-US" sz="2100" kern="1200" dirty="0"/>
            <a:t> yang </a:t>
          </a:r>
          <a:r>
            <a:rPr lang="en-US" sz="2100" kern="1200" dirty="0" err="1"/>
            <a:t>terususun</a:t>
          </a:r>
          <a:r>
            <a:rPr lang="en-US" sz="2100" kern="1200" dirty="0"/>
            <a:t> </a:t>
          </a:r>
          <a:r>
            <a:rPr lang="en-US" sz="2100" kern="1200" dirty="0" err="1"/>
            <a:t>dari</a:t>
          </a:r>
          <a:r>
            <a:rPr lang="en-US" sz="2100" kern="1200" dirty="0"/>
            <a:t> </a:t>
          </a:r>
          <a:r>
            <a:rPr lang="en-US" sz="2100" kern="1200" dirty="0" err="1"/>
            <a:t>kata</a:t>
          </a:r>
          <a:r>
            <a:rPr lang="en-US" sz="2100" kern="1200" dirty="0"/>
            <a:t> </a:t>
          </a:r>
          <a:r>
            <a:rPr lang="en-US" sz="2100" i="1" kern="1200" dirty="0" err="1"/>
            <a:t>philos</a:t>
          </a:r>
          <a:r>
            <a:rPr lang="en-US" sz="2100" i="1" kern="1200" dirty="0"/>
            <a:t> </a:t>
          </a:r>
          <a:r>
            <a:rPr lang="en-US" sz="2100" kern="1200" dirty="0" err="1"/>
            <a:t>atau</a:t>
          </a:r>
          <a:r>
            <a:rPr lang="en-US" sz="2100" kern="1200" dirty="0"/>
            <a:t> </a:t>
          </a:r>
          <a:r>
            <a:rPr lang="en-US" sz="2100" i="1" kern="1200" dirty="0" err="1"/>
            <a:t>philein</a:t>
          </a:r>
          <a:r>
            <a:rPr lang="en-US" sz="2100" kern="1200" dirty="0"/>
            <a:t> yang </a:t>
          </a:r>
          <a:r>
            <a:rPr lang="en-US" sz="2100" kern="1200" dirty="0" err="1"/>
            <a:t>berarti</a:t>
          </a:r>
          <a:r>
            <a:rPr lang="en-US" sz="2100" kern="1200" dirty="0"/>
            <a:t> </a:t>
          </a:r>
          <a:r>
            <a:rPr lang="en-US" sz="2100" kern="1200" dirty="0" err="1"/>
            <a:t>kekasih</a:t>
          </a:r>
          <a:r>
            <a:rPr lang="en-US" sz="2100" kern="1200" dirty="0"/>
            <a:t>, </a:t>
          </a:r>
          <a:r>
            <a:rPr lang="en-US" sz="2100" kern="1200" dirty="0" err="1"/>
            <a:t>sahabat</a:t>
          </a:r>
          <a:r>
            <a:rPr lang="en-US" sz="2100" kern="1200" dirty="0"/>
            <a:t>, </a:t>
          </a:r>
          <a:r>
            <a:rPr lang="en-US" sz="2100" kern="1200" dirty="0" err="1"/>
            <a:t>mencintai</a:t>
          </a:r>
          <a:r>
            <a:rPr lang="en-US" sz="2100" kern="1200" dirty="0"/>
            <a:t> </a:t>
          </a:r>
          <a:r>
            <a:rPr lang="en-US" sz="2100" kern="1200" dirty="0" err="1"/>
            <a:t>dan</a:t>
          </a:r>
          <a:r>
            <a:rPr lang="en-US" sz="2100" kern="1200" dirty="0"/>
            <a:t> </a:t>
          </a:r>
          <a:r>
            <a:rPr lang="en-US" sz="2100" kern="1200" dirty="0" err="1"/>
            <a:t>kata</a:t>
          </a:r>
          <a:r>
            <a:rPr lang="en-US" sz="2100" kern="1200" dirty="0"/>
            <a:t> </a:t>
          </a:r>
          <a:r>
            <a:rPr lang="en-US" sz="2100" i="1" kern="1200" dirty="0" err="1"/>
            <a:t>sophia</a:t>
          </a:r>
          <a:r>
            <a:rPr lang="en-US" sz="2100" kern="1200" dirty="0"/>
            <a:t> yang </a:t>
          </a:r>
          <a:r>
            <a:rPr lang="en-US" sz="2100" kern="1200" dirty="0" err="1"/>
            <a:t>berarti</a:t>
          </a:r>
          <a:r>
            <a:rPr lang="en-US" sz="2100" kern="1200" dirty="0"/>
            <a:t> </a:t>
          </a:r>
          <a:r>
            <a:rPr lang="en-US" sz="2100" kern="1200" dirty="0" err="1"/>
            <a:t>kebijaksanaan</a:t>
          </a:r>
          <a:r>
            <a:rPr lang="en-US" sz="2100" kern="1200" dirty="0"/>
            <a:t>, </a:t>
          </a:r>
          <a:r>
            <a:rPr lang="en-US" sz="2100" kern="1200" dirty="0" err="1"/>
            <a:t>hikmat</a:t>
          </a:r>
          <a:r>
            <a:rPr lang="en-US" sz="2100" kern="1200" dirty="0"/>
            <a:t>, </a:t>
          </a:r>
          <a:r>
            <a:rPr lang="en-US" sz="2100" kern="1200" dirty="0" err="1"/>
            <a:t>kearifan</a:t>
          </a:r>
          <a:r>
            <a:rPr lang="en-US" sz="2100" kern="1200" dirty="0"/>
            <a:t>, </a:t>
          </a:r>
          <a:r>
            <a:rPr lang="en-US" sz="2100" kern="1200" dirty="0" err="1"/>
            <a:t>pengetahuan</a:t>
          </a:r>
          <a:r>
            <a:rPr lang="en-US" sz="2100" kern="1200" dirty="0"/>
            <a:t>.</a:t>
          </a:r>
        </a:p>
      </dsp:txBody>
      <dsp:txXfrm rot="-5400000">
        <a:off x="3694685" y="167476"/>
        <a:ext cx="5396139" cy="30958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latin typeface="Arial" pitchFamily="34" charset="0"/>
              <a:cs typeface="Arial" pitchFamily="34" charset="0"/>
            </a:rPr>
            <a:t>Istilah dan Pengertian </a:t>
          </a:r>
          <a:r>
            <a:rPr lang="en-US" sz="3600" b="1" kern="1200" dirty="0" err="1">
              <a:latin typeface="Arial" pitchFamily="34" charset="0"/>
              <a:cs typeface="Arial" pitchFamily="34" charset="0"/>
            </a:rPr>
            <a:t>Filsafat</a:t>
          </a:r>
          <a:endParaRPr lang="id-ID" sz="3600" b="1" kern="1200" dirty="0">
            <a:latin typeface="Arial" pitchFamily="34" charset="0"/>
            <a:cs typeface="Arial" pitchFamily="34" charset="0"/>
          </a:endParaRPr>
        </a:p>
      </dsp:txBody>
      <dsp:txXfrm>
        <a:off x="0" y="83818"/>
        <a:ext cx="7067550" cy="900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8">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9">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10">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2#1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2#1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2#1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2#1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3d2#1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3d2#1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3d2#17">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3d2#18">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3d2#19">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7">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15883" y="0"/>
            <a:ext cx="6068291" cy="2036887"/>
          </a:xfrm>
          <a:prstGeom prst="rect">
            <a:avLst/>
          </a:prstGeom>
        </p:spPr>
      </p:pic>
    </p:spTree>
    <p:extLst>
      <p:ext uri="{BB962C8B-B14F-4D97-AF65-F5344CB8AC3E}">
        <p14:creationId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23/04/2022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23/04/2022</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diagramData" Target="../diagrams/data18.xml"/><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9.jpeg"/><Relationship Id="rId17" Type="http://schemas.microsoft.com/office/2007/relationships/diagramDrawing" Target="../diagrams/drawing18.xml"/><Relationship Id="rId2" Type="http://schemas.openxmlformats.org/officeDocument/2006/relationships/diagramData" Target="../diagrams/data16.xml"/><Relationship Id="rId16" Type="http://schemas.openxmlformats.org/officeDocument/2006/relationships/diagramColors" Target="../diagrams/colors18.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5" Type="http://schemas.openxmlformats.org/officeDocument/2006/relationships/diagramQuickStyle" Target="../diagrams/quickStyle18.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diagramLayout" Target="../diagrams/layout1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Layout" Target="../diagrams/layout21.xml"/><Relationship Id="rId18" Type="http://schemas.openxmlformats.org/officeDocument/2006/relationships/diagramLayout" Target="../diagrams/layout22.xml"/><Relationship Id="rId26" Type="http://schemas.microsoft.com/office/2007/relationships/diagramDrawing" Target="../diagrams/drawing23.xml"/><Relationship Id="rId3" Type="http://schemas.openxmlformats.org/officeDocument/2006/relationships/diagramLayout" Target="../diagrams/layout19.xml"/><Relationship Id="rId21" Type="http://schemas.microsoft.com/office/2007/relationships/diagramDrawing" Target="../diagrams/drawing22.xml"/><Relationship Id="rId7" Type="http://schemas.openxmlformats.org/officeDocument/2006/relationships/diagramData" Target="../diagrams/data20.xml"/><Relationship Id="rId12" Type="http://schemas.openxmlformats.org/officeDocument/2006/relationships/diagramData" Target="../diagrams/data21.xml"/><Relationship Id="rId17" Type="http://schemas.openxmlformats.org/officeDocument/2006/relationships/diagramData" Target="../diagrams/data22.xml"/><Relationship Id="rId25" Type="http://schemas.openxmlformats.org/officeDocument/2006/relationships/diagramColors" Target="../diagrams/colors23.xml"/><Relationship Id="rId2" Type="http://schemas.openxmlformats.org/officeDocument/2006/relationships/diagramData" Target="../diagrams/data19.xml"/><Relationship Id="rId16" Type="http://schemas.microsoft.com/office/2007/relationships/diagramDrawing" Target="../diagrams/drawing21.xml"/><Relationship Id="rId20" Type="http://schemas.openxmlformats.org/officeDocument/2006/relationships/diagramColors" Target="../diagrams/colors22.xml"/><Relationship Id="rId29" Type="http://schemas.openxmlformats.org/officeDocument/2006/relationships/diagramQuickStyle" Target="../diagrams/quickStyle24.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24" Type="http://schemas.openxmlformats.org/officeDocument/2006/relationships/diagramQuickStyle" Target="../diagrams/quickStyle23.xml"/><Relationship Id="rId5" Type="http://schemas.openxmlformats.org/officeDocument/2006/relationships/diagramColors" Target="../diagrams/colors19.xml"/><Relationship Id="rId15" Type="http://schemas.openxmlformats.org/officeDocument/2006/relationships/diagramColors" Target="../diagrams/colors21.xml"/><Relationship Id="rId23" Type="http://schemas.openxmlformats.org/officeDocument/2006/relationships/diagramLayout" Target="../diagrams/layout23.xml"/><Relationship Id="rId28" Type="http://schemas.openxmlformats.org/officeDocument/2006/relationships/diagramLayout" Target="../diagrams/layout24.xml"/><Relationship Id="rId10" Type="http://schemas.openxmlformats.org/officeDocument/2006/relationships/diagramColors" Target="../diagrams/colors20.xml"/><Relationship Id="rId19" Type="http://schemas.openxmlformats.org/officeDocument/2006/relationships/diagramQuickStyle" Target="../diagrams/quickStyle22.xml"/><Relationship Id="rId31" Type="http://schemas.microsoft.com/office/2007/relationships/diagramDrawing" Target="../diagrams/drawing24.xml"/><Relationship Id="rId4" Type="http://schemas.openxmlformats.org/officeDocument/2006/relationships/diagramQuickStyle" Target="../diagrams/quickStyle19.xml"/><Relationship Id="rId9" Type="http://schemas.openxmlformats.org/officeDocument/2006/relationships/diagramQuickStyle" Target="../diagrams/quickStyle20.xml"/><Relationship Id="rId14" Type="http://schemas.openxmlformats.org/officeDocument/2006/relationships/diagramQuickStyle" Target="../diagrams/quickStyle21.xml"/><Relationship Id="rId22" Type="http://schemas.openxmlformats.org/officeDocument/2006/relationships/diagramData" Target="../diagrams/data23.xml"/><Relationship Id="rId27" Type="http://schemas.openxmlformats.org/officeDocument/2006/relationships/diagramData" Target="../diagrams/data24.xml"/><Relationship Id="rId30" Type="http://schemas.openxmlformats.org/officeDocument/2006/relationships/diagramColors" Target="../diagrams/colors24.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13.xml.rels><?xml version="1.0" encoding="UTF-8" standalone="yes"?>
<Relationships xmlns="http://schemas.openxmlformats.org/package/2006/relationships"><Relationship Id="rId8" Type="http://schemas.openxmlformats.org/officeDocument/2006/relationships/image" Target="../media/image11.jpeg"/><Relationship Id="rId13" Type="http://schemas.microsoft.com/office/2007/relationships/diagramDrawing" Target="../diagrams/drawing28.xml"/><Relationship Id="rId3" Type="http://schemas.openxmlformats.org/officeDocument/2006/relationships/diagramLayout" Target="../diagrams/layout27.xml"/><Relationship Id="rId7" Type="http://schemas.openxmlformats.org/officeDocument/2006/relationships/image" Target="../media/image10.jpeg"/><Relationship Id="rId12" Type="http://schemas.openxmlformats.org/officeDocument/2006/relationships/diagramColors" Target="../diagrams/colors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openxmlformats.org/officeDocument/2006/relationships/diagramQuickStyle" Target="../diagrams/quickStyle28.xml"/><Relationship Id="rId5" Type="http://schemas.openxmlformats.org/officeDocument/2006/relationships/diagramColors" Target="../diagrams/colors27.xml"/><Relationship Id="rId10" Type="http://schemas.openxmlformats.org/officeDocument/2006/relationships/diagramLayout" Target="../diagrams/layout28.xml"/><Relationship Id="rId4" Type="http://schemas.openxmlformats.org/officeDocument/2006/relationships/diagramQuickStyle" Target="../diagrams/quickStyle27.xml"/><Relationship Id="rId9" Type="http://schemas.openxmlformats.org/officeDocument/2006/relationships/diagramData" Target="../diagrams/data28.xml"/></Relationships>
</file>

<file path=ppt/slides/_rels/slide14.xml.rels><?xml version="1.0" encoding="UTF-8" standalone="yes"?>
<Relationships xmlns="http://schemas.openxmlformats.org/package/2006/relationships"><Relationship Id="rId8" Type="http://schemas.openxmlformats.org/officeDocument/2006/relationships/image" Target="../media/image13.jpeg"/><Relationship Id="rId13" Type="http://schemas.microsoft.com/office/2007/relationships/diagramDrawing" Target="../diagrams/drawing30.xml"/><Relationship Id="rId3" Type="http://schemas.openxmlformats.org/officeDocument/2006/relationships/diagramLayout" Target="../diagrams/layout29.xml"/><Relationship Id="rId7" Type="http://schemas.openxmlformats.org/officeDocument/2006/relationships/image" Target="../media/image12.jpeg"/><Relationship Id="rId12" Type="http://schemas.openxmlformats.org/officeDocument/2006/relationships/diagramColors" Target="../diagrams/colors30.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diagramQuickStyle" Target="../diagrams/quickStyle30.xml"/><Relationship Id="rId5" Type="http://schemas.openxmlformats.org/officeDocument/2006/relationships/diagramColors" Target="../diagrams/colors29.xml"/><Relationship Id="rId10" Type="http://schemas.openxmlformats.org/officeDocument/2006/relationships/diagramLayout" Target="../diagrams/layout30.xml"/><Relationship Id="rId4" Type="http://schemas.openxmlformats.org/officeDocument/2006/relationships/diagramQuickStyle" Target="../diagrams/quickStyle29.xml"/><Relationship Id="rId9" Type="http://schemas.openxmlformats.org/officeDocument/2006/relationships/diagramData" Target="../diagrams/data30.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diagramLayout" Target="../diagrams/layout33.xml"/><Relationship Id="rId3" Type="http://schemas.openxmlformats.org/officeDocument/2006/relationships/diagramLayout" Target="../diagrams/layout31.xml"/><Relationship Id="rId7" Type="http://schemas.openxmlformats.org/officeDocument/2006/relationships/diagramData" Target="../diagrams/data32.xml"/><Relationship Id="rId12" Type="http://schemas.openxmlformats.org/officeDocument/2006/relationships/diagramData" Target="../diagrams/data33.xml"/><Relationship Id="rId2" Type="http://schemas.openxmlformats.org/officeDocument/2006/relationships/diagramData" Target="../diagrams/data31.xml"/><Relationship Id="rId16" Type="http://schemas.microsoft.com/office/2007/relationships/diagramDrawing" Target="../diagrams/drawing33.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5" Type="http://schemas.openxmlformats.org/officeDocument/2006/relationships/diagramColors" Target="../diagrams/colors33.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 Id="rId14" Type="http://schemas.openxmlformats.org/officeDocument/2006/relationships/diagramQuickStyle" Target="../diagrams/quickStyle3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diagramLayout" Target="../diagrams/layout36.xml"/><Relationship Id="rId7" Type="http://schemas.openxmlformats.org/officeDocument/2006/relationships/diagramData" Target="../diagrams/data37.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diagramLayout" Target="../diagrams/layout38.xml"/><Relationship Id="rId7" Type="http://schemas.openxmlformats.org/officeDocument/2006/relationships/diagramData" Target="../diagrams/data39.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11" Type="http://schemas.microsoft.com/office/2007/relationships/diagramDrawing" Target="../diagrams/drawing39.xml"/><Relationship Id="rId5" Type="http://schemas.openxmlformats.org/officeDocument/2006/relationships/diagramColors" Target="../diagrams/colors38.xml"/><Relationship Id="rId10" Type="http://schemas.openxmlformats.org/officeDocument/2006/relationships/diagramColors" Target="../diagrams/colors39.xml"/><Relationship Id="rId4" Type="http://schemas.openxmlformats.org/officeDocument/2006/relationships/diagramQuickStyle" Target="../diagrams/quickStyle38.xml"/><Relationship Id="rId9" Type="http://schemas.openxmlformats.org/officeDocument/2006/relationships/diagramQuickStyle" Target="../diagrams/quickStyle3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2.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47.xml"/><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image" Target="../media/image14.jpeg"/><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49.xml"/><Relationship Id="rId13" Type="http://schemas.openxmlformats.org/officeDocument/2006/relationships/diagramLayout" Target="../diagrams/layout50.xml"/><Relationship Id="rId3" Type="http://schemas.openxmlformats.org/officeDocument/2006/relationships/diagramLayout" Target="../diagrams/layout48.xml"/><Relationship Id="rId7" Type="http://schemas.openxmlformats.org/officeDocument/2006/relationships/diagramData" Target="../diagrams/data49.xml"/><Relationship Id="rId12" Type="http://schemas.openxmlformats.org/officeDocument/2006/relationships/diagramData" Target="../diagrams/data50.xml"/><Relationship Id="rId2" Type="http://schemas.openxmlformats.org/officeDocument/2006/relationships/diagramData" Target="../diagrams/data48.xml"/><Relationship Id="rId16" Type="http://schemas.microsoft.com/office/2007/relationships/diagramDrawing" Target="../diagrams/drawing50.xml"/><Relationship Id="rId1" Type="http://schemas.openxmlformats.org/officeDocument/2006/relationships/slideLayout" Target="../slideLayouts/slideLayout2.xml"/><Relationship Id="rId6" Type="http://schemas.microsoft.com/office/2007/relationships/diagramDrawing" Target="../diagrams/drawing48.xml"/><Relationship Id="rId11" Type="http://schemas.microsoft.com/office/2007/relationships/diagramDrawing" Target="../diagrams/drawing49.xml"/><Relationship Id="rId5" Type="http://schemas.openxmlformats.org/officeDocument/2006/relationships/diagramColors" Target="../diagrams/colors48.xml"/><Relationship Id="rId15" Type="http://schemas.openxmlformats.org/officeDocument/2006/relationships/diagramColors" Target="../diagrams/colors50.xml"/><Relationship Id="rId10" Type="http://schemas.openxmlformats.org/officeDocument/2006/relationships/diagramColors" Target="../diagrams/colors49.xml"/><Relationship Id="rId4" Type="http://schemas.openxmlformats.org/officeDocument/2006/relationships/diagramQuickStyle" Target="../diagrams/quickStyle48.xml"/><Relationship Id="rId9" Type="http://schemas.openxmlformats.org/officeDocument/2006/relationships/diagramQuickStyle" Target="../diagrams/quickStyle49.xml"/><Relationship Id="rId14" Type="http://schemas.openxmlformats.org/officeDocument/2006/relationships/diagramQuickStyle" Target="../diagrams/quickStyle50.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52.xml"/><Relationship Id="rId3" Type="http://schemas.openxmlformats.org/officeDocument/2006/relationships/diagramLayout" Target="../diagrams/layout51.xml"/><Relationship Id="rId7" Type="http://schemas.openxmlformats.org/officeDocument/2006/relationships/diagramData" Target="../diagrams/data52.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0" Type="http://schemas.openxmlformats.org/officeDocument/2006/relationships/diagramColors" Target="../diagrams/colors52.xml"/><Relationship Id="rId4" Type="http://schemas.openxmlformats.org/officeDocument/2006/relationships/diagramQuickStyle" Target="../diagrams/quickStyle51.xml"/><Relationship Id="rId9" Type="http://schemas.openxmlformats.org/officeDocument/2006/relationships/diagramQuickStyle" Target="../diagrams/quickStyle5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55.xml"/><Relationship Id="rId3" Type="http://schemas.openxmlformats.org/officeDocument/2006/relationships/diagramLayout" Target="../diagrams/layout54.xml"/><Relationship Id="rId7" Type="http://schemas.openxmlformats.org/officeDocument/2006/relationships/diagramData" Target="../diagrams/data55.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57.xml"/><Relationship Id="rId3" Type="http://schemas.openxmlformats.org/officeDocument/2006/relationships/diagramLayout" Target="../diagrams/layout56.xml"/><Relationship Id="rId7" Type="http://schemas.openxmlformats.org/officeDocument/2006/relationships/diagramData" Target="../diagrams/data57.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image" Target="../media/image21.jpeg"/><Relationship Id="rId3" Type="http://schemas.openxmlformats.org/officeDocument/2006/relationships/diagramLayout" Target="../diagrams/layout58.xml"/><Relationship Id="rId7" Type="http://schemas.openxmlformats.org/officeDocument/2006/relationships/diagramData" Target="../diagrams/data59.xml"/><Relationship Id="rId12" Type="http://schemas.openxmlformats.org/officeDocument/2006/relationships/image" Target="../media/image20.jpeg"/><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0" Type="http://schemas.openxmlformats.org/officeDocument/2006/relationships/diagramColors" Target="../diagrams/colors59.xml"/><Relationship Id="rId4" Type="http://schemas.openxmlformats.org/officeDocument/2006/relationships/diagramQuickStyle" Target="../diagrams/quickStyle58.xml"/><Relationship Id="rId9" Type="http://schemas.openxmlformats.org/officeDocument/2006/relationships/diagramQuickStyle" Target="../diagrams/quickStyle5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61.xml"/><Relationship Id="rId3" Type="http://schemas.openxmlformats.org/officeDocument/2006/relationships/diagramLayout" Target="../diagrams/layout60.xml"/><Relationship Id="rId7" Type="http://schemas.openxmlformats.org/officeDocument/2006/relationships/diagramData" Target="../diagrams/data61.xml"/><Relationship Id="rId12" Type="http://schemas.openxmlformats.org/officeDocument/2006/relationships/image" Target="../media/image22.jpeg"/><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11" Type="http://schemas.microsoft.com/office/2007/relationships/diagramDrawing" Target="../diagrams/drawing61.xml"/><Relationship Id="rId5" Type="http://schemas.openxmlformats.org/officeDocument/2006/relationships/diagramColors" Target="../diagrams/colors60.xml"/><Relationship Id="rId10" Type="http://schemas.openxmlformats.org/officeDocument/2006/relationships/diagramColors" Target="../diagrams/colors61.xml"/><Relationship Id="rId4" Type="http://schemas.openxmlformats.org/officeDocument/2006/relationships/diagramQuickStyle" Target="../diagrams/quickStyle60.xml"/><Relationship Id="rId9" Type="http://schemas.openxmlformats.org/officeDocument/2006/relationships/diagramQuickStyle" Target="../diagrams/quickStyle61.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image" Target="../media/image24.jpeg"/><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image" Target="../media/image23.jpeg"/><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65.xml"/><Relationship Id="rId3" Type="http://schemas.openxmlformats.org/officeDocument/2006/relationships/diagramLayout" Target="../diagrams/layout64.xml"/><Relationship Id="rId7" Type="http://schemas.openxmlformats.org/officeDocument/2006/relationships/diagramData" Target="../diagrams/data65.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11" Type="http://schemas.microsoft.com/office/2007/relationships/diagramDrawing" Target="../diagrams/drawing65.xml"/><Relationship Id="rId5" Type="http://schemas.openxmlformats.org/officeDocument/2006/relationships/diagramColors" Target="../diagrams/colors64.xml"/><Relationship Id="rId10" Type="http://schemas.openxmlformats.org/officeDocument/2006/relationships/diagramColors" Target="../diagrams/colors65.xml"/><Relationship Id="rId4" Type="http://schemas.openxmlformats.org/officeDocument/2006/relationships/diagramQuickStyle" Target="../diagrams/quickStyle64.xml"/><Relationship Id="rId9" Type="http://schemas.openxmlformats.org/officeDocument/2006/relationships/diagramQuickStyle" Target="../diagrams/quickStyle65.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7.xml"/><Relationship Id="rId3" Type="http://schemas.openxmlformats.org/officeDocument/2006/relationships/diagramLayout" Target="../diagrams/layout66.xml"/><Relationship Id="rId7" Type="http://schemas.openxmlformats.org/officeDocument/2006/relationships/diagramData" Target="../diagrams/data67.xml"/><Relationship Id="rId2" Type="http://schemas.openxmlformats.org/officeDocument/2006/relationships/diagramData" Target="../diagrams/data66.xml"/><Relationship Id="rId1" Type="http://schemas.openxmlformats.org/officeDocument/2006/relationships/slideLayout" Target="../slideLayouts/slideLayout2.xml"/><Relationship Id="rId6" Type="http://schemas.microsoft.com/office/2007/relationships/diagramDrawing" Target="../diagrams/drawing66.xml"/><Relationship Id="rId11" Type="http://schemas.microsoft.com/office/2007/relationships/diagramDrawing" Target="../diagrams/drawing67.xml"/><Relationship Id="rId5" Type="http://schemas.openxmlformats.org/officeDocument/2006/relationships/diagramColors" Target="../diagrams/colors66.xml"/><Relationship Id="rId10" Type="http://schemas.openxmlformats.org/officeDocument/2006/relationships/diagramColors" Target="../diagrams/colors67.xml"/><Relationship Id="rId4" Type="http://schemas.openxmlformats.org/officeDocument/2006/relationships/diagramQuickStyle" Target="../diagrams/quickStyle66.xml"/><Relationship Id="rId9" Type="http://schemas.openxmlformats.org/officeDocument/2006/relationships/diagramQuickStyle" Target="../diagrams/quickStyle67.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69.xml"/><Relationship Id="rId3" Type="http://schemas.openxmlformats.org/officeDocument/2006/relationships/diagramLayout" Target="../diagrams/layout68.xml"/><Relationship Id="rId7" Type="http://schemas.openxmlformats.org/officeDocument/2006/relationships/diagramData" Target="../diagrams/data69.xml"/><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11" Type="http://schemas.microsoft.com/office/2007/relationships/diagramDrawing" Target="../diagrams/drawing69.xml"/><Relationship Id="rId5" Type="http://schemas.openxmlformats.org/officeDocument/2006/relationships/diagramColors" Target="../diagrams/colors68.xml"/><Relationship Id="rId10" Type="http://schemas.openxmlformats.org/officeDocument/2006/relationships/diagramColors" Target="../diagrams/colors69.xml"/><Relationship Id="rId4" Type="http://schemas.openxmlformats.org/officeDocument/2006/relationships/diagramQuickStyle" Target="../diagrams/quickStyle68.xml"/><Relationship Id="rId9" Type="http://schemas.openxmlformats.org/officeDocument/2006/relationships/diagramQuickStyle" Target="../diagrams/quickStyle69.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71.xml"/><Relationship Id="rId3" Type="http://schemas.openxmlformats.org/officeDocument/2006/relationships/diagramLayout" Target="../diagrams/layout70.xml"/><Relationship Id="rId7" Type="http://schemas.openxmlformats.org/officeDocument/2006/relationships/diagramData" Target="../diagrams/data71.xml"/><Relationship Id="rId2" Type="http://schemas.openxmlformats.org/officeDocument/2006/relationships/diagramData" Target="../diagrams/data70.xml"/><Relationship Id="rId1" Type="http://schemas.openxmlformats.org/officeDocument/2006/relationships/slideLayout" Target="../slideLayouts/slideLayout2.xml"/><Relationship Id="rId6" Type="http://schemas.microsoft.com/office/2007/relationships/diagramDrawing" Target="../diagrams/drawing70.xml"/><Relationship Id="rId11" Type="http://schemas.microsoft.com/office/2007/relationships/diagramDrawing" Target="../diagrams/drawing71.xml"/><Relationship Id="rId5" Type="http://schemas.openxmlformats.org/officeDocument/2006/relationships/diagramColors" Target="../diagrams/colors70.xml"/><Relationship Id="rId10" Type="http://schemas.openxmlformats.org/officeDocument/2006/relationships/diagramColors" Target="../diagrams/colors71.xml"/><Relationship Id="rId4" Type="http://schemas.openxmlformats.org/officeDocument/2006/relationships/diagramQuickStyle" Target="../diagrams/quickStyle70.xml"/><Relationship Id="rId9" Type="http://schemas.openxmlformats.org/officeDocument/2006/relationships/diagramQuickStyle" Target="../diagrams/quickStyle71.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73.xml"/><Relationship Id="rId3" Type="http://schemas.openxmlformats.org/officeDocument/2006/relationships/diagramLayout" Target="../diagrams/layout72.xml"/><Relationship Id="rId7" Type="http://schemas.openxmlformats.org/officeDocument/2006/relationships/diagramData" Target="../diagrams/data73.xml"/><Relationship Id="rId2" Type="http://schemas.openxmlformats.org/officeDocument/2006/relationships/diagramData" Target="../diagrams/data72.xml"/><Relationship Id="rId1" Type="http://schemas.openxmlformats.org/officeDocument/2006/relationships/slideLayout" Target="../slideLayouts/slideLayout2.xml"/><Relationship Id="rId6" Type="http://schemas.microsoft.com/office/2007/relationships/diagramDrawing" Target="../diagrams/drawing72.xml"/><Relationship Id="rId11" Type="http://schemas.microsoft.com/office/2007/relationships/diagramDrawing" Target="../diagrams/drawing73.xml"/><Relationship Id="rId5" Type="http://schemas.openxmlformats.org/officeDocument/2006/relationships/diagramColors" Target="../diagrams/colors72.xml"/><Relationship Id="rId10" Type="http://schemas.openxmlformats.org/officeDocument/2006/relationships/diagramColors" Target="../diagrams/colors73.xml"/><Relationship Id="rId4" Type="http://schemas.openxmlformats.org/officeDocument/2006/relationships/diagramQuickStyle" Target="../diagrams/quickStyle72.xml"/><Relationship Id="rId9" Type="http://schemas.openxmlformats.org/officeDocument/2006/relationships/diagramQuickStyle" Target="../diagrams/quickStyle7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openxmlformats.org/officeDocument/2006/relationships/diagramColors" Target="../diagrams/colors7.xml"/><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diagramQuickStyle" Target="../diagrams/quickStyle7.xml"/><Relationship Id="rId2" Type="http://schemas.openxmlformats.org/officeDocument/2006/relationships/image" Target="../media/image5.png"/><Relationship Id="rId16" Type="http://schemas.openxmlformats.org/officeDocument/2006/relationships/diagramColors" Target="../diagrams/colors5.xml"/><Relationship Id="rId20" Type="http://schemas.openxmlformats.org/officeDocument/2006/relationships/diagramQuickStyle" Target="../diagrams/quickStyl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Layout" Target="../diagrams/layout7.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diagramData" Target="../diagrams/data7.xml"/><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microsoft.com/office/2007/relationships/diagramDrawing" Target="../diagrams/drawing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Layout" Target="../diagrams/layout8.xml"/><Relationship Id="rId7" Type="http://schemas.openxmlformats.org/officeDocument/2006/relationships/image" Target="../media/image6.png"/><Relationship Id="rId12" Type="http://schemas.microsoft.com/office/2007/relationships/diagramDrawing" Target="../diagrams/drawing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diagramColors" Target="../diagrams/colors9.xml"/><Relationship Id="rId5" Type="http://schemas.openxmlformats.org/officeDocument/2006/relationships/diagramColors" Target="../diagrams/colors8.xml"/><Relationship Id="rId10" Type="http://schemas.openxmlformats.org/officeDocument/2006/relationships/diagramQuickStyle" Target="../diagrams/quickStyle9.xml"/><Relationship Id="rId4" Type="http://schemas.openxmlformats.org/officeDocument/2006/relationships/diagramQuickStyle" Target="../diagrams/quickStyle8.xml"/><Relationship Id="rId9"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13" Type="http://schemas.microsoft.com/office/2007/relationships/diagramDrawing" Target="../diagrams/drawing13.xml"/><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diagramColors" Target="../diagrams/colors1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QuickStyle" Target="../diagrams/quickStyle13.xml"/><Relationship Id="rId5" Type="http://schemas.openxmlformats.org/officeDocument/2006/relationships/diagramQuickStyle" Target="../diagrams/quickStyle12.xml"/><Relationship Id="rId10" Type="http://schemas.openxmlformats.org/officeDocument/2006/relationships/diagramLayout" Target="../diagrams/layout13.xml"/><Relationship Id="rId4" Type="http://schemas.openxmlformats.org/officeDocument/2006/relationships/diagramLayout" Target="../diagrams/layout12.xml"/><Relationship Id="rId9" Type="http://schemas.openxmlformats.org/officeDocument/2006/relationships/diagramData" Target="../diagrams/data13.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microsoft.com/office/2007/relationships/diagramDrawing" Target="../diagrams/drawing15.xml"/><Relationship Id="rId3" Type="http://schemas.openxmlformats.org/officeDocument/2006/relationships/diagramData" Target="../diagrams/data14.xml"/><Relationship Id="rId7" Type="http://schemas.microsoft.com/office/2007/relationships/diagramDrawing" Target="../diagrams/drawing14.xml"/><Relationship Id="rId12" Type="http://schemas.openxmlformats.org/officeDocument/2006/relationships/diagramColors" Target="../diagrams/colors1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QuickStyle" Target="../diagrams/quickStyle15.xml"/><Relationship Id="rId5" Type="http://schemas.openxmlformats.org/officeDocument/2006/relationships/diagramQuickStyle" Target="../diagrams/quickStyle14.xml"/><Relationship Id="rId10" Type="http://schemas.openxmlformats.org/officeDocument/2006/relationships/diagramLayout" Target="../diagrams/layout15.xml"/><Relationship Id="rId4" Type="http://schemas.openxmlformats.org/officeDocument/2006/relationships/diagramLayout" Target="../diagrams/layout14.xml"/><Relationship Id="rId9" Type="http://schemas.openxmlformats.org/officeDocument/2006/relationships/diagramData" Target="../diagrams/data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775839" y="2178194"/>
            <a:ext cx="8135937" cy="646331"/>
          </a:xfrm>
          <a:prstGeom prst="rect">
            <a:avLst/>
          </a:prstGeom>
          <a:noFill/>
          <a:ln w="9525">
            <a:noFill/>
            <a:miter lim="800000"/>
            <a:headEnd/>
            <a:tailEnd/>
          </a:ln>
        </p:spPr>
        <p:txBody>
          <a:bodyPr>
            <a:spAutoFit/>
          </a:bodyPr>
          <a:lstStyle/>
          <a:p>
            <a:pPr marL="342900" indent="-342900" algn="ctr" eaLnBrk="1" hangingPunct="1">
              <a:spcBef>
                <a:spcPct val="50000"/>
              </a:spcBef>
            </a:pPr>
            <a:r>
              <a:rPr lang="id-ID" sz="3600" b="1" dirty="0"/>
              <a:t>PANCASILA SEBAGAI SISTEM FILSAFAT</a:t>
            </a:r>
            <a:endParaRPr lang="en-US" sz="3600" b="1" dirty="0"/>
          </a:p>
        </p:txBody>
      </p:sp>
      <p:sp>
        <p:nvSpPr>
          <p:cNvPr id="8" name="Text Box 6"/>
          <p:cNvSpPr txBox="1">
            <a:spLocks noChangeArrowheads="1"/>
          </p:cNvSpPr>
          <p:nvPr/>
        </p:nvSpPr>
        <p:spPr bwMode="auto">
          <a:xfrm>
            <a:off x="1674026" y="344882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a:t>KULIAH MINGGU KESEBELAS DAN KEDUA BELAS</a:t>
            </a:r>
            <a:endParaRPr lang="en-US" sz="3200" b="1" i="1" dirty="0"/>
          </a:p>
        </p:txBody>
      </p:sp>
      <p:sp>
        <p:nvSpPr>
          <p:cNvPr id="9"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a:t>TIM DOSEN</a:t>
            </a:r>
          </a:p>
          <a:p>
            <a:pPr algn="ctr" eaLnBrk="1" hangingPunct="1">
              <a:spcBef>
                <a:spcPts val="0"/>
              </a:spcBef>
            </a:pPr>
            <a:r>
              <a:rPr lang="id-ID" sz="3200" b="1" i="1" dirty="0"/>
              <a:t>PENDIDIKAN PANCASILA</a:t>
            </a:r>
          </a:p>
          <a:p>
            <a:pPr algn="ctr" eaLnBrk="1" hangingPunct="1">
              <a:spcBef>
                <a:spcPts val="0"/>
              </a:spcBef>
            </a:pPr>
            <a:r>
              <a:rPr lang="id-ID" sz="3200" b="1" i="1" dirty="0"/>
              <a:t>ASIA CYBER UNIVERSITY</a:t>
            </a:r>
          </a:p>
        </p:txBody>
      </p:sp>
    </p:spTree>
    <p:extLst>
      <p:ext uri="{BB962C8B-B14F-4D97-AF65-F5344CB8AC3E}">
        <p14:creationId xmlns:p14="http://schemas.microsoft.com/office/powerpoint/2010/main" val="4081767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460500" y="1024234"/>
          <a:ext cx="10388600" cy="15284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1231900" y="2260938"/>
          <a:ext cx="6565900" cy="34667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3794" name="Picture 2" descr="Image result for pidato bung karno pada sidang bpupki"/>
          <p:cNvPicPr>
            <a:picLocks noChangeAspect="1" noChangeArrowheads="1"/>
          </p:cNvPicPr>
          <p:nvPr/>
        </p:nvPicPr>
        <p:blipFill>
          <a:blip r:embed="rId12" cstate="print"/>
          <a:srcRect/>
          <a:stretch>
            <a:fillRect/>
          </a:stretch>
        </p:blipFill>
        <p:spPr bwMode="auto">
          <a:xfrm>
            <a:off x="7829550" y="2301875"/>
            <a:ext cx="4286250" cy="3413125"/>
          </a:xfrm>
          <a:prstGeom prst="rect">
            <a:avLst/>
          </a:prstGeom>
          <a:noFill/>
        </p:spPr>
      </p:pic>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710939857"/>
      </p:ext>
    </p:extLst>
  </p:cSld>
  <p:clrMapOvr>
    <a:masterClrMapping/>
  </p:clrMapOvr>
  <p:transition>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536700" y="1120338"/>
          <a:ext cx="10363200" cy="2613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6" name="Group 35"/>
          <p:cNvGrpSpPr/>
          <p:nvPr/>
        </p:nvGrpSpPr>
        <p:grpSpPr>
          <a:xfrm>
            <a:off x="2095500" y="3626535"/>
            <a:ext cx="9423400" cy="3371164"/>
            <a:chOff x="2095500" y="3626535"/>
            <a:chExt cx="9423400" cy="3371164"/>
          </a:xfrm>
        </p:grpSpPr>
        <p:sp>
          <p:nvSpPr>
            <p:cNvPr id="15" name="Rectangle 14"/>
            <p:cNvSpPr/>
            <p:nvPr/>
          </p:nvSpPr>
          <p:spPr>
            <a:xfrm>
              <a:off x="4279900" y="3626535"/>
              <a:ext cx="4495800"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id-ID" sz="2400" b="1" dirty="0">
                  <a:solidFill>
                    <a:schemeClr val="tx1"/>
                  </a:solidFill>
                  <a:latin typeface="Arial" pitchFamily="34" charset="0"/>
                  <a:cs typeface="Arial" pitchFamily="34" charset="0"/>
                </a:rPr>
                <a:t> Ciri-ciri berpikir kefilsafatan</a:t>
              </a:r>
            </a:p>
          </p:txBody>
        </p:sp>
        <p:graphicFrame>
          <p:nvGraphicFramePr>
            <p:cNvPr id="19" name="Diagram 18"/>
            <p:cNvGraphicFramePr/>
            <p:nvPr/>
          </p:nvGraphicFramePr>
          <p:xfrm>
            <a:off x="2095500" y="4649787"/>
            <a:ext cx="2133600" cy="22082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p:cNvGraphicFramePr/>
            <p:nvPr/>
          </p:nvGraphicFramePr>
          <p:xfrm>
            <a:off x="4305300" y="4825136"/>
            <a:ext cx="1968500" cy="21725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Diagram 22"/>
            <p:cNvGraphicFramePr/>
            <p:nvPr/>
          </p:nvGraphicFramePr>
          <p:xfrm>
            <a:off x="6337300" y="4826675"/>
            <a:ext cx="2374900" cy="203132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6" name="Diagram 25"/>
            <p:cNvGraphicFramePr/>
            <p:nvPr/>
          </p:nvGraphicFramePr>
          <p:xfrm>
            <a:off x="8750300" y="4549676"/>
            <a:ext cx="2768600" cy="230832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8" name="Straight Connector 27"/>
            <p:cNvCxnSpPr/>
            <p:nvPr/>
          </p:nvCxnSpPr>
          <p:spPr>
            <a:xfrm>
              <a:off x="6527800" y="4088200"/>
              <a:ext cx="0" cy="318700"/>
            </a:xfrm>
            <a:prstGeom prst="line">
              <a:avLst/>
            </a:prstGeom>
            <a:ln w="76200"/>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3187700" y="4445000"/>
              <a:ext cx="6946900" cy="254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187700" y="4456500"/>
              <a:ext cx="0" cy="318700"/>
            </a:xfrm>
            <a:prstGeom prst="line">
              <a:avLst/>
            </a:prstGeom>
            <a:ln w="76200"/>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5245100" y="4494600"/>
              <a:ext cx="0" cy="318700"/>
            </a:xfrm>
            <a:prstGeom prst="line">
              <a:avLst/>
            </a:prstGeom>
            <a:ln w="76200"/>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a:xfrm>
              <a:off x="7505700" y="4481900"/>
              <a:ext cx="0" cy="318700"/>
            </a:xfrm>
            <a:prstGeom prst="line">
              <a:avLst/>
            </a:prstGeom>
            <a:ln w="76200"/>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a:xfrm>
              <a:off x="10134600" y="4481900"/>
              <a:ext cx="0" cy="318700"/>
            </a:xfrm>
            <a:prstGeom prst="line">
              <a:avLst/>
            </a:prstGeom>
            <a:ln w="76200"/>
          </p:spPr>
          <p:style>
            <a:lnRef idx="3">
              <a:schemeClr val="dk1"/>
            </a:lnRef>
            <a:fillRef idx="0">
              <a:schemeClr val="dk1"/>
            </a:fillRef>
            <a:effectRef idx="2">
              <a:schemeClr val="dk1"/>
            </a:effectRef>
            <a:fontRef idx="minor">
              <a:schemeClr val="tx1"/>
            </a:fontRef>
          </p:style>
        </p:cxnSp>
      </p:grpSp>
      <p:graphicFrame>
        <p:nvGraphicFramePr>
          <p:cNvPr id="17" name="Diagram 16"/>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710939857"/>
      </p:ext>
    </p:extLst>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2146300" y="1287145"/>
          <a:ext cx="9690100" cy="5253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3886200" y="1323539"/>
          <a:ext cx="8039100" cy="5318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20" name="Picture 4" descr="Image result for pancasila sebagai filsafat"/>
          <p:cNvPicPr>
            <a:picLocks noChangeAspect="1" noChangeArrowheads="1"/>
          </p:cNvPicPr>
          <p:nvPr/>
        </p:nvPicPr>
        <p:blipFill>
          <a:blip r:embed="rId7" cstate="print"/>
          <a:srcRect/>
          <a:stretch>
            <a:fillRect/>
          </a:stretch>
        </p:blipFill>
        <p:spPr bwMode="auto">
          <a:xfrm>
            <a:off x="1400175" y="1020763"/>
            <a:ext cx="2651125" cy="2103437"/>
          </a:xfrm>
          <a:prstGeom prst="rect">
            <a:avLst/>
          </a:prstGeom>
          <a:noFill/>
        </p:spPr>
      </p:pic>
      <p:pic>
        <p:nvPicPr>
          <p:cNvPr id="9222" name="Picture 6" descr="Image result for pancasila sebagai filsafat"/>
          <p:cNvPicPr>
            <a:picLocks noChangeAspect="1" noChangeArrowheads="1"/>
          </p:cNvPicPr>
          <p:nvPr/>
        </p:nvPicPr>
        <p:blipFill>
          <a:blip r:embed="rId8" cstate="print"/>
          <a:srcRect/>
          <a:stretch>
            <a:fillRect/>
          </a:stretch>
        </p:blipFill>
        <p:spPr bwMode="auto">
          <a:xfrm>
            <a:off x="1095375" y="3276600"/>
            <a:ext cx="2752725" cy="2374900"/>
          </a:xfrm>
          <a:prstGeom prst="rect">
            <a:avLst/>
          </a:prstGeom>
          <a:noFill/>
        </p:spPr>
      </p:pic>
      <p:graphicFrame>
        <p:nvGraphicFramePr>
          <p:cNvPr id="9" name="Diagram 8"/>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10939857"/>
      </p:ext>
    </p:extLst>
  </p:cSld>
  <p:clrMapOvr>
    <a:masterClrMapping/>
  </p:clrMapOvr>
  <p:transition>
    <p:comb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397000" y="1214864"/>
          <a:ext cx="7543800" cy="4843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descr="Image result for pancasila sebagai filsafat"/>
          <p:cNvPicPr>
            <a:picLocks noChangeAspect="1" noChangeArrowheads="1"/>
          </p:cNvPicPr>
          <p:nvPr/>
        </p:nvPicPr>
        <p:blipFill>
          <a:blip r:embed="rId7" cstate="print"/>
          <a:srcRect/>
          <a:stretch>
            <a:fillRect/>
          </a:stretch>
        </p:blipFill>
        <p:spPr bwMode="auto">
          <a:xfrm>
            <a:off x="8982075" y="1358900"/>
            <a:ext cx="3159125" cy="2235200"/>
          </a:xfrm>
          <a:prstGeom prst="rect">
            <a:avLst/>
          </a:prstGeom>
          <a:noFill/>
        </p:spPr>
      </p:pic>
      <p:pic>
        <p:nvPicPr>
          <p:cNvPr id="8196" name="Picture 4" descr="Image result for pancasila sebagai filsafat"/>
          <p:cNvPicPr>
            <a:picLocks noChangeAspect="1" noChangeArrowheads="1"/>
          </p:cNvPicPr>
          <p:nvPr/>
        </p:nvPicPr>
        <p:blipFill>
          <a:blip r:embed="rId8" cstate="print"/>
          <a:srcRect/>
          <a:stretch>
            <a:fillRect/>
          </a:stretch>
        </p:blipFill>
        <p:spPr bwMode="auto">
          <a:xfrm>
            <a:off x="9004301" y="3624263"/>
            <a:ext cx="3124200" cy="2420938"/>
          </a:xfrm>
          <a:prstGeom prst="rect">
            <a:avLst/>
          </a:prstGeom>
          <a:noFill/>
        </p:spPr>
      </p:pic>
      <p:graphicFrame>
        <p:nvGraphicFramePr>
          <p:cNvPr id="9" name="Diagram 8"/>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10939857"/>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714500" y="0"/>
          <a:ext cx="72199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6"/>
          <p:cNvGrpSpPr/>
          <p:nvPr/>
        </p:nvGrpSpPr>
        <p:grpSpPr>
          <a:xfrm>
            <a:off x="1433184" y="1121927"/>
            <a:ext cx="1458788" cy="4852516"/>
            <a:chOff x="0" y="2496"/>
            <a:chExt cx="1368152" cy="5107575"/>
          </a:xfrm>
        </p:grpSpPr>
        <p:sp>
          <p:nvSpPr>
            <p:cNvPr id="8" name="Rounded Rectangle 7"/>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9"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a:t>Kenapa Manusia Perlu  Filsafat</a:t>
              </a:r>
            </a:p>
          </p:txBody>
        </p:sp>
      </p:grpSp>
      <p:graphicFrame>
        <p:nvGraphicFramePr>
          <p:cNvPr id="13" name="Diagram 12"/>
          <p:cNvGraphicFramePr/>
          <p:nvPr/>
        </p:nvGraphicFramePr>
        <p:xfrm>
          <a:off x="3026227" y="1248567"/>
          <a:ext cx="8882744" cy="1477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 14"/>
          <p:cNvGraphicFramePr/>
          <p:nvPr/>
        </p:nvGraphicFramePr>
        <p:xfrm>
          <a:off x="2917371" y="2873160"/>
          <a:ext cx="8893629" cy="305955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710939857"/>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14500" y="0"/>
          <a:ext cx="72199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3032760" y="1203960"/>
          <a:ext cx="8763000" cy="48310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p:cNvGrpSpPr/>
          <p:nvPr/>
        </p:nvGrpSpPr>
        <p:grpSpPr>
          <a:xfrm>
            <a:off x="1433184" y="1121927"/>
            <a:ext cx="1458788" cy="4852516"/>
            <a:chOff x="0" y="2496"/>
            <a:chExt cx="1368152" cy="5107575"/>
          </a:xfrm>
        </p:grpSpPr>
        <p:sp>
          <p:nvSpPr>
            <p:cNvPr id="8" name="Rounded Rectangle 7"/>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9"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1300" dirty="0">
                  <a:solidFill>
                    <a:srgbClr val="231F20"/>
                  </a:solidFill>
                  <a:latin typeface="Arial" pitchFamily="34" charset="0"/>
                  <a:ea typeface="Calibri" pitchFamily="34" charset="0"/>
                  <a:cs typeface="Arial" pitchFamily="34" charset="0"/>
                </a:rPr>
                <a:t>Urgensi Pancasila sebagai sistem filsafat atau yang dinamakan filsafat Pancasila, artinya refleksi filosofis mengenai Pancasila sebagai dasar negara, adalah sebagai berikut:</a:t>
              </a:r>
              <a:endParaRPr lang="id-ID" sz="1300" dirty="0">
                <a:solidFill>
                  <a:schemeClr val="tx1"/>
                </a:solidFill>
                <a:latin typeface="Arial" pitchFamily="34" charset="0"/>
                <a:cs typeface="Arial" pitchFamily="34" charset="0"/>
              </a:endParaRPr>
            </a:p>
          </p:txBody>
        </p:sp>
      </p:grpSp>
    </p:spTree>
    <p:extLst>
      <p:ext uri="{BB962C8B-B14F-4D97-AF65-F5344CB8AC3E}">
        <p14:creationId xmlns:p14="http://schemas.microsoft.com/office/powerpoint/2010/main" val="1710939857"/>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14500" y="0"/>
          <a:ext cx="72199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nvGraphicFramePr>
        <p:xfrm>
          <a:off x="3032760" y="1203960"/>
          <a:ext cx="8763000" cy="48310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 name="Group 6"/>
          <p:cNvGrpSpPr/>
          <p:nvPr/>
        </p:nvGrpSpPr>
        <p:grpSpPr>
          <a:xfrm>
            <a:off x="1433184" y="1121927"/>
            <a:ext cx="1458788" cy="4852516"/>
            <a:chOff x="0" y="2496"/>
            <a:chExt cx="1368152" cy="5107575"/>
          </a:xfrm>
        </p:grpSpPr>
        <p:sp>
          <p:nvSpPr>
            <p:cNvPr id="8" name="Rounded Rectangle 7"/>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9"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1300" dirty="0">
                  <a:solidFill>
                    <a:srgbClr val="231F20"/>
                  </a:solidFill>
                  <a:latin typeface="Arial" pitchFamily="34" charset="0"/>
                  <a:ea typeface="Calibri" pitchFamily="34" charset="0"/>
                  <a:cs typeface="Arial" pitchFamily="34" charset="0"/>
                </a:rPr>
                <a:t>Urgensi Pancasila sebagai sistem filsafat atau yang dinamakan filsafat Pancasila, artinya refleksi filosofis mengenai Pancasila sebagai dasar negara, adalah sebagai berikut:</a:t>
              </a:r>
              <a:endParaRPr lang="id-ID" sz="1300" dirty="0">
                <a:solidFill>
                  <a:schemeClr val="tx1"/>
                </a:solidFill>
                <a:latin typeface="Arial" pitchFamily="34" charset="0"/>
                <a:cs typeface="Arial" pitchFamily="34" charset="0"/>
              </a:endParaRPr>
            </a:p>
          </p:txBody>
        </p:sp>
      </p:grpSp>
    </p:spTree>
    <p:extLst>
      <p:ext uri="{BB962C8B-B14F-4D97-AF65-F5344CB8AC3E}">
        <p14:creationId xmlns:p14="http://schemas.microsoft.com/office/powerpoint/2010/main" val="171093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3246120" y="1196816"/>
          <a:ext cx="8732520" cy="5661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1433184" y="1121927"/>
            <a:ext cx="1458788" cy="4852516"/>
            <a:chOff x="0" y="2496"/>
            <a:chExt cx="1368152" cy="5107575"/>
          </a:xfrm>
        </p:grpSpPr>
        <p:sp>
          <p:nvSpPr>
            <p:cNvPr id="7" name="Rounded Rectangle 6"/>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8"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000" b="1" dirty="0">
                  <a:latin typeface="Arial" pitchFamily="34" charset="0"/>
                  <a:cs typeface="Arial" pitchFamily="34" charset="0"/>
                </a:rPr>
                <a:t>Landasan Ontologis Filsafat Pancasila</a:t>
              </a:r>
              <a:endParaRPr lang="id-ID" sz="2000" b="1" dirty="0">
                <a:solidFill>
                  <a:schemeClr val="tx1"/>
                </a:solidFill>
                <a:latin typeface="Arial" pitchFamily="34" charset="0"/>
                <a:cs typeface="Arial" pitchFamily="34" charset="0"/>
              </a:endParaRPr>
            </a:p>
          </p:txBody>
        </p:sp>
      </p:grpSp>
      <p:sp>
        <p:nvSpPr>
          <p:cNvPr id="9" name="Rectangle 8"/>
          <p:cNvSpPr/>
          <p:nvPr/>
        </p:nvSpPr>
        <p:spPr>
          <a:xfrm>
            <a:off x="3032760" y="1275368"/>
            <a:ext cx="8839200" cy="449353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989013" lvl="1" indent="-358775" algn="just">
              <a:buClr>
                <a:schemeClr val="tx1"/>
              </a:buClr>
              <a:buFont typeface="Wingdings" pitchFamily="2" charset="2"/>
              <a:buChar char="§"/>
              <a:defRPr/>
            </a:pPr>
            <a:r>
              <a:rPr lang="en-US" sz="2600" i="1" dirty="0" err="1"/>
              <a:t>Ontologi</a:t>
            </a:r>
            <a:r>
              <a:rPr lang="en-US" sz="2600" i="1" dirty="0"/>
              <a:t>, </a:t>
            </a:r>
            <a:r>
              <a:rPr lang="en-US" sz="2600" i="1" dirty="0" err="1"/>
              <a:t>menurut</a:t>
            </a:r>
            <a:r>
              <a:rPr lang="en-US" sz="2600" i="1" dirty="0"/>
              <a:t> </a:t>
            </a:r>
            <a:r>
              <a:rPr lang="en-US" sz="2600" i="1" dirty="0" err="1"/>
              <a:t>Aristoteles</a:t>
            </a:r>
            <a:r>
              <a:rPr lang="en-US" sz="2600" i="1" dirty="0"/>
              <a:t> </a:t>
            </a:r>
            <a:r>
              <a:rPr lang="en-US" sz="2600" i="1" dirty="0" err="1"/>
              <a:t>adalah</a:t>
            </a:r>
            <a:r>
              <a:rPr lang="en-US" sz="2600" i="1" dirty="0"/>
              <a:t> </a:t>
            </a:r>
            <a:r>
              <a:rPr lang="en-US" sz="2600" i="1" dirty="0" err="1"/>
              <a:t>ilmu</a:t>
            </a:r>
            <a:r>
              <a:rPr lang="en-US" sz="2600" i="1" dirty="0"/>
              <a:t> yang </a:t>
            </a:r>
            <a:r>
              <a:rPr lang="en-US" sz="2600" i="1" dirty="0" err="1"/>
              <a:t>meyelidiki</a:t>
            </a:r>
            <a:r>
              <a:rPr lang="en-US" sz="2600" i="1" dirty="0"/>
              <a:t> </a:t>
            </a:r>
            <a:r>
              <a:rPr lang="en-US" sz="2600" i="1" dirty="0" err="1"/>
              <a:t>hakikat</a:t>
            </a:r>
            <a:r>
              <a:rPr lang="en-US" sz="2600" i="1" dirty="0"/>
              <a:t> </a:t>
            </a:r>
            <a:r>
              <a:rPr lang="en-US" sz="2600" i="1" dirty="0" err="1"/>
              <a:t>sesuatu</a:t>
            </a:r>
            <a:r>
              <a:rPr lang="en-US" sz="2600" i="1" dirty="0"/>
              <a:t> </a:t>
            </a:r>
            <a:r>
              <a:rPr lang="en-US" sz="2600" i="1" dirty="0" err="1"/>
              <a:t>atau</a:t>
            </a:r>
            <a:r>
              <a:rPr lang="en-US" sz="2600" i="1" dirty="0"/>
              <a:t> </a:t>
            </a:r>
            <a:r>
              <a:rPr lang="en-US" sz="2600" i="1" dirty="0" err="1"/>
              <a:t>tentang</a:t>
            </a:r>
            <a:r>
              <a:rPr lang="en-US" sz="2600" i="1" dirty="0"/>
              <a:t> </a:t>
            </a:r>
            <a:r>
              <a:rPr lang="en-US" sz="2600" i="1" dirty="0" err="1"/>
              <a:t>ada</a:t>
            </a:r>
            <a:r>
              <a:rPr lang="en-US" sz="2600" i="1" dirty="0"/>
              <a:t>, </a:t>
            </a:r>
            <a:r>
              <a:rPr lang="en-US" sz="2600" i="1" dirty="0" err="1"/>
              <a:t>keberadaan</a:t>
            </a:r>
            <a:r>
              <a:rPr lang="en-US" sz="2600" i="1" dirty="0"/>
              <a:t> </a:t>
            </a:r>
            <a:r>
              <a:rPr lang="en-US" sz="2600" i="1" dirty="0" err="1"/>
              <a:t>atau</a:t>
            </a:r>
            <a:r>
              <a:rPr lang="en-US" sz="2600" i="1" dirty="0"/>
              <a:t> </a:t>
            </a:r>
            <a:r>
              <a:rPr lang="en-US" sz="2600" i="1" dirty="0" err="1"/>
              <a:t>eksistensi</a:t>
            </a:r>
            <a:r>
              <a:rPr lang="en-US" sz="2600" i="1" dirty="0"/>
              <a:t> </a:t>
            </a:r>
            <a:r>
              <a:rPr lang="en-US" sz="2600" i="1" dirty="0" err="1"/>
              <a:t>dan</a:t>
            </a:r>
            <a:r>
              <a:rPr lang="en-US" sz="2600" i="1" dirty="0"/>
              <a:t> </a:t>
            </a:r>
            <a:r>
              <a:rPr lang="en-US" sz="2600" i="1" dirty="0" err="1"/>
              <a:t>disamakan</a:t>
            </a:r>
            <a:r>
              <a:rPr lang="en-US" sz="2600" i="1" dirty="0"/>
              <a:t> </a:t>
            </a:r>
            <a:r>
              <a:rPr lang="en-US" sz="2600" i="1" dirty="0" err="1"/>
              <a:t>artinya</a:t>
            </a:r>
            <a:r>
              <a:rPr lang="en-US" sz="2600" i="1" dirty="0"/>
              <a:t> </a:t>
            </a:r>
            <a:r>
              <a:rPr lang="en-US" sz="2600" i="1" dirty="0" err="1"/>
              <a:t>dengan</a:t>
            </a:r>
            <a:r>
              <a:rPr lang="en-US" sz="2600" i="1" dirty="0"/>
              <a:t> </a:t>
            </a:r>
            <a:r>
              <a:rPr lang="en-US" sz="2600" i="1" dirty="0" err="1"/>
              <a:t>metafisika</a:t>
            </a:r>
            <a:r>
              <a:rPr lang="en-US" sz="2600" dirty="0"/>
              <a:t>.</a:t>
            </a:r>
          </a:p>
          <a:p>
            <a:pPr marL="989013" lvl="1" indent="-358775" algn="just">
              <a:buClr>
                <a:schemeClr val="tx1"/>
              </a:buClr>
              <a:buFont typeface="Wingdings" pitchFamily="2" charset="2"/>
              <a:buChar char="§"/>
              <a:defRPr/>
            </a:pPr>
            <a:r>
              <a:rPr lang="en-US" sz="2600" dirty="0" err="1"/>
              <a:t>Masalah</a:t>
            </a:r>
            <a:r>
              <a:rPr lang="en-US" sz="2600" dirty="0"/>
              <a:t> </a:t>
            </a:r>
            <a:r>
              <a:rPr lang="en-US" sz="2600" dirty="0" err="1"/>
              <a:t>ontologis</a:t>
            </a:r>
            <a:r>
              <a:rPr lang="en-US" sz="2600" dirty="0"/>
              <a:t> </a:t>
            </a:r>
            <a:r>
              <a:rPr lang="en-US" sz="2600" dirty="0" err="1"/>
              <a:t>antara</a:t>
            </a:r>
            <a:r>
              <a:rPr lang="en-US" sz="2600" dirty="0"/>
              <a:t> lain: </a:t>
            </a:r>
            <a:r>
              <a:rPr lang="en-US" sz="2600" dirty="0" err="1"/>
              <a:t>Apakah</a:t>
            </a:r>
            <a:r>
              <a:rPr lang="en-US" sz="2600" dirty="0"/>
              <a:t> </a:t>
            </a:r>
            <a:r>
              <a:rPr lang="en-US" sz="2600" dirty="0" err="1"/>
              <a:t>hakikat</a:t>
            </a:r>
            <a:r>
              <a:rPr lang="en-US" sz="2600" dirty="0"/>
              <a:t> </a:t>
            </a:r>
            <a:r>
              <a:rPr lang="en-US" sz="2600" dirty="0" err="1"/>
              <a:t>sesuatu</a:t>
            </a:r>
            <a:r>
              <a:rPr lang="en-US" sz="2600" dirty="0"/>
              <a:t> </a:t>
            </a:r>
            <a:r>
              <a:rPr lang="en-US" sz="2600" dirty="0" err="1"/>
              <a:t>itu</a:t>
            </a:r>
            <a:r>
              <a:rPr lang="en-US" sz="2600" dirty="0"/>
              <a:t>? </a:t>
            </a:r>
            <a:r>
              <a:rPr lang="en-US" sz="2600" dirty="0" err="1"/>
              <a:t>Apakah</a:t>
            </a:r>
            <a:r>
              <a:rPr lang="en-US" sz="2600" dirty="0"/>
              <a:t> </a:t>
            </a:r>
            <a:r>
              <a:rPr lang="en-US" sz="2600" dirty="0" err="1"/>
              <a:t>realitas</a:t>
            </a:r>
            <a:r>
              <a:rPr lang="en-US" sz="2600" dirty="0"/>
              <a:t> yang </a:t>
            </a:r>
            <a:r>
              <a:rPr lang="en-US" sz="2600" dirty="0" err="1"/>
              <a:t>ada</a:t>
            </a:r>
            <a:r>
              <a:rPr lang="en-US" sz="2600" dirty="0"/>
              <a:t> </a:t>
            </a:r>
            <a:r>
              <a:rPr lang="en-US" sz="2600" dirty="0" err="1"/>
              <a:t>tampak</a:t>
            </a:r>
            <a:r>
              <a:rPr lang="en-US" sz="2600" dirty="0"/>
              <a:t> </a:t>
            </a:r>
            <a:r>
              <a:rPr lang="en-US" sz="2600" dirty="0" err="1"/>
              <a:t>ini</a:t>
            </a:r>
            <a:r>
              <a:rPr lang="en-US" sz="2600" dirty="0"/>
              <a:t> </a:t>
            </a:r>
            <a:r>
              <a:rPr lang="en-US" sz="2600" dirty="0" err="1"/>
              <a:t>suatu</a:t>
            </a:r>
            <a:r>
              <a:rPr lang="en-US" sz="2600" dirty="0"/>
              <a:t> </a:t>
            </a:r>
            <a:r>
              <a:rPr lang="en-US" sz="2600" dirty="0" err="1"/>
              <a:t>realitas</a:t>
            </a:r>
            <a:r>
              <a:rPr lang="en-US" sz="2600" dirty="0"/>
              <a:t> </a:t>
            </a:r>
            <a:r>
              <a:rPr lang="en-US" sz="2600" dirty="0" err="1"/>
              <a:t>sebagai</a:t>
            </a:r>
            <a:r>
              <a:rPr lang="en-US" sz="2600" dirty="0"/>
              <a:t> </a:t>
            </a:r>
            <a:r>
              <a:rPr lang="en-US" sz="2600" dirty="0" err="1"/>
              <a:t>wujudnya</a:t>
            </a:r>
            <a:r>
              <a:rPr lang="en-US" sz="2600" dirty="0"/>
              <a:t>,  </a:t>
            </a:r>
            <a:r>
              <a:rPr lang="en-US" sz="2600" dirty="0" err="1"/>
              <a:t>yaitu</a:t>
            </a:r>
            <a:r>
              <a:rPr lang="en-US" sz="2600" dirty="0"/>
              <a:t> </a:t>
            </a:r>
            <a:r>
              <a:rPr lang="en-US" sz="2600" dirty="0" err="1"/>
              <a:t>benda</a:t>
            </a:r>
            <a:r>
              <a:rPr lang="en-US" sz="2600" dirty="0"/>
              <a:t>? </a:t>
            </a:r>
            <a:r>
              <a:rPr lang="en-US" sz="2600" dirty="0" err="1"/>
              <a:t>Apakah</a:t>
            </a:r>
            <a:r>
              <a:rPr lang="en-US" sz="2600" dirty="0"/>
              <a:t> </a:t>
            </a:r>
            <a:r>
              <a:rPr lang="en-US" sz="2600" dirty="0" err="1"/>
              <a:t>ada</a:t>
            </a:r>
            <a:r>
              <a:rPr lang="en-US" sz="2600" dirty="0"/>
              <a:t> </a:t>
            </a:r>
            <a:r>
              <a:rPr lang="en-US" sz="2600" dirty="0" err="1"/>
              <a:t>suatu</a:t>
            </a:r>
            <a:r>
              <a:rPr lang="en-US" sz="2600" dirty="0"/>
              <a:t> </a:t>
            </a:r>
            <a:r>
              <a:rPr lang="en-US" sz="2600" dirty="0" err="1"/>
              <a:t>rahasia</a:t>
            </a:r>
            <a:r>
              <a:rPr lang="en-US" sz="2600" dirty="0"/>
              <a:t> </a:t>
            </a:r>
            <a:r>
              <a:rPr lang="en-US" sz="2600" dirty="0" err="1"/>
              <a:t>di</a:t>
            </a:r>
            <a:r>
              <a:rPr lang="en-US" sz="2600" dirty="0"/>
              <a:t> </a:t>
            </a:r>
            <a:r>
              <a:rPr lang="en-US" sz="2600" dirty="0" err="1"/>
              <a:t>balik</a:t>
            </a:r>
            <a:r>
              <a:rPr lang="en-US" sz="2600" dirty="0"/>
              <a:t> </a:t>
            </a:r>
            <a:r>
              <a:rPr lang="en-US" sz="2600" dirty="0" err="1"/>
              <a:t>realitas</a:t>
            </a:r>
            <a:r>
              <a:rPr lang="en-US" sz="2600" dirty="0"/>
              <a:t> </a:t>
            </a:r>
            <a:r>
              <a:rPr lang="en-US" sz="2600" dirty="0" err="1"/>
              <a:t>itu</a:t>
            </a:r>
            <a:r>
              <a:rPr lang="en-US" sz="2600" dirty="0"/>
              <a:t>, </a:t>
            </a:r>
            <a:r>
              <a:rPr lang="en-US" sz="2600" dirty="0" err="1"/>
              <a:t>sebagaimana</a:t>
            </a:r>
            <a:r>
              <a:rPr lang="en-US" sz="2600" dirty="0"/>
              <a:t> yang </a:t>
            </a:r>
            <a:r>
              <a:rPr lang="en-US" sz="2600" dirty="0" err="1"/>
              <a:t>tampak</a:t>
            </a:r>
            <a:r>
              <a:rPr lang="en-US" sz="2600" dirty="0"/>
              <a:t> </a:t>
            </a:r>
            <a:r>
              <a:rPr lang="en-US" sz="2600" dirty="0" err="1"/>
              <a:t>pada</a:t>
            </a:r>
            <a:r>
              <a:rPr lang="en-US" sz="2600" dirty="0"/>
              <a:t> </a:t>
            </a:r>
            <a:r>
              <a:rPr lang="en-US" sz="2600" dirty="0" err="1"/>
              <a:t>makhluk</a:t>
            </a:r>
            <a:r>
              <a:rPr lang="en-US" sz="2600" dirty="0"/>
              <a:t> </a:t>
            </a:r>
            <a:r>
              <a:rPr lang="en-US" sz="2600" dirty="0" err="1"/>
              <a:t>hidup</a:t>
            </a:r>
            <a:r>
              <a:rPr lang="en-US" sz="2600" dirty="0"/>
              <a:t>? Dan </a:t>
            </a:r>
            <a:r>
              <a:rPr lang="en-US" sz="2600" dirty="0" err="1"/>
              <a:t>seterusnya</a:t>
            </a:r>
            <a:r>
              <a:rPr lang="en-US" sz="2600" dirty="0"/>
              <a:t>.</a:t>
            </a:r>
          </a:p>
          <a:p>
            <a:pPr marL="989013" lvl="1" indent="-358775" algn="just">
              <a:buClr>
                <a:schemeClr val="tx1"/>
              </a:buClr>
              <a:buFont typeface="Wingdings" pitchFamily="2" charset="2"/>
              <a:buChar char="§"/>
              <a:defRPr/>
            </a:pPr>
            <a:r>
              <a:rPr lang="en-US" sz="2600" dirty="0" err="1"/>
              <a:t>Bidang</a:t>
            </a:r>
            <a:r>
              <a:rPr lang="en-US" sz="2600" dirty="0"/>
              <a:t> </a:t>
            </a:r>
            <a:r>
              <a:rPr lang="en-US" sz="2600" dirty="0" err="1"/>
              <a:t>ontologi</a:t>
            </a:r>
            <a:r>
              <a:rPr lang="en-US" sz="2600" dirty="0"/>
              <a:t> </a:t>
            </a:r>
            <a:r>
              <a:rPr lang="en-US" sz="2600" dirty="0" err="1"/>
              <a:t>menyelidiki</a:t>
            </a:r>
            <a:r>
              <a:rPr lang="en-US" sz="2600" dirty="0"/>
              <a:t> </a:t>
            </a:r>
            <a:r>
              <a:rPr lang="en-US" sz="2600" dirty="0" err="1"/>
              <a:t>tentang</a:t>
            </a:r>
            <a:r>
              <a:rPr lang="en-US" sz="2600" dirty="0"/>
              <a:t> </a:t>
            </a:r>
            <a:r>
              <a:rPr lang="en-US" sz="2600" dirty="0" err="1"/>
              <a:t>makna</a:t>
            </a:r>
            <a:r>
              <a:rPr lang="en-US" sz="2600" dirty="0"/>
              <a:t> yang </a:t>
            </a:r>
            <a:r>
              <a:rPr lang="en-US" sz="2600" dirty="0" err="1"/>
              <a:t>ada</a:t>
            </a:r>
            <a:r>
              <a:rPr lang="en-US" sz="2600" dirty="0"/>
              <a:t> (</a:t>
            </a:r>
            <a:r>
              <a:rPr lang="en-US" sz="2600" dirty="0" err="1"/>
              <a:t>eksistensi</a:t>
            </a:r>
            <a:r>
              <a:rPr lang="en-US" sz="2600" dirty="0"/>
              <a:t> </a:t>
            </a:r>
            <a:r>
              <a:rPr lang="en-US" sz="2600" dirty="0" err="1"/>
              <a:t>dan</a:t>
            </a:r>
            <a:r>
              <a:rPr lang="en-US" sz="2600" dirty="0"/>
              <a:t> </a:t>
            </a:r>
            <a:r>
              <a:rPr lang="en-US" sz="2600" dirty="0" err="1"/>
              <a:t>keberadaan</a:t>
            </a:r>
            <a:r>
              <a:rPr lang="en-US" sz="2600" dirty="0"/>
              <a:t>) </a:t>
            </a:r>
            <a:r>
              <a:rPr lang="en-US" sz="2600" dirty="0" err="1"/>
              <a:t>manusia</a:t>
            </a:r>
            <a:r>
              <a:rPr lang="en-US" sz="2600" dirty="0"/>
              <a:t>, </a:t>
            </a:r>
            <a:r>
              <a:rPr lang="en-US" sz="2600" dirty="0" err="1"/>
              <a:t>benda</a:t>
            </a:r>
            <a:r>
              <a:rPr lang="en-US" sz="2600" dirty="0"/>
              <a:t>, </a:t>
            </a:r>
            <a:r>
              <a:rPr lang="en-US" sz="2600" dirty="0" err="1"/>
              <a:t>alam</a:t>
            </a:r>
            <a:r>
              <a:rPr lang="en-US" sz="2600" dirty="0"/>
              <a:t> </a:t>
            </a:r>
            <a:r>
              <a:rPr lang="en-US" sz="2600" dirty="0" err="1"/>
              <a:t>semesta</a:t>
            </a:r>
            <a:r>
              <a:rPr lang="en-US" sz="2600" dirty="0"/>
              <a:t> (</a:t>
            </a:r>
            <a:r>
              <a:rPr lang="en-US" sz="2600" dirty="0" err="1"/>
              <a:t>kosmologi</a:t>
            </a:r>
            <a:r>
              <a:rPr lang="en-US" sz="2600" dirty="0"/>
              <a:t>), </a:t>
            </a:r>
            <a:r>
              <a:rPr lang="en-US" sz="2600" dirty="0" err="1"/>
              <a:t>metafisika</a:t>
            </a:r>
            <a:r>
              <a:rPr lang="en-US" sz="2600" dirty="0"/>
              <a:t>.</a:t>
            </a:r>
            <a:endParaRPr lang="id-ID" sz="2600" dirty="0"/>
          </a:p>
        </p:txBody>
      </p:sp>
    </p:spTree>
    <p:extLst>
      <p:ext uri="{BB962C8B-B14F-4D97-AF65-F5344CB8AC3E}">
        <p14:creationId xmlns:p14="http://schemas.microsoft.com/office/powerpoint/2010/main" val="1710939857"/>
      </p:ext>
    </p:extLst>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91910" y="1172397"/>
            <a:ext cx="10584190" cy="4708981"/>
          </a:xfrm>
          <a:prstGeom prst="rect">
            <a:avLst/>
          </a:prstGeom>
          <a:blipFill>
            <a:blip r:embed="rId2" cstate="print"/>
            <a:tile tx="0" ty="0" sx="100000" sy="100000" flip="none" algn="tl"/>
          </a:blipFill>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Halo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para</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Mahasiswa</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yang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saya</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banggakan</a:t>
            </a: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dimanapun Anda berada</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selamat</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berjumpa</a:t>
            </a: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kembali</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pada</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kuliah </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P</a:t>
            </a: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endidikan Pancasila ,semoga pada Minggu ke-11-12 ini anda semuanya masih dalam keadaan sehat dan tetap penuh semangat.</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P</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ada</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Minggu ke-11-12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ini</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kita</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akan</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membahas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tentang</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Pancasila sebagai sistem Filsafat</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Diharapkan setelah mempelajari materi ini para mahasiswa dapat memahami dan menjelaskan tentang Pancasila sebagai Sistem Filsafat. Silahkan membaca materi ppt ini sebagai bahan kajian pada minggu </a:t>
            </a:r>
            <a:r>
              <a:rPr kumimoji="0" lang="id-ID" sz="2000" b="0" i="0" u="none" strike="noStrike" cap="none" normalizeH="0" dirty="0">
                <a:ln>
                  <a:noFill/>
                </a:ln>
                <a:solidFill>
                  <a:schemeClr val="tx1"/>
                </a:solidFill>
                <a:effectLst/>
                <a:latin typeface="Arial" pitchFamily="34" charset="0"/>
                <a:ea typeface="Times New Roman" pitchFamily="18" charset="0"/>
                <a:cs typeface="Arial" pitchFamily="34" charset="0"/>
              </a:rPr>
              <a:t> ke-11-12 </a:t>
            </a:r>
            <a:r>
              <a:rPr kumimoji="0" lang="id-ID"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ini.</a:t>
            </a:r>
            <a:endPar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lvl="0" defTabSz="914400" eaLnBrk="0" fontAlgn="base" hangingPunct="0">
              <a:spcBef>
                <a:spcPct val="0"/>
              </a:spcBef>
              <a:spcAft>
                <a:spcPct val="0"/>
              </a:spcAft>
            </a:pPr>
            <a:r>
              <a:rPr kumimoji="0" lang="id-ID" sz="2000" b="0" i="0" u="none" strike="noStrike" cap="none" normalizeH="0" baseline="0">
                <a:ln>
                  <a:noFill/>
                </a:ln>
                <a:solidFill>
                  <a:schemeClr val="tx1"/>
                </a:solidFill>
                <a:effectLst/>
                <a:latin typeface="Arial" pitchFamily="34" charset="0"/>
                <a:ea typeface="Calibri" pitchFamily="34" charset="0"/>
                <a:cs typeface="Arial" pitchFamily="34" charset="0"/>
              </a:rPr>
              <a:t>Pada minggu </a:t>
            </a:r>
            <a:r>
              <a:rPr lang="id-ID" sz="2000" dirty="0">
                <a:solidFill>
                  <a:schemeClr val="tx1"/>
                </a:solidFill>
                <a:latin typeface="Arial" pitchFamily="34" charset="0"/>
                <a:ea typeface="Times New Roman" pitchFamily="18" charset="0"/>
                <a:cs typeface="Arial" pitchFamily="34" charset="0"/>
              </a:rPr>
              <a:t>ke-11-12</a:t>
            </a:r>
            <a:r>
              <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rPr>
              <a:t> ini akan dijelaskan materi tentang </a:t>
            </a:r>
            <a:r>
              <a:rPr lang="en-US" sz="2000" dirty="0" err="1">
                <a:solidFill>
                  <a:schemeClr val="tx1"/>
                </a:solidFill>
                <a:latin typeface="Arial" pitchFamily="34" charset="0"/>
                <a:cs typeface="Arial" pitchFamily="34" charset="0"/>
              </a:rPr>
              <a:t>Konsep</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urgensi</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Pancasila</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sebagai</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Sistem</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Filsafat</a:t>
            </a:r>
            <a:r>
              <a:rPr lang="id-ID"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Kajian</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Pancasila</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sebagai</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Sistem</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Filsafat</a:t>
            </a:r>
            <a:r>
              <a:rPr lang="id-ID" sz="2000" dirty="0">
                <a:solidFill>
                  <a:schemeClr val="tx1"/>
                </a:solidFill>
                <a:latin typeface="Arial" pitchFamily="34" charset="0"/>
                <a:cs typeface="Arial" pitchFamily="34" charset="0"/>
              </a:rPr>
              <a:t>, sumber</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Historis</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Sosiologis</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dan</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Politis</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tentang</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Pancasila</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sebagai</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Sistem</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Filsafat</a:t>
            </a:r>
            <a:r>
              <a:rPr lang="id-ID"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Dinamika</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dan</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Tantangan</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Pancasila</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sebagai</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Sistem</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Filsafat</a:t>
            </a:r>
            <a:r>
              <a:rPr lang="id-ID" sz="2000" dirty="0">
                <a:solidFill>
                  <a:schemeClr val="tx1"/>
                </a:solidFill>
                <a:latin typeface="Arial" pitchFamily="34" charset="0"/>
                <a:cs typeface="Arial" pitchFamily="34" charset="0"/>
              </a:rPr>
              <a:t>, dan </a:t>
            </a:r>
            <a:r>
              <a:rPr lang="en-US" sz="2000" dirty="0" err="1">
                <a:solidFill>
                  <a:schemeClr val="tx1"/>
                </a:solidFill>
                <a:latin typeface="Arial" pitchFamily="34" charset="0"/>
                <a:cs typeface="Arial" pitchFamily="34" charset="0"/>
              </a:rPr>
              <a:t>Esensi</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dan</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Urgensi</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Pancasila</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sebagai</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Sistem</a:t>
            </a:r>
            <a:r>
              <a:rPr lang="en-US" sz="2000" dirty="0">
                <a:solidFill>
                  <a:schemeClr val="tx1"/>
                </a:solidFill>
                <a:latin typeface="Arial" pitchFamily="34" charset="0"/>
                <a:cs typeface="Arial" pitchFamily="34" charset="0"/>
              </a:rPr>
              <a:t> </a:t>
            </a:r>
            <a:r>
              <a:rPr lang="en-US" sz="2000" dirty="0" err="1">
                <a:solidFill>
                  <a:schemeClr val="tx1"/>
                </a:solidFill>
                <a:latin typeface="Arial" pitchFamily="34" charset="0"/>
                <a:cs typeface="Arial" pitchFamily="34" charset="0"/>
              </a:rPr>
              <a:t>Filsafat</a:t>
            </a:r>
            <a:r>
              <a:rPr lang="id-ID" sz="2000" dirty="0">
                <a:solidFill>
                  <a:schemeClr val="tx1"/>
                </a:solidFill>
                <a:latin typeface="Arial" pitchFamily="34" charset="0"/>
                <a:cs typeface="Arial" pitchFamily="34" charset="0"/>
              </a:rPr>
              <a:t>. </a:t>
            </a:r>
            <a:r>
              <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rPr>
              <a:t>Adapun materi pembelajaran akan disajikan dalam bentuk ppt.</a:t>
            </a:r>
            <a:r>
              <a:rPr kumimoji="0" lang="id-ID" sz="2000" b="0" i="0" u="none" strike="noStrike" cap="none" normalizeH="0" dirty="0">
                <a:ln>
                  <a:noFill/>
                </a:ln>
                <a:solidFill>
                  <a:schemeClr val="tx1"/>
                </a:solidFill>
                <a:effectLst/>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a:solidFill>
                  <a:schemeClr val="tx1"/>
                </a:solidFill>
                <a:latin typeface="Arial" pitchFamily="34" charset="0"/>
                <a:cs typeface="Arial" pitchFamily="34" charset="0"/>
              </a:rPr>
              <a:t>Silahkan</a:t>
            </a:r>
            <a:r>
              <a:rPr lang="id-ID" sz="2000" dirty="0">
                <a:solidFill>
                  <a:schemeClr val="tx1"/>
                </a:solidFill>
                <a:latin typeface="Arial" pitchFamily="34" charset="0"/>
                <a:cs typeface="Arial" pitchFamily="34" charset="0"/>
              </a:rPr>
              <a:t> anda pelajari materi Minggu ke-11-12 ini untuk dapat memahami </a:t>
            </a:r>
            <a:r>
              <a:rPr lang="id-ID" sz="2000" dirty="0">
                <a:solidFill>
                  <a:schemeClr val="tx1"/>
                </a:solidFill>
                <a:latin typeface="Arial" pitchFamily="34" charset="0"/>
                <a:ea typeface="Times New Roman" pitchFamily="18" charset="0"/>
                <a:cs typeface="Arial" pitchFamily="34" charset="0"/>
              </a:rPr>
              <a:t>Pancasila sebagai sistem Filsafat. </a:t>
            </a:r>
          </a:p>
          <a:p>
            <a:pPr lvl="0" defTabSz="914400" eaLnBrk="0" fontAlgn="base" hangingPunct="0">
              <a:spcBef>
                <a:spcPct val="0"/>
              </a:spcBef>
              <a:spcAft>
                <a:spcPct val="0"/>
              </a:spcAft>
            </a:pPr>
            <a:r>
              <a:rPr kumimoji="0" lang="id-ID" sz="2000" b="0" i="0" u="none" strike="noStrike" cap="none" normalizeH="0" baseline="0" dirty="0">
                <a:ln>
                  <a:noFill/>
                </a:ln>
                <a:solidFill>
                  <a:schemeClr val="tx1"/>
                </a:solidFill>
                <a:effectLst/>
                <a:latin typeface="Arial" pitchFamily="34" charset="0"/>
                <a:cs typeface="Arial" pitchFamily="34" charset="0"/>
              </a:rPr>
              <a:t>Selamat Belajar semoga</a:t>
            </a:r>
            <a:r>
              <a:rPr kumimoji="0" lang="id-ID" sz="2000" b="0" i="0" u="none" strike="noStrike" cap="none" normalizeH="0" dirty="0">
                <a:ln>
                  <a:noFill/>
                </a:ln>
                <a:solidFill>
                  <a:schemeClr val="tx1"/>
                </a:solidFill>
                <a:effectLst/>
                <a:latin typeface="Arial" pitchFamily="34" charset="0"/>
                <a:cs typeface="Arial" pitchFamily="34" charset="0"/>
              </a:rPr>
              <a:t> sukses menyertai anda semua.......</a:t>
            </a:r>
            <a:endParaRPr kumimoji="0" lang="id-ID"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5"/>
          <p:cNvGrpSpPr/>
          <p:nvPr/>
        </p:nvGrpSpPr>
        <p:grpSpPr>
          <a:xfrm>
            <a:off x="1433184" y="1121927"/>
            <a:ext cx="1458788" cy="4852516"/>
            <a:chOff x="0" y="2496"/>
            <a:chExt cx="1368152" cy="5107575"/>
          </a:xfrm>
        </p:grpSpPr>
        <p:sp>
          <p:nvSpPr>
            <p:cNvPr id="7" name="Rounded Rectangle 6"/>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8"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000" b="1" dirty="0">
                  <a:latin typeface="Arial" pitchFamily="34" charset="0"/>
                  <a:cs typeface="Arial" pitchFamily="34" charset="0"/>
                </a:rPr>
                <a:t>Landasan Ontologis Filsafat Pancasila</a:t>
              </a:r>
              <a:endParaRPr lang="id-ID" sz="2000" b="1" dirty="0">
                <a:solidFill>
                  <a:schemeClr val="tx1"/>
                </a:solidFill>
                <a:latin typeface="Arial" pitchFamily="34" charset="0"/>
                <a:cs typeface="Arial" pitchFamily="34" charset="0"/>
              </a:endParaRPr>
            </a:p>
          </p:txBody>
        </p:sp>
      </p:grpSp>
      <p:sp>
        <p:nvSpPr>
          <p:cNvPr id="11" name="Rectangle 10"/>
          <p:cNvSpPr/>
          <p:nvPr/>
        </p:nvSpPr>
        <p:spPr>
          <a:xfrm>
            <a:off x="2956560" y="1249740"/>
            <a:ext cx="8488680" cy="449353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971550" lvl="1" indent="-514350" algn="just">
              <a:buClr>
                <a:schemeClr val="tx1"/>
              </a:buClr>
              <a:buFont typeface="Wingdings" pitchFamily="2" charset="2"/>
              <a:buChar char="q"/>
              <a:defRPr/>
            </a:pPr>
            <a:r>
              <a:rPr lang="en-US" sz="2600" dirty="0" err="1"/>
              <a:t>Secara</a:t>
            </a:r>
            <a:r>
              <a:rPr lang="en-US" sz="2600" dirty="0"/>
              <a:t> </a:t>
            </a:r>
            <a:r>
              <a:rPr lang="en-US" sz="2600" dirty="0" err="1"/>
              <a:t>ontologis</a:t>
            </a:r>
            <a:r>
              <a:rPr lang="en-US" sz="2600" dirty="0"/>
              <a:t>, </a:t>
            </a:r>
            <a:r>
              <a:rPr lang="en-US" sz="2600" dirty="0" err="1"/>
              <a:t>penyelidikan</a:t>
            </a:r>
            <a:r>
              <a:rPr lang="en-US" sz="2600" dirty="0"/>
              <a:t> </a:t>
            </a:r>
            <a:r>
              <a:rPr lang="en-US" sz="2600" dirty="0" err="1"/>
              <a:t>Pancasila</a:t>
            </a:r>
            <a:r>
              <a:rPr lang="en-US" sz="2600" dirty="0"/>
              <a:t> </a:t>
            </a:r>
            <a:r>
              <a:rPr lang="en-US" sz="2600" dirty="0" err="1"/>
              <a:t>sebagai</a:t>
            </a:r>
            <a:r>
              <a:rPr lang="en-US" sz="2600" dirty="0"/>
              <a:t> </a:t>
            </a:r>
            <a:r>
              <a:rPr lang="en-US" sz="2600" dirty="0" err="1"/>
              <a:t>filsafat</a:t>
            </a:r>
            <a:r>
              <a:rPr lang="en-US" sz="2600" dirty="0"/>
              <a:t> </a:t>
            </a:r>
            <a:r>
              <a:rPr lang="en-US" sz="2600" dirty="0" err="1"/>
              <a:t>dimaksudkan</a:t>
            </a:r>
            <a:r>
              <a:rPr lang="en-US" sz="2600" dirty="0"/>
              <a:t> </a:t>
            </a:r>
            <a:r>
              <a:rPr lang="en-US" sz="2600" dirty="0" err="1"/>
              <a:t>sebagai</a:t>
            </a:r>
            <a:r>
              <a:rPr lang="en-US" sz="2600" dirty="0"/>
              <a:t> </a:t>
            </a:r>
            <a:r>
              <a:rPr lang="en-US" sz="2600" dirty="0" err="1"/>
              <a:t>upaya</a:t>
            </a:r>
            <a:r>
              <a:rPr lang="en-US" sz="2600" dirty="0"/>
              <a:t> </a:t>
            </a:r>
            <a:r>
              <a:rPr lang="en-US" sz="2600" dirty="0" err="1"/>
              <a:t>untuk</a:t>
            </a:r>
            <a:r>
              <a:rPr lang="en-US" sz="2600" dirty="0"/>
              <a:t> </a:t>
            </a:r>
            <a:r>
              <a:rPr lang="en-US" sz="2600" dirty="0" err="1"/>
              <a:t>mengetahui</a:t>
            </a:r>
            <a:r>
              <a:rPr lang="en-US" sz="2600" dirty="0"/>
              <a:t> </a:t>
            </a:r>
            <a:r>
              <a:rPr lang="en-US" sz="2600" dirty="0" err="1"/>
              <a:t>hakikat</a:t>
            </a:r>
            <a:r>
              <a:rPr lang="en-US" sz="2600" dirty="0"/>
              <a:t> </a:t>
            </a:r>
            <a:r>
              <a:rPr lang="en-US" sz="2600" dirty="0" err="1"/>
              <a:t>dasar</a:t>
            </a:r>
            <a:r>
              <a:rPr lang="en-US" sz="2600" dirty="0"/>
              <a:t> </a:t>
            </a:r>
            <a:r>
              <a:rPr lang="en-US" sz="2600" dirty="0" err="1"/>
              <a:t>dari</a:t>
            </a:r>
            <a:r>
              <a:rPr lang="en-US" sz="2600" dirty="0"/>
              <a:t> </a:t>
            </a:r>
            <a:r>
              <a:rPr lang="en-US" sz="2600" dirty="0" err="1"/>
              <a:t>sila-sila</a:t>
            </a:r>
            <a:r>
              <a:rPr lang="en-US" sz="2600" dirty="0"/>
              <a:t> </a:t>
            </a:r>
            <a:r>
              <a:rPr lang="en-US" sz="2600" dirty="0" err="1"/>
              <a:t>Pancasila</a:t>
            </a:r>
            <a:r>
              <a:rPr lang="en-US" sz="2600" dirty="0"/>
              <a:t>. </a:t>
            </a:r>
          </a:p>
          <a:p>
            <a:pPr marL="971550" lvl="1" indent="-514350" algn="just">
              <a:buClr>
                <a:schemeClr val="tx1"/>
              </a:buClr>
              <a:buFont typeface="Wingdings" pitchFamily="2" charset="2"/>
              <a:buChar char="q"/>
              <a:defRPr/>
            </a:pPr>
            <a:r>
              <a:rPr lang="en-US" sz="2600" dirty="0" err="1"/>
              <a:t>Pancasila</a:t>
            </a:r>
            <a:r>
              <a:rPr lang="en-US" sz="2600" dirty="0"/>
              <a:t> yang </a:t>
            </a:r>
            <a:r>
              <a:rPr lang="en-US" sz="2600" dirty="0" err="1"/>
              <a:t>terdiri</a:t>
            </a:r>
            <a:r>
              <a:rPr lang="en-US" sz="2600" dirty="0"/>
              <a:t> </a:t>
            </a:r>
            <a:r>
              <a:rPr lang="en-US" sz="2600" dirty="0" err="1"/>
              <a:t>atas</a:t>
            </a:r>
            <a:r>
              <a:rPr lang="en-US" sz="2600" dirty="0"/>
              <a:t> lima </a:t>
            </a:r>
            <a:r>
              <a:rPr lang="en-US" sz="2600" dirty="0" err="1"/>
              <a:t>sila</a:t>
            </a:r>
            <a:r>
              <a:rPr lang="en-US" sz="2600" dirty="0"/>
              <a:t>, </a:t>
            </a:r>
            <a:r>
              <a:rPr lang="en-US" sz="2600" dirty="0" err="1"/>
              <a:t>setiap</a:t>
            </a:r>
            <a:r>
              <a:rPr lang="en-US" sz="2600" dirty="0"/>
              <a:t> </a:t>
            </a:r>
            <a:r>
              <a:rPr lang="en-US" sz="2600" dirty="0" err="1"/>
              <a:t>sila</a:t>
            </a:r>
            <a:r>
              <a:rPr lang="en-US" sz="2600" dirty="0"/>
              <a:t> </a:t>
            </a:r>
            <a:r>
              <a:rPr lang="en-US" sz="2600" dirty="0" err="1"/>
              <a:t>bukanlah</a:t>
            </a:r>
            <a:r>
              <a:rPr lang="en-US" sz="2600" dirty="0"/>
              <a:t> </a:t>
            </a:r>
            <a:r>
              <a:rPr lang="en-US" sz="2600" dirty="0" err="1"/>
              <a:t>merupakan</a:t>
            </a:r>
            <a:r>
              <a:rPr lang="en-US" sz="2600" dirty="0"/>
              <a:t> </a:t>
            </a:r>
            <a:r>
              <a:rPr lang="en-US" sz="2600" dirty="0" err="1"/>
              <a:t>asas</a:t>
            </a:r>
            <a:r>
              <a:rPr lang="en-US" sz="2600" dirty="0"/>
              <a:t> yang </a:t>
            </a:r>
            <a:r>
              <a:rPr lang="en-US" sz="2600" dirty="0" err="1"/>
              <a:t>berdiri</a:t>
            </a:r>
            <a:r>
              <a:rPr lang="en-US" sz="2600" dirty="0"/>
              <a:t> </a:t>
            </a:r>
            <a:r>
              <a:rPr lang="en-US" sz="2600" dirty="0" err="1"/>
              <a:t>sendiri-sendiri</a:t>
            </a:r>
            <a:r>
              <a:rPr lang="en-US" sz="2600" dirty="0"/>
              <a:t>, </a:t>
            </a:r>
            <a:r>
              <a:rPr lang="en-US" sz="2600" dirty="0" err="1"/>
              <a:t>malainkan</a:t>
            </a:r>
            <a:r>
              <a:rPr lang="en-US" sz="2600" dirty="0"/>
              <a:t> </a:t>
            </a:r>
            <a:r>
              <a:rPr lang="en-US" sz="2600" dirty="0" err="1"/>
              <a:t>memiliki</a:t>
            </a:r>
            <a:r>
              <a:rPr lang="en-US" sz="2600" dirty="0"/>
              <a:t> </a:t>
            </a:r>
            <a:r>
              <a:rPr lang="en-US" sz="2600" dirty="0" err="1"/>
              <a:t>satu</a:t>
            </a:r>
            <a:r>
              <a:rPr lang="en-US" sz="2600" dirty="0"/>
              <a:t> </a:t>
            </a:r>
            <a:r>
              <a:rPr lang="en-US" sz="2600" dirty="0" err="1"/>
              <a:t>kesatuan</a:t>
            </a:r>
            <a:r>
              <a:rPr lang="en-US" sz="2600" dirty="0"/>
              <a:t> </a:t>
            </a:r>
            <a:r>
              <a:rPr lang="en-US" sz="2600" dirty="0" err="1"/>
              <a:t>dasar</a:t>
            </a:r>
            <a:r>
              <a:rPr lang="en-US" sz="2600" dirty="0"/>
              <a:t> </a:t>
            </a:r>
            <a:r>
              <a:rPr lang="en-US" sz="2600" dirty="0" err="1"/>
              <a:t>ontologis</a:t>
            </a:r>
            <a:r>
              <a:rPr lang="en-US" sz="2600" dirty="0"/>
              <a:t>.</a:t>
            </a:r>
          </a:p>
          <a:p>
            <a:pPr marL="971550" lvl="1" indent="-514350" algn="just">
              <a:buClr>
                <a:schemeClr val="tx1"/>
              </a:buClr>
              <a:buFont typeface="Wingdings" pitchFamily="2" charset="2"/>
              <a:buChar char="q"/>
              <a:defRPr/>
            </a:pPr>
            <a:r>
              <a:rPr lang="en-US" sz="2600" dirty="0" err="1"/>
              <a:t>Dasar</a:t>
            </a:r>
            <a:r>
              <a:rPr lang="en-US" sz="2600" dirty="0"/>
              <a:t> </a:t>
            </a:r>
            <a:r>
              <a:rPr lang="en-US" sz="2600" dirty="0" err="1"/>
              <a:t>ontologis</a:t>
            </a:r>
            <a:r>
              <a:rPr lang="en-US" sz="2600" dirty="0"/>
              <a:t> </a:t>
            </a:r>
            <a:r>
              <a:rPr lang="en-US" sz="2600" dirty="0" err="1"/>
              <a:t>Pancasila</a:t>
            </a:r>
            <a:r>
              <a:rPr lang="en-US" sz="2600" dirty="0"/>
              <a:t> </a:t>
            </a:r>
            <a:r>
              <a:rPr lang="en-US" sz="2600" dirty="0" err="1"/>
              <a:t>pada</a:t>
            </a:r>
            <a:r>
              <a:rPr lang="en-US" sz="2600" dirty="0"/>
              <a:t> </a:t>
            </a:r>
            <a:r>
              <a:rPr lang="en-US" sz="2600" dirty="0" err="1"/>
              <a:t>hakikatnya</a:t>
            </a:r>
            <a:r>
              <a:rPr lang="en-US" sz="2600" dirty="0"/>
              <a:t> </a:t>
            </a:r>
            <a:r>
              <a:rPr lang="en-US" sz="2600" dirty="0" err="1"/>
              <a:t>adalah</a:t>
            </a:r>
            <a:r>
              <a:rPr lang="en-US" sz="2600" dirty="0"/>
              <a:t> </a:t>
            </a:r>
            <a:r>
              <a:rPr lang="en-US" sz="2600" dirty="0" err="1"/>
              <a:t>manusia</a:t>
            </a:r>
            <a:r>
              <a:rPr lang="en-US" sz="2600" dirty="0"/>
              <a:t>, yang </a:t>
            </a:r>
            <a:r>
              <a:rPr lang="en-US" sz="2600" dirty="0" err="1"/>
              <a:t>memiliki</a:t>
            </a:r>
            <a:r>
              <a:rPr lang="en-US" sz="2600" dirty="0"/>
              <a:t> </a:t>
            </a:r>
            <a:r>
              <a:rPr lang="en-US" sz="2600" dirty="0" err="1"/>
              <a:t>hakikat</a:t>
            </a:r>
            <a:r>
              <a:rPr lang="en-US" sz="2600" dirty="0"/>
              <a:t> </a:t>
            </a:r>
            <a:r>
              <a:rPr lang="en-US" sz="2600" dirty="0" err="1"/>
              <a:t>mutlak</a:t>
            </a:r>
            <a:r>
              <a:rPr lang="en-US" sz="2600" dirty="0"/>
              <a:t> </a:t>
            </a:r>
            <a:r>
              <a:rPr lang="en-US" sz="2600" dirty="0" err="1"/>
              <a:t>yaitu</a:t>
            </a:r>
            <a:r>
              <a:rPr lang="en-US" sz="2600" dirty="0"/>
              <a:t> </a:t>
            </a:r>
            <a:r>
              <a:rPr lang="en-US" sz="2600" i="1" dirty="0" err="1"/>
              <a:t>monopluralis</a:t>
            </a:r>
            <a:r>
              <a:rPr lang="en-US" sz="2600" i="1" dirty="0"/>
              <a:t>, </a:t>
            </a:r>
            <a:r>
              <a:rPr lang="en-US" sz="2600" dirty="0" err="1"/>
              <a:t>atau</a:t>
            </a:r>
            <a:r>
              <a:rPr lang="en-US" sz="2600" dirty="0"/>
              <a:t> </a:t>
            </a:r>
            <a:r>
              <a:rPr lang="en-US" sz="2600" i="1" dirty="0" err="1"/>
              <a:t>monodualis</a:t>
            </a:r>
            <a:r>
              <a:rPr lang="en-US" sz="2600" i="1" dirty="0"/>
              <a:t>, </a:t>
            </a:r>
            <a:r>
              <a:rPr lang="en-US" sz="2600" dirty="0" err="1"/>
              <a:t>karena</a:t>
            </a:r>
            <a:r>
              <a:rPr lang="en-US" sz="2600" dirty="0"/>
              <a:t> </a:t>
            </a:r>
            <a:r>
              <a:rPr lang="en-US" sz="2600" dirty="0" err="1"/>
              <a:t>itu</a:t>
            </a:r>
            <a:r>
              <a:rPr lang="en-US" sz="2600" dirty="0"/>
              <a:t> </a:t>
            </a:r>
            <a:r>
              <a:rPr lang="en-US" sz="2600" dirty="0" err="1"/>
              <a:t>juga</a:t>
            </a:r>
            <a:r>
              <a:rPr lang="en-US" sz="2600" dirty="0"/>
              <a:t> </a:t>
            </a:r>
            <a:r>
              <a:rPr lang="en-US" sz="2600" dirty="0" err="1"/>
              <a:t>disebut</a:t>
            </a:r>
            <a:r>
              <a:rPr lang="en-US" sz="2600" dirty="0"/>
              <a:t> </a:t>
            </a:r>
            <a:r>
              <a:rPr lang="en-US" sz="2600" dirty="0" err="1"/>
              <a:t>sebagai</a:t>
            </a:r>
            <a:r>
              <a:rPr lang="en-US" sz="2600" dirty="0"/>
              <a:t> </a:t>
            </a:r>
            <a:r>
              <a:rPr lang="en-US" sz="2600" i="1" dirty="0" err="1"/>
              <a:t>dasar</a:t>
            </a:r>
            <a:r>
              <a:rPr lang="en-US" sz="2600" i="1" dirty="0"/>
              <a:t> </a:t>
            </a:r>
            <a:r>
              <a:rPr lang="en-US" sz="2600" i="1" dirty="0" err="1"/>
              <a:t>antropologis</a:t>
            </a:r>
            <a:r>
              <a:rPr lang="en-US" sz="2600" i="1" dirty="0"/>
              <a:t>. </a:t>
            </a:r>
            <a:r>
              <a:rPr lang="en-US" sz="2600" i="1" dirty="0" err="1"/>
              <a:t>S</a:t>
            </a:r>
            <a:r>
              <a:rPr lang="en-US" sz="2600" dirty="0" err="1"/>
              <a:t>ubyek</a:t>
            </a:r>
            <a:r>
              <a:rPr lang="en-US" sz="2600" dirty="0"/>
              <a:t> </a:t>
            </a:r>
            <a:r>
              <a:rPr lang="en-US" sz="2600" dirty="0" err="1"/>
              <a:t>pendukung</a:t>
            </a:r>
            <a:r>
              <a:rPr lang="en-US" sz="2600" dirty="0"/>
              <a:t> </a:t>
            </a:r>
            <a:r>
              <a:rPr lang="en-US" sz="2600" dirty="0" err="1"/>
              <a:t>pokok</a:t>
            </a:r>
            <a:r>
              <a:rPr lang="en-US" sz="2600" dirty="0"/>
              <a:t> </a:t>
            </a:r>
            <a:r>
              <a:rPr lang="en-US" sz="2600" dirty="0" err="1"/>
              <a:t>dari</a:t>
            </a:r>
            <a:r>
              <a:rPr lang="en-US" sz="2600" dirty="0"/>
              <a:t> </a:t>
            </a:r>
            <a:r>
              <a:rPr lang="en-US" sz="2600" dirty="0" err="1"/>
              <a:t>sila-sila</a:t>
            </a:r>
            <a:r>
              <a:rPr lang="en-US" sz="2600" dirty="0"/>
              <a:t> </a:t>
            </a:r>
            <a:r>
              <a:rPr lang="en-US" sz="2600" dirty="0" err="1"/>
              <a:t>Pancasila</a:t>
            </a:r>
            <a:r>
              <a:rPr lang="en-US" sz="2600" dirty="0"/>
              <a:t> </a:t>
            </a:r>
            <a:r>
              <a:rPr lang="en-US" sz="2600" dirty="0" err="1"/>
              <a:t>adalah</a:t>
            </a:r>
            <a:r>
              <a:rPr lang="en-US" sz="2600" dirty="0"/>
              <a:t> </a:t>
            </a:r>
            <a:r>
              <a:rPr lang="en-US" sz="2600" dirty="0" err="1"/>
              <a:t>manusia</a:t>
            </a:r>
            <a:r>
              <a:rPr lang="en-US" sz="2600" dirty="0"/>
              <a:t>.</a:t>
            </a:r>
            <a:endParaRPr lang="id-ID" sz="2600" dirty="0"/>
          </a:p>
        </p:txBody>
      </p:sp>
    </p:spTree>
    <p:extLst>
      <p:ext uri="{BB962C8B-B14F-4D97-AF65-F5344CB8AC3E}">
        <p14:creationId xmlns:p14="http://schemas.microsoft.com/office/powerpoint/2010/main" val="1710939857"/>
      </p:ext>
    </p:extLst>
  </p:cSld>
  <p:clrMapOvr>
    <a:masterClrMapping/>
  </p:clrMapOvr>
  <p:transition>
    <p:whee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5"/>
          <p:cNvGrpSpPr/>
          <p:nvPr/>
        </p:nvGrpSpPr>
        <p:grpSpPr>
          <a:xfrm>
            <a:off x="1433184" y="1121927"/>
            <a:ext cx="1458788" cy="4852516"/>
            <a:chOff x="0" y="2496"/>
            <a:chExt cx="1368152" cy="5107575"/>
          </a:xfrm>
        </p:grpSpPr>
        <p:sp>
          <p:nvSpPr>
            <p:cNvPr id="7" name="Rounded Rectangle 6"/>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8"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000" b="1" dirty="0">
                  <a:latin typeface="Arial" pitchFamily="34" charset="0"/>
                  <a:cs typeface="Arial" pitchFamily="34" charset="0"/>
                </a:rPr>
                <a:t>Landasan Ontologis Filsafat Pancasila</a:t>
              </a:r>
              <a:endParaRPr lang="id-ID" sz="2000" b="1" dirty="0">
                <a:solidFill>
                  <a:schemeClr val="tx1"/>
                </a:solidFill>
                <a:latin typeface="Arial" pitchFamily="34" charset="0"/>
                <a:cs typeface="Arial" pitchFamily="34" charset="0"/>
              </a:endParaRPr>
            </a:p>
          </p:txBody>
        </p:sp>
      </p:grpSp>
      <p:sp>
        <p:nvSpPr>
          <p:cNvPr id="9" name="Rectangle 8"/>
          <p:cNvSpPr/>
          <p:nvPr/>
        </p:nvSpPr>
        <p:spPr>
          <a:xfrm>
            <a:off x="2941320" y="1171519"/>
            <a:ext cx="8717280" cy="493981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971550" lvl="1" indent="-514350" algn="just">
              <a:lnSpc>
                <a:spcPct val="90000"/>
              </a:lnSpc>
              <a:buClr>
                <a:schemeClr val="tx1"/>
              </a:buClr>
              <a:buFont typeface="Wingdings" pitchFamily="2" charset="2"/>
              <a:buChar char="v"/>
              <a:defRPr/>
            </a:pPr>
            <a:r>
              <a:rPr lang="en-US" sz="2500" dirty="0"/>
              <a:t>Hal </a:t>
            </a:r>
            <a:r>
              <a:rPr lang="en-US" sz="2500" dirty="0" err="1"/>
              <a:t>tersebut</a:t>
            </a:r>
            <a:r>
              <a:rPr lang="en-US" sz="2500" dirty="0"/>
              <a:t> </a:t>
            </a:r>
            <a:r>
              <a:rPr lang="en-US" sz="2500" dirty="0" err="1"/>
              <a:t>dapat</a:t>
            </a:r>
            <a:r>
              <a:rPr lang="en-US" sz="2500" dirty="0"/>
              <a:t> </a:t>
            </a:r>
            <a:r>
              <a:rPr lang="en-US" sz="2500" dirty="0" err="1"/>
              <a:t>dijelaskan</a:t>
            </a:r>
            <a:r>
              <a:rPr lang="en-US" sz="2500" dirty="0"/>
              <a:t> </a:t>
            </a:r>
            <a:r>
              <a:rPr lang="en-US" sz="2500" dirty="0" err="1"/>
              <a:t>bahwa</a:t>
            </a:r>
            <a:r>
              <a:rPr lang="en-US" sz="2500" dirty="0"/>
              <a:t> yang </a:t>
            </a:r>
            <a:r>
              <a:rPr lang="en-US" sz="2500" dirty="0" err="1"/>
              <a:t>Berketuhan</a:t>
            </a:r>
            <a:r>
              <a:rPr lang="en-US" sz="2500" dirty="0"/>
              <a:t> Yang </a:t>
            </a:r>
            <a:r>
              <a:rPr lang="en-US" sz="2500" dirty="0" err="1"/>
              <a:t>Maha</a:t>
            </a:r>
            <a:r>
              <a:rPr lang="en-US" sz="2500" dirty="0"/>
              <a:t> </a:t>
            </a:r>
            <a:r>
              <a:rPr lang="en-US" sz="2500" dirty="0" err="1"/>
              <a:t>Esa</a:t>
            </a:r>
            <a:r>
              <a:rPr lang="en-US" sz="2500" dirty="0"/>
              <a:t>, yang </a:t>
            </a:r>
            <a:r>
              <a:rPr lang="en-US" sz="2500" dirty="0" err="1"/>
              <a:t>berkemanusiaan</a:t>
            </a:r>
            <a:r>
              <a:rPr lang="en-US" sz="2500" dirty="0"/>
              <a:t> yang </a:t>
            </a:r>
            <a:r>
              <a:rPr lang="en-US" sz="2500" dirty="0" err="1"/>
              <a:t>adil</a:t>
            </a:r>
            <a:r>
              <a:rPr lang="en-US" sz="2500" dirty="0"/>
              <a:t> </a:t>
            </a:r>
            <a:r>
              <a:rPr lang="en-US" sz="2500" dirty="0" err="1"/>
              <a:t>dan</a:t>
            </a:r>
            <a:r>
              <a:rPr lang="en-US" sz="2500" dirty="0"/>
              <a:t> </a:t>
            </a:r>
            <a:r>
              <a:rPr lang="en-US" sz="2500" dirty="0" err="1"/>
              <a:t>beradab</a:t>
            </a:r>
            <a:r>
              <a:rPr lang="en-US" sz="2500" dirty="0"/>
              <a:t>, yang </a:t>
            </a:r>
            <a:r>
              <a:rPr lang="en-US" sz="2500" dirty="0" err="1"/>
              <a:t>berpersatuan</a:t>
            </a:r>
            <a:r>
              <a:rPr lang="en-US" sz="2500" dirty="0"/>
              <a:t>, yang </a:t>
            </a:r>
            <a:r>
              <a:rPr lang="en-US" sz="2500" dirty="0" err="1"/>
              <a:t>berkerakyatan</a:t>
            </a:r>
            <a:r>
              <a:rPr lang="en-US" sz="2500" dirty="0"/>
              <a:t> yang </a:t>
            </a:r>
            <a:r>
              <a:rPr lang="en-US" sz="2500" dirty="0" err="1"/>
              <a:t>dipimpin</a:t>
            </a:r>
            <a:r>
              <a:rPr lang="en-US" sz="2500" dirty="0"/>
              <a:t> </a:t>
            </a:r>
            <a:r>
              <a:rPr lang="en-US" sz="2500" dirty="0" err="1"/>
              <a:t>oleh</a:t>
            </a:r>
            <a:r>
              <a:rPr lang="en-US" sz="2500" dirty="0"/>
              <a:t> </a:t>
            </a:r>
            <a:r>
              <a:rPr lang="en-US" sz="2500" dirty="0" err="1"/>
              <a:t>hikmat</a:t>
            </a:r>
            <a:r>
              <a:rPr lang="en-US" sz="2500" dirty="0"/>
              <a:t> </a:t>
            </a:r>
            <a:r>
              <a:rPr lang="en-US" sz="2500" dirty="0" err="1"/>
              <a:t>kebijaksanaan</a:t>
            </a:r>
            <a:r>
              <a:rPr lang="en-US" sz="2500" dirty="0"/>
              <a:t> </a:t>
            </a:r>
            <a:r>
              <a:rPr lang="en-US" sz="2500" dirty="0" err="1"/>
              <a:t>dalam</a:t>
            </a:r>
            <a:r>
              <a:rPr lang="en-US" sz="2500" dirty="0"/>
              <a:t> </a:t>
            </a:r>
            <a:r>
              <a:rPr lang="en-US" sz="2500" dirty="0" err="1"/>
              <a:t>permusyawaratan</a:t>
            </a:r>
            <a:r>
              <a:rPr lang="en-US" sz="2500" dirty="0"/>
              <a:t>/</a:t>
            </a:r>
            <a:r>
              <a:rPr lang="en-US" sz="2500" dirty="0" err="1"/>
              <a:t>perwakilan</a:t>
            </a:r>
            <a:r>
              <a:rPr lang="en-US" sz="2500" dirty="0"/>
              <a:t> </a:t>
            </a:r>
            <a:r>
              <a:rPr lang="en-US" sz="2500" dirty="0" err="1"/>
              <a:t>serta</a:t>
            </a:r>
            <a:r>
              <a:rPr lang="en-US" sz="2500" dirty="0"/>
              <a:t> yang </a:t>
            </a:r>
            <a:r>
              <a:rPr lang="en-US" sz="2500" dirty="0" err="1"/>
              <a:t>berkeadilan</a:t>
            </a:r>
            <a:r>
              <a:rPr lang="en-US" sz="2500" dirty="0"/>
              <a:t> </a:t>
            </a:r>
            <a:r>
              <a:rPr lang="en-US" sz="2500" dirty="0" err="1"/>
              <a:t>sosial</a:t>
            </a:r>
            <a:r>
              <a:rPr lang="en-US" sz="2500" dirty="0"/>
              <a:t> </a:t>
            </a:r>
            <a:r>
              <a:rPr lang="en-US" sz="2500" dirty="0" err="1"/>
              <a:t>pada</a:t>
            </a:r>
            <a:r>
              <a:rPr lang="en-US" sz="2500" dirty="0"/>
              <a:t> </a:t>
            </a:r>
            <a:r>
              <a:rPr lang="en-US" sz="2500" dirty="0" err="1"/>
              <a:t>hakikatnya</a:t>
            </a:r>
            <a:r>
              <a:rPr lang="en-US" sz="2500" dirty="0"/>
              <a:t> </a:t>
            </a:r>
            <a:r>
              <a:rPr lang="en-US" sz="2500" dirty="0" err="1"/>
              <a:t>adalah</a:t>
            </a:r>
            <a:r>
              <a:rPr lang="en-US" sz="2500" dirty="0"/>
              <a:t> </a:t>
            </a:r>
            <a:r>
              <a:rPr lang="en-US" sz="2500" dirty="0" err="1"/>
              <a:t>manusia</a:t>
            </a:r>
            <a:r>
              <a:rPr lang="en-US" sz="2500" dirty="0"/>
              <a:t>.</a:t>
            </a:r>
          </a:p>
          <a:p>
            <a:pPr marL="971550" lvl="1" indent="-514350" algn="just">
              <a:lnSpc>
                <a:spcPct val="90000"/>
              </a:lnSpc>
              <a:buClr>
                <a:schemeClr val="tx1"/>
              </a:buClr>
              <a:buFont typeface="Wingdings" pitchFamily="2" charset="2"/>
              <a:buChar char="v"/>
              <a:defRPr/>
            </a:pPr>
            <a:r>
              <a:rPr lang="en-US" sz="2500" dirty="0" err="1"/>
              <a:t>Sedangkan</a:t>
            </a:r>
            <a:r>
              <a:rPr lang="en-US" sz="2500" dirty="0"/>
              <a:t> </a:t>
            </a:r>
            <a:r>
              <a:rPr lang="en-US" sz="2500" dirty="0" err="1"/>
              <a:t>manusia</a:t>
            </a:r>
            <a:r>
              <a:rPr lang="en-US" sz="2500" dirty="0"/>
              <a:t> </a:t>
            </a:r>
            <a:r>
              <a:rPr lang="en-US" sz="2500" dirty="0" err="1"/>
              <a:t>sebagai</a:t>
            </a:r>
            <a:r>
              <a:rPr lang="en-US" sz="2500" dirty="0"/>
              <a:t> </a:t>
            </a:r>
            <a:r>
              <a:rPr lang="en-US" sz="2500" dirty="0" err="1"/>
              <a:t>pendukung</a:t>
            </a:r>
            <a:r>
              <a:rPr lang="en-US" sz="2500" dirty="0"/>
              <a:t> </a:t>
            </a:r>
            <a:r>
              <a:rPr lang="en-US" sz="2500" dirty="0" err="1"/>
              <a:t>pokok</a:t>
            </a:r>
            <a:r>
              <a:rPr lang="en-US" sz="2500" dirty="0"/>
              <a:t> </a:t>
            </a:r>
            <a:r>
              <a:rPr lang="en-US" sz="2500" dirty="0" err="1"/>
              <a:t>sila-sila</a:t>
            </a:r>
            <a:r>
              <a:rPr lang="en-US" sz="2500" dirty="0"/>
              <a:t> </a:t>
            </a:r>
            <a:r>
              <a:rPr lang="en-US" sz="2500" dirty="0" err="1"/>
              <a:t>Pancasila</a:t>
            </a:r>
            <a:r>
              <a:rPr lang="en-US" sz="2500" dirty="0"/>
              <a:t> </a:t>
            </a:r>
            <a:r>
              <a:rPr lang="en-US" sz="2500" dirty="0" err="1"/>
              <a:t>secara</a:t>
            </a:r>
            <a:r>
              <a:rPr lang="en-US" sz="2500" dirty="0"/>
              <a:t> </a:t>
            </a:r>
            <a:r>
              <a:rPr lang="en-US" sz="2500" dirty="0" err="1"/>
              <a:t>ontologis</a:t>
            </a:r>
            <a:r>
              <a:rPr lang="en-US" sz="2500" dirty="0"/>
              <a:t> </a:t>
            </a:r>
            <a:r>
              <a:rPr lang="en-US" sz="2500" dirty="0" err="1"/>
              <a:t>memiliki</a:t>
            </a:r>
            <a:r>
              <a:rPr lang="en-US" sz="2500" dirty="0"/>
              <a:t> </a:t>
            </a:r>
            <a:r>
              <a:rPr lang="en-US" sz="2500" dirty="0" err="1"/>
              <a:t>hal-hal</a:t>
            </a:r>
            <a:r>
              <a:rPr lang="en-US" sz="2500" dirty="0"/>
              <a:t> yang </a:t>
            </a:r>
            <a:r>
              <a:rPr lang="en-US" sz="2500" dirty="0" err="1"/>
              <a:t>mutlak</a:t>
            </a:r>
            <a:r>
              <a:rPr lang="en-US" sz="2500" dirty="0"/>
              <a:t>, </a:t>
            </a:r>
            <a:r>
              <a:rPr lang="en-US" sz="2500" dirty="0" err="1"/>
              <a:t>yaitu</a:t>
            </a:r>
            <a:r>
              <a:rPr lang="en-US" sz="2500" dirty="0"/>
              <a:t> </a:t>
            </a:r>
            <a:r>
              <a:rPr lang="en-US" sz="2500" dirty="0" err="1"/>
              <a:t>terdiri</a:t>
            </a:r>
            <a:r>
              <a:rPr lang="en-US" sz="2500" dirty="0"/>
              <a:t> </a:t>
            </a:r>
            <a:r>
              <a:rPr lang="en-US" sz="2500" dirty="0" err="1"/>
              <a:t>atas</a:t>
            </a:r>
            <a:r>
              <a:rPr lang="en-US" sz="2500" dirty="0"/>
              <a:t> </a:t>
            </a:r>
            <a:r>
              <a:rPr lang="en-US" sz="2500" dirty="0" err="1"/>
              <a:t>susunan</a:t>
            </a:r>
            <a:r>
              <a:rPr lang="en-US" sz="2500" dirty="0"/>
              <a:t> </a:t>
            </a:r>
            <a:r>
              <a:rPr lang="en-US" sz="2500" dirty="0" err="1"/>
              <a:t>kodrat</a:t>
            </a:r>
            <a:r>
              <a:rPr lang="en-US" sz="2500" dirty="0"/>
              <a:t>, raga </a:t>
            </a:r>
            <a:r>
              <a:rPr lang="en-US" sz="2500" dirty="0" err="1"/>
              <a:t>dan</a:t>
            </a:r>
            <a:r>
              <a:rPr lang="en-US" sz="2500" dirty="0"/>
              <a:t> </a:t>
            </a:r>
            <a:r>
              <a:rPr lang="en-US" sz="2500" dirty="0" err="1"/>
              <a:t>jiwa</a:t>
            </a:r>
            <a:r>
              <a:rPr lang="en-US" sz="2500" dirty="0"/>
              <a:t>, </a:t>
            </a:r>
            <a:r>
              <a:rPr lang="en-US" sz="2500" dirty="0" err="1"/>
              <a:t>jasmani</a:t>
            </a:r>
            <a:r>
              <a:rPr lang="en-US" sz="2500" dirty="0"/>
              <a:t> </a:t>
            </a:r>
            <a:r>
              <a:rPr lang="en-US" sz="2500" dirty="0" err="1"/>
              <a:t>dan</a:t>
            </a:r>
            <a:r>
              <a:rPr lang="en-US" sz="2500" dirty="0"/>
              <a:t> </a:t>
            </a:r>
            <a:r>
              <a:rPr lang="en-US" sz="2500" dirty="0" err="1"/>
              <a:t>rohani</a:t>
            </a:r>
            <a:r>
              <a:rPr lang="en-US" sz="2500" dirty="0"/>
              <a:t>. </a:t>
            </a:r>
            <a:r>
              <a:rPr lang="en-US" sz="2500" dirty="0" err="1"/>
              <a:t>Sifat</a:t>
            </a:r>
            <a:r>
              <a:rPr lang="en-US" sz="2500" dirty="0"/>
              <a:t> </a:t>
            </a:r>
            <a:r>
              <a:rPr lang="en-US" sz="2500" dirty="0" err="1"/>
              <a:t>kodrat</a:t>
            </a:r>
            <a:r>
              <a:rPr lang="en-US" sz="2500" dirty="0"/>
              <a:t> </a:t>
            </a:r>
            <a:r>
              <a:rPr lang="en-US" sz="2500" dirty="0" err="1"/>
              <a:t>manusia</a:t>
            </a:r>
            <a:r>
              <a:rPr lang="en-US" sz="2500" dirty="0"/>
              <a:t> </a:t>
            </a:r>
            <a:r>
              <a:rPr lang="en-US" sz="2500" dirty="0" err="1"/>
              <a:t>adalah</a:t>
            </a:r>
            <a:r>
              <a:rPr lang="en-US" sz="2500" dirty="0"/>
              <a:t> </a:t>
            </a:r>
            <a:r>
              <a:rPr lang="en-US" sz="2500" dirty="0" err="1"/>
              <a:t>sebagai</a:t>
            </a:r>
            <a:r>
              <a:rPr lang="en-US" sz="2500" dirty="0"/>
              <a:t> </a:t>
            </a:r>
            <a:r>
              <a:rPr lang="en-US" sz="2500" dirty="0" err="1"/>
              <a:t>makhluk</a:t>
            </a:r>
            <a:r>
              <a:rPr lang="en-US" sz="2500" dirty="0"/>
              <a:t> </a:t>
            </a:r>
            <a:r>
              <a:rPr lang="en-US" sz="2500" dirty="0" err="1"/>
              <a:t>individu</a:t>
            </a:r>
            <a:r>
              <a:rPr lang="en-US" sz="2500" dirty="0"/>
              <a:t> </a:t>
            </a:r>
            <a:r>
              <a:rPr lang="en-US" sz="2500" dirty="0" err="1"/>
              <a:t>dan</a:t>
            </a:r>
            <a:r>
              <a:rPr lang="en-US" sz="2500" dirty="0"/>
              <a:t> </a:t>
            </a:r>
            <a:r>
              <a:rPr lang="en-US" sz="2500" dirty="0" err="1"/>
              <a:t>makhluk</a:t>
            </a:r>
            <a:r>
              <a:rPr lang="en-US" sz="2500" dirty="0"/>
              <a:t> </a:t>
            </a:r>
            <a:r>
              <a:rPr lang="en-US" sz="2500" dirty="0" err="1"/>
              <a:t>sosial</a:t>
            </a:r>
            <a:r>
              <a:rPr lang="en-US" sz="2500" dirty="0"/>
              <a:t> </a:t>
            </a:r>
            <a:r>
              <a:rPr lang="en-US" sz="2500" dirty="0" err="1"/>
              <a:t>serta</a:t>
            </a:r>
            <a:r>
              <a:rPr lang="en-US" sz="2500" dirty="0"/>
              <a:t> </a:t>
            </a:r>
            <a:r>
              <a:rPr lang="en-US" sz="2500" dirty="0" err="1"/>
              <a:t>sebagai</a:t>
            </a:r>
            <a:r>
              <a:rPr lang="en-US" sz="2500" dirty="0"/>
              <a:t> </a:t>
            </a:r>
            <a:r>
              <a:rPr lang="en-US" sz="2500" dirty="0" err="1"/>
              <a:t>makhluk</a:t>
            </a:r>
            <a:r>
              <a:rPr lang="en-US" sz="2500" dirty="0"/>
              <a:t> </a:t>
            </a:r>
            <a:r>
              <a:rPr lang="en-US" sz="2500" dirty="0" err="1"/>
              <a:t>pribadi</a:t>
            </a:r>
            <a:r>
              <a:rPr lang="en-US" sz="2500" dirty="0"/>
              <a:t> </a:t>
            </a:r>
            <a:r>
              <a:rPr lang="en-US" sz="2500" dirty="0" err="1"/>
              <a:t>dan</a:t>
            </a:r>
            <a:r>
              <a:rPr lang="en-US" sz="2500" dirty="0"/>
              <a:t> </a:t>
            </a:r>
            <a:r>
              <a:rPr lang="en-US" sz="2500" dirty="0" err="1"/>
              <a:t>makhluk</a:t>
            </a:r>
            <a:r>
              <a:rPr lang="en-US" sz="2500" dirty="0"/>
              <a:t> </a:t>
            </a:r>
            <a:r>
              <a:rPr lang="en-US" sz="2500" dirty="0" err="1"/>
              <a:t>Tuhan</a:t>
            </a:r>
            <a:r>
              <a:rPr lang="en-US" sz="2500" dirty="0"/>
              <a:t> Yang </a:t>
            </a:r>
            <a:r>
              <a:rPr lang="en-US" sz="2500" dirty="0" err="1"/>
              <a:t>Maha</a:t>
            </a:r>
            <a:r>
              <a:rPr lang="en-US" sz="2500" dirty="0"/>
              <a:t> </a:t>
            </a:r>
            <a:r>
              <a:rPr lang="en-US" sz="2500" dirty="0" err="1"/>
              <a:t>Esa</a:t>
            </a:r>
            <a:r>
              <a:rPr lang="en-US" sz="2500" dirty="0"/>
              <a:t>. </a:t>
            </a:r>
            <a:r>
              <a:rPr lang="en-US" sz="2500" dirty="0" err="1"/>
              <a:t>Maka</a:t>
            </a:r>
            <a:r>
              <a:rPr lang="en-US" sz="2500" dirty="0"/>
              <a:t> </a:t>
            </a:r>
            <a:r>
              <a:rPr lang="en-US" sz="2500" dirty="0" err="1"/>
              <a:t>secara</a:t>
            </a:r>
            <a:r>
              <a:rPr lang="en-US" sz="2500" dirty="0"/>
              <a:t> </a:t>
            </a:r>
            <a:r>
              <a:rPr lang="en-US" sz="2500" dirty="0" err="1"/>
              <a:t>hirarkis</a:t>
            </a:r>
            <a:r>
              <a:rPr lang="en-US" sz="2500" dirty="0"/>
              <a:t> </a:t>
            </a:r>
            <a:r>
              <a:rPr lang="en-US" sz="2500" dirty="0" err="1"/>
              <a:t>sila</a:t>
            </a:r>
            <a:r>
              <a:rPr lang="en-US" sz="2500" dirty="0"/>
              <a:t> </a:t>
            </a:r>
            <a:r>
              <a:rPr lang="en-US" sz="2500" dirty="0" err="1"/>
              <a:t>pertama</a:t>
            </a:r>
            <a:r>
              <a:rPr lang="en-US" sz="2500" dirty="0"/>
              <a:t> </a:t>
            </a:r>
            <a:r>
              <a:rPr lang="en-US" sz="2500" dirty="0" err="1"/>
              <a:t>mendasari</a:t>
            </a:r>
            <a:r>
              <a:rPr lang="en-US" sz="2500" dirty="0"/>
              <a:t> </a:t>
            </a:r>
            <a:r>
              <a:rPr lang="en-US" sz="2500" dirty="0" err="1"/>
              <a:t>dan</a:t>
            </a:r>
            <a:r>
              <a:rPr lang="en-US" sz="2500" dirty="0"/>
              <a:t> </a:t>
            </a:r>
            <a:r>
              <a:rPr lang="en-US" sz="2500" dirty="0" err="1"/>
              <a:t>menjiwai</a:t>
            </a:r>
            <a:r>
              <a:rPr lang="en-US" sz="2500" dirty="0"/>
              <a:t> </a:t>
            </a:r>
            <a:r>
              <a:rPr lang="en-US" sz="2500" dirty="0" err="1"/>
              <a:t>sila-sila</a:t>
            </a:r>
            <a:r>
              <a:rPr lang="en-US" sz="2500" dirty="0"/>
              <a:t> </a:t>
            </a:r>
            <a:r>
              <a:rPr lang="en-US" sz="2500" dirty="0" err="1"/>
              <a:t>Pancasila</a:t>
            </a:r>
            <a:r>
              <a:rPr lang="en-US" sz="2500" dirty="0"/>
              <a:t> </a:t>
            </a:r>
            <a:r>
              <a:rPr lang="en-US" sz="2500" dirty="0" err="1"/>
              <a:t>lainnya</a:t>
            </a:r>
            <a:r>
              <a:rPr lang="id-ID" sz="2500" dirty="0"/>
              <a:t> </a:t>
            </a:r>
            <a:r>
              <a:rPr lang="en-US" sz="2500" dirty="0"/>
              <a:t>(</a:t>
            </a:r>
            <a:r>
              <a:rPr lang="en-US" sz="2500" dirty="0" err="1"/>
              <a:t>lihat</a:t>
            </a:r>
            <a:r>
              <a:rPr lang="en-US" sz="2500" dirty="0"/>
              <a:t> </a:t>
            </a:r>
            <a:r>
              <a:rPr lang="en-US" sz="2500" dirty="0" err="1"/>
              <a:t>Notonagoro</a:t>
            </a:r>
            <a:r>
              <a:rPr lang="en-US" sz="2500" dirty="0"/>
              <a:t>, 1975: 53).</a:t>
            </a:r>
            <a:endParaRPr lang="id-ID" sz="2500" dirty="0"/>
          </a:p>
        </p:txBody>
      </p:sp>
    </p:spTree>
    <p:extLst>
      <p:ext uri="{BB962C8B-B14F-4D97-AF65-F5344CB8AC3E}">
        <p14:creationId xmlns:p14="http://schemas.microsoft.com/office/powerpoint/2010/main" val="1710939857"/>
      </p:ext>
    </p:extLst>
  </p:cSld>
  <p:clrMapOvr>
    <a:masterClrMapping/>
  </p:clrMapOvr>
  <p:transition>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514600" y="1219200"/>
          <a:ext cx="7665720" cy="10058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nvGraphicFramePr>
        <p:xfrm>
          <a:off x="1051560" y="2331720"/>
          <a:ext cx="10789920" cy="45262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710939857"/>
      </p:ext>
    </p:extLst>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514600" y="1219200"/>
          <a:ext cx="7665720" cy="10058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6"/>
          <p:cNvSpPr/>
          <p:nvPr/>
        </p:nvSpPr>
        <p:spPr>
          <a:xfrm>
            <a:off x="1356360" y="2293263"/>
            <a:ext cx="10500360" cy="4154984"/>
          </a:xfrm>
          <a:prstGeom prst="rect">
            <a:avLst/>
          </a:prstGeom>
          <a:blipFill>
            <a:blip r:embed="rId12"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a:spAutoFit/>
          </a:bodyPr>
          <a:lstStyle/>
          <a:p>
            <a:pPr marL="801688" lvl="1" indent="-357188" algn="just">
              <a:buClr>
                <a:schemeClr val="tx1"/>
              </a:buClr>
              <a:buFont typeface="Wingdings" pitchFamily="2" charset="2"/>
              <a:buChar char="§"/>
              <a:defRPr/>
            </a:pPr>
            <a:r>
              <a:rPr lang="en-US" sz="2200" b="1" dirty="0" err="1"/>
              <a:t>Susunan</a:t>
            </a:r>
            <a:r>
              <a:rPr lang="en-US" sz="2200" b="1" dirty="0"/>
              <a:t> </a:t>
            </a:r>
            <a:r>
              <a:rPr lang="en-US" sz="2200" b="1" dirty="0" err="1"/>
              <a:t>isi</a:t>
            </a:r>
            <a:r>
              <a:rPr lang="en-US" sz="2200" b="1" dirty="0"/>
              <a:t> </a:t>
            </a:r>
            <a:r>
              <a:rPr lang="en-US" sz="2200" b="1" dirty="0" err="1"/>
              <a:t>arti</a:t>
            </a:r>
            <a:r>
              <a:rPr lang="en-US" sz="2200" b="1" dirty="0"/>
              <a:t> </a:t>
            </a:r>
            <a:r>
              <a:rPr lang="en-US" sz="2200" b="1" dirty="0" err="1"/>
              <a:t>Pancasila</a:t>
            </a:r>
            <a:r>
              <a:rPr lang="en-US" sz="2200" b="1" dirty="0"/>
              <a:t> </a:t>
            </a:r>
            <a:r>
              <a:rPr lang="en-US" sz="2200" b="1" dirty="0" err="1"/>
              <a:t>meliputi</a:t>
            </a:r>
            <a:r>
              <a:rPr lang="en-US" sz="2200" b="1" dirty="0"/>
              <a:t> </a:t>
            </a:r>
            <a:r>
              <a:rPr lang="en-US" sz="2200" b="1" dirty="0" err="1"/>
              <a:t>tiga</a:t>
            </a:r>
            <a:r>
              <a:rPr lang="en-US" sz="2200" b="1" dirty="0"/>
              <a:t> </a:t>
            </a:r>
            <a:r>
              <a:rPr lang="en-US" sz="2200" b="1" dirty="0" err="1"/>
              <a:t>hal</a:t>
            </a:r>
            <a:r>
              <a:rPr lang="en-US" sz="2200" b="1" dirty="0"/>
              <a:t>, </a:t>
            </a:r>
            <a:r>
              <a:rPr lang="en-US" sz="2200" b="1" dirty="0" err="1"/>
              <a:t>yaitu</a:t>
            </a:r>
            <a:r>
              <a:rPr lang="en-US" sz="2200" b="1" dirty="0"/>
              <a:t>:</a:t>
            </a:r>
          </a:p>
          <a:p>
            <a:pPr marL="1338263" lvl="2" indent="-357188" algn="just">
              <a:buClr>
                <a:schemeClr val="tx1"/>
              </a:buClr>
              <a:buFont typeface="Wingdings" pitchFamily="2" charset="2"/>
              <a:buAutoNum type="arabicPeriod"/>
              <a:defRPr/>
            </a:pPr>
            <a:r>
              <a:rPr lang="en-US" sz="2200" b="1" dirty="0" err="1"/>
              <a:t>Isi</a:t>
            </a:r>
            <a:r>
              <a:rPr lang="en-US" sz="2200" b="1" dirty="0"/>
              <a:t> </a:t>
            </a:r>
            <a:r>
              <a:rPr lang="en-US" sz="2200" b="1" dirty="0" err="1"/>
              <a:t>arti</a:t>
            </a:r>
            <a:r>
              <a:rPr lang="en-US" sz="2200" b="1" dirty="0"/>
              <a:t> </a:t>
            </a:r>
            <a:r>
              <a:rPr lang="en-US" sz="2200" b="1" dirty="0" err="1"/>
              <a:t>Pancasila</a:t>
            </a:r>
            <a:r>
              <a:rPr lang="en-US" sz="2200" b="1" dirty="0"/>
              <a:t> yang </a:t>
            </a:r>
            <a:r>
              <a:rPr lang="en-US" sz="2200" b="1" u="sng" dirty="0" err="1"/>
              <a:t>umum</a:t>
            </a:r>
            <a:r>
              <a:rPr lang="en-US" sz="2200" b="1" u="sng" dirty="0"/>
              <a:t> universal</a:t>
            </a:r>
            <a:r>
              <a:rPr lang="en-US" sz="2200" b="1" dirty="0"/>
              <a:t>, </a:t>
            </a:r>
            <a:r>
              <a:rPr lang="en-US" sz="2200" b="1" dirty="0" err="1"/>
              <a:t>yaitu</a:t>
            </a:r>
            <a:r>
              <a:rPr lang="en-US" sz="2200" b="1" dirty="0"/>
              <a:t> </a:t>
            </a:r>
            <a:r>
              <a:rPr lang="en-US" sz="2200" b="1" dirty="0" err="1"/>
              <a:t>hakikat</a:t>
            </a:r>
            <a:r>
              <a:rPr lang="en-US" sz="2200" b="1" dirty="0"/>
              <a:t> </a:t>
            </a:r>
            <a:r>
              <a:rPr lang="en-US" sz="2200" b="1" dirty="0" err="1"/>
              <a:t>sila-sila</a:t>
            </a:r>
            <a:r>
              <a:rPr lang="en-US" sz="2200" b="1" dirty="0"/>
              <a:t> </a:t>
            </a:r>
            <a:r>
              <a:rPr lang="en-US" sz="2200" b="1" dirty="0" err="1"/>
              <a:t>Pancasila</a:t>
            </a:r>
            <a:r>
              <a:rPr lang="en-US" sz="2200" b="1" dirty="0"/>
              <a:t> yang </a:t>
            </a:r>
            <a:r>
              <a:rPr lang="en-US" sz="2200" b="1" dirty="0" err="1"/>
              <a:t>merupakan</a:t>
            </a:r>
            <a:r>
              <a:rPr lang="en-US" sz="2200" b="1" dirty="0"/>
              <a:t> </a:t>
            </a:r>
            <a:r>
              <a:rPr lang="en-US" sz="2200" b="1" dirty="0" err="1"/>
              <a:t>inti</a:t>
            </a:r>
            <a:r>
              <a:rPr lang="en-US" sz="2200" b="1" dirty="0"/>
              <a:t> sari </a:t>
            </a:r>
            <a:r>
              <a:rPr lang="en-US" sz="2200" b="1" dirty="0" err="1"/>
              <a:t>Pancasila</a:t>
            </a:r>
            <a:r>
              <a:rPr lang="en-US" sz="2200" b="1" dirty="0"/>
              <a:t> </a:t>
            </a:r>
            <a:r>
              <a:rPr lang="en-US" sz="2200" b="1" dirty="0" err="1"/>
              <a:t>sehingga</a:t>
            </a:r>
            <a:r>
              <a:rPr lang="en-US" sz="2200" b="1" dirty="0"/>
              <a:t> </a:t>
            </a:r>
            <a:r>
              <a:rPr lang="en-US" sz="2200" b="1" dirty="0" err="1"/>
              <a:t>merupakan</a:t>
            </a:r>
            <a:r>
              <a:rPr lang="en-US" sz="2200" b="1" dirty="0"/>
              <a:t> </a:t>
            </a:r>
            <a:r>
              <a:rPr lang="en-US" sz="2200" b="1" dirty="0" err="1"/>
              <a:t>pangkal</a:t>
            </a:r>
            <a:r>
              <a:rPr lang="en-US" sz="2200" b="1" dirty="0"/>
              <a:t> </a:t>
            </a:r>
            <a:r>
              <a:rPr lang="en-US" sz="2200" b="1" dirty="0" err="1"/>
              <a:t>tolak</a:t>
            </a:r>
            <a:r>
              <a:rPr lang="en-US" sz="2200" b="1" dirty="0"/>
              <a:t> </a:t>
            </a:r>
            <a:r>
              <a:rPr lang="en-US" sz="2200" b="1" dirty="0" err="1"/>
              <a:t>dalam</a:t>
            </a:r>
            <a:r>
              <a:rPr lang="en-US" sz="2200" b="1" dirty="0"/>
              <a:t> </a:t>
            </a:r>
            <a:r>
              <a:rPr lang="en-US" sz="2200" b="1" dirty="0" err="1"/>
              <a:t>pelaksanaan</a:t>
            </a:r>
            <a:r>
              <a:rPr lang="en-US" sz="2200" b="1" dirty="0"/>
              <a:t> </a:t>
            </a:r>
            <a:r>
              <a:rPr lang="en-US" sz="2200" b="1" dirty="0" err="1"/>
              <a:t>dalam</a:t>
            </a:r>
            <a:r>
              <a:rPr lang="en-US" sz="2200" b="1" dirty="0"/>
              <a:t> </a:t>
            </a:r>
            <a:r>
              <a:rPr lang="en-US" sz="2200" b="1" dirty="0" err="1"/>
              <a:t>bidang</a:t>
            </a:r>
            <a:r>
              <a:rPr lang="en-US" sz="2200" b="1" dirty="0"/>
              <a:t> </a:t>
            </a:r>
            <a:r>
              <a:rPr lang="en-US" sz="2200" b="1" dirty="0" err="1"/>
              <a:t>kenegaraan</a:t>
            </a:r>
            <a:r>
              <a:rPr lang="en-US" sz="2200" b="1" dirty="0"/>
              <a:t> </a:t>
            </a:r>
            <a:r>
              <a:rPr lang="en-US" sz="2200" b="1" dirty="0" err="1"/>
              <a:t>dan</a:t>
            </a:r>
            <a:r>
              <a:rPr lang="en-US" sz="2200" b="1" dirty="0"/>
              <a:t> </a:t>
            </a:r>
            <a:r>
              <a:rPr lang="en-US" sz="2200" b="1" dirty="0" err="1"/>
              <a:t>tertib</a:t>
            </a:r>
            <a:r>
              <a:rPr lang="en-US" sz="2200" b="1" dirty="0"/>
              <a:t> </a:t>
            </a:r>
            <a:r>
              <a:rPr lang="en-US" sz="2200" b="1" dirty="0" err="1"/>
              <a:t>hukum</a:t>
            </a:r>
            <a:r>
              <a:rPr lang="en-US" sz="2200" b="1" dirty="0"/>
              <a:t> Indonesia </a:t>
            </a:r>
            <a:r>
              <a:rPr lang="en-US" sz="2200" b="1" dirty="0" err="1"/>
              <a:t>serta</a:t>
            </a:r>
            <a:r>
              <a:rPr lang="en-US" sz="2200" b="1" dirty="0"/>
              <a:t> </a:t>
            </a:r>
            <a:r>
              <a:rPr lang="en-US" sz="2200" b="1" dirty="0" err="1"/>
              <a:t>dalam</a:t>
            </a:r>
            <a:r>
              <a:rPr lang="en-US" sz="2200" b="1" dirty="0"/>
              <a:t> </a:t>
            </a:r>
            <a:r>
              <a:rPr lang="en-US" sz="2200" b="1" dirty="0" err="1"/>
              <a:t>realisasi</a:t>
            </a:r>
            <a:r>
              <a:rPr lang="en-US" sz="2200" b="1" dirty="0"/>
              <a:t> </a:t>
            </a:r>
            <a:r>
              <a:rPr lang="en-US" sz="2200" b="1" dirty="0" err="1"/>
              <a:t>praksis</a:t>
            </a:r>
            <a:r>
              <a:rPr lang="en-US" sz="2200" b="1" dirty="0"/>
              <a:t> </a:t>
            </a:r>
            <a:r>
              <a:rPr lang="en-US" sz="2200" b="1" dirty="0" err="1"/>
              <a:t>dalam</a:t>
            </a:r>
            <a:r>
              <a:rPr lang="en-US" sz="2200" b="1" dirty="0"/>
              <a:t> </a:t>
            </a:r>
            <a:r>
              <a:rPr lang="en-US" sz="2200" b="1" dirty="0" err="1"/>
              <a:t>berbagai</a:t>
            </a:r>
            <a:r>
              <a:rPr lang="en-US" sz="2200" b="1" dirty="0"/>
              <a:t> </a:t>
            </a:r>
            <a:r>
              <a:rPr lang="en-US" sz="2200" b="1" dirty="0" err="1"/>
              <a:t>bidang</a:t>
            </a:r>
            <a:r>
              <a:rPr lang="en-US" sz="2200" b="1" dirty="0"/>
              <a:t> </a:t>
            </a:r>
            <a:r>
              <a:rPr lang="en-US" sz="2200" b="1" dirty="0" err="1"/>
              <a:t>kehidupan</a:t>
            </a:r>
            <a:r>
              <a:rPr lang="en-US" sz="2200" b="1" dirty="0"/>
              <a:t> </a:t>
            </a:r>
            <a:r>
              <a:rPr lang="en-US" sz="2200" b="1" dirty="0" err="1"/>
              <a:t>konkrit</a:t>
            </a:r>
            <a:r>
              <a:rPr lang="en-US" sz="2200" b="1" dirty="0"/>
              <a:t>.</a:t>
            </a:r>
          </a:p>
          <a:p>
            <a:pPr marL="1338263" lvl="2" indent="-357188" algn="just">
              <a:buClr>
                <a:schemeClr val="tx1"/>
              </a:buClr>
              <a:buFont typeface="Wingdings" pitchFamily="2" charset="2"/>
              <a:buAutoNum type="arabicPeriod"/>
              <a:defRPr/>
            </a:pPr>
            <a:r>
              <a:rPr lang="en-US" sz="2200" b="1" dirty="0" err="1"/>
              <a:t>Isi</a:t>
            </a:r>
            <a:r>
              <a:rPr lang="en-US" sz="2200" b="1" dirty="0"/>
              <a:t> </a:t>
            </a:r>
            <a:r>
              <a:rPr lang="en-US" sz="2200" b="1" dirty="0" err="1"/>
              <a:t>arti</a:t>
            </a:r>
            <a:r>
              <a:rPr lang="en-US" sz="2200" b="1" dirty="0"/>
              <a:t> </a:t>
            </a:r>
            <a:r>
              <a:rPr lang="en-US" sz="2200" b="1" dirty="0" err="1"/>
              <a:t>Pancasila</a:t>
            </a:r>
            <a:r>
              <a:rPr lang="en-US" sz="2200" b="1" dirty="0"/>
              <a:t> yang </a:t>
            </a:r>
            <a:r>
              <a:rPr lang="en-US" sz="2200" b="1" u="sng" dirty="0" err="1"/>
              <a:t>umum</a:t>
            </a:r>
            <a:r>
              <a:rPr lang="en-US" sz="2200" b="1" u="sng" dirty="0"/>
              <a:t> </a:t>
            </a:r>
            <a:r>
              <a:rPr lang="en-US" sz="2200" b="1" u="sng" dirty="0" err="1"/>
              <a:t>kolektif</a:t>
            </a:r>
            <a:r>
              <a:rPr lang="en-US" sz="2200" b="1" dirty="0"/>
              <a:t>, </a:t>
            </a:r>
            <a:r>
              <a:rPr lang="en-US" sz="2200" b="1" dirty="0" err="1"/>
              <a:t>yaitu</a:t>
            </a:r>
            <a:r>
              <a:rPr lang="en-US" sz="2200" b="1" dirty="0"/>
              <a:t> </a:t>
            </a:r>
            <a:r>
              <a:rPr lang="en-US" sz="2200" b="1" dirty="0" err="1"/>
              <a:t>isi</a:t>
            </a:r>
            <a:r>
              <a:rPr lang="en-US" sz="2200" b="1" dirty="0"/>
              <a:t> </a:t>
            </a:r>
            <a:r>
              <a:rPr lang="en-US" sz="2200" b="1" dirty="0" err="1"/>
              <a:t>arti</a:t>
            </a:r>
            <a:r>
              <a:rPr lang="en-US" sz="2200" b="1" dirty="0"/>
              <a:t> </a:t>
            </a:r>
            <a:r>
              <a:rPr lang="en-US" sz="2200" b="1" dirty="0" err="1"/>
              <a:t>Pancasila</a:t>
            </a:r>
            <a:r>
              <a:rPr lang="en-US" sz="2200" b="1" dirty="0"/>
              <a:t> </a:t>
            </a:r>
            <a:r>
              <a:rPr lang="en-US" sz="2200" b="1" dirty="0" err="1"/>
              <a:t>sebagai</a:t>
            </a:r>
            <a:r>
              <a:rPr lang="en-US" sz="2200" b="1" dirty="0"/>
              <a:t> </a:t>
            </a:r>
            <a:r>
              <a:rPr lang="en-US" sz="2200" b="1" dirty="0" err="1"/>
              <a:t>pedoman</a:t>
            </a:r>
            <a:r>
              <a:rPr lang="en-US" sz="2200" b="1" dirty="0"/>
              <a:t> </a:t>
            </a:r>
            <a:r>
              <a:rPr lang="en-US" sz="2200" b="1" dirty="0" err="1"/>
              <a:t>kolektif</a:t>
            </a:r>
            <a:r>
              <a:rPr lang="en-US" sz="2200" b="1" dirty="0"/>
              <a:t> </a:t>
            </a:r>
            <a:r>
              <a:rPr lang="en-US" sz="2200" b="1" dirty="0" err="1"/>
              <a:t>negara</a:t>
            </a:r>
            <a:r>
              <a:rPr lang="en-US" sz="2200" b="1" dirty="0"/>
              <a:t> </a:t>
            </a:r>
            <a:r>
              <a:rPr lang="en-US" sz="2200" b="1" dirty="0" err="1"/>
              <a:t>dan</a:t>
            </a:r>
            <a:r>
              <a:rPr lang="en-US" sz="2200" b="1" dirty="0"/>
              <a:t> </a:t>
            </a:r>
            <a:r>
              <a:rPr lang="en-US" sz="2200" b="1" dirty="0" err="1"/>
              <a:t>bangsa</a:t>
            </a:r>
            <a:r>
              <a:rPr lang="en-US" sz="2200" b="1" dirty="0"/>
              <a:t> Indonesia </a:t>
            </a:r>
            <a:r>
              <a:rPr lang="en-US" sz="2200" b="1" dirty="0" err="1"/>
              <a:t>terutama</a:t>
            </a:r>
            <a:r>
              <a:rPr lang="en-US" sz="2200" b="1" dirty="0"/>
              <a:t> </a:t>
            </a:r>
            <a:r>
              <a:rPr lang="en-US" sz="2200" b="1" dirty="0" err="1"/>
              <a:t>dalam</a:t>
            </a:r>
            <a:r>
              <a:rPr lang="en-US" sz="2200" b="1" dirty="0"/>
              <a:t> </a:t>
            </a:r>
            <a:r>
              <a:rPr lang="en-US" sz="2200" b="1" dirty="0" err="1"/>
              <a:t>tertib</a:t>
            </a:r>
            <a:r>
              <a:rPr lang="en-US" sz="2200" b="1" dirty="0"/>
              <a:t> </a:t>
            </a:r>
            <a:r>
              <a:rPr lang="en-US" sz="2200" b="1" dirty="0" err="1"/>
              <a:t>hukum</a:t>
            </a:r>
            <a:r>
              <a:rPr lang="en-US" sz="2200" b="1" dirty="0"/>
              <a:t> Indonesia.</a:t>
            </a:r>
          </a:p>
          <a:p>
            <a:pPr marL="1338263" lvl="2" indent="-357188" algn="just">
              <a:buClr>
                <a:schemeClr val="tx1"/>
              </a:buClr>
              <a:buFont typeface="Wingdings" pitchFamily="2" charset="2"/>
              <a:buAutoNum type="arabicPeriod"/>
              <a:defRPr/>
            </a:pPr>
            <a:r>
              <a:rPr lang="en-US" sz="2200" b="1" dirty="0" err="1"/>
              <a:t>Isi</a:t>
            </a:r>
            <a:r>
              <a:rPr lang="en-US" sz="2200" b="1" dirty="0"/>
              <a:t> </a:t>
            </a:r>
            <a:r>
              <a:rPr lang="en-US" sz="2200" b="1" dirty="0" err="1"/>
              <a:t>arti</a:t>
            </a:r>
            <a:r>
              <a:rPr lang="en-US" sz="2200" b="1" dirty="0"/>
              <a:t> </a:t>
            </a:r>
            <a:r>
              <a:rPr lang="en-US" sz="2200" b="1" dirty="0" err="1"/>
              <a:t>Pancasila</a:t>
            </a:r>
            <a:r>
              <a:rPr lang="en-US" sz="2200" b="1" dirty="0"/>
              <a:t> yang </a:t>
            </a:r>
            <a:r>
              <a:rPr lang="en-US" sz="2200" b="1" dirty="0" err="1"/>
              <a:t>bersifat</a:t>
            </a:r>
            <a:r>
              <a:rPr lang="en-US" sz="2200" b="1" dirty="0"/>
              <a:t> </a:t>
            </a:r>
            <a:r>
              <a:rPr lang="en-US" sz="2200" b="1" u="sng" dirty="0" err="1"/>
              <a:t>khusus</a:t>
            </a:r>
            <a:r>
              <a:rPr lang="en-US" sz="2200" b="1" u="sng" dirty="0"/>
              <a:t> </a:t>
            </a:r>
            <a:r>
              <a:rPr lang="en-US" sz="2200" b="1" u="sng" dirty="0" err="1"/>
              <a:t>dan</a:t>
            </a:r>
            <a:r>
              <a:rPr lang="en-US" sz="2200" b="1" u="sng" dirty="0"/>
              <a:t> </a:t>
            </a:r>
            <a:r>
              <a:rPr lang="en-US" sz="2200" b="1" u="sng" dirty="0" err="1"/>
              <a:t>konkrit</a:t>
            </a:r>
            <a:r>
              <a:rPr lang="en-US" sz="2200" b="1" dirty="0"/>
              <a:t>, </a:t>
            </a:r>
            <a:r>
              <a:rPr lang="en-US" sz="2200" b="1" dirty="0" err="1"/>
              <a:t>yaitu</a:t>
            </a:r>
            <a:r>
              <a:rPr lang="en-US" sz="2200" b="1" dirty="0"/>
              <a:t> </a:t>
            </a:r>
            <a:r>
              <a:rPr lang="en-US" sz="2200" b="1" dirty="0" err="1"/>
              <a:t>isi</a:t>
            </a:r>
            <a:r>
              <a:rPr lang="en-US" sz="2200" b="1" dirty="0"/>
              <a:t> </a:t>
            </a:r>
            <a:r>
              <a:rPr lang="en-US" sz="2200" b="1" dirty="0" err="1"/>
              <a:t>arti</a:t>
            </a:r>
            <a:r>
              <a:rPr lang="en-US" sz="2200" b="1" dirty="0"/>
              <a:t> </a:t>
            </a:r>
            <a:r>
              <a:rPr lang="en-US" sz="2200" b="1" dirty="0" err="1"/>
              <a:t>Pancasila</a:t>
            </a:r>
            <a:r>
              <a:rPr lang="en-US" sz="2200" b="1" dirty="0"/>
              <a:t> </a:t>
            </a:r>
            <a:r>
              <a:rPr lang="en-US" sz="2200" b="1" dirty="0" err="1"/>
              <a:t>dalam</a:t>
            </a:r>
            <a:r>
              <a:rPr lang="en-US" sz="2200" b="1" dirty="0"/>
              <a:t> </a:t>
            </a:r>
            <a:r>
              <a:rPr lang="en-US" sz="2200" b="1" dirty="0" err="1"/>
              <a:t>realisasi</a:t>
            </a:r>
            <a:r>
              <a:rPr lang="en-US" sz="2200" b="1" dirty="0"/>
              <a:t> </a:t>
            </a:r>
            <a:r>
              <a:rPr lang="en-US" sz="2200" b="1" dirty="0" err="1"/>
              <a:t>praksis</a:t>
            </a:r>
            <a:r>
              <a:rPr lang="en-US" sz="2200" b="1" dirty="0"/>
              <a:t> </a:t>
            </a:r>
            <a:r>
              <a:rPr lang="en-US" sz="2200" b="1" dirty="0" err="1"/>
              <a:t>dalam</a:t>
            </a:r>
            <a:r>
              <a:rPr lang="en-US" sz="2200" b="1" dirty="0"/>
              <a:t> </a:t>
            </a:r>
            <a:r>
              <a:rPr lang="en-US" sz="2200" b="1" dirty="0" err="1"/>
              <a:t>berbagai</a:t>
            </a:r>
            <a:r>
              <a:rPr lang="en-US" sz="2200" b="1" dirty="0"/>
              <a:t> </a:t>
            </a:r>
            <a:r>
              <a:rPr lang="en-US" sz="2200" b="1" dirty="0" err="1"/>
              <a:t>bidang</a:t>
            </a:r>
            <a:r>
              <a:rPr lang="en-US" sz="2200" b="1" dirty="0"/>
              <a:t> </a:t>
            </a:r>
            <a:r>
              <a:rPr lang="en-US" sz="2200" b="1" dirty="0" err="1"/>
              <a:t>kehidupan</a:t>
            </a:r>
            <a:r>
              <a:rPr lang="en-US" sz="2200" b="1" dirty="0"/>
              <a:t> </a:t>
            </a:r>
            <a:r>
              <a:rPr lang="en-US" sz="2200" b="1" dirty="0" err="1"/>
              <a:t>sehingga</a:t>
            </a:r>
            <a:r>
              <a:rPr lang="en-US" sz="2200" b="1" dirty="0"/>
              <a:t> </a:t>
            </a:r>
            <a:r>
              <a:rPr lang="en-US" sz="2200" b="1" dirty="0" err="1"/>
              <a:t>memiliki</a:t>
            </a:r>
            <a:r>
              <a:rPr lang="en-US" sz="2200" b="1" dirty="0"/>
              <a:t> </a:t>
            </a:r>
            <a:r>
              <a:rPr lang="en-US" sz="2200" b="1" dirty="0" err="1"/>
              <a:t>sifat</a:t>
            </a:r>
            <a:r>
              <a:rPr lang="en-US" sz="2200" b="1" dirty="0"/>
              <a:t> </a:t>
            </a:r>
            <a:r>
              <a:rPr lang="en-US" sz="2200" b="1" dirty="0" err="1"/>
              <a:t>khhusus</a:t>
            </a:r>
            <a:r>
              <a:rPr lang="en-US" sz="2200" b="1" dirty="0"/>
              <a:t> </a:t>
            </a:r>
            <a:r>
              <a:rPr lang="en-US" sz="2200" b="1" dirty="0" err="1"/>
              <a:t>konkrit</a:t>
            </a:r>
            <a:r>
              <a:rPr lang="en-US" sz="2200" b="1" dirty="0"/>
              <a:t> </a:t>
            </a:r>
            <a:r>
              <a:rPr lang="en-US" sz="2200" b="1" dirty="0" err="1"/>
              <a:t>serta</a:t>
            </a:r>
            <a:r>
              <a:rPr lang="en-US" sz="2200" b="1" dirty="0"/>
              <a:t> </a:t>
            </a:r>
            <a:r>
              <a:rPr lang="en-US" sz="2200" b="1" dirty="0" err="1"/>
              <a:t>dinamis</a:t>
            </a:r>
            <a:r>
              <a:rPr lang="en-US" sz="2200" b="1" dirty="0"/>
              <a:t> (</a:t>
            </a:r>
            <a:r>
              <a:rPr lang="en-US" sz="2200" b="1" dirty="0" err="1"/>
              <a:t>lihat</a:t>
            </a:r>
            <a:r>
              <a:rPr lang="en-US" sz="2200" b="1" dirty="0"/>
              <a:t> </a:t>
            </a:r>
            <a:r>
              <a:rPr lang="en-US" sz="2200" b="1" dirty="0" err="1"/>
              <a:t>Notonagoro</a:t>
            </a:r>
            <a:r>
              <a:rPr lang="en-US" sz="2200" b="1" dirty="0"/>
              <a:t>, 1975: 36-40</a:t>
            </a:r>
            <a:endParaRPr lang="id-ID" sz="2200" b="1" dirty="0"/>
          </a:p>
        </p:txBody>
      </p:sp>
    </p:spTree>
    <p:extLst>
      <p:ext uri="{BB962C8B-B14F-4D97-AF65-F5344CB8AC3E}">
        <p14:creationId xmlns:p14="http://schemas.microsoft.com/office/powerpoint/2010/main" val="1710939857"/>
      </p:ext>
    </p:extLst>
  </p:cSld>
  <p:clrMapOvr>
    <a:masterClrMapping/>
  </p:clrMapOvr>
  <p:transition>
    <p:cover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1310640" y="1742754"/>
          <a:ext cx="10485120" cy="51152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p:cNvGraphicFramePr/>
          <p:nvPr/>
        </p:nvGraphicFramePr>
        <p:xfrm>
          <a:off x="2590800" y="1112520"/>
          <a:ext cx="7665720" cy="685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710939857"/>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84960" y="0"/>
          <a:ext cx="766572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2590800" y="1112520"/>
          <a:ext cx="7665720" cy="685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ectangle 5"/>
          <p:cNvSpPr/>
          <p:nvPr/>
        </p:nvSpPr>
        <p:spPr>
          <a:xfrm>
            <a:off x="1432560" y="1884670"/>
            <a:ext cx="10500360" cy="427809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914400" lvl="1" indent="-457200" algn="just">
              <a:lnSpc>
                <a:spcPct val="80000"/>
              </a:lnSpc>
              <a:buClr>
                <a:schemeClr val="tx1"/>
              </a:buClr>
              <a:buFont typeface="+mj-lt"/>
              <a:buAutoNum type="alphaLcPeriod"/>
              <a:defRPr/>
            </a:pPr>
            <a:r>
              <a:rPr lang="en-US" sz="2400" dirty="0" err="1"/>
              <a:t>Dalam</a:t>
            </a:r>
            <a:r>
              <a:rPr lang="en-US" sz="2400" dirty="0"/>
              <a:t> </a:t>
            </a:r>
            <a:r>
              <a:rPr lang="en-US" sz="2400" dirty="0" err="1"/>
              <a:t>filsafat</a:t>
            </a:r>
            <a:r>
              <a:rPr lang="en-US" sz="2400" dirty="0"/>
              <a:t> </a:t>
            </a:r>
            <a:r>
              <a:rPr lang="en-US" sz="2400" dirty="0" err="1"/>
              <a:t>Pancasila</a:t>
            </a:r>
            <a:r>
              <a:rPr lang="en-US" sz="2400" dirty="0"/>
              <a:t>, </a:t>
            </a:r>
            <a:r>
              <a:rPr lang="en-US" sz="2400" dirty="0" err="1"/>
              <a:t>disebutkan</a:t>
            </a:r>
            <a:r>
              <a:rPr lang="en-US" sz="2400" dirty="0"/>
              <a:t> </a:t>
            </a:r>
            <a:r>
              <a:rPr lang="en-US" sz="2400" dirty="0" err="1"/>
              <a:t>ada</a:t>
            </a:r>
            <a:r>
              <a:rPr lang="en-US" sz="2400" dirty="0"/>
              <a:t> </a:t>
            </a:r>
            <a:r>
              <a:rPr lang="en-US" sz="2400" dirty="0" err="1"/>
              <a:t>tiga</a:t>
            </a:r>
            <a:r>
              <a:rPr lang="en-US" sz="2400" dirty="0"/>
              <a:t> </a:t>
            </a:r>
            <a:r>
              <a:rPr lang="en-US" sz="2400" dirty="0" err="1"/>
              <a:t>tingkatan</a:t>
            </a:r>
            <a:r>
              <a:rPr lang="en-US" sz="2400" dirty="0"/>
              <a:t> </a:t>
            </a:r>
            <a:r>
              <a:rPr lang="en-US" sz="2400" dirty="0" err="1"/>
              <a:t>nilai</a:t>
            </a:r>
            <a:r>
              <a:rPr lang="en-US" sz="2400" dirty="0"/>
              <a:t>, </a:t>
            </a:r>
            <a:r>
              <a:rPr lang="en-US" sz="2400" dirty="0" err="1"/>
              <a:t>yaitu</a:t>
            </a:r>
            <a:r>
              <a:rPr lang="en-US" sz="2400" dirty="0"/>
              <a:t> </a:t>
            </a:r>
            <a:r>
              <a:rPr lang="en-US" sz="2400" dirty="0" err="1"/>
              <a:t>nilai</a:t>
            </a:r>
            <a:r>
              <a:rPr lang="en-US" sz="2400" dirty="0"/>
              <a:t> </a:t>
            </a:r>
            <a:r>
              <a:rPr lang="en-US" sz="2400" dirty="0" err="1"/>
              <a:t>dasar</a:t>
            </a:r>
            <a:r>
              <a:rPr lang="en-US" sz="2400" dirty="0"/>
              <a:t>, </a:t>
            </a:r>
            <a:r>
              <a:rPr lang="en-US" sz="2400" dirty="0" err="1"/>
              <a:t>nilai</a:t>
            </a:r>
            <a:r>
              <a:rPr lang="en-US" sz="2400" dirty="0"/>
              <a:t> instrumental, </a:t>
            </a:r>
            <a:r>
              <a:rPr lang="en-US" sz="2400" dirty="0" err="1"/>
              <a:t>dan</a:t>
            </a:r>
            <a:r>
              <a:rPr lang="en-US" sz="2400" dirty="0"/>
              <a:t> </a:t>
            </a:r>
            <a:r>
              <a:rPr lang="en-US" sz="2400" dirty="0" err="1"/>
              <a:t>nilai</a:t>
            </a:r>
            <a:r>
              <a:rPr lang="en-US" sz="2400" dirty="0"/>
              <a:t> </a:t>
            </a:r>
            <a:r>
              <a:rPr lang="en-US" sz="2400" dirty="0" err="1"/>
              <a:t>praktis</a:t>
            </a:r>
            <a:r>
              <a:rPr lang="en-US" sz="2400" dirty="0"/>
              <a:t>.</a:t>
            </a:r>
          </a:p>
          <a:p>
            <a:pPr marL="1371600" lvl="2" indent="-457200" algn="just">
              <a:lnSpc>
                <a:spcPct val="80000"/>
              </a:lnSpc>
              <a:buClr>
                <a:schemeClr val="tx1"/>
              </a:buClr>
              <a:buFont typeface="Wingdings" pitchFamily="2" charset="2"/>
              <a:buChar char="q"/>
              <a:defRPr/>
            </a:pPr>
            <a:r>
              <a:rPr lang="en-US" sz="2200" u="sng" dirty="0" err="1"/>
              <a:t>Nilai</a:t>
            </a:r>
            <a:r>
              <a:rPr lang="en-US" sz="2200" u="sng" dirty="0"/>
              <a:t> </a:t>
            </a:r>
            <a:r>
              <a:rPr lang="en-US" sz="2200" u="sng" dirty="0" err="1"/>
              <a:t>dasar</a:t>
            </a:r>
            <a:r>
              <a:rPr lang="en-US" sz="2200" u="sng" dirty="0"/>
              <a:t>,</a:t>
            </a:r>
            <a:r>
              <a:rPr lang="en-US" sz="2200" dirty="0"/>
              <a:t> </a:t>
            </a:r>
            <a:r>
              <a:rPr lang="en-US" sz="2200" dirty="0" err="1"/>
              <a:t>adalah</a:t>
            </a:r>
            <a:r>
              <a:rPr lang="en-US" sz="2200" dirty="0"/>
              <a:t> </a:t>
            </a:r>
            <a:r>
              <a:rPr lang="en-US" sz="2200" dirty="0" err="1"/>
              <a:t>asas-asas</a:t>
            </a:r>
            <a:r>
              <a:rPr lang="en-US" sz="2200" dirty="0"/>
              <a:t> yang </a:t>
            </a:r>
            <a:r>
              <a:rPr lang="en-US" sz="2200" dirty="0" err="1"/>
              <a:t>kita</a:t>
            </a:r>
            <a:r>
              <a:rPr lang="en-US" sz="2200" dirty="0"/>
              <a:t> </a:t>
            </a:r>
            <a:r>
              <a:rPr lang="en-US" sz="2200" dirty="0" err="1"/>
              <a:t>terima</a:t>
            </a:r>
            <a:r>
              <a:rPr lang="en-US" sz="2200" dirty="0"/>
              <a:t> </a:t>
            </a:r>
            <a:r>
              <a:rPr lang="en-US" sz="2200" dirty="0" err="1"/>
              <a:t>sebagai</a:t>
            </a:r>
            <a:r>
              <a:rPr lang="en-US" sz="2200" dirty="0"/>
              <a:t> </a:t>
            </a:r>
            <a:r>
              <a:rPr lang="en-US" sz="2200" dirty="0" err="1"/>
              <a:t>dalil</a:t>
            </a:r>
            <a:r>
              <a:rPr lang="en-US" sz="2200" dirty="0"/>
              <a:t> yang </a:t>
            </a:r>
            <a:r>
              <a:rPr lang="en-US" sz="2200" dirty="0" err="1"/>
              <a:t>bersifat</a:t>
            </a:r>
            <a:r>
              <a:rPr lang="en-US" sz="2200" dirty="0"/>
              <a:t> </a:t>
            </a:r>
            <a:r>
              <a:rPr lang="en-US" sz="2200" dirty="0" err="1"/>
              <a:t>mutlak</a:t>
            </a:r>
            <a:r>
              <a:rPr lang="en-US" sz="2200" dirty="0"/>
              <a:t>, </a:t>
            </a:r>
            <a:r>
              <a:rPr lang="en-US" sz="2200" dirty="0" err="1"/>
              <a:t>sebagai</a:t>
            </a:r>
            <a:r>
              <a:rPr lang="en-US" sz="2200" dirty="0"/>
              <a:t> </a:t>
            </a:r>
            <a:r>
              <a:rPr lang="en-US" sz="2200" dirty="0" err="1"/>
              <a:t>sesuatu</a:t>
            </a:r>
            <a:r>
              <a:rPr lang="en-US" sz="2200" dirty="0"/>
              <a:t> yang </a:t>
            </a:r>
            <a:r>
              <a:rPr lang="en-US" sz="2200" dirty="0" err="1"/>
              <a:t>benar</a:t>
            </a:r>
            <a:r>
              <a:rPr lang="en-US" sz="2200" dirty="0"/>
              <a:t> </a:t>
            </a:r>
            <a:r>
              <a:rPr lang="en-US" sz="2200" dirty="0" err="1"/>
              <a:t>atau</a:t>
            </a:r>
            <a:r>
              <a:rPr lang="en-US" sz="2200" dirty="0"/>
              <a:t> </a:t>
            </a:r>
            <a:r>
              <a:rPr lang="en-US" sz="2200" dirty="0" err="1"/>
              <a:t>tidak</a:t>
            </a:r>
            <a:r>
              <a:rPr lang="en-US" sz="2200" dirty="0"/>
              <a:t> </a:t>
            </a:r>
            <a:r>
              <a:rPr lang="en-US" sz="2200" dirty="0" err="1"/>
              <a:t>perlu</a:t>
            </a:r>
            <a:r>
              <a:rPr lang="en-US" sz="2200" dirty="0"/>
              <a:t> </a:t>
            </a:r>
            <a:r>
              <a:rPr lang="en-US" sz="2200" dirty="0" err="1"/>
              <a:t>dipertanyakan</a:t>
            </a:r>
            <a:r>
              <a:rPr lang="en-US" sz="2200" dirty="0"/>
              <a:t> </a:t>
            </a:r>
            <a:r>
              <a:rPr lang="en-US" sz="2200" dirty="0" err="1"/>
              <a:t>lagi</a:t>
            </a:r>
            <a:r>
              <a:rPr lang="en-US" sz="2200" dirty="0"/>
              <a:t>. </a:t>
            </a:r>
            <a:r>
              <a:rPr lang="en-US" sz="2200" dirty="0" err="1"/>
              <a:t>Nilai-nilai</a:t>
            </a:r>
            <a:r>
              <a:rPr lang="en-US" sz="2200" dirty="0"/>
              <a:t> </a:t>
            </a:r>
            <a:r>
              <a:rPr lang="en-US" sz="2200" dirty="0" err="1"/>
              <a:t>dasar</a:t>
            </a:r>
            <a:r>
              <a:rPr lang="en-US" sz="2200" dirty="0"/>
              <a:t> </a:t>
            </a:r>
            <a:r>
              <a:rPr lang="en-US" sz="2200" dirty="0" err="1"/>
              <a:t>dari</a:t>
            </a:r>
            <a:r>
              <a:rPr lang="en-US" sz="2200" dirty="0"/>
              <a:t> </a:t>
            </a:r>
            <a:r>
              <a:rPr lang="en-US" sz="2200" dirty="0" err="1"/>
              <a:t>Pancasila</a:t>
            </a:r>
            <a:r>
              <a:rPr lang="en-US" sz="2200" dirty="0"/>
              <a:t> </a:t>
            </a:r>
            <a:r>
              <a:rPr lang="en-US" sz="2200" dirty="0" err="1"/>
              <a:t>adalah</a:t>
            </a:r>
            <a:r>
              <a:rPr lang="en-US" sz="2200" dirty="0"/>
              <a:t> </a:t>
            </a:r>
            <a:r>
              <a:rPr lang="en-US" sz="2200" dirty="0" err="1"/>
              <a:t>nilai</a:t>
            </a:r>
            <a:r>
              <a:rPr lang="en-US" sz="2200" dirty="0"/>
              <a:t> </a:t>
            </a:r>
            <a:r>
              <a:rPr lang="en-US" sz="2200" dirty="0" err="1"/>
              <a:t>ketuhanan</a:t>
            </a:r>
            <a:r>
              <a:rPr lang="en-US" sz="2200" dirty="0"/>
              <a:t>, </a:t>
            </a:r>
            <a:r>
              <a:rPr lang="en-US" sz="2200" dirty="0" err="1"/>
              <a:t>nilai</a:t>
            </a:r>
            <a:r>
              <a:rPr lang="en-US" sz="2200" dirty="0"/>
              <a:t> </a:t>
            </a:r>
            <a:r>
              <a:rPr lang="en-US" sz="2200" dirty="0" err="1"/>
              <a:t>kemanusiaan</a:t>
            </a:r>
            <a:r>
              <a:rPr lang="en-US" sz="2200" dirty="0"/>
              <a:t>, </a:t>
            </a:r>
            <a:r>
              <a:rPr lang="en-US" sz="2200" dirty="0" err="1"/>
              <a:t>nilai</a:t>
            </a:r>
            <a:r>
              <a:rPr lang="en-US" sz="2200" dirty="0"/>
              <a:t> </a:t>
            </a:r>
            <a:r>
              <a:rPr lang="en-US" sz="2200" dirty="0" err="1"/>
              <a:t>persatuan</a:t>
            </a:r>
            <a:r>
              <a:rPr lang="en-US" sz="2200" dirty="0"/>
              <a:t>, </a:t>
            </a:r>
            <a:r>
              <a:rPr lang="en-US" sz="2200" dirty="0" err="1"/>
              <a:t>nilai</a:t>
            </a:r>
            <a:r>
              <a:rPr lang="en-US" sz="2200" dirty="0"/>
              <a:t> </a:t>
            </a:r>
            <a:r>
              <a:rPr lang="en-US" sz="2200" dirty="0" err="1"/>
              <a:t>kerakyatan</a:t>
            </a:r>
            <a:r>
              <a:rPr lang="en-US" sz="2200" dirty="0"/>
              <a:t>, </a:t>
            </a:r>
            <a:r>
              <a:rPr lang="en-US" sz="2200" dirty="0" err="1"/>
              <a:t>dan</a:t>
            </a:r>
            <a:r>
              <a:rPr lang="en-US" sz="2200" dirty="0"/>
              <a:t> </a:t>
            </a:r>
            <a:r>
              <a:rPr lang="en-US" sz="2200" dirty="0" err="1"/>
              <a:t>nilai</a:t>
            </a:r>
            <a:r>
              <a:rPr lang="en-US" sz="2200" dirty="0"/>
              <a:t> </a:t>
            </a:r>
            <a:r>
              <a:rPr lang="en-US" sz="2200" dirty="0" err="1"/>
              <a:t>keadilan</a:t>
            </a:r>
            <a:r>
              <a:rPr lang="en-US" sz="2200" dirty="0"/>
              <a:t>.</a:t>
            </a:r>
          </a:p>
          <a:p>
            <a:pPr marL="1371600" lvl="2" indent="-457200" algn="just">
              <a:lnSpc>
                <a:spcPct val="80000"/>
              </a:lnSpc>
              <a:buClr>
                <a:schemeClr val="tx1"/>
              </a:buClr>
              <a:buFont typeface="Wingdings" pitchFamily="2" charset="2"/>
              <a:buChar char="q"/>
              <a:defRPr/>
            </a:pPr>
            <a:r>
              <a:rPr lang="en-US" sz="2200" u="sng" dirty="0" err="1"/>
              <a:t>Nilai</a:t>
            </a:r>
            <a:r>
              <a:rPr lang="en-US" sz="2200" u="sng" dirty="0"/>
              <a:t> instrumental,</a:t>
            </a:r>
            <a:r>
              <a:rPr lang="en-US" sz="2200" dirty="0"/>
              <a:t> </a:t>
            </a:r>
            <a:r>
              <a:rPr lang="en-US" sz="2200" dirty="0" err="1"/>
              <a:t>adalah</a:t>
            </a:r>
            <a:r>
              <a:rPr lang="en-US" sz="2200" dirty="0"/>
              <a:t> </a:t>
            </a:r>
            <a:r>
              <a:rPr lang="en-US" sz="2200" dirty="0" err="1"/>
              <a:t>nilai</a:t>
            </a:r>
            <a:r>
              <a:rPr lang="en-US" sz="2200" dirty="0"/>
              <a:t> yang </a:t>
            </a:r>
            <a:r>
              <a:rPr lang="en-US" sz="2200" dirty="0" err="1"/>
              <a:t>berbentuk</a:t>
            </a:r>
            <a:r>
              <a:rPr lang="en-US" sz="2200" dirty="0"/>
              <a:t> </a:t>
            </a:r>
            <a:r>
              <a:rPr lang="en-US" sz="2200" dirty="0" err="1"/>
              <a:t>norma</a:t>
            </a:r>
            <a:r>
              <a:rPr lang="en-US" sz="2200" dirty="0"/>
              <a:t> </a:t>
            </a:r>
            <a:r>
              <a:rPr lang="en-US" sz="2200" dirty="0" err="1"/>
              <a:t>sosial</a:t>
            </a:r>
            <a:r>
              <a:rPr lang="en-US" sz="2200" dirty="0"/>
              <a:t> </a:t>
            </a:r>
            <a:r>
              <a:rPr lang="en-US" sz="2200" dirty="0" err="1"/>
              <a:t>dan</a:t>
            </a:r>
            <a:r>
              <a:rPr lang="en-US" sz="2200" dirty="0"/>
              <a:t> </a:t>
            </a:r>
            <a:r>
              <a:rPr lang="en-US" sz="2200" dirty="0" err="1"/>
              <a:t>norma</a:t>
            </a:r>
            <a:r>
              <a:rPr lang="en-US" sz="2200" dirty="0"/>
              <a:t> </a:t>
            </a:r>
            <a:r>
              <a:rPr lang="en-US" sz="2200" dirty="0" err="1"/>
              <a:t>hukum</a:t>
            </a:r>
            <a:r>
              <a:rPr lang="en-US" sz="2200" dirty="0"/>
              <a:t> yang </a:t>
            </a:r>
            <a:r>
              <a:rPr lang="en-US" sz="2200" dirty="0" err="1"/>
              <a:t>selanjutnya</a:t>
            </a:r>
            <a:r>
              <a:rPr lang="en-US" sz="2200" dirty="0"/>
              <a:t> </a:t>
            </a:r>
            <a:r>
              <a:rPr lang="en-US" sz="2200" dirty="0" err="1"/>
              <a:t>akan</a:t>
            </a:r>
            <a:r>
              <a:rPr lang="en-US" sz="2200" dirty="0"/>
              <a:t> </a:t>
            </a:r>
            <a:r>
              <a:rPr lang="en-US" sz="2200" dirty="0" err="1"/>
              <a:t>terkristalisasi</a:t>
            </a:r>
            <a:r>
              <a:rPr lang="en-US" sz="2200" dirty="0"/>
              <a:t> </a:t>
            </a:r>
            <a:r>
              <a:rPr lang="en-US" sz="2200" dirty="0" err="1"/>
              <a:t>dalam</a:t>
            </a:r>
            <a:r>
              <a:rPr lang="en-US" sz="2200" dirty="0"/>
              <a:t> </a:t>
            </a:r>
            <a:r>
              <a:rPr lang="en-US" sz="2200" dirty="0" err="1"/>
              <a:t>peraturan</a:t>
            </a:r>
            <a:r>
              <a:rPr lang="en-US" sz="2200" dirty="0"/>
              <a:t> </a:t>
            </a:r>
            <a:r>
              <a:rPr lang="en-US" sz="2200" dirty="0" err="1"/>
              <a:t>dan</a:t>
            </a:r>
            <a:r>
              <a:rPr lang="en-US" sz="2200" dirty="0"/>
              <a:t> </a:t>
            </a:r>
            <a:r>
              <a:rPr lang="en-US" sz="2200" dirty="0" err="1"/>
              <a:t>mekanisme</a:t>
            </a:r>
            <a:r>
              <a:rPr lang="en-US" sz="2200" dirty="0"/>
              <a:t> </a:t>
            </a:r>
            <a:r>
              <a:rPr lang="en-US" sz="2200" dirty="0" err="1"/>
              <a:t>lembaga-lembaga</a:t>
            </a:r>
            <a:r>
              <a:rPr lang="en-US" sz="2200" dirty="0"/>
              <a:t> </a:t>
            </a:r>
            <a:r>
              <a:rPr lang="en-US" sz="2200" dirty="0" err="1"/>
              <a:t>negara</a:t>
            </a:r>
            <a:r>
              <a:rPr lang="en-US" sz="2200" dirty="0"/>
              <a:t>.</a:t>
            </a:r>
          </a:p>
          <a:p>
            <a:pPr marL="1371600" lvl="2" indent="-457200" algn="just">
              <a:lnSpc>
                <a:spcPct val="80000"/>
              </a:lnSpc>
              <a:buClr>
                <a:schemeClr val="tx1"/>
              </a:buClr>
              <a:buFont typeface="Wingdings" pitchFamily="2" charset="2"/>
              <a:buChar char="q"/>
              <a:defRPr/>
            </a:pPr>
            <a:r>
              <a:rPr lang="en-US" sz="2200" u="sng" dirty="0" err="1"/>
              <a:t>Nilai</a:t>
            </a:r>
            <a:r>
              <a:rPr lang="en-US" sz="2200" u="sng" dirty="0"/>
              <a:t> </a:t>
            </a:r>
            <a:r>
              <a:rPr lang="en-US" sz="2200" u="sng" dirty="0" err="1"/>
              <a:t>praksis</a:t>
            </a:r>
            <a:r>
              <a:rPr lang="en-US" sz="2200" u="sng" dirty="0"/>
              <a:t>,</a:t>
            </a:r>
            <a:r>
              <a:rPr lang="en-US" sz="2200" dirty="0"/>
              <a:t> </a:t>
            </a:r>
            <a:r>
              <a:rPr lang="en-US" sz="2200" dirty="0" err="1"/>
              <a:t>adalah</a:t>
            </a:r>
            <a:r>
              <a:rPr lang="en-US" sz="2200" dirty="0"/>
              <a:t> </a:t>
            </a:r>
            <a:r>
              <a:rPr lang="en-US" sz="2200" dirty="0" err="1"/>
              <a:t>nilai</a:t>
            </a:r>
            <a:r>
              <a:rPr lang="en-US" sz="2200" dirty="0"/>
              <a:t> yang </a:t>
            </a:r>
            <a:r>
              <a:rPr lang="en-US" sz="2200" dirty="0" err="1"/>
              <a:t>sesungguhnya</a:t>
            </a:r>
            <a:r>
              <a:rPr lang="en-US" sz="2200" dirty="0"/>
              <a:t> </a:t>
            </a:r>
            <a:r>
              <a:rPr lang="en-US" sz="2200" dirty="0" err="1"/>
              <a:t>kita</a:t>
            </a:r>
            <a:r>
              <a:rPr lang="en-US" sz="2200" dirty="0"/>
              <a:t> </a:t>
            </a:r>
            <a:r>
              <a:rPr lang="en-US" sz="2200" dirty="0" err="1"/>
              <a:t>laksanakan</a:t>
            </a:r>
            <a:r>
              <a:rPr lang="en-US" sz="2200" dirty="0"/>
              <a:t> </a:t>
            </a:r>
            <a:r>
              <a:rPr lang="en-US" sz="2200" dirty="0" err="1"/>
              <a:t>dalam</a:t>
            </a:r>
            <a:r>
              <a:rPr lang="en-US" sz="2200" dirty="0"/>
              <a:t> </a:t>
            </a:r>
            <a:r>
              <a:rPr lang="en-US" sz="2200" dirty="0" err="1"/>
              <a:t>kenyataan</a:t>
            </a:r>
            <a:r>
              <a:rPr lang="en-US" sz="2200" dirty="0"/>
              <a:t>. </a:t>
            </a:r>
            <a:r>
              <a:rPr lang="en-US" sz="2200" dirty="0" err="1"/>
              <a:t>Nilai</a:t>
            </a:r>
            <a:r>
              <a:rPr lang="en-US" sz="2200" dirty="0"/>
              <a:t> </a:t>
            </a:r>
            <a:r>
              <a:rPr lang="en-US" sz="2200" dirty="0" err="1"/>
              <a:t>ini</a:t>
            </a:r>
            <a:r>
              <a:rPr lang="en-US" sz="2200" dirty="0"/>
              <a:t> </a:t>
            </a:r>
            <a:r>
              <a:rPr lang="en-US" sz="2200" dirty="0" err="1"/>
              <a:t>merupakan</a:t>
            </a:r>
            <a:r>
              <a:rPr lang="en-US" sz="2200" dirty="0"/>
              <a:t> </a:t>
            </a:r>
            <a:r>
              <a:rPr lang="en-US" sz="2200" dirty="0" err="1"/>
              <a:t>batu</a:t>
            </a:r>
            <a:r>
              <a:rPr lang="en-US" sz="2200" dirty="0"/>
              <a:t> </a:t>
            </a:r>
            <a:r>
              <a:rPr lang="en-US" sz="2200" dirty="0" err="1"/>
              <a:t>ujian</a:t>
            </a:r>
            <a:r>
              <a:rPr lang="en-US" sz="2200" dirty="0"/>
              <a:t> </a:t>
            </a:r>
            <a:r>
              <a:rPr lang="en-US" sz="2200" dirty="0" err="1"/>
              <a:t>apakah</a:t>
            </a:r>
            <a:r>
              <a:rPr lang="en-US" sz="2200" dirty="0"/>
              <a:t> </a:t>
            </a:r>
            <a:r>
              <a:rPr lang="en-US" sz="2200" dirty="0" err="1"/>
              <a:t>nilai</a:t>
            </a:r>
            <a:r>
              <a:rPr lang="en-US" sz="2200" dirty="0"/>
              <a:t> </a:t>
            </a:r>
            <a:r>
              <a:rPr lang="en-US" sz="2200" dirty="0" err="1"/>
              <a:t>dasar</a:t>
            </a:r>
            <a:r>
              <a:rPr lang="en-US" sz="2200" dirty="0"/>
              <a:t> </a:t>
            </a:r>
            <a:r>
              <a:rPr lang="en-US" sz="2200" dirty="0" err="1"/>
              <a:t>dan</a:t>
            </a:r>
            <a:r>
              <a:rPr lang="en-US" sz="2200" dirty="0"/>
              <a:t> </a:t>
            </a:r>
            <a:r>
              <a:rPr lang="en-US" sz="2200" dirty="0" err="1"/>
              <a:t>nilai</a:t>
            </a:r>
            <a:r>
              <a:rPr lang="en-US" sz="2200" dirty="0"/>
              <a:t> instrumental </a:t>
            </a:r>
            <a:r>
              <a:rPr lang="en-US" sz="2200" dirty="0" err="1"/>
              <a:t>itu</a:t>
            </a:r>
            <a:r>
              <a:rPr lang="en-US" sz="2200" dirty="0"/>
              <a:t> </a:t>
            </a:r>
            <a:r>
              <a:rPr lang="en-US" sz="2200" dirty="0" err="1"/>
              <a:t>benar-benar</a:t>
            </a:r>
            <a:r>
              <a:rPr lang="en-US" sz="2200" dirty="0"/>
              <a:t> </a:t>
            </a:r>
            <a:r>
              <a:rPr lang="en-US" sz="2200" dirty="0" err="1"/>
              <a:t>hidup</a:t>
            </a:r>
            <a:r>
              <a:rPr lang="en-US" sz="2200" dirty="0"/>
              <a:t> </a:t>
            </a:r>
            <a:r>
              <a:rPr lang="en-US" sz="2200" dirty="0" err="1"/>
              <a:t>dalam</a:t>
            </a:r>
            <a:r>
              <a:rPr lang="en-US" sz="2200" dirty="0"/>
              <a:t> </a:t>
            </a:r>
            <a:r>
              <a:rPr lang="en-US" sz="2200" dirty="0" err="1"/>
              <a:t>masyarakat</a:t>
            </a:r>
            <a:r>
              <a:rPr lang="en-US" sz="2200" dirty="0"/>
              <a:t>.</a:t>
            </a:r>
            <a:endParaRPr lang="en-US" sz="2200" u="sng" dirty="0"/>
          </a:p>
          <a:p>
            <a:pPr marL="914400" lvl="1" indent="-457200" algn="just">
              <a:lnSpc>
                <a:spcPct val="80000"/>
              </a:lnSpc>
              <a:buClr>
                <a:schemeClr val="tx1"/>
              </a:buClr>
              <a:buFont typeface="+mj-lt"/>
              <a:buAutoNum type="alphaLcPeriod"/>
              <a:defRPr/>
            </a:pPr>
            <a:r>
              <a:rPr lang="en-US" sz="2400" dirty="0" err="1"/>
              <a:t>Nila-nilai</a:t>
            </a:r>
            <a:r>
              <a:rPr lang="en-US" sz="2400" dirty="0"/>
              <a:t> </a:t>
            </a:r>
            <a:r>
              <a:rPr lang="en-US" sz="2400" dirty="0" err="1"/>
              <a:t>dalam</a:t>
            </a:r>
            <a:r>
              <a:rPr lang="en-US" sz="2400" dirty="0"/>
              <a:t> </a:t>
            </a:r>
            <a:r>
              <a:rPr lang="en-US" sz="2400" dirty="0" err="1"/>
              <a:t>Pancasila</a:t>
            </a:r>
            <a:r>
              <a:rPr lang="en-US" sz="2400" dirty="0"/>
              <a:t> </a:t>
            </a:r>
            <a:r>
              <a:rPr lang="en-US" sz="2400" dirty="0" err="1"/>
              <a:t>termasuk</a:t>
            </a:r>
            <a:r>
              <a:rPr lang="en-US" sz="2400" dirty="0"/>
              <a:t> </a:t>
            </a:r>
            <a:r>
              <a:rPr lang="en-US" sz="2400" dirty="0" err="1"/>
              <a:t>nilai</a:t>
            </a:r>
            <a:r>
              <a:rPr lang="en-US" sz="2400" dirty="0"/>
              <a:t> </a:t>
            </a:r>
            <a:r>
              <a:rPr lang="en-US" sz="2400" dirty="0" err="1"/>
              <a:t>etik</a:t>
            </a:r>
            <a:r>
              <a:rPr lang="en-US" sz="2400" dirty="0"/>
              <a:t> </a:t>
            </a:r>
            <a:r>
              <a:rPr lang="en-US" sz="2400" dirty="0" err="1"/>
              <a:t>atau</a:t>
            </a:r>
            <a:r>
              <a:rPr lang="en-US" sz="2400" dirty="0"/>
              <a:t> </a:t>
            </a:r>
            <a:r>
              <a:rPr lang="en-US" sz="2400" dirty="0" err="1"/>
              <a:t>nilai</a:t>
            </a:r>
            <a:r>
              <a:rPr lang="en-US" sz="2400" dirty="0"/>
              <a:t> moral </a:t>
            </a:r>
            <a:r>
              <a:rPr lang="en-US" sz="2400" dirty="0" err="1"/>
              <a:t>merupakan</a:t>
            </a:r>
            <a:r>
              <a:rPr lang="en-US" sz="2400" dirty="0"/>
              <a:t> </a:t>
            </a:r>
            <a:r>
              <a:rPr lang="en-US" sz="2400" dirty="0" err="1"/>
              <a:t>nilai</a:t>
            </a:r>
            <a:r>
              <a:rPr lang="en-US" sz="2400" dirty="0"/>
              <a:t> </a:t>
            </a:r>
            <a:r>
              <a:rPr lang="en-US" sz="2400" dirty="0" err="1"/>
              <a:t>dasar</a:t>
            </a:r>
            <a:r>
              <a:rPr lang="en-US" sz="2400" dirty="0"/>
              <a:t> yang </a:t>
            </a:r>
            <a:r>
              <a:rPr lang="en-US" sz="2400" dirty="0" err="1"/>
              <a:t>mendasari</a:t>
            </a:r>
            <a:r>
              <a:rPr lang="en-US" sz="2400" dirty="0"/>
              <a:t> </a:t>
            </a:r>
            <a:r>
              <a:rPr lang="en-US" sz="2400" dirty="0" err="1"/>
              <a:t>nilai</a:t>
            </a:r>
            <a:r>
              <a:rPr lang="en-US" sz="2400" dirty="0"/>
              <a:t> </a:t>
            </a:r>
            <a:r>
              <a:rPr lang="en-US" sz="2400" dirty="0" err="1"/>
              <a:t>intrumental</a:t>
            </a:r>
            <a:r>
              <a:rPr lang="en-US" sz="2400" dirty="0"/>
              <a:t> </a:t>
            </a:r>
            <a:r>
              <a:rPr lang="en-US" sz="2400" dirty="0" err="1"/>
              <a:t>dan</a:t>
            </a:r>
            <a:r>
              <a:rPr lang="en-US" sz="2400" dirty="0"/>
              <a:t> </a:t>
            </a:r>
            <a:r>
              <a:rPr lang="en-US" sz="2400" dirty="0" err="1"/>
              <a:t>selanjutnya</a:t>
            </a:r>
            <a:r>
              <a:rPr lang="en-US" sz="2400" dirty="0"/>
              <a:t> </a:t>
            </a:r>
            <a:r>
              <a:rPr lang="en-US" sz="2400" dirty="0" err="1"/>
              <a:t>mendasari</a:t>
            </a:r>
            <a:r>
              <a:rPr lang="en-US" sz="2400" dirty="0"/>
              <a:t> </a:t>
            </a:r>
            <a:r>
              <a:rPr lang="en-US" sz="2400" dirty="0" err="1"/>
              <a:t>semua</a:t>
            </a:r>
            <a:r>
              <a:rPr lang="en-US" sz="2400" dirty="0"/>
              <a:t> </a:t>
            </a:r>
            <a:r>
              <a:rPr lang="en-US" sz="2400" dirty="0" err="1"/>
              <a:t>aktivitas</a:t>
            </a:r>
            <a:r>
              <a:rPr lang="en-US" sz="2400" dirty="0"/>
              <a:t> </a:t>
            </a:r>
            <a:r>
              <a:rPr lang="en-US" sz="2400" dirty="0" err="1"/>
              <a:t>kehidupan</a:t>
            </a:r>
            <a:r>
              <a:rPr lang="en-US" sz="2400" dirty="0"/>
              <a:t> </a:t>
            </a:r>
            <a:r>
              <a:rPr lang="en-US" sz="2400" dirty="0" err="1"/>
              <a:t>masyarakat</a:t>
            </a:r>
            <a:r>
              <a:rPr lang="en-US" sz="2400" dirty="0"/>
              <a:t>, </a:t>
            </a:r>
            <a:r>
              <a:rPr lang="en-US" sz="2400" dirty="0" err="1"/>
              <a:t>berbansa</a:t>
            </a:r>
            <a:r>
              <a:rPr lang="en-US" sz="2400" dirty="0"/>
              <a:t>, </a:t>
            </a:r>
            <a:r>
              <a:rPr lang="en-US" sz="2400" dirty="0" err="1"/>
              <a:t>dan</a:t>
            </a:r>
            <a:r>
              <a:rPr lang="en-US" sz="2400" dirty="0"/>
              <a:t> </a:t>
            </a:r>
            <a:r>
              <a:rPr lang="en-US" sz="2400" dirty="0" err="1"/>
              <a:t>bernegara</a:t>
            </a:r>
            <a:r>
              <a:rPr lang="en-US" sz="2400" dirty="0"/>
              <a:t>.</a:t>
            </a:r>
            <a:endParaRPr lang="id-ID" dirty="0"/>
          </a:p>
        </p:txBody>
      </p:sp>
    </p:spTree>
    <p:extLst>
      <p:ext uri="{BB962C8B-B14F-4D97-AF65-F5344CB8AC3E}">
        <p14:creationId xmlns:p14="http://schemas.microsoft.com/office/powerpoint/2010/main" val="1710939857"/>
      </p:ext>
    </p:extLst>
  </p:cSld>
  <p:clrMapOvr>
    <a:masterClrMapping/>
  </p:clrMapOvr>
  <p:transition>
    <p:whee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280160" y="960120"/>
          <a:ext cx="10744200" cy="5440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orient="ver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1371600" y="1379696"/>
          <a:ext cx="10515600" cy="2064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7105" name="Rectangle 1"/>
          <p:cNvSpPr>
            <a:spLocks noChangeArrowheads="1"/>
          </p:cNvSpPr>
          <p:nvPr/>
        </p:nvSpPr>
        <p:spPr bwMode="auto">
          <a:xfrm>
            <a:off x="2484120" y="3535146"/>
            <a:ext cx="9448800" cy="32624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600" b="1" i="0" u="none" strike="noStrike" cap="none" normalizeH="0" baseline="0" dirty="0">
                <a:ln>
                  <a:noFill/>
                </a:ln>
                <a:solidFill>
                  <a:srgbClr val="231F20"/>
                </a:solidFill>
                <a:effectLst/>
                <a:latin typeface="Arial" pitchFamily="34" charset="0"/>
                <a:ea typeface="Calibri" pitchFamily="34" charset="0"/>
                <a:cs typeface="Arial" pitchFamily="34" charset="0"/>
              </a:rPr>
              <a:t>Sila Ketuhanan Yang Maha Esa</a:t>
            </a:r>
            <a:endParaRPr kumimoji="0" lang="id-ID" sz="26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sz="2000" b="0" i="0" u="none" strike="noStrike" cap="none" normalizeH="0" baseline="0" dirty="0">
                <a:ln>
                  <a:noFill/>
                </a:ln>
                <a:solidFill>
                  <a:srgbClr val="231F20"/>
                </a:solidFill>
                <a:effectLst/>
                <a:latin typeface="Arial" pitchFamily="34" charset="0"/>
                <a:ea typeface="Calibri" pitchFamily="34" charset="0"/>
                <a:cs typeface="Arial" pitchFamily="34" charset="0"/>
              </a:rPr>
              <a:t>Sejak zaman purbakala hingga pintu gerbang kemerdekaan negara Indonesia, masyarakat Nusantara telah melewati ribuan tahun pengaruh agama-agama</a:t>
            </a:r>
            <a:r>
              <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a:ln>
                  <a:noFill/>
                </a:ln>
                <a:solidFill>
                  <a:srgbClr val="231F20"/>
                </a:solidFill>
                <a:effectLst/>
                <a:latin typeface="Arial" pitchFamily="34" charset="0"/>
                <a:ea typeface="Calibri" pitchFamily="34" charset="0"/>
                <a:cs typeface="Arial" pitchFamily="34" charset="0"/>
              </a:rPr>
              <a:t>lokal, yaitu sekitar 14 abad pengaruh Hindu dan Buddha, 7 abad pengaruh</a:t>
            </a:r>
            <a:r>
              <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a:ln>
                  <a:noFill/>
                </a:ln>
                <a:solidFill>
                  <a:srgbClr val="231F20"/>
                </a:solidFill>
                <a:effectLst/>
                <a:latin typeface="Arial" pitchFamily="34" charset="0"/>
                <a:ea typeface="Calibri" pitchFamily="34" charset="0"/>
                <a:cs typeface="Arial" pitchFamily="34" charset="0"/>
              </a:rPr>
              <a:t>Islam, dan 4 abad pengaruh Kristen. Tuhan telah menyejarah dalam ruang</a:t>
            </a:r>
            <a:r>
              <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a:ln>
                  <a:noFill/>
                </a:ln>
                <a:solidFill>
                  <a:srgbClr val="231F20"/>
                </a:solidFill>
                <a:effectLst/>
                <a:latin typeface="Arial" pitchFamily="34" charset="0"/>
                <a:ea typeface="Calibri" pitchFamily="34" charset="0"/>
                <a:cs typeface="Arial" pitchFamily="34" charset="0"/>
              </a:rPr>
              <a:t>publik Nusantara. Hal ini dapat dibuktikan dengan masih berlangsungnya</a:t>
            </a:r>
            <a:r>
              <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a:ln>
                  <a:noFill/>
                </a:ln>
                <a:solidFill>
                  <a:srgbClr val="231F20"/>
                </a:solidFill>
                <a:effectLst/>
                <a:latin typeface="Arial" pitchFamily="34" charset="0"/>
                <a:ea typeface="Calibri" pitchFamily="34" charset="0"/>
                <a:cs typeface="Arial" pitchFamily="34" charset="0"/>
              </a:rPr>
              <a:t>sistem penyembahan dari berbagai kepercayaan dalam agama-agama yang</a:t>
            </a:r>
            <a:r>
              <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a:ln>
                  <a:noFill/>
                </a:ln>
                <a:solidFill>
                  <a:srgbClr val="231F20"/>
                </a:solidFill>
                <a:effectLst/>
                <a:latin typeface="Arial" pitchFamily="34" charset="0"/>
                <a:ea typeface="Calibri" pitchFamily="34" charset="0"/>
                <a:cs typeface="Arial" pitchFamily="34" charset="0"/>
              </a:rPr>
              <a:t>hidup di Indonesia. Pada semua sistem religi-politik tradisional di muka bumi,</a:t>
            </a:r>
            <a:r>
              <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a:ln>
                  <a:noFill/>
                </a:ln>
                <a:solidFill>
                  <a:srgbClr val="231F20"/>
                </a:solidFill>
                <a:effectLst/>
                <a:latin typeface="Arial" pitchFamily="34" charset="0"/>
                <a:ea typeface="Calibri" pitchFamily="34" charset="0"/>
                <a:cs typeface="Arial" pitchFamily="34" charset="0"/>
              </a:rPr>
              <a:t>termasuk di Indonesia, agama memiliki peranan sentral dalam pendefinisian</a:t>
            </a:r>
            <a:r>
              <a:rPr kumimoji="0" lang="id-ID" sz="2000" b="0" i="0" u="none" strike="noStrike" cap="none" normalizeH="0" baseline="0" dirty="0">
                <a:ln>
                  <a:noFill/>
                </a:ln>
                <a:solidFill>
                  <a:schemeClr val="tx1"/>
                </a:solidFill>
                <a:effectLst/>
                <a:latin typeface="Arial" pitchFamily="34" charset="0"/>
                <a:ea typeface="Calibri" pitchFamily="34" charset="0"/>
                <a:cs typeface="Arial" pitchFamily="34" charset="0"/>
              </a:rPr>
              <a:t> </a:t>
            </a:r>
            <a:r>
              <a:rPr kumimoji="0" lang="id-ID" sz="2000" b="0" i="0" u="none" strike="noStrike" cap="none" normalizeH="0" baseline="0" dirty="0">
                <a:ln>
                  <a:noFill/>
                </a:ln>
                <a:solidFill>
                  <a:srgbClr val="231F20"/>
                </a:solidFill>
                <a:effectLst/>
                <a:latin typeface="Arial" pitchFamily="34" charset="0"/>
                <a:ea typeface="Calibri" pitchFamily="34" charset="0"/>
                <a:cs typeface="Arial" pitchFamily="34" charset="0"/>
              </a:rPr>
              <a:t>institusi-institusi sosial (Yudi-Latif, 2011: 57--59)</a:t>
            </a:r>
            <a:endParaRPr kumimoji="0" lang="id-ID" sz="20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54480" y="227320"/>
            <a:ext cx="7772400" cy="2369880"/>
          </a:xfrm>
          <a:prstGeom prst="rect">
            <a:avLst/>
          </a:prstGeom>
          <a:blipFill>
            <a:blip r:embed="rId2" cstate="print"/>
            <a:tile tx="0" ty="0" sx="100000" sy="100000" flip="none" algn="tl"/>
          </a:blipFill>
        </p:spPr>
        <p:txBody>
          <a:bodyPr wrap="square">
            <a:spAutoFit/>
          </a:bodyPr>
          <a:lstStyle/>
          <a:p>
            <a:pPr algn="ctr"/>
            <a:r>
              <a:rPr lang="fi-FI" sz="2800" b="1" dirty="0"/>
              <a:t>Sila Kemanusiaan Yang Adil dan Beradab</a:t>
            </a:r>
          </a:p>
          <a:p>
            <a:r>
              <a:rPr lang="fi-FI" sz="2000" dirty="0"/>
              <a:t>Nilai-nilai kemanusiaan dalam masyarakat Indonesia</a:t>
            </a:r>
            <a:r>
              <a:rPr lang="id-ID" sz="2000" dirty="0"/>
              <a:t> </a:t>
            </a:r>
            <a:r>
              <a:rPr lang="fi-FI" sz="2000" dirty="0"/>
              <a:t>dilahirkan dari </a:t>
            </a:r>
            <a:r>
              <a:rPr lang="id-ID" sz="2000" dirty="0"/>
              <a:t> perpaduan pengalaman bangsa Indonesia dalam menyejarah. Bangsa  Indonesia sejak dahulu dikenal sebagai bangsa maritim telah menjelajah </a:t>
            </a:r>
            <a:r>
              <a:rPr lang="pt-BR" sz="2000" dirty="0"/>
              <a:t>keberbagai penjuru Nusantara, bahkan dunia. Hasil pengembaraan itu</a:t>
            </a:r>
            <a:r>
              <a:rPr lang="id-ID" sz="2000" dirty="0"/>
              <a:t> membentuk karakter bangsa Indonesia yang kemudian oleh Soekarno disebut dengan istilah Internasionalisme atau Perikemanusiaan.</a:t>
            </a:r>
          </a:p>
        </p:txBody>
      </p:sp>
      <p:sp>
        <p:nvSpPr>
          <p:cNvPr id="6" name="Rectangle 5"/>
          <p:cNvSpPr/>
          <p:nvPr/>
        </p:nvSpPr>
        <p:spPr>
          <a:xfrm>
            <a:off x="3840480" y="2794844"/>
            <a:ext cx="8138160" cy="3877985"/>
          </a:xfrm>
          <a:prstGeom prst="rect">
            <a:avLst/>
          </a:prstGeom>
          <a:blipFill>
            <a:blip r:embed="rId3" cstate="print"/>
            <a:tile tx="0" ty="0" sx="100000" sy="100000" flip="none" algn="tl"/>
          </a:blipFill>
        </p:spPr>
        <p:txBody>
          <a:bodyPr wrap="square">
            <a:spAutoFit/>
          </a:bodyPr>
          <a:lstStyle/>
          <a:p>
            <a:pPr algn="ctr"/>
            <a:r>
              <a:rPr lang="id-ID" sz="2600" b="1" dirty="0"/>
              <a:t>Sila Persatuan Indonesia</a:t>
            </a:r>
          </a:p>
          <a:p>
            <a:r>
              <a:rPr lang="id-ID" sz="2200" dirty="0"/>
              <a:t>Kebangsaan Indonesia merefleksikan suatu kesatuan dalam keragaman serta  kebaruan dan kesilaman. Indonesia adalah bangsa majemuk paripurna yang menakjubkan karena kemajemukan sosial, kultural, dan teritorial dapat menyatu dalam suatu komunitas politik kebangsaan Indonesia. Indonesia adalah sebuah bangsa besar yang mewadahi warisan peradaban Nusantara dan kerajaan-kerajaan bahari terbesar di muka bumi. Jika di tanah dan air yang kurang lebih sama, nenek moyang bangsa Indonesia pernah menorehkan tinta keemasannya, maka tidak ada alasan bagi manusia baru Indonesia untuk tidak dapat mengukir kegemilangan</a:t>
            </a:r>
          </a:p>
        </p:txBody>
      </p:sp>
      <p:pic>
        <p:nvPicPr>
          <p:cNvPr id="41985" name="Picture 1"/>
          <p:cNvPicPr>
            <a:picLocks noChangeAspect="1" noChangeArrowheads="1"/>
          </p:cNvPicPr>
          <p:nvPr/>
        </p:nvPicPr>
        <p:blipFill>
          <a:blip r:embed="rId4" cstate="print"/>
          <a:srcRect/>
          <a:stretch>
            <a:fillRect/>
          </a:stretch>
        </p:blipFill>
        <p:spPr bwMode="auto">
          <a:xfrm>
            <a:off x="1186815" y="2763203"/>
            <a:ext cx="2592705" cy="2951797"/>
          </a:xfrm>
          <a:prstGeom prst="rect">
            <a:avLst/>
          </a:prstGeom>
          <a:noFill/>
          <a:ln w="9525">
            <a:noFill/>
            <a:miter lim="800000"/>
            <a:headEnd/>
            <a:tailEnd/>
          </a:ln>
        </p:spPr>
      </p:pic>
    </p:spTree>
    <p:extLst>
      <p:ext uri="{BB962C8B-B14F-4D97-AF65-F5344CB8AC3E}">
        <p14:creationId xmlns:p14="http://schemas.microsoft.com/office/powerpoint/2010/main" val="1710939857"/>
      </p:ext>
    </p:extLst>
  </p:cSld>
  <p:clrMapOvr>
    <a:masterClrMapping/>
  </p:clrMapOvr>
  <p:transition>
    <p:whee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36404"/>
            <a:ext cx="7757160" cy="3662541"/>
          </a:xfrm>
          <a:prstGeom prst="rect">
            <a:avLst/>
          </a:prstGeom>
          <a:blipFill>
            <a:blip r:embed="rId2" cstate="print"/>
            <a:tile tx="0" ty="0" sx="100000" sy="100000" flip="none" algn="tl"/>
          </a:blipFill>
        </p:spPr>
        <p:txBody>
          <a:bodyPr wrap="square">
            <a:spAutoFit/>
          </a:bodyPr>
          <a:lstStyle/>
          <a:p>
            <a:pPr algn="ctr"/>
            <a:r>
              <a:rPr lang="fi-FI" sz="2600" b="1" dirty="0"/>
              <a:t>Sila Kerakyatan yang Dipimpin oleh Hikmat Kebijaksanaan dalam</a:t>
            </a:r>
            <a:r>
              <a:rPr lang="id-ID" sz="2600" b="1" dirty="0"/>
              <a:t> Permusyawaratan/Perwakilan</a:t>
            </a:r>
          </a:p>
          <a:p>
            <a:pPr algn="ctr"/>
            <a:r>
              <a:rPr lang="id-ID" sz="2000" dirty="0"/>
              <a:t>Demokrasi sebagai bentuk pemerintahan dari rakyat, oleh rakyat, dan untuk rakyat memang merupakan fenomena baru di Indonesia, yang muncul sebagai ikutan formasi negara republik Indonesia merdeka. Sejarah menunjukkan bahwa kerajaan-kerajaan pra-Indonesia adalah kerajaan feodal yang dikuasai </a:t>
            </a:r>
            <a:r>
              <a:rPr lang="fi-FI" sz="2000" dirty="0"/>
              <a:t>oleh raja-raja autokrat. Meskipun demikian, nilai-nilai demokrasi dalam taraf</a:t>
            </a:r>
            <a:r>
              <a:rPr lang="id-ID" sz="2000" dirty="0"/>
              <a:t> tertentu telah berkembang dalam budaya Nusantara, dan dipraktikkan </a:t>
            </a:r>
            <a:r>
              <a:rPr lang="it-IT" sz="2000" dirty="0"/>
              <a:t>setidaknya dalam unit politik kecil, seperti desa di Jawa, nagari di Sumatera</a:t>
            </a:r>
            <a:r>
              <a:rPr lang="id-ID" sz="2000" dirty="0"/>
              <a:t> Barat, banjar di Bali, dan lain sebagainya.</a:t>
            </a:r>
          </a:p>
        </p:txBody>
      </p:sp>
      <p:sp>
        <p:nvSpPr>
          <p:cNvPr id="5" name="Rectangle 4"/>
          <p:cNvSpPr/>
          <p:nvPr/>
        </p:nvSpPr>
        <p:spPr>
          <a:xfrm>
            <a:off x="3855720" y="3769757"/>
            <a:ext cx="8244840" cy="2954655"/>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id-ID" sz="2600" b="1" dirty="0"/>
              <a:t>Keadilan Sosial bagi Seluruh Rakyat Indonesia</a:t>
            </a:r>
          </a:p>
          <a:p>
            <a:pPr algn="ctr"/>
            <a:r>
              <a:rPr lang="id-ID" sz="2000" dirty="0"/>
              <a:t>Masyarakat adil dan makmur adalah impian kebahagian yang telah berkobar  ratusan tahun lamanya dalam dada keyakinan bangsa Indonesia. Impian kebahagian itu terpahat dalam ungkapan </a:t>
            </a:r>
            <a:r>
              <a:rPr lang="id-ID" sz="2000" i="1" dirty="0"/>
              <a:t>“Gemah ripah loh jinawi, tata tentrem kerta raharja”. Demi impian masyarakat yang adil dan makmur itu, </a:t>
            </a:r>
            <a:r>
              <a:rPr lang="id-ID" sz="2000" dirty="0"/>
              <a:t>para pejuang bangsa telah mengorbankan dirinya untuk mewujudkan cita-cita tersebut. Sejarah mencatat bahwa bangsa Indonesia dahulunya adalah bangsa yang hidup dalam keadilan dan kemakmuran, keadaan ini kemudian dirampas oleh kolonialisme</a:t>
            </a:r>
          </a:p>
        </p:txBody>
      </p:sp>
      <p:pic>
        <p:nvPicPr>
          <p:cNvPr id="43009" name="Picture 1"/>
          <p:cNvPicPr>
            <a:picLocks noChangeAspect="1" noChangeArrowheads="1"/>
          </p:cNvPicPr>
          <p:nvPr/>
        </p:nvPicPr>
        <p:blipFill>
          <a:blip r:embed="rId3" cstate="print"/>
          <a:srcRect/>
          <a:stretch>
            <a:fillRect/>
          </a:stretch>
        </p:blipFill>
        <p:spPr bwMode="auto">
          <a:xfrm>
            <a:off x="9392603" y="1184910"/>
            <a:ext cx="2753677" cy="2518410"/>
          </a:xfrm>
          <a:prstGeom prst="rect">
            <a:avLst/>
          </a:prstGeom>
          <a:noFill/>
          <a:ln w="9525">
            <a:noFill/>
            <a:miter lim="800000"/>
            <a:headEnd/>
            <a:tailEnd/>
          </a:ln>
        </p:spPr>
      </p:pic>
    </p:spTree>
    <p:extLst>
      <p:ext uri="{BB962C8B-B14F-4D97-AF65-F5344CB8AC3E}">
        <p14:creationId xmlns:p14="http://schemas.microsoft.com/office/powerpoint/2010/main" val="1710939857"/>
      </p:ext>
    </p:extLst>
  </p:cSld>
  <p:clrMapOvr>
    <a:masterClrMapping/>
  </p:clrMapOvr>
  <p:transition>
    <p:spli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478280" y="1284238"/>
          <a:ext cx="976884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478280" y="1597580"/>
          <a:ext cx="10165080" cy="47270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split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474720" y="1356360"/>
          <a:ext cx="9433560" cy="4145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148840" y="60960"/>
          <a:ext cx="6903719" cy="10515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5058" name="AutoShape 2" descr="Image result for kearifan lokal"/>
          <p:cNvSpPr>
            <a:spLocks noChangeAspect="1" noChangeArrowheads="1"/>
          </p:cNvSpPr>
          <p:nvPr/>
        </p:nvSpPr>
        <p:spPr bwMode="auto">
          <a:xfrm>
            <a:off x="155575" y="-1508125"/>
            <a:ext cx="4286250" cy="3143250"/>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45060" name="AutoShape 4" descr="Image result for kearifan lokal"/>
          <p:cNvSpPr>
            <a:spLocks noChangeAspect="1" noChangeArrowheads="1"/>
          </p:cNvSpPr>
          <p:nvPr/>
        </p:nvSpPr>
        <p:spPr bwMode="auto">
          <a:xfrm>
            <a:off x="155575" y="-1508125"/>
            <a:ext cx="4286250" cy="3143250"/>
          </a:xfrm>
          <a:prstGeom prst="rect">
            <a:avLst/>
          </a:prstGeom>
          <a:noFill/>
        </p:spPr>
        <p:txBody>
          <a:bodyPr vert="horz" wrap="square" lIns="91440" tIns="45720" rIns="91440" bIns="45720" numCol="1" anchor="t" anchorCtr="0" compatLnSpc="1">
            <a:prstTxWarp prst="textNoShape">
              <a:avLst/>
            </a:prstTxWarp>
          </a:bodyPr>
          <a:lstStyle/>
          <a:p>
            <a:endParaRPr lang="id-ID"/>
          </a:p>
        </p:txBody>
      </p:sp>
      <p:pic>
        <p:nvPicPr>
          <p:cNvPr id="45062" name="Picture 6" descr="Image result for kearifan lokal"/>
          <p:cNvPicPr>
            <a:picLocks noChangeAspect="1" noChangeArrowheads="1"/>
          </p:cNvPicPr>
          <p:nvPr/>
        </p:nvPicPr>
        <p:blipFill>
          <a:blip r:embed="rId12" cstate="print"/>
          <a:srcRect/>
          <a:stretch>
            <a:fillRect/>
          </a:stretch>
        </p:blipFill>
        <p:spPr bwMode="auto">
          <a:xfrm>
            <a:off x="1386841" y="1387475"/>
            <a:ext cx="3063240" cy="1980565"/>
          </a:xfrm>
          <a:prstGeom prst="rect">
            <a:avLst/>
          </a:prstGeom>
          <a:noFill/>
        </p:spPr>
      </p:pic>
      <p:pic>
        <p:nvPicPr>
          <p:cNvPr id="45064" name="Picture 8" descr="Image result for kearifan lokal"/>
          <p:cNvPicPr>
            <a:picLocks noChangeAspect="1" noChangeArrowheads="1"/>
          </p:cNvPicPr>
          <p:nvPr/>
        </p:nvPicPr>
        <p:blipFill>
          <a:blip r:embed="rId13" cstate="print"/>
          <a:srcRect/>
          <a:stretch>
            <a:fillRect/>
          </a:stretch>
        </p:blipFill>
        <p:spPr bwMode="auto">
          <a:xfrm>
            <a:off x="1021080" y="3383915"/>
            <a:ext cx="3413760" cy="2178685"/>
          </a:xfrm>
          <a:prstGeom prst="rect">
            <a:avLst/>
          </a:prstGeom>
          <a:noFill/>
        </p:spPr>
      </p:pic>
    </p:spTree>
    <p:extLst>
      <p:ext uri="{BB962C8B-B14F-4D97-AF65-F5344CB8AC3E}">
        <p14:creationId xmlns:p14="http://schemas.microsoft.com/office/powerpoint/2010/main" val="1710939857"/>
      </p:ext>
    </p:extLst>
  </p:cSld>
  <p:clrMapOvr>
    <a:masterClrMapping/>
  </p:clrMapOvr>
  <p:transition>
    <p:whee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615440" y="1356360"/>
          <a:ext cx="10180320" cy="5303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6082" name="Picture 2" descr="Image result for Pancasila Sebagai Sistem Filsafat"/>
          <p:cNvPicPr>
            <a:picLocks noChangeAspect="1" noChangeArrowheads="1"/>
          </p:cNvPicPr>
          <p:nvPr/>
        </p:nvPicPr>
        <p:blipFill>
          <a:blip r:embed="rId12" cstate="print"/>
          <a:srcRect/>
          <a:stretch>
            <a:fillRect/>
          </a:stretch>
        </p:blipFill>
        <p:spPr bwMode="auto">
          <a:xfrm>
            <a:off x="6510654" y="4229100"/>
            <a:ext cx="4385945" cy="2430780"/>
          </a:xfrm>
          <a:prstGeom prst="rect">
            <a:avLst/>
          </a:prstGeom>
          <a:noFill/>
        </p:spPr>
      </p:pic>
    </p:spTree>
    <p:extLst>
      <p:ext uri="{BB962C8B-B14F-4D97-AF65-F5344CB8AC3E}">
        <p14:creationId xmlns:p14="http://schemas.microsoft.com/office/powerpoint/2010/main" val="1710939857"/>
      </p:ext>
    </p:extLst>
  </p:cSld>
  <p:clrMapOvr>
    <a:masterClrMapping/>
  </p:clrMapOvr>
  <p:transition>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nvGraphicFramePr>
        <p:xfrm>
          <a:off x="1569720" y="1356360"/>
          <a:ext cx="10104120" cy="51358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63490" name="Picture 2" descr="Image result for bung karno"/>
          <p:cNvPicPr>
            <a:picLocks noChangeAspect="1" noChangeArrowheads="1"/>
          </p:cNvPicPr>
          <p:nvPr/>
        </p:nvPicPr>
        <p:blipFill>
          <a:blip r:embed="rId12" cstate="print"/>
          <a:srcRect/>
          <a:stretch>
            <a:fillRect/>
          </a:stretch>
        </p:blipFill>
        <p:spPr bwMode="auto">
          <a:xfrm>
            <a:off x="1783079" y="1554480"/>
            <a:ext cx="2042161" cy="2026920"/>
          </a:xfrm>
          <a:prstGeom prst="rect">
            <a:avLst/>
          </a:prstGeom>
          <a:noFill/>
        </p:spPr>
      </p:pic>
      <p:pic>
        <p:nvPicPr>
          <p:cNvPr id="63492" name="Picture 4" descr="Image result for habibie"/>
          <p:cNvPicPr>
            <a:picLocks noChangeAspect="1" noChangeArrowheads="1"/>
          </p:cNvPicPr>
          <p:nvPr/>
        </p:nvPicPr>
        <p:blipFill>
          <a:blip r:embed="rId13" cstate="print"/>
          <a:srcRect/>
          <a:stretch>
            <a:fillRect/>
          </a:stretch>
        </p:blipFill>
        <p:spPr bwMode="auto">
          <a:xfrm>
            <a:off x="1771015" y="4304982"/>
            <a:ext cx="2054225" cy="1928178"/>
          </a:xfrm>
          <a:prstGeom prst="rect">
            <a:avLst/>
          </a:prstGeom>
          <a:noFill/>
        </p:spPr>
      </p:pic>
    </p:spTree>
    <p:extLst>
      <p:ext uri="{BB962C8B-B14F-4D97-AF65-F5344CB8AC3E}">
        <p14:creationId xmlns:p14="http://schemas.microsoft.com/office/powerpoint/2010/main" val="1710939857"/>
      </p:ext>
    </p:extLst>
  </p:cSld>
  <p:clrMapOvr>
    <a:masterClrMapping/>
  </p:clrMapOvr>
  <p:transition>
    <p:strips dir="l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2087880" y="198120"/>
          <a:ext cx="6903719" cy="1051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691640" y="1414194"/>
          <a:ext cx="10256520" cy="54438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87880" y="225474"/>
          <a:ext cx="6553200" cy="902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71040" y="1201420"/>
          <a:ext cx="9768840" cy="52120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newsfla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2087880" y="225474"/>
          <a:ext cx="6553200" cy="902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5"/>
          <p:cNvGrpSpPr/>
          <p:nvPr/>
        </p:nvGrpSpPr>
        <p:grpSpPr>
          <a:xfrm>
            <a:off x="1433184" y="1121927"/>
            <a:ext cx="1458788" cy="4852516"/>
            <a:chOff x="0" y="2496"/>
            <a:chExt cx="1368152" cy="5107575"/>
          </a:xfrm>
        </p:grpSpPr>
        <p:sp>
          <p:nvSpPr>
            <p:cNvPr id="7" name="Rounded Rectangle 6"/>
            <p:cNvSpPr/>
            <p:nvPr/>
          </p:nvSpPr>
          <p:spPr>
            <a:xfrm>
              <a:off x="0" y="2496"/>
              <a:ext cx="1368152" cy="5107575"/>
            </a:xfrm>
            <a:prstGeom prst="roundRect">
              <a:avLst/>
            </a:prstGeom>
          </p:spPr>
          <p:style>
            <a:lnRef idx="3">
              <a:schemeClr val="lt1"/>
            </a:lnRef>
            <a:fillRef idx="1">
              <a:schemeClr val="accent4"/>
            </a:fillRef>
            <a:effectRef idx="1">
              <a:schemeClr val="accent4"/>
            </a:effectRef>
            <a:fontRef idx="minor">
              <a:schemeClr val="lt1"/>
            </a:fontRef>
          </p:style>
        </p:sp>
        <p:sp>
          <p:nvSpPr>
            <p:cNvPr id="8" name="Rounded Rectangle 4"/>
            <p:cNvSpPr/>
            <p:nvPr/>
          </p:nvSpPr>
          <p:spPr>
            <a:xfrm>
              <a:off x="66788" y="69284"/>
              <a:ext cx="1234576" cy="4973999"/>
            </a:xfrm>
            <a:prstGeom prst="rect">
              <a:avLst/>
            </a:prstGeom>
          </p:spPr>
          <p:style>
            <a:lnRef idx="3">
              <a:schemeClr val="lt1"/>
            </a:lnRef>
            <a:fillRef idx="1">
              <a:schemeClr val="accent4"/>
            </a:fillRef>
            <a:effectRef idx="1">
              <a:schemeClr val="accent4"/>
            </a:effectRef>
            <a:fontRef idx="minor">
              <a:schemeClr val="lt1"/>
            </a:fontRef>
          </p:style>
          <p:txBody>
            <a:bodyPr spcFirstLastPara="0" vert="horz" wrap="square" lIns="76200" tIns="76200" rIns="76200" bIns="76200" numCol="1" spcCol="1270" anchor="ctr" anchorCtr="0">
              <a:noAutofit/>
            </a:bodyPr>
            <a:lstStyle/>
            <a:p>
              <a:pPr lvl="0" algn="ctr" defTabSz="914400" fontAlgn="base">
                <a:spcBef>
                  <a:spcPct val="0"/>
                </a:spcBef>
                <a:spcAft>
                  <a:spcPct val="0"/>
                </a:spcAft>
              </a:pPr>
              <a:r>
                <a:rPr lang="id-ID" sz="2400" dirty="0">
                  <a:latin typeface="Arial" pitchFamily="34" charset="0"/>
                  <a:cs typeface="Arial" pitchFamily="34" charset="0"/>
                </a:rPr>
                <a:t>Tantangan Pancasila sebagai Sistem Filsafat</a:t>
              </a:r>
              <a:endParaRPr lang="id-ID" sz="2400" b="1" dirty="0">
                <a:solidFill>
                  <a:schemeClr val="tx1"/>
                </a:solidFill>
                <a:latin typeface="Arial" pitchFamily="34" charset="0"/>
                <a:cs typeface="Arial" pitchFamily="34" charset="0"/>
              </a:endParaRPr>
            </a:p>
          </p:txBody>
        </p:sp>
      </p:grpSp>
      <p:graphicFrame>
        <p:nvGraphicFramePr>
          <p:cNvPr id="10" name="Diagram 9"/>
          <p:cNvGraphicFramePr/>
          <p:nvPr/>
        </p:nvGraphicFramePr>
        <p:xfrm>
          <a:off x="3048000" y="1219200"/>
          <a:ext cx="8671560" cy="47396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omb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661160" y="228600"/>
          <a:ext cx="7543800" cy="1264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415668" y="1524000"/>
            <a:ext cx="984885" cy="4893647"/>
          </a:xfrm>
          <a:prstGeom prst="rect">
            <a:avLst/>
          </a:prstGeom>
        </p:spPr>
        <p:style>
          <a:lnRef idx="0">
            <a:schemeClr val="accent4"/>
          </a:lnRef>
          <a:fillRef idx="3">
            <a:schemeClr val="accent4"/>
          </a:fillRef>
          <a:effectRef idx="3">
            <a:schemeClr val="accent4"/>
          </a:effectRef>
          <a:fontRef idx="minor">
            <a:schemeClr val="lt1"/>
          </a:fontRef>
        </p:style>
        <p:txBody>
          <a:bodyPr vert="vert" wrap="square">
            <a:spAutoFit/>
          </a:bodyPr>
          <a:lstStyle/>
          <a:p>
            <a:pPr algn="ctr"/>
            <a:r>
              <a:rPr lang="id-ID" sz="2600" b="1" dirty="0"/>
              <a:t>Esensi (hakikat) Pancasila sebagai Sistem Filsafat </a:t>
            </a:r>
          </a:p>
        </p:txBody>
      </p:sp>
      <p:graphicFrame>
        <p:nvGraphicFramePr>
          <p:cNvPr id="8" name="Diagram 7"/>
          <p:cNvGraphicFramePr/>
          <p:nvPr/>
        </p:nvGraphicFramePr>
        <p:xfrm>
          <a:off x="2545080" y="1547336"/>
          <a:ext cx="9311640" cy="48687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661160" y="228600"/>
          <a:ext cx="7543800" cy="1264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3200400" y="1524000"/>
          <a:ext cx="8671559" cy="4922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ectangle 7"/>
          <p:cNvSpPr/>
          <p:nvPr/>
        </p:nvSpPr>
        <p:spPr>
          <a:xfrm>
            <a:off x="2039913" y="1584960"/>
            <a:ext cx="1046440" cy="4893647"/>
          </a:xfrm>
          <a:prstGeom prst="rect">
            <a:avLst/>
          </a:prstGeom>
        </p:spPr>
        <p:style>
          <a:lnRef idx="0">
            <a:schemeClr val="accent4"/>
          </a:lnRef>
          <a:fillRef idx="3">
            <a:schemeClr val="accent4"/>
          </a:fillRef>
          <a:effectRef idx="3">
            <a:schemeClr val="accent4"/>
          </a:effectRef>
          <a:fontRef idx="minor">
            <a:schemeClr val="lt1"/>
          </a:fontRef>
        </p:style>
        <p:txBody>
          <a:bodyPr vert="vert" wrap="square">
            <a:spAutoFit/>
          </a:bodyPr>
          <a:lstStyle/>
          <a:p>
            <a:pPr algn="ctr"/>
            <a:r>
              <a:rPr lang="id-ID" sz="2800" b="1" dirty="0"/>
              <a:t>Urgensi Pancasila sebagai Sistem Filsafat</a:t>
            </a:r>
            <a:endParaRPr lang="id-ID" sz="2600" b="1" dirty="0"/>
          </a:p>
        </p:txBody>
      </p:sp>
    </p:spTree>
    <p:extLst>
      <p:ext uri="{BB962C8B-B14F-4D97-AF65-F5344CB8AC3E}">
        <p14:creationId xmlns:p14="http://schemas.microsoft.com/office/powerpoint/2010/main" val="1710939857"/>
      </p:ext>
    </p:extLst>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39539" y="1449368"/>
            <a:ext cx="8725527" cy="55399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spcBef>
                <a:spcPct val="50000"/>
              </a:spcBef>
            </a:pPr>
            <a:r>
              <a:rPr lang="id-ID" sz="3000" b="1" dirty="0"/>
              <a:t>Daftar Pustaka</a:t>
            </a:r>
            <a:endParaRPr lang="en-US" sz="3000" b="1" dirty="0"/>
          </a:p>
        </p:txBody>
      </p:sp>
      <p:sp>
        <p:nvSpPr>
          <p:cNvPr id="8" name="Rectangle 7"/>
          <p:cNvSpPr/>
          <p:nvPr/>
        </p:nvSpPr>
        <p:spPr>
          <a:xfrm>
            <a:off x="1950720" y="2282984"/>
            <a:ext cx="9052560" cy="212365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457200" indent="-457200">
              <a:buAutoNum type="arabicPeriod"/>
            </a:pPr>
            <a:r>
              <a:rPr lang="id-ID" sz="2200" dirty="0"/>
              <a:t>Zulmasyhur, dkk , Pendidikan Pancasila, Buku Ajar, Universitas Nasional, Jakarta, 2019</a:t>
            </a:r>
          </a:p>
          <a:p>
            <a:pPr marL="457200" indent="-457200">
              <a:buAutoNum type="arabicPeriod"/>
            </a:pPr>
            <a:r>
              <a:rPr lang="id-ID" sz="2200" dirty="0"/>
              <a:t>Kaelan, Pendidikan Pancasila, Edisi Reformasi, Paradigma, Yogyakarta, 2016</a:t>
            </a:r>
          </a:p>
          <a:p>
            <a:pPr marL="457200" indent="-457200">
              <a:buAutoNum type="arabicPeriod"/>
            </a:pPr>
            <a:r>
              <a:rPr lang="id-ID" sz="2200" dirty="0"/>
              <a:t>Pendidikan Pancasila untuk Perguruan Tinggi, Kementerian Ristek Dikti, Ditjen Belmawa, Cetakan I, 2016</a:t>
            </a:r>
          </a:p>
        </p:txBody>
      </p:sp>
    </p:spTree>
    <p:extLst>
      <p:ext uri="{BB962C8B-B14F-4D97-AF65-F5344CB8AC3E}">
        <p14:creationId xmlns:p14="http://schemas.microsoft.com/office/powerpoint/2010/main" val="3632800967"/>
      </p:ext>
    </p:extLst>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wheel spokes="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val="3632800967"/>
      </p:ext>
    </p:extLst>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cstate="print"/>
          <a:srcRect/>
          <a:stretch>
            <a:fillRect/>
          </a:stretch>
        </p:blipFill>
        <p:spPr bwMode="auto">
          <a:xfrm>
            <a:off x="1358900" y="2806065"/>
            <a:ext cx="2794000" cy="2263775"/>
          </a:xfrm>
          <a:prstGeom prst="rect">
            <a:avLst/>
          </a:prstGeom>
          <a:noFill/>
          <a:ln w="9525">
            <a:noFill/>
            <a:miter lim="800000"/>
            <a:headEnd/>
            <a:tailEnd/>
          </a:ln>
        </p:spPr>
      </p:pic>
      <p:graphicFrame>
        <p:nvGraphicFramePr>
          <p:cNvPr id="10" name="Diagram 9"/>
          <p:cNvGraphicFramePr/>
          <p:nvPr/>
        </p:nvGraphicFramePr>
        <p:xfrm>
          <a:off x="4229100" y="1892776"/>
          <a:ext cx="7810500" cy="11541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Diagram 10"/>
          <p:cNvGraphicFramePr/>
          <p:nvPr/>
        </p:nvGraphicFramePr>
        <p:xfrm>
          <a:off x="4203700" y="3205679"/>
          <a:ext cx="7848600" cy="18620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p:cNvGraphicFramePr/>
          <p:nvPr/>
        </p:nvGraphicFramePr>
        <p:xfrm>
          <a:off x="1638300" y="5234077"/>
          <a:ext cx="8178800" cy="132166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5" name="Diagram 14"/>
          <p:cNvGraphicFramePr/>
          <p:nvPr/>
        </p:nvGraphicFramePr>
        <p:xfrm>
          <a:off x="1360170" y="1066800"/>
          <a:ext cx="7067550" cy="65532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1710939857"/>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647950" y="1402080"/>
          <a:ext cx="9258300" cy="5278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1746" name="Picture 2"/>
          <p:cNvPicPr>
            <a:picLocks noChangeAspect="1" noChangeArrowheads="1"/>
          </p:cNvPicPr>
          <p:nvPr/>
        </p:nvPicPr>
        <p:blipFill>
          <a:blip r:embed="rId7" cstate="print"/>
          <a:srcRect/>
          <a:stretch>
            <a:fillRect/>
          </a:stretch>
        </p:blipFill>
        <p:spPr bwMode="auto">
          <a:xfrm>
            <a:off x="1112839" y="2970213"/>
            <a:ext cx="1452562" cy="2566987"/>
          </a:xfrm>
          <a:prstGeom prst="rect">
            <a:avLst/>
          </a:prstGeom>
          <a:noFill/>
          <a:ln w="9525">
            <a:noFill/>
            <a:miter lim="800000"/>
            <a:headEnd/>
            <a:tailEnd/>
          </a:ln>
        </p:spPr>
      </p:pic>
      <p:graphicFrame>
        <p:nvGraphicFramePr>
          <p:cNvPr id="11" name="Diagram 10"/>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0939857"/>
      </p:ext>
    </p:extLst>
  </p:cSld>
  <p:clrMapOvr>
    <a:masterClrMapping/>
  </p:clrMapOvr>
  <p:transition>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7" name="Diagram 6"/>
          <p:cNvGraphicFramePr/>
          <p:nvPr/>
        </p:nvGraphicFramePr>
        <p:xfrm>
          <a:off x="1771650" y="1352550"/>
          <a:ext cx="10064750" cy="4972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0939857"/>
      </p:ext>
    </p:extLst>
  </p:cSld>
  <p:clrMapOvr>
    <a:masterClrMapping/>
  </p:clrMapOvr>
  <p:transition>
    <p:newsfla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9" name="Diagram 8"/>
          <p:cNvGraphicFramePr/>
          <p:nvPr/>
        </p:nvGraphicFramePr>
        <p:xfrm>
          <a:off x="1358900" y="1123951"/>
          <a:ext cx="7061200"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770" name="Picture 2" descr="Image result for berfilsafat"/>
          <p:cNvPicPr>
            <a:picLocks noChangeAspect="1" noChangeArrowheads="1"/>
          </p:cNvPicPr>
          <p:nvPr/>
        </p:nvPicPr>
        <p:blipFill>
          <a:blip r:embed="rId8" cstate="print"/>
          <a:srcRect/>
          <a:stretch>
            <a:fillRect/>
          </a:stretch>
        </p:blipFill>
        <p:spPr bwMode="auto">
          <a:xfrm>
            <a:off x="8474074" y="1162050"/>
            <a:ext cx="3565526" cy="4743449"/>
          </a:xfrm>
          <a:prstGeom prst="rect">
            <a:avLst/>
          </a:prstGeom>
          <a:noFill/>
        </p:spPr>
      </p:pic>
      <p:graphicFrame>
        <p:nvGraphicFramePr>
          <p:cNvPr id="13" name="Diagram 12"/>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10939857"/>
      </p:ext>
    </p:extLst>
  </p:cSld>
  <p:clrMapOvr>
    <a:masterClrMapping/>
  </p:clrMapOvr>
  <p:transition>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7" name="Diagram 6"/>
          <p:cNvGraphicFramePr/>
          <p:nvPr/>
        </p:nvGraphicFramePr>
        <p:xfrm>
          <a:off x="1739900" y="1282700"/>
          <a:ext cx="10096500" cy="4965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22" name="Picture 2"/>
          <p:cNvPicPr>
            <a:picLocks noChangeAspect="1" noChangeArrowheads="1"/>
          </p:cNvPicPr>
          <p:nvPr/>
        </p:nvPicPr>
        <p:blipFill>
          <a:blip r:embed="rId8" cstate="print"/>
          <a:srcRect/>
          <a:stretch>
            <a:fillRect/>
          </a:stretch>
        </p:blipFill>
        <p:spPr bwMode="auto">
          <a:xfrm>
            <a:off x="2217738" y="1700213"/>
            <a:ext cx="2039937" cy="4065587"/>
          </a:xfrm>
          <a:prstGeom prst="rect">
            <a:avLst/>
          </a:prstGeom>
          <a:noFill/>
          <a:ln w="9525">
            <a:noFill/>
            <a:miter lim="800000"/>
            <a:headEnd/>
            <a:tailEnd/>
          </a:ln>
        </p:spPr>
      </p:pic>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710939857"/>
      </p:ext>
    </p:extLst>
  </p:cSld>
  <p:clrMapOvr>
    <a:masterClrMapping/>
  </p:clrMapOvr>
  <p:transition>
    <p:cover dir="l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654</TotalTime>
  <Words>4235</Words>
  <Application>Microsoft Office PowerPoint</Application>
  <PresentationFormat>Widescreen</PresentationFormat>
  <Paragraphs>198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Corbel</vt:lpstr>
      <vt:lpstr>Lucida Bright</vt:lpstr>
      <vt:lpstr>Symbol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AMBIA B BOESTAM</cp:lastModifiedBy>
  <cp:revision>66</cp:revision>
  <dcterms:created xsi:type="dcterms:W3CDTF">2019-10-30T03:03:28Z</dcterms:created>
  <dcterms:modified xsi:type="dcterms:W3CDTF">2022-04-22T22:59:29Z</dcterms:modified>
</cp:coreProperties>
</file>