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70" r:id="rId5"/>
    <p:sldId id="271" r:id="rId6"/>
    <p:sldId id="268" r:id="rId7"/>
    <p:sldId id="269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BF760E-F474-4CA0-9845-D6B3F82A20C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FBF4EB-B26B-4274-975E-98AD4986BC72}">
      <dgm:prSet/>
      <dgm:spPr/>
      <dgm:t>
        <a:bodyPr/>
        <a:lstStyle/>
        <a:p>
          <a:r>
            <a:rPr lang="en-US"/>
            <a:t>Hello, my name is…</a:t>
          </a:r>
        </a:p>
      </dgm:t>
    </dgm:pt>
    <dgm:pt modelId="{D0DA946D-CBFA-4C93-BD70-FB83B2E027C7}" type="parTrans" cxnId="{558321EB-03A9-429E-879D-2441D3938BD9}">
      <dgm:prSet/>
      <dgm:spPr/>
      <dgm:t>
        <a:bodyPr/>
        <a:lstStyle/>
        <a:p>
          <a:endParaRPr lang="en-US"/>
        </a:p>
      </dgm:t>
    </dgm:pt>
    <dgm:pt modelId="{2EEAFDCF-FB71-4AA1-BBC1-F656DB4E9F5F}" type="sibTrans" cxnId="{558321EB-03A9-429E-879D-2441D3938BD9}">
      <dgm:prSet/>
      <dgm:spPr/>
      <dgm:t>
        <a:bodyPr/>
        <a:lstStyle/>
        <a:p>
          <a:endParaRPr lang="en-US"/>
        </a:p>
      </dgm:t>
    </dgm:pt>
    <dgm:pt modelId="{95FFBD0B-F784-40DC-93DA-B36D603493F7}">
      <dgm:prSet/>
      <dgm:spPr/>
      <dgm:t>
        <a:bodyPr/>
        <a:lstStyle/>
        <a:p>
          <a:r>
            <a:rPr lang="en-US"/>
            <a:t>Hey! I am ....</a:t>
          </a:r>
        </a:p>
      </dgm:t>
    </dgm:pt>
    <dgm:pt modelId="{2C457394-4FBA-4178-B9BD-F8839BB9110D}" type="parTrans" cxnId="{E13AD9DB-2F93-49C5-8256-B9E96A51C97F}">
      <dgm:prSet/>
      <dgm:spPr/>
      <dgm:t>
        <a:bodyPr/>
        <a:lstStyle/>
        <a:p>
          <a:endParaRPr lang="en-US"/>
        </a:p>
      </dgm:t>
    </dgm:pt>
    <dgm:pt modelId="{748E4B7A-8E37-4E81-AD74-EA601B2A322B}" type="sibTrans" cxnId="{E13AD9DB-2F93-49C5-8256-B9E96A51C97F}">
      <dgm:prSet/>
      <dgm:spPr/>
      <dgm:t>
        <a:bodyPr/>
        <a:lstStyle/>
        <a:p>
          <a:endParaRPr lang="en-US"/>
        </a:p>
      </dgm:t>
    </dgm:pt>
    <dgm:pt modelId="{1303D475-6F38-4F6E-889F-35B9DBB5D2FC}">
      <dgm:prSet/>
      <dgm:spPr/>
      <dgm:t>
        <a:bodyPr/>
        <a:lstStyle/>
        <a:p>
          <a:r>
            <a:rPr lang="en-US"/>
            <a:t>Hi! They call me …</a:t>
          </a:r>
        </a:p>
      </dgm:t>
    </dgm:pt>
    <dgm:pt modelId="{F1700111-6F8A-432B-AB83-11258072FBE9}" type="parTrans" cxnId="{9C62C3B4-772F-4C08-9743-DFC395E03EBD}">
      <dgm:prSet/>
      <dgm:spPr/>
      <dgm:t>
        <a:bodyPr/>
        <a:lstStyle/>
        <a:p>
          <a:endParaRPr lang="en-US"/>
        </a:p>
      </dgm:t>
    </dgm:pt>
    <dgm:pt modelId="{4917D65E-E24A-436E-8644-9378FC47EE9F}" type="sibTrans" cxnId="{9C62C3B4-772F-4C08-9743-DFC395E03EBD}">
      <dgm:prSet/>
      <dgm:spPr/>
      <dgm:t>
        <a:bodyPr/>
        <a:lstStyle/>
        <a:p>
          <a:endParaRPr lang="en-US"/>
        </a:p>
      </dgm:t>
    </dgm:pt>
    <dgm:pt modelId="{8C05CE24-4F32-4E52-854E-25BFAD9544CC}">
      <dgm:prSet/>
      <dgm:spPr/>
      <dgm:t>
        <a:bodyPr/>
        <a:lstStyle/>
        <a:p>
          <a:r>
            <a:rPr lang="en-US" b="1"/>
            <a:t>Response</a:t>
          </a:r>
          <a:endParaRPr lang="en-US"/>
        </a:p>
      </dgm:t>
    </dgm:pt>
    <dgm:pt modelId="{DA5509B9-FEB4-4BDE-9FA8-743F714352E1}" type="parTrans" cxnId="{BCB4DB96-3581-44DF-9F82-C60C959524D8}">
      <dgm:prSet/>
      <dgm:spPr/>
      <dgm:t>
        <a:bodyPr/>
        <a:lstStyle/>
        <a:p>
          <a:endParaRPr lang="en-US"/>
        </a:p>
      </dgm:t>
    </dgm:pt>
    <dgm:pt modelId="{54207E51-7598-4328-9BB4-94899F6D0D76}" type="sibTrans" cxnId="{BCB4DB96-3581-44DF-9F82-C60C959524D8}">
      <dgm:prSet/>
      <dgm:spPr/>
      <dgm:t>
        <a:bodyPr/>
        <a:lstStyle/>
        <a:p>
          <a:endParaRPr lang="en-US"/>
        </a:p>
      </dgm:t>
    </dgm:pt>
    <dgm:pt modelId="{B3C9DA53-27F2-43F4-8C4F-A51B9CF233B8}">
      <dgm:prSet/>
      <dgm:spPr/>
      <dgm:t>
        <a:bodyPr/>
        <a:lstStyle/>
        <a:p>
          <a:r>
            <a:rPr lang="en-US"/>
            <a:t>Nice to meet you, I am…</a:t>
          </a:r>
        </a:p>
      </dgm:t>
    </dgm:pt>
    <dgm:pt modelId="{FC9960EB-6B94-4D5F-B5E5-481840791F58}" type="parTrans" cxnId="{57327E5C-635F-4614-9147-915E3610BF38}">
      <dgm:prSet/>
      <dgm:spPr/>
      <dgm:t>
        <a:bodyPr/>
        <a:lstStyle/>
        <a:p>
          <a:endParaRPr lang="en-US"/>
        </a:p>
      </dgm:t>
    </dgm:pt>
    <dgm:pt modelId="{C50BDCFB-59A3-475C-AB62-E41C091265C2}" type="sibTrans" cxnId="{57327E5C-635F-4614-9147-915E3610BF38}">
      <dgm:prSet/>
      <dgm:spPr/>
      <dgm:t>
        <a:bodyPr/>
        <a:lstStyle/>
        <a:p>
          <a:endParaRPr lang="en-US"/>
        </a:p>
      </dgm:t>
    </dgm:pt>
    <dgm:pt modelId="{2B3F41C5-4A45-4052-8B8F-F2C298737D5F}">
      <dgm:prSet/>
      <dgm:spPr/>
      <dgm:t>
        <a:bodyPr/>
        <a:lstStyle/>
        <a:p>
          <a:r>
            <a:rPr lang="en-US"/>
            <a:t>Pleased to meet you. I am …</a:t>
          </a:r>
        </a:p>
      </dgm:t>
    </dgm:pt>
    <dgm:pt modelId="{FA295838-2D9F-47B0-83DE-96B2338B4DF9}" type="parTrans" cxnId="{B339B4A3-3183-498B-9E73-39FCC4583D07}">
      <dgm:prSet/>
      <dgm:spPr/>
      <dgm:t>
        <a:bodyPr/>
        <a:lstStyle/>
        <a:p>
          <a:endParaRPr lang="en-US"/>
        </a:p>
      </dgm:t>
    </dgm:pt>
    <dgm:pt modelId="{2028CCA3-F77A-4420-8CB0-0AA7FB1C589D}" type="sibTrans" cxnId="{B339B4A3-3183-498B-9E73-39FCC4583D07}">
      <dgm:prSet/>
      <dgm:spPr/>
      <dgm:t>
        <a:bodyPr/>
        <a:lstStyle/>
        <a:p>
          <a:endParaRPr lang="en-US"/>
        </a:p>
      </dgm:t>
    </dgm:pt>
    <dgm:pt modelId="{9C665908-3FE4-4289-BA54-CECCF4D11DCD}">
      <dgm:prSet/>
      <dgm:spPr/>
      <dgm:t>
        <a:bodyPr/>
        <a:lstStyle/>
        <a:p>
          <a:r>
            <a:rPr lang="en-US"/>
            <a:t>Let me introduce my self. I am …</a:t>
          </a:r>
        </a:p>
      </dgm:t>
    </dgm:pt>
    <dgm:pt modelId="{E6EDBCD8-F361-42BE-BECF-80561B4B2900}" type="parTrans" cxnId="{DE3D7D52-167C-47BF-BD3A-BED37481D8A1}">
      <dgm:prSet/>
      <dgm:spPr/>
      <dgm:t>
        <a:bodyPr/>
        <a:lstStyle/>
        <a:p>
          <a:endParaRPr lang="en-US"/>
        </a:p>
      </dgm:t>
    </dgm:pt>
    <dgm:pt modelId="{8FDFF974-0CDE-47F4-AAC7-72E7D22B1C19}" type="sibTrans" cxnId="{DE3D7D52-167C-47BF-BD3A-BED37481D8A1}">
      <dgm:prSet/>
      <dgm:spPr/>
      <dgm:t>
        <a:bodyPr/>
        <a:lstStyle/>
        <a:p>
          <a:endParaRPr lang="en-US"/>
        </a:p>
      </dgm:t>
    </dgm:pt>
    <dgm:pt modelId="{A61D1EBF-056B-44A8-9CBD-A9264488D3A2}">
      <dgm:prSet/>
      <dgm:spPr/>
      <dgm:t>
        <a:bodyPr/>
        <a:lstStyle/>
        <a:p>
          <a:r>
            <a:rPr lang="en-US"/>
            <a:t>I’d like to introduce myself. I am ….</a:t>
          </a:r>
        </a:p>
      </dgm:t>
    </dgm:pt>
    <dgm:pt modelId="{C867560A-395E-4705-A8BB-28641FD9BA7A}" type="parTrans" cxnId="{0C881951-8F30-4260-9A18-009AE365A1D5}">
      <dgm:prSet/>
      <dgm:spPr/>
      <dgm:t>
        <a:bodyPr/>
        <a:lstStyle/>
        <a:p>
          <a:endParaRPr lang="en-US"/>
        </a:p>
      </dgm:t>
    </dgm:pt>
    <dgm:pt modelId="{1EAFAD31-F24F-4A22-8E64-CBAF1D7EE934}" type="sibTrans" cxnId="{0C881951-8F30-4260-9A18-009AE365A1D5}">
      <dgm:prSet/>
      <dgm:spPr/>
      <dgm:t>
        <a:bodyPr/>
        <a:lstStyle/>
        <a:p>
          <a:endParaRPr lang="en-US"/>
        </a:p>
      </dgm:t>
    </dgm:pt>
    <dgm:pt modelId="{C8B8ADF3-7A86-4420-AE09-3680C67D8787}" type="pres">
      <dgm:prSet presAssocID="{FCBF760E-F474-4CA0-9845-D6B3F82A20CA}" presName="vert0" presStyleCnt="0">
        <dgm:presLayoutVars>
          <dgm:dir/>
          <dgm:animOne val="branch"/>
          <dgm:animLvl val="lvl"/>
        </dgm:presLayoutVars>
      </dgm:prSet>
      <dgm:spPr/>
    </dgm:pt>
    <dgm:pt modelId="{CCCBB1A8-937B-418A-A132-C806E93594A0}" type="pres">
      <dgm:prSet presAssocID="{9EFBF4EB-B26B-4274-975E-98AD4986BC72}" presName="thickLine" presStyleLbl="alignNode1" presStyleIdx="0" presStyleCnt="8"/>
      <dgm:spPr/>
    </dgm:pt>
    <dgm:pt modelId="{44A0496B-A9F2-4303-ABE0-85392D8CEEAB}" type="pres">
      <dgm:prSet presAssocID="{9EFBF4EB-B26B-4274-975E-98AD4986BC72}" presName="horz1" presStyleCnt="0"/>
      <dgm:spPr/>
    </dgm:pt>
    <dgm:pt modelId="{E79B37E0-8CCD-44F2-828E-C8E6656C56AF}" type="pres">
      <dgm:prSet presAssocID="{9EFBF4EB-B26B-4274-975E-98AD4986BC72}" presName="tx1" presStyleLbl="revTx" presStyleIdx="0" presStyleCnt="8"/>
      <dgm:spPr/>
    </dgm:pt>
    <dgm:pt modelId="{39D09983-BA3D-4E33-A309-373D7E4677A9}" type="pres">
      <dgm:prSet presAssocID="{9EFBF4EB-B26B-4274-975E-98AD4986BC72}" presName="vert1" presStyleCnt="0"/>
      <dgm:spPr/>
    </dgm:pt>
    <dgm:pt modelId="{6150B7CF-CB84-42EB-8EEB-0322C4BEEE4A}" type="pres">
      <dgm:prSet presAssocID="{95FFBD0B-F784-40DC-93DA-B36D603493F7}" presName="thickLine" presStyleLbl="alignNode1" presStyleIdx="1" presStyleCnt="8"/>
      <dgm:spPr/>
    </dgm:pt>
    <dgm:pt modelId="{C033E30D-C5F9-47B4-9700-2BFB1190F029}" type="pres">
      <dgm:prSet presAssocID="{95FFBD0B-F784-40DC-93DA-B36D603493F7}" presName="horz1" presStyleCnt="0"/>
      <dgm:spPr/>
    </dgm:pt>
    <dgm:pt modelId="{A51F61D2-B82F-4FFD-AAB9-D8247B5CAFFA}" type="pres">
      <dgm:prSet presAssocID="{95FFBD0B-F784-40DC-93DA-B36D603493F7}" presName="tx1" presStyleLbl="revTx" presStyleIdx="1" presStyleCnt="8"/>
      <dgm:spPr/>
    </dgm:pt>
    <dgm:pt modelId="{4E5A8F22-FF65-4D63-AC1F-D2A2325504B6}" type="pres">
      <dgm:prSet presAssocID="{95FFBD0B-F784-40DC-93DA-B36D603493F7}" presName="vert1" presStyleCnt="0"/>
      <dgm:spPr/>
    </dgm:pt>
    <dgm:pt modelId="{92862238-38E8-4801-AE31-D527D4112E4B}" type="pres">
      <dgm:prSet presAssocID="{1303D475-6F38-4F6E-889F-35B9DBB5D2FC}" presName="thickLine" presStyleLbl="alignNode1" presStyleIdx="2" presStyleCnt="8"/>
      <dgm:spPr/>
    </dgm:pt>
    <dgm:pt modelId="{23AB94BE-626C-48C1-A2ED-90B0A7CB799D}" type="pres">
      <dgm:prSet presAssocID="{1303D475-6F38-4F6E-889F-35B9DBB5D2FC}" presName="horz1" presStyleCnt="0"/>
      <dgm:spPr/>
    </dgm:pt>
    <dgm:pt modelId="{77E72B61-2CCA-4F89-8DE2-7A3D691C25D1}" type="pres">
      <dgm:prSet presAssocID="{1303D475-6F38-4F6E-889F-35B9DBB5D2FC}" presName="tx1" presStyleLbl="revTx" presStyleIdx="2" presStyleCnt="8"/>
      <dgm:spPr/>
    </dgm:pt>
    <dgm:pt modelId="{8CBB364F-8714-465A-9AE3-E4FA8CC7B0D2}" type="pres">
      <dgm:prSet presAssocID="{1303D475-6F38-4F6E-889F-35B9DBB5D2FC}" presName="vert1" presStyleCnt="0"/>
      <dgm:spPr/>
    </dgm:pt>
    <dgm:pt modelId="{AA56EDA3-DE7D-42F0-B428-0833CC0F1791}" type="pres">
      <dgm:prSet presAssocID="{8C05CE24-4F32-4E52-854E-25BFAD9544CC}" presName="thickLine" presStyleLbl="alignNode1" presStyleIdx="3" presStyleCnt="8"/>
      <dgm:spPr/>
    </dgm:pt>
    <dgm:pt modelId="{7D78CEF8-38AF-4817-93C8-DDF630E84728}" type="pres">
      <dgm:prSet presAssocID="{8C05CE24-4F32-4E52-854E-25BFAD9544CC}" presName="horz1" presStyleCnt="0"/>
      <dgm:spPr/>
    </dgm:pt>
    <dgm:pt modelId="{0F353561-3F03-4437-9CE2-168220B806F2}" type="pres">
      <dgm:prSet presAssocID="{8C05CE24-4F32-4E52-854E-25BFAD9544CC}" presName="tx1" presStyleLbl="revTx" presStyleIdx="3" presStyleCnt="8"/>
      <dgm:spPr/>
    </dgm:pt>
    <dgm:pt modelId="{2DB0140A-7F30-4E07-BAF2-DF480B7A067B}" type="pres">
      <dgm:prSet presAssocID="{8C05CE24-4F32-4E52-854E-25BFAD9544CC}" presName="vert1" presStyleCnt="0"/>
      <dgm:spPr/>
    </dgm:pt>
    <dgm:pt modelId="{461A386F-AA5D-409A-8664-2E4C24D09942}" type="pres">
      <dgm:prSet presAssocID="{B3C9DA53-27F2-43F4-8C4F-A51B9CF233B8}" presName="thickLine" presStyleLbl="alignNode1" presStyleIdx="4" presStyleCnt="8"/>
      <dgm:spPr/>
    </dgm:pt>
    <dgm:pt modelId="{00D0821A-4DB1-41EC-B747-A201D6E255B3}" type="pres">
      <dgm:prSet presAssocID="{B3C9DA53-27F2-43F4-8C4F-A51B9CF233B8}" presName="horz1" presStyleCnt="0"/>
      <dgm:spPr/>
    </dgm:pt>
    <dgm:pt modelId="{3B432156-720E-45B9-AAEC-4BCE8E7A655C}" type="pres">
      <dgm:prSet presAssocID="{B3C9DA53-27F2-43F4-8C4F-A51B9CF233B8}" presName="tx1" presStyleLbl="revTx" presStyleIdx="4" presStyleCnt="8"/>
      <dgm:spPr/>
    </dgm:pt>
    <dgm:pt modelId="{7B092FED-5ADA-4298-820F-4062A522BB1F}" type="pres">
      <dgm:prSet presAssocID="{B3C9DA53-27F2-43F4-8C4F-A51B9CF233B8}" presName="vert1" presStyleCnt="0"/>
      <dgm:spPr/>
    </dgm:pt>
    <dgm:pt modelId="{65DC2E91-0ACE-4DB8-85BA-7066CBDE39E0}" type="pres">
      <dgm:prSet presAssocID="{2B3F41C5-4A45-4052-8B8F-F2C298737D5F}" presName="thickLine" presStyleLbl="alignNode1" presStyleIdx="5" presStyleCnt="8"/>
      <dgm:spPr/>
    </dgm:pt>
    <dgm:pt modelId="{FEF48686-8C38-4BE7-81F8-CDCEC70B4856}" type="pres">
      <dgm:prSet presAssocID="{2B3F41C5-4A45-4052-8B8F-F2C298737D5F}" presName="horz1" presStyleCnt="0"/>
      <dgm:spPr/>
    </dgm:pt>
    <dgm:pt modelId="{A67BE55A-78AA-4184-BA7E-6F8DCD36749D}" type="pres">
      <dgm:prSet presAssocID="{2B3F41C5-4A45-4052-8B8F-F2C298737D5F}" presName="tx1" presStyleLbl="revTx" presStyleIdx="5" presStyleCnt="8"/>
      <dgm:spPr/>
    </dgm:pt>
    <dgm:pt modelId="{B9FCD4E2-DB7A-4E35-B420-455110001647}" type="pres">
      <dgm:prSet presAssocID="{2B3F41C5-4A45-4052-8B8F-F2C298737D5F}" presName="vert1" presStyleCnt="0"/>
      <dgm:spPr/>
    </dgm:pt>
    <dgm:pt modelId="{73E55C0F-2E5B-402D-9270-A9FDEF0186EC}" type="pres">
      <dgm:prSet presAssocID="{9C665908-3FE4-4289-BA54-CECCF4D11DCD}" presName="thickLine" presStyleLbl="alignNode1" presStyleIdx="6" presStyleCnt="8"/>
      <dgm:spPr/>
    </dgm:pt>
    <dgm:pt modelId="{B22EFE4B-4CF9-4B8A-9433-34337F607B78}" type="pres">
      <dgm:prSet presAssocID="{9C665908-3FE4-4289-BA54-CECCF4D11DCD}" presName="horz1" presStyleCnt="0"/>
      <dgm:spPr/>
    </dgm:pt>
    <dgm:pt modelId="{26132A8D-BC4F-4F5C-8991-1605EBA0A703}" type="pres">
      <dgm:prSet presAssocID="{9C665908-3FE4-4289-BA54-CECCF4D11DCD}" presName="tx1" presStyleLbl="revTx" presStyleIdx="6" presStyleCnt="8"/>
      <dgm:spPr/>
    </dgm:pt>
    <dgm:pt modelId="{ED1F10EF-6DFF-4F1A-ADFF-6E79FB7C4F8C}" type="pres">
      <dgm:prSet presAssocID="{9C665908-3FE4-4289-BA54-CECCF4D11DCD}" presName="vert1" presStyleCnt="0"/>
      <dgm:spPr/>
    </dgm:pt>
    <dgm:pt modelId="{F8C841FF-B956-4BF7-AD4C-29CFA4CF3774}" type="pres">
      <dgm:prSet presAssocID="{A61D1EBF-056B-44A8-9CBD-A9264488D3A2}" presName="thickLine" presStyleLbl="alignNode1" presStyleIdx="7" presStyleCnt="8"/>
      <dgm:spPr/>
    </dgm:pt>
    <dgm:pt modelId="{EA8A7F43-81BA-47A2-966B-5A04CCCD70E2}" type="pres">
      <dgm:prSet presAssocID="{A61D1EBF-056B-44A8-9CBD-A9264488D3A2}" presName="horz1" presStyleCnt="0"/>
      <dgm:spPr/>
    </dgm:pt>
    <dgm:pt modelId="{304128FF-9B70-4B49-A3AE-18469922D896}" type="pres">
      <dgm:prSet presAssocID="{A61D1EBF-056B-44A8-9CBD-A9264488D3A2}" presName="tx1" presStyleLbl="revTx" presStyleIdx="7" presStyleCnt="8"/>
      <dgm:spPr/>
    </dgm:pt>
    <dgm:pt modelId="{F2EC346D-8BD6-40B9-9E75-BAA4C210B56D}" type="pres">
      <dgm:prSet presAssocID="{A61D1EBF-056B-44A8-9CBD-A9264488D3A2}" presName="vert1" presStyleCnt="0"/>
      <dgm:spPr/>
    </dgm:pt>
  </dgm:ptLst>
  <dgm:cxnLst>
    <dgm:cxn modelId="{F5C8862F-365C-4EA5-9E5E-FB6D616C63C2}" type="presOf" srcId="{9C665908-3FE4-4289-BA54-CECCF4D11DCD}" destId="{26132A8D-BC4F-4F5C-8991-1605EBA0A703}" srcOrd="0" destOrd="0" presId="urn:microsoft.com/office/officeart/2008/layout/LinedList"/>
    <dgm:cxn modelId="{57327E5C-635F-4614-9147-915E3610BF38}" srcId="{FCBF760E-F474-4CA0-9845-D6B3F82A20CA}" destId="{B3C9DA53-27F2-43F4-8C4F-A51B9CF233B8}" srcOrd="4" destOrd="0" parTransId="{FC9960EB-6B94-4D5F-B5E5-481840791F58}" sibTransId="{C50BDCFB-59A3-475C-AB62-E41C091265C2}"/>
    <dgm:cxn modelId="{3F1CB343-9DB3-49FD-8BEE-9C401638E4E9}" type="presOf" srcId="{95FFBD0B-F784-40DC-93DA-B36D603493F7}" destId="{A51F61D2-B82F-4FFD-AAB9-D8247B5CAFFA}" srcOrd="0" destOrd="0" presId="urn:microsoft.com/office/officeart/2008/layout/LinedList"/>
    <dgm:cxn modelId="{4AB02966-A720-4FA8-8D44-2302BA77855E}" type="presOf" srcId="{2B3F41C5-4A45-4052-8B8F-F2C298737D5F}" destId="{A67BE55A-78AA-4184-BA7E-6F8DCD36749D}" srcOrd="0" destOrd="0" presId="urn:microsoft.com/office/officeart/2008/layout/LinedList"/>
    <dgm:cxn modelId="{5C599668-6197-44EA-A3B7-C12001191A28}" type="presOf" srcId="{FCBF760E-F474-4CA0-9845-D6B3F82A20CA}" destId="{C8B8ADF3-7A86-4420-AE09-3680C67D8787}" srcOrd="0" destOrd="0" presId="urn:microsoft.com/office/officeart/2008/layout/LinedList"/>
    <dgm:cxn modelId="{0C881951-8F30-4260-9A18-009AE365A1D5}" srcId="{FCBF760E-F474-4CA0-9845-D6B3F82A20CA}" destId="{A61D1EBF-056B-44A8-9CBD-A9264488D3A2}" srcOrd="7" destOrd="0" parTransId="{C867560A-395E-4705-A8BB-28641FD9BA7A}" sibTransId="{1EAFAD31-F24F-4A22-8E64-CBAF1D7EE934}"/>
    <dgm:cxn modelId="{DE3D7D52-167C-47BF-BD3A-BED37481D8A1}" srcId="{FCBF760E-F474-4CA0-9845-D6B3F82A20CA}" destId="{9C665908-3FE4-4289-BA54-CECCF4D11DCD}" srcOrd="6" destOrd="0" parTransId="{E6EDBCD8-F361-42BE-BECF-80561B4B2900}" sibTransId="{8FDFF974-0CDE-47F4-AAC7-72E7D22B1C19}"/>
    <dgm:cxn modelId="{CEB79F7D-9E58-4537-9E13-6F000DA0D108}" type="presOf" srcId="{9EFBF4EB-B26B-4274-975E-98AD4986BC72}" destId="{E79B37E0-8CCD-44F2-828E-C8E6656C56AF}" srcOrd="0" destOrd="0" presId="urn:microsoft.com/office/officeart/2008/layout/LinedList"/>
    <dgm:cxn modelId="{33A3C38A-0516-4CB9-B932-11E97892BA39}" type="presOf" srcId="{A61D1EBF-056B-44A8-9CBD-A9264488D3A2}" destId="{304128FF-9B70-4B49-A3AE-18469922D896}" srcOrd="0" destOrd="0" presId="urn:microsoft.com/office/officeart/2008/layout/LinedList"/>
    <dgm:cxn modelId="{275ED696-50AE-4886-9E74-5DCE661EF8BE}" type="presOf" srcId="{B3C9DA53-27F2-43F4-8C4F-A51B9CF233B8}" destId="{3B432156-720E-45B9-AAEC-4BCE8E7A655C}" srcOrd="0" destOrd="0" presId="urn:microsoft.com/office/officeart/2008/layout/LinedList"/>
    <dgm:cxn modelId="{BCB4DB96-3581-44DF-9F82-C60C959524D8}" srcId="{FCBF760E-F474-4CA0-9845-D6B3F82A20CA}" destId="{8C05CE24-4F32-4E52-854E-25BFAD9544CC}" srcOrd="3" destOrd="0" parTransId="{DA5509B9-FEB4-4BDE-9FA8-743F714352E1}" sibTransId="{54207E51-7598-4328-9BB4-94899F6D0D76}"/>
    <dgm:cxn modelId="{B339B4A3-3183-498B-9E73-39FCC4583D07}" srcId="{FCBF760E-F474-4CA0-9845-D6B3F82A20CA}" destId="{2B3F41C5-4A45-4052-8B8F-F2C298737D5F}" srcOrd="5" destOrd="0" parTransId="{FA295838-2D9F-47B0-83DE-96B2338B4DF9}" sibTransId="{2028CCA3-F77A-4420-8CB0-0AA7FB1C589D}"/>
    <dgm:cxn modelId="{E73915AD-705F-4CFA-A77A-42DD10BB8493}" type="presOf" srcId="{8C05CE24-4F32-4E52-854E-25BFAD9544CC}" destId="{0F353561-3F03-4437-9CE2-168220B806F2}" srcOrd="0" destOrd="0" presId="urn:microsoft.com/office/officeart/2008/layout/LinedList"/>
    <dgm:cxn modelId="{9C62C3B4-772F-4C08-9743-DFC395E03EBD}" srcId="{FCBF760E-F474-4CA0-9845-D6B3F82A20CA}" destId="{1303D475-6F38-4F6E-889F-35B9DBB5D2FC}" srcOrd="2" destOrd="0" parTransId="{F1700111-6F8A-432B-AB83-11258072FBE9}" sibTransId="{4917D65E-E24A-436E-8644-9378FC47EE9F}"/>
    <dgm:cxn modelId="{E13AD9DB-2F93-49C5-8256-B9E96A51C97F}" srcId="{FCBF760E-F474-4CA0-9845-D6B3F82A20CA}" destId="{95FFBD0B-F784-40DC-93DA-B36D603493F7}" srcOrd="1" destOrd="0" parTransId="{2C457394-4FBA-4178-B9BD-F8839BB9110D}" sibTransId="{748E4B7A-8E37-4E81-AD74-EA601B2A322B}"/>
    <dgm:cxn modelId="{712469E5-8A79-475C-826C-07D3B43331FF}" type="presOf" srcId="{1303D475-6F38-4F6E-889F-35B9DBB5D2FC}" destId="{77E72B61-2CCA-4F89-8DE2-7A3D691C25D1}" srcOrd="0" destOrd="0" presId="urn:microsoft.com/office/officeart/2008/layout/LinedList"/>
    <dgm:cxn modelId="{558321EB-03A9-429E-879D-2441D3938BD9}" srcId="{FCBF760E-F474-4CA0-9845-D6B3F82A20CA}" destId="{9EFBF4EB-B26B-4274-975E-98AD4986BC72}" srcOrd="0" destOrd="0" parTransId="{D0DA946D-CBFA-4C93-BD70-FB83B2E027C7}" sibTransId="{2EEAFDCF-FB71-4AA1-BBC1-F656DB4E9F5F}"/>
    <dgm:cxn modelId="{31911D94-0D42-43A5-A585-6489D4A73C55}" type="presParOf" srcId="{C8B8ADF3-7A86-4420-AE09-3680C67D8787}" destId="{CCCBB1A8-937B-418A-A132-C806E93594A0}" srcOrd="0" destOrd="0" presId="urn:microsoft.com/office/officeart/2008/layout/LinedList"/>
    <dgm:cxn modelId="{2932B987-5E72-4194-86DE-1CBF585F353B}" type="presParOf" srcId="{C8B8ADF3-7A86-4420-AE09-3680C67D8787}" destId="{44A0496B-A9F2-4303-ABE0-85392D8CEEAB}" srcOrd="1" destOrd="0" presId="urn:microsoft.com/office/officeart/2008/layout/LinedList"/>
    <dgm:cxn modelId="{DD961145-6098-429D-8202-337F6E37C209}" type="presParOf" srcId="{44A0496B-A9F2-4303-ABE0-85392D8CEEAB}" destId="{E79B37E0-8CCD-44F2-828E-C8E6656C56AF}" srcOrd="0" destOrd="0" presId="urn:microsoft.com/office/officeart/2008/layout/LinedList"/>
    <dgm:cxn modelId="{8B0D4156-E53B-414D-8208-75F6313381E8}" type="presParOf" srcId="{44A0496B-A9F2-4303-ABE0-85392D8CEEAB}" destId="{39D09983-BA3D-4E33-A309-373D7E4677A9}" srcOrd="1" destOrd="0" presId="urn:microsoft.com/office/officeart/2008/layout/LinedList"/>
    <dgm:cxn modelId="{9FC84D8E-5847-4FD1-9170-0C8A872882FE}" type="presParOf" srcId="{C8B8ADF3-7A86-4420-AE09-3680C67D8787}" destId="{6150B7CF-CB84-42EB-8EEB-0322C4BEEE4A}" srcOrd="2" destOrd="0" presId="urn:microsoft.com/office/officeart/2008/layout/LinedList"/>
    <dgm:cxn modelId="{31D231B2-D4F4-4837-AF93-38957A4287ED}" type="presParOf" srcId="{C8B8ADF3-7A86-4420-AE09-3680C67D8787}" destId="{C033E30D-C5F9-47B4-9700-2BFB1190F029}" srcOrd="3" destOrd="0" presId="urn:microsoft.com/office/officeart/2008/layout/LinedList"/>
    <dgm:cxn modelId="{5860FDBF-60AD-4047-AEBB-E0E175209500}" type="presParOf" srcId="{C033E30D-C5F9-47B4-9700-2BFB1190F029}" destId="{A51F61D2-B82F-4FFD-AAB9-D8247B5CAFFA}" srcOrd="0" destOrd="0" presId="urn:microsoft.com/office/officeart/2008/layout/LinedList"/>
    <dgm:cxn modelId="{2B728495-88E4-4E0D-8677-D21BEAD658CE}" type="presParOf" srcId="{C033E30D-C5F9-47B4-9700-2BFB1190F029}" destId="{4E5A8F22-FF65-4D63-AC1F-D2A2325504B6}" srcOrd="1" destOrd="0" presId="urn:microsoft.com/office/officeart/2008/layout/LinedList"/>
    <dgm:cxn modelId="{08429D03-9242-4101-A580-9CC2216DF8F5}" type="presParOf" srcId="{C8B8ADF3-7A86-4420-AE09-3680C67D8787}" destId="{92862238-38E8-4801-AE31-D527D4112E4B}" srcOrd="4" destOrd="0" presId="urn:microsoft.com/office/officeart/2008/layout/LinedList"/>
    <dgm:cxn modelId="{97A5BA02-6825-471F-8B95-AEC349729A9F}" type="presParOf" srcId="{C8B8ADF3-7A86-4420-AE09-3680C67D8787}" destId="{23AB94BE-626C-48C1-A2ED-90B0A7CB799D}" srcOrd="5" destOrd="0" presId="urn:microsoft.com/office/officeart/2008/layout/LinedList"/>
    <dgm:cxn modelId="{23DF83A1-A01E-44F1-AEC1-7CA246FB348B}" type="presParOf" srcId="{23AB94BE-626C-48C1-A2ED-90B0A7CB799D}" destId="{77E72B61-2CCA-4F89-8DE2-7A3D691C25D1}" srcOrd="0" destOrd="0" presId="urn:microsoft.com/office/officeart/2008/layout/LinedList"/>
    <dgm:cxn modelId="{332B2300-60E0-4262-9800-C68530085134}" type="presParOf" srcId="{23AB94BE-626C-48C1-A2ED-90B0A7CB799D}" destId="{8CBB364F-8714-465A-9AE3-E4FA8CC7B0D2}" srcOrd="1" destOrd="0" presId="urn:microsoft.com/office/officeart/2008/layout/LinedList"/>
    <dgm:cxn modelId="{746C6738-B86C-4DB1-90AC-3238526D542A}" type="presParOf" srcId="{C8B8ADF3-7A86-4420-AE09-3680C67D8787}" destId="{AA56EDA3-DE7D-42F0-B428-0833CC0F1791}" srcOrd="6" destOrd="0" presId="urn:microsoft.com/office/officeart/2008/layout/LinedList"/>
    <dgm:cxn modelId="{36C73307-AAF1-47A0-A8C7-C10198E0ACCA}" type="presParOf" srcId="{C8B8ADF3-7A86-4420-AE09-3680C67D8787}" destId="{7D78CEF8-38AF-4817-93C8-DDF630E84728}" srcOrd="7" destOrd="0" presId="urn:microsoft.com/office/officeart/2008/layout/LinedList"/>
    <dgm:cxn modelId="{43FB3AD3-0F2A-4B7F-952C-582AB1F0A3CC}" type="presParOf" srcId="{7D78CEF8-38AF-4817-93C8-DDF630E84728}" destId="{0F353561-3F03-4437-9CE2-168220B806F2}" srcOrd="0" destOrd="0" presId="urn:microsoft.com/office/officeart/2008/layout/LinedList"/>
    <dgm:cxn modelId="{28F1168B-0457-43EA-95A7-B9BE010EB57C}" type="presParOf" srcId="{7D78CEF8-38AF-4817-93C8-DDF630E84728}" destId="{2DB0140A-7F30-4E07-BAF2-DF480B7A067B}" srcOrd="1" destOrd="0" presId="urn:microsoft.com/office/officeart/2008/layout/LinedList"/>
    <dgm:cxn modelId="{66BDC4D0-2AAE-43B3-AD2B-6AD915206550}" type="presParOf" srcId="{C8B8ADF3-7A86-4420-AE09-3680C67D8787}" destId="{461A386F-AA5D-409A-8664-2E4C24D09942}" srcOrd="8" destOrd="0" presId="urn:microsoft.com/office/officeart/2008/layout/LinedList"/>
    <dgm:cxn modelId="{70D943A0-E747-4EFA-9F37-7BEFEB9C191C}" type="presParOf" srcId="{C8B8ADF3-7A86-4420-AE09-3680C67D8787}" destId="{00D0821A-4DB1-41EC-B747-A201D6E255B3}" srcOrd="9" destOrd="0" presId="urn:microsoft.com/office/officeart/2008/layout/LinedList"/>
    <dgm:cxn modelId="{2234A2E9-0C01-48AA-92D9-8AD69C5E6203}" type="presParOf" srcId="{00D0821A-4DB1-41EC-B747-A201D6E255B3}" destId="{3B432156-720E-45B9-AAEC-4BCE8E7A655C}" srcOrd="0" destOrd="0" presId="urn:microsoft.com/office/officeart/2008/layout/LinedList"/>
    <dgm:cxn modelId="{EB676C22-AA21-4D69-81AA-9C86332E786C}" type="presParOf" srcId="{00D0821A-4DB1-41EC-B747-A201D6E255B3}" destId="{7B092FED-5ADA-4298-820F-4062A522BB1F}" srcOrd="1" destOrd="0" presId="urn:microsoft.com/office/officeart/2008/layout/LinedList"/>
    <dgm:cxn modelId="{7438BF74-9CD1-49C2-A0C0-61AA5B87C8A3}" type="presParOf" srcId="{C8B8ADF3-7A86-4420-AE09-3680C67D8787}" destId="{65DC2E91-0ACE-4DB8-85BA-7066CBDE39E0}" srcOrd="10" destOrd="0" presId="urn:microsoft.com/office/officeart/2008/layout/LinedList"/>
    <dgm:cxn modelId="{A33897BF-B3E2-4134-A788-184AFB8D3260}" type="presParOf" srcId="{C8B8ADF3-7A86-4420-AE09-3680C67D8787}" destId="{FEF48686-8C38-4BE7-81F8-CDCEC70B4856}" srcOrd="11" destOrd="0" presId="urn:microsoft.com/office/officeart/2008/layout/LinedList"/>
    <dgm:cxn modelId="{0BB76E5D-C41F-4491-B242-DFB5FF387A36}" type="presParOf" srcId="{FEF48686-8C38-4BE7-81F8-CDCEC70B4856}" destId="{A67BE55A-78AA-4184-BA7E-6F8DCD36749D}" srcOrd="0" destOrd="0" presId="urn:microsoft.com/office/officeart/2008/layout/LinedList"/>
    <dgm:cxn modelId="{081E55A0-3237-41EB-8900-04CD3E471067}" type="presParOf" srcId="{FEF48686-8C38-4BE7-81F8-CDCEC70B4856}" destId="{B9FCD4E2-DB7A-4E35-B420-455110001647}" srcOrd="1" destOrd="0" presId="urn:microsoft.com/office/officeart/2008/layout/LinedList"/>
    <dgm:cxn modelId="{0B04DF17-3DCF-4672-9F63-296E4A0C1DF7}" type="presParOf" srcId="{C8B8ADF3-7A86-4420-AE09-3680C67D8787}" destId="{73E55C0F-2E5B-402D-9270-A9FDEF0186EC}" srcOrd="12" destOrd="0" presId="urn:microsoft.com/office/officeart/2008/layout/LinedList"/>
    <dgm:cxn modelId="{9C672365-D679-4BFF-B162-51A031C46925}" type="presParOf" srcId="{C8B8ADF3-7A86-4420-AE09-3680C67D8787}" destId="{B22EFE4B-4CF9-4B8A-9433-34337F607B78}" srcOrd="13" destOrd="0" presId="urn:microsoft.com/office/officeart/2008/layout/LinedList"/>
    <dgm:cxn modelId="{78E5670A-1E6E-4CAF-999C-F40378D89A94}" type="presParOf" srcId="{B22EFE4B-4CF9-4B8A-9433-34337F607B78}" destId="{26132A8D-BC4F-4F5C-8991-1605EBA0A703}" srcOrd="0" destOrd="0" presId="urn:microsoft.com/office/officeart/2008/layout/LinedList"/>
    <dgm:cxn modelId="{2B4855FD-D6DB-42F4-B3E0-48E5DD389D21}" type="presParOf" srcId="{B22EFE4B-4CF9-4B8A-9433-34337F607B78}" destId="{ED1F10EF-6DFF-4F1A-ADFF-6E79FB7C4F8C}" srcOrd="1" destOrd="0" presId="urn:microsoft.com/office/officeart/2008/layout/LinedList"/>
    <dgm:cxn modelId="{403F9AD2-C73F-4EAA-B2D3-A9668DFAA1F4}" type="presParOf" srcId="{C8B8ADF3-7A86-4420-AE09-3680C67D8787}" destId="{F8C841FF-B956-4BF7-AD4C-29CFA4CF3774}" srcOrd="14" destOrd="0" presId="urn:microsoft.com/office/officeart/2008/layout/LinedList"/>
    <dgm:cxn modelId="{53F10EBA-2798-466E-AD60-8CB918FF2FF8}" type="presParOf" srcId="{C8B8ADF3-7A86-4420-AE09-3680C67D8787}" destId="{EA8A7F43-81BA-47A2-966B-5A04CCCD70E2}" srcOrd="15" destOrd="0" presId="urn:microsoft.com/office/officeart/2008/layout/LinedList"/>
    <dgm:cxn modelId="{E3698AEC-77B5-4E03-BEE8-C4759C8DF42D}" type="presParOf" srcId="{EA8A7F43-81BA-47A2-966B-5A04CCCD70E2}" destId="{304128FF-9B70-4B49-A3AE-18469922D896}" srcOrd="0" destOrd="0" presId="urn:microsoft.com/office/officeart/2008/layout/LinedList"/>
    <dgm:cxn modelId="{3DBEEB95-EEF9-4719-9260-3FF7F6E4D3FD}" type="presParOf" srcId="{EA8A7F43-81BA-47A2-966B-5A04CCCD70E2}" destId="{F2EC346D-8BD6-40B9-9E75-BAA4C210B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70546-06DC-4D1E-9DCE-E56E7A6371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2DEFE5-ADAA-46D6-AA3B-9311C72A62BD}">
      <dgm:prSet custT="1"/>
      <dgm:spPr/>
      <dgm:t>
        <a:bodyPr/>
        <a:lstStyle/>
        <a:p>
          <a:r>
            <a:rPr lang="en-US" sz="3600" b="1" dirty="0"/>
            <a:t>Work</a:t>
          </a:r>
          <a:endParaRPr lang="en-US" sz="3600" dirty="0"/>
        </a:p>
      </dgm:t>
    </dgm:pt>
    <dgm:pt modelId="{871BF4F8-90AD-4F1D-8C64-68D18058E499}" type="parTrans" cxnId="{BAB6568D-6437-4B45-BA95-4455678AAF3E}">
      <dgm:prSet/>
      <dgm:spPr/>
      <dgm:t>
        <a:bodyPr/>
        <a:lstStyle/>
        <a:p>
          <a:endParaRPr lang="en-US"/>
        </a:p>
      </dgm:t>
    </dgm:pt>
    <dgm:pt modelId="{71476F0F-E80E-4F6E-A17E-1ADF1C7E2C2B}" type="sibTrans" cxnId="{BAB6568D-6437-4B45-BA95-4455678AAF3E}">
      <dgm:prSet/>
      <dgm:spPr/>
      <dgm:t>
        <a:bodyPr/>
        <a:lstStyle/>
        <a:p>
          <a:endParaRPr lang="en-US"/>
        </a:p>
      </dgm:t>
    </dgm:pt>
    <dgm:pt modelId="{978CA1BA-4BA9-40DB-BA53-33BA94C7D990}">
      <dgm:prSet custT="1"/>
      <dgm:spPr/>
      <dgm:t>
        <a:bodyPr/>
        <a:lstStyle/>
        <a:p>
          <a:r>
            <a:rPr lang="en-US" sz="3200" dirty="0"/>
            <a:t>I am a lecturer</a:t>
          </a:r>
        </a:p>
      </dgm:t>
    </dgm:pt>
    <dgm:pt modelId="{EF2CDCA3-94C6-4C39-BAE7-A3D7EA14C51F}" type="parTrans" cxnId="{46D4AD2F-D820-4996-88E7-C5D1699F095B}">
      <dgm:prSet/>
      <dgm:spPr/>
      <dgm:t>
        <a:bodyPr/>
        <a:lstStyle/>
        <a:p>
          <a:endParaRPr lang="en-US"/>
        </a:p>
      </dgm:t>
    </dgm:pt>
    <dgm:pt modelId="{A4F9F44B-1604-44D7-841C-3E014842FDC8}" type="sibTrans" cxnId="{46D4AD2F-D820-4996-88E7-C5D1699F095B}">
      <dgm:prSet/>
      <dgm:spPr/>
      <dgm:t>
        <a:bodyPr/>
        <a:lstStyle/>
        <a:p>
          <a:endParaRPr lang="en-US"/>
        </a:p>
      </dgm:t>
    </dgm:pt>
    <dgm:pt modelId="{C7E86CC9-7FCE-4870-BF39-CAD7C9FB2704}">
      <dgm:prSet custT="1"/>
      <dgm:spPr/>
      <dgm:t>
        <a:bodyPr/>
        <a:lstStyle/>
        <a:p>
          <a:r>
            <a:rPr lang="en-US" sz="3200" dirty="0"/>
            <a:t>I am a student</a:t>
          </a:r>
        </a:p>
      </dgm:t>
    </dgm:pt>
    <dgm:pt modelId="{135BE672-8B22-47DF-A60A-743FB56A37B7}" type="parTrans" cxnId="{E840FAFA-93DA-4623-9FEC-B34549045DBE}">
      <dgm:prSet/>
      <dgm:spPr/>
      <dgm:t>
        <a:bodyPr/>
        <a:lstStyle/>
        <a:p>
          <a:endParaRPr lang="en-US"/>
        </a:p>
      </dgm:t>
    </dgm:pt>
    <dgm:pt modelId="{C0F4E61A-60EC-41AE-8A38-ECD52C5B8D20}" type="sibTrans" cxnId="{E840FAFA-93DA-4623-9FEC-B34549045DBE}">
      <dgm:prSet/>
      <dgm:spPr/>
      <dgm:t>
        <a:bodyPr/>
        <a:lstStyle/>
        <a:p>
          <a:endParaRPr lang="en-US"/>
        </a:p>
      </dgm:t>
    </dgm:pt>
    <dgm:pt modelId="{B9A08C5C-0A50-4D44-A221-C6F7658BF53A}">
      <dgm:prSet custT="1"/>
      <dgm:spPr/>
      <dgm:t>
        <a:bodyPr/>
        <a:lstStyle/>
        <a:p>
          <a:r>
            <a:rPr lang="en-US" sz="3200" dirty="0"/>
            <a:t>I work as a dentist</a:t>
          </a:r>
        </a:p>
      </dgm:t>
    </dgm:pt>
    <dgm:pt modelId="{618E4FEF-5B30-4F46-AC4C-BBA4D98BC5C0}" type="parTrans" cxnId="{F1B10B64-B19F-4646-8CA6-65AB32D83D65}">
      <dgm:prSet/>
      <dgm:spPr/>
      <dgm:t>
        <a:bodyPr/>
        <a:lstStyle/>
        <a:p>
          <a:endParaRPr lang="en-US"/>
        </a:p>
      </dgm:t>
    </dgm:pt>
    <dgm:pt modelId="{6CFB2669-12D9-42C4-A0DD-2C12A5D926F6}" type="sibTrans" cxnId="{F1B10B64-B19F-4646-8CA6-65AB32D83D65}">
      <dgm:prSet/>
      <dgm:spPr/>
      <dgm:t>
        <a:bodyPr/>
        <a:lstStyle/>
        <a:p>
          <a:endParaRPr lang="en-US"/>
        </a:p>
      </dgm:t>
    </dgm:pt>
    <dgm:pt modelId="{F08957B0-FF0D-4A6A-BFE3-FC7B4EB3B594}">
      <dgm:prSet custT="1"/>
      <dgm:spPr/>
      <dgm:t>
        <a:bodyPr/>
        <a:lstStyle/>
        <a:p>
          <a:r>
            <a:rPr lang="en-US" sz="2400" dirty="0"/>
            <a:t>I work in a Private Company</a:t>
          </a:r>
        </a:p>
      </dgm:t>
    </dgm:pt>
    <dgm:pt modelId="{5FE197A0-B2CE-44EF-891E-AA3891D7BDE9}" type="parTrans" cxnId="{B60769B1-BDF8-4356-9A97-67DE7213906C}">
      <dgm:prSet/>
      <dgm:spPr/>
      <dgm:t>
        <a:bodyPr/>
        <a:lstStyle/>
        <a:p>
          <a:endParaRPr lang="en-US"/>
        </a:p>
      </dgm:t>
    </dgm:pt>
    <dgm:pt modelId="{4DA927E0-FF57-4525-9456-1EC29F7263B2}" type="sibTrans" cxnId="{B60769B1-BDF8-4356-9A97-67DE7213906C}">
      <dgm:prSet/>
      <dgm:spPr/>
      <dgm:t>
        <a:bodyPr/>
        <a:lstStyle/>
        <a:p>
          <a:endParaRPr lang="en-US"/>
        </a:p>
      </dgm:t>
    </dgm:pt>
    <dgm:pt modelId="{523708BC-F03C-40B1-A0D9-7DFF8DE50207}" type="pres">
      <dgm:prSet presAssocID="{74070546-06DC-4D1E-9DCE-E56E7A637174}" presName="root" presStyleCnt="0">
        <dgm:presLayoutVars>
          <dgm:dir/>
          <dgm:resizeHandles val="exact"/>
        </dgm:presLayoutVars>
      </dgm:prSet>
      <dgm:spPr/>
    </dgm:pt>
    <dgm:pt modelId="{98C18D60-71EB-4556-AA7B-19C39F676BAF}" type="pres">
      <dgm:prSet presAssocID="{7E2DEFE5-ADAA-46D6-AA3B-9311C72A62BD}" presName="compNode" presStyleCnt="0"/>
      <dgm:spPr/>
    </dgm:pt>
    <dgm:pt modelId="{5D9A9530-C45F-479D-95C3-340B2172613B}" type="pres">
      <dgm:prSet presAssocID="{7E2DEFE5-ADAA-46D6-AA3B-9311C72A62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eelbarrow"/>
        </a:ext>
      </dgm:extLst>
    </dgm:pt>
    <dgm:pt modelId="{F84068FB-2219-4029-8155-889DBF42F10F}" type="pres">
      <dgm:prSet presAssocID="{7E2DEFE5-ADAA-46D6-AA3B-9311C72A62BD}" presName="spaceRect" presStyleCnt="0"/>
      <dgm:spPr/>
    </dgm:pt>
    <dgm:pt modelId="{DE800567-A579-4CFF-B9CF-4B9F42CBF5EA}" type="pres">
      <dgm:prSet presAssocID="{7E2DEFE5-ADAA-46D6-AA3B-9311C72A62BD}" presName="textRect" presStyleLbl="revTx" presStyleIdx="0" presStyleCnt="5">
        <dgm:presLayoutVars>
          <dgm:chMax val="1"/>
          <dgm:chPref val="1"/>
        </dgm:presLayoutVars>
      </dgm:prSet>
      <dgm:spPr/>
    </dgm:pt>
    <dgm:pt modelId="{35386F59-2E2A-46D8-BDE7-862BF38D218A}" type="pres">
      <dgm:prSet presAssocID="{71476F0F-E80E-4F6E-A17E-1ADF1C7E2C2B}" presName="sibTrans" presStyleCnt="0"/>
      <dgm:spPr/>
    </dgm:pt>
    <dgm:pt modelId="{DCAB2335-0F89-4BFC-97E6-188315CCA975}" type="pres">
      <dgm:prSet presAssocID="{978CA1BA-4BA9-40DB-BA53-33BA94C7D990}" presName="compNode" presStyleCnt="0"/>
      <dgm:spPr/>
    </dgm:pt>
    <dgm:pt modelId="{AB4DAFC2-1072-4B3F-A9E8-F570398ADEDC}" type="pres">
      <dgm:prSet presAssocID="{978CA1BA-4BA9-40DB-BA53-33BA94C7D9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E8EED3A7-6E60-42C8-9076-45253CA957CC}" type="pres">
      <dgm:prSet presAssocID="{978CA1BA-4BA9-40DB-BA53-33BA94C7D990}" presName="spaceRect" presStyleCnt="0"/>
      <dgm:spPr/>
    </dgm:pt>
    <dgm:pt modelId="{36E2E89B-CB89-455E-80F0-C582303528F6}" type="pres">
      <dgm:prSet presAssocID="{978CA1BA-4BA9-40DB-BA53-33BA94C7D990}" presName="textRect" presStyleLbl="revTx" presStyleIdx="1" presStyleCnt="5">
        <dgm:presLayoutVars>
          <dgm:chMax val="1"/>
          <dgm:chPref val="1"/>
        </dgm:presLayoutVars>
      </dgm:prSet>
      <dgm:spPr/>
    </dgm:pt>
    <dgm:pt modelId="{94C76A18-1D74-4C68-B379-44160C6544B3}" type="pres">
      <dgm:prSet presAssocID="{A4F9F44B-1604-44D7-841C-3E014842FDC8}" presName="sibTrans" presStyleCnt="0"/>
      <dgm:spPr/>
    </dgm:pt>
    <dgm:pt modelId="{1A7A2C4D-D0AC-4C90-98F6-2581C6317693}" type="pres">
      <dgm:prSet presAssocID="{C7E86CC9-7FCE-4870-BF39-CAD7C9FB2704}" presName="compNode" presStyleCnt="0"/>
      <dgm:spPr/>
    </dgm:pt>
    <dgm:pt modelId="{7F586ACC-0099-4C68-927C-6EC4294A71A8}" type="pres">
      <dgm:prSet presAssocID="{C7E86CC9-7FCE-4870-BF39-CAD7C9FB27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 Face with Solid Fill"/>
        </a:ext>
      </dgm:extLst>
    </dgm:pt>
    <dgm:pt modelId="{19EAB614-3B26-4CE1-B530-E984BC98D559}" type="pres">
      <dgm:prSet presAssocID="{C7E86CC9-7FCE-4870-BF39-CAD7C9FB2704}" presName="spaceRect" presStyleCnt="0"/>
      <dgm:spPr/>
    </dgm:pt>
    <dgm:pt modelId="{24482E37-5041-409B-9B81-46D601C01770}" type="pres">
      <dgm:prSet presAssocID="{C7E86CC9-7FCE-4870-BF39-CAD7C9FB2704}" presName="textRect" presStyleLbl="revTx" presStyleIdx="2" presStyleCnt="5">
        <dgm:presLayoutVars>
          <dgm:chMax val="1"/>
          <dgm:chPref val="1"/>
        </dgm:presLayoutVars>
      </dgm:prSet>
      <dgm:spPr/>
    </dgm:pt>
    <dgm:pt modelId="{7B39C1E7-EA37-4D59-BF97-5F4134AFFCF9}" type="pres">
      <dgm:prSet presAssocID="{C0F4E61A-60EC-41AE-8A38-ECD52C5B8D20}" presName="sibTrans" presStyleCnt="0"/>
      <dgm:spPr/>
    </dgm:pt>
    <dgm:pt modelId="{C6A88E90-AFB6-4E3B-A157-CB6DEEAE34CD}" type="pres">
      <dgm:prSet presAssocID="{B9A08C5C-0A50-4D44-A221-C6F7658BF53A}" presName="compNode" presStyleCnt="0"/>
      <dgm:spPr/>
    </dgm:pt>
    <dgm:pt modelId="{94ED657F-3EEA-4FC6-9F70-BF1D7560003F}" type="pres">
      <dgm:prSet presAssocID="{B9A08C5C-0A50-4D44-A221-C6F7658BF53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81F1A9B5-5138-4788-8A29-BCFAAAEF470C}" type="pres">
      <dgm:prSet presAssocID="{B9A08C5C-0A50-4D44-A221-C6F7658BF53A}" presName="spaceRect" presStyleCnt="0"/>
      <dgm:spPr/>
    </dgm:pt>
    <dgm:pt modelId="{D1E47821-B7A7-455F-976B-2DDFBBC9495F}" type="pres">
      <dgm:prSet presAssocID="{B9A08C5C-0A50-4D44-A221-C6F7658BF53A}" presName="textRect" presStyleLbl="revTx" presStyleIdx="3" presStyleCnt="5">
        <dgm:presLayoutVars>
          <dgm:chMax val="1"/>
          <dgm:chPref val="1"/>
        </dgm:presLayoutVars>
      </dgm:prSet>
      <dgm:spPr/>
    </dgm:pt>
    <dgm:pt modelId="{CABD69FE-EBC5-4887-AA06-07A0CFE09BF6}" type="pres">
      <dgm:prSet presAssocID="{6CFB2669-12D9-42C4-A0DD-2C12A5D926F6}" presName="sibTrans" presStyleCnt="0"/>
      <dgm:spPr/>
    </dgm:pt>
    <dgm:pt modelId="{2ABDDBE3-0D0C-4FA8-926B-C995353505EA}" type="pres">
      <dgm:prSet presAssocID="{F08957B0-FF0D-4A6A-BFE3-FC7B4EB3B594}" presName="compNode" presStyleCnt="0"/>
      <dgm:spPr/>
    </dgm:pt>
    <dgm:pt modelId="{16165507-1624-4905-8754-F3985EC9FD1C}" type="pres">
      <dgm:prSet presAssocID="{F08957B0-FF0D-4A6A-BFE3-FC7B4EB3B594}" presName="iconRect" presStyleLbl="node1" presStyleIdx="4" presStyleCnt="5" custLinFactX="10424" custLinFactNeighborX="100000" custLinFactNeighborY="-297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21EF90A-FA30-4119-89E4-722067C5E2BF}" type="pres">
      <dgm:prSet presAssocID="{F08957B0-FF0D-4A6A-BFE3-FC7B4EB3B594}" presName="spaceRect" presStyleCnt="0"/>
      <dgm:spPr/>
    </dgm:pt>
    <dgm:pt modelId="{D97F9A22-B3DC-4D61-A0B8-A0512A378757}" type="pres">
      <dgm:prSet presAssocID="{F08957B0-FF0D-4A6A-BFE3-FC7B4EB3B594}" presName="textRect" presStyleLbl="revTx" presStyleIdx="4" presStyleCnt="5" custLinFactNeighborX="45331" custLinFactNeighborY="-2931">
        <dgm:presLayoutVars>
          <dgm:chMax val="1"/>
          <dgm:chPref val="1"/>
        </dgm:presLayoutVars>
      </dgm:prSet>
      <dgm:spPr/>
    </dgm:pt>
  </dgm:ptLst>
  <dgm:cxnLst>
    <dgm:cxn modelId="{A0BB8004-E5AE-4387-95C1-0E08DDB2A7A1}" type="presOf" srcId="{C7E86CC9-7FCE-4870-BF39-CAD7C9FB2704}" destId="{24482E37-5041-409B-9B81-46D601C01770}" srcOrd="0" destOrd="0" presId="urn:microsoft.com/office/officeart/2018/2/layout/IconLabelList"/>
    <dgm:cxn modelId="{46D4AD2F-D820-4996-88E7-C5D1699F095B}" srcId="{74070546-06DC-4D1E-9DCE-E56E7A637174}" destId="{978CA1BA-4BA9-40DB-BA53-33BA94C7D990}" srcOrd="1" destOrd="0" parTransId="{EF2CDCA3-94C6-4C39-BAE7-A3D7EA14C51F}" sibTransId="{A4F9F44B-1604-44D7-841C-3E014842FDC8}"/>
    <dgm:cxn modelId="{F1B10B64-B19F-4646-8CA6-65AB32D83D65}" srcId="{74070546-06DC-4D1E-9DCE-E56E7A637174}" destId="{B9A08C5C-0A50-4D44-A221-C6F7658BF53A}" srcOrd="3" destOrd="0" parTransId="{618E4FEF-5B30-4F46-AC4C-BBA4D98BC5C0}" sibTransId="{6CFB2669-12D9-42C4-A0DD-2C12A5D926F6}"/>
    <dgm:cxn modelId="{743BA54A-6582-479D-8F41-9AB34192362F}" type="presOf" srcId="{7E2DEFE5-ADAA-46D6-AA3B-9311C72A62BD}" destId="{DE800567-A579-4CFF-B9CF-4B9F42CBF5EA}" srcOrd="0" destOrd="0" presId="urn:microsoft.com/office/officeart/2018/2/layout/IconLabelList"/>
    <dgm:cxn modelId="{BAB6568D-6437-4B45-BA95-4455678AAF3E}" srcId="{74070546-06DC-4D1E-9DCE-E56E7A637174}" destId="{7E2DEFE5-ADAA-46D6-AA3B-9311C72A62BD}" srcOrd="0" destOrd="0" parTransId="{871BF4F8-90AD-4F1D-8C64-68D18058E499}" sibTransId="{71476F0F-E80E-4F6E-A17E-1ADF1C7E2C2B}"/>
    <dgm:cxn modelId="{20B09B9F-150A-40C5-953F-D06FEBAC5C76}" type="presOf" srcId="{F08957B0-FF0D-4A6A-BFE3-FC7B4EB3B594}" destId="{D97F9A22-B3DC-4D61-A0B8-A0512A378757}" srcOrd="0" destOrd="0" presId="urn:microsoft.com/office/officeart/2018/2/layout/IconLabelList"/>
    <dgm:cxn modelId="{B60769B1-BDF8-4356-9A97-67DE7213906C}" srcId="{74070546-06DC-4D1E-9DCE-E56E7A637174}" destId="{F08957B0-FF0D-4A6A-BFE3-FC7B4EB3B594}" srcOrd="4" destOrd="0" parTransId="{5FE197A0-B2CE-44EF-891E-AA3891D7BDE9}" sibTransId="{4DA927E0-FF57-4525-9456-1EC29F7263B2}"/>
    <dgm:cxn modelId="{76D8D3C9-C8BE-431F-B435-789B137FE6AD}" type="presOf" srcId="{74070546-06DC-4D1E-9DCE-E56E7A637174}" destId="{523708BC-F03C-40B1-A0D9-7DFF8DE50207}" srcOrd="0" destOrd="0" presId="urn:microsoft.com/office/officeart/2018/2/layout/IconLabelList"/>
    <dgm:cxn modelId="{17FB43F9-15B2-489A-B1AC-7121D7F9C065}" type="presOf" srcId="{B9A08C5C-0A50-4D44-A221-C6F7658BF53A}" destId="{D1E47821-B7A7-455F-976B-2DDFBBC9495F}" srcOrd="0" destOrd="0" presId="urn:microsoft.com/office/officeart/2018/2/layout/IconLabelList"/>
    <dgm:cxn modelId="{2F99C4FA-4C48-43FC-9F16-44F3FB58D339}" type="presOf" srcId="{978CA1BA-4BA9-40DB-BA53-33BA94C7D990}" destId="{36E2E89B-CB89-455E-80F0-C582303528F6}" srcOrd="0" destOrd="0" presId="urn:microsoft.com/office/officeart/2018/2/layout/IconLabelList"/>
    <dgm:cxn modelId="{E840FAFA-93DA-4623-9FEC-B34549045DBE}" srcId="{74070546-06DC-4D1E-9DCE-E56E7A637174}" destId="{C7E86CC9-7FCE-4870-BF39-CAD7C9FB2704}" srcOrd="2" destOrd="0" parTransId="{135BE672-8B22-47DF-A60A-743FB56A37B7}" sibTransId="{C0F4E61A-60EC-41AE-8A38-ECD52C5B8D20}"/>
    <dgm:cxn modelId="{EA4080CE-3EF7-4306-8B8B-B63D5C99BDDA}" type="presParOf" srcId="{523708BC-F03C-40B1-A0D9-7DFF8DE50207}" destId="{98C18D60-71EB-4556-AA7B-19C39F676BAF}" srcOrd="0" destOrd="0" presId="urn:microsoft.com/office/officeart/2018/2/layout/IconLabelList"/>
    <dgm:cxn modelId="{AEE00ECE-EFF8-45E0-8980-1FEEEE56DD3F}" type="presParOf" srcId="{98C18D60-71EB-4556-AA7B-19C39F676BAF}" destId="{5D9A9530-C45F-479D-95C3-340B2172613B}" srcOrd="0" destOrd="0" presId="urn:microsoft.com/office/officeart/2018/2/layout/IconLabelList"/>
    <dgm:cxn modelId="{F4477F6D-178A-4451-ACFE-A4F2EB2F7B99}" type="presParOf" srcId="{98C18D60-71EB-4556-AA7B-19C39F676BAF}" destId="{F84068FB-2219-4029-8155-889DBF42F10F}" srcOrd="1" destOrd="0" presId="urn:microsoft.com/office/officeart/2018/2/layout/IconLabelList"/>
    <dgm:cxn modelId="{92F4BD51-B8DD-41D9-B946-1647D95244FB}" type="presParOf" srcId="{98C18D60-71EB-4556-AA7B-19C39F676BAF}" destId="{DE800567-A579-4CFF-B9CF-4B9F42CBF5EA}" srcOrd="2" destOrd="0" presId="urn:microsoft.com/office/officeart/2018/2/layout/IconLabelList"/>
    <dgm:cxn modelId="{A560A620-94DD-4211-B147-0A2DB5B5771C}" type="presParOf" srcId="{523708BC-F03C-40B1-A0D9-7DFF8DE50207}" destId="{35386F59-2E2A-46D8-BDE7-862BF38D218A}" srcOrd="1" destOrd="0" presId="urn:microsoft.com/office/officeart/2018/2/layout/IconLabelList"/>
    <dgm:cxn modelId="{2613594D-0B1C-4887-A2DF-8BCE9F94727E}" type="presParOf" srcId="{523708BC-F03C-40B1-A0D9-7DFF8DE50207}" destId="{DCAB2335-0F89-4BFC-97E6-188315CCA975}" srcOrd="2" destOrd="0" presId="urn:microsoft.com/office/officeart/2018/2/layout/IconLabelList"/>
    <dgm:cxn modelId="{469DC973-5693-4F21-92A7-FFC833082600}" type="presParOf" srcId="{DCAB2335-0F89-4BFC-97E6-188315CCA975}" destId="{AB4DAFC2-1072-4B3F-A9E8-F570398ADEDC}" srcOrd="0" destOrd="0" presId="urn:microsoft.com/office/officeart/2018/2/layout/IconLabelList"/>
    <dgm:cxn modelId="{535B1C0E-8920-4E77-8589-7B213D67D709}" type="presParOf" srcId="{DCAB2335-0F89-4BFC-97E6-188315CCA975}" destId="{E8EED3A7-6E60-42C8-9076-45253CA957CC}" srcOrd="1" destOrd="0" presId="urn:microsoft.com/office/officeart/2018/2/layout/IconLabelList"/>
    <dgm:cxn modelId="{55FDAE4F-B14F-40DC-9194-964D7B82DC14}" type="presParOf" srcId="{DCAB2335-0F89-4BFC-97E6-188315CCA975}" destId="{36E2E89B-CB89-455E-80F0-C582303528F6}" srcOrd="2" destOrd="0" presId="urn:microsoft.com/office/officeart/2018/2/layout/IconLabelList"/>
    <dgm:cxn modelId="{4A445B2D-C55F-4DCA-A5A5-60FDE38AA73C}" type="presParOf" srcId="{523708BC-F03C-40B1-A0D9-7DFF8DE50207}" destId="{94C76A18-1D74-4C68-B379-44160C6544B3}" srcOrd="3" destOrd="0" presId="urn:microsoft.com/office/officeart/2018/2/layout/IconLabelList"/>
    <dgm:cxn modelId="{B78494BC-C439-47B2-826E-A57497E0660E}" type="presParOf" srcId="{523708BC-F03C-40B1-A0D9-7DFF8DE50207}" destId="{1A7A2C4D-D0AC-4C90-98F6-2581C6317693}" srcOrd="4" destOrd="0" presId="urn:microsoft.com/office/officeart/2018/2/layout/IconLabelList"/>
    <dgm:cxn modelId="{9585AC31-DF65-4CE5-B018-95CB09DF13A2}" type="presParOf" srcId="{1A7A2C4D-D0AC-4C90-98F6-2581C6317693}" destId="{7F586ACC-0099-4C68-927C-6EC4294A71A8}" srcOrd="0" destOrd="0" presId="urn:microsoft.com/office/officeart/2018/2/layout/IconLabelList"/>
    <dgm:cxn modelId="{893113E0-6C49-4427-AB92-EA67A7082034}" type="presParOf" srcId="{1A7A2C4D-D0AC-4C90-98F6-2581C6317693}" destId="{19EAB614-3B26-4CE1-B530-E984BC98D559}" srcOrd="1" destOrd="0" presId="urn:microsoft.com/office/officeart/2018/2/layout/IconLabelList"/>
    <dgm:cxn modelId="{6BF0744E-9D1E-40C1-98DE-795069ECFBED}" type="presParOf" srcId="{1A7A2C4D-D0AC-4C90-98F6-2581C6317693}" destId="{24482E37-5041-409B-9B81-46D601C01770}" srcOrd="2" destOrd="0" presId="urn:microsoft.com/office/officeart/2018/2/layout/IconLabelList"/>
    <dgm:cxn modelId="{BB0EA2B7-0EC0-4ABA-9934-600FAE1BD008}" type="presParOf" srcId="{523708BC-F03C-40B1-A0D9-7DFF8DE50207}" destId="{7B39C1E7-EA37-4D59-BF97-5F4134AFFCF9}" srcOrd="5" destOrd="0" presId="urn:microsoft.com/office/officeart/2018/2/layout/IconLabelList"/>
    <dgm:cxn modelId="{FBB1142F-A0CF-4A9C-A378-120003346AA4}" type="presParOf" srcId="{523708BC-F03C-40B1-A0D9-7DFF8DE50207}" destId="{C6A88E90-AFB6-4E3B-A157-CB6DEEAE34CD}" srcOrd="6" destOrd="0" presId="urn:microsoft.com/office/officeart/2018/2/layout/IconLabelList"/>
    <dgm:cxn modelId="{5D4BA6AA-154D-4932-A18E-B7430BDC9C51}" type="presParOf" srcId="{C6A88E90-AFB6-4E3B-A157-CB6DEEAE34CD}" destId="{94ED657F-3EEA-4FC6-9F70-BF1D7560003F}" srcOrd="0" destOrd="0" presId="urn:microsoft.com/office/officeart/2018/2/layout/IconLabelList"/>
    <dgm:cxn modelId="{0E65C1C2-FE0A-4F81-A939-4AC5E2B0677F}" type="presParOf" srcId="{C6A88E90-AFB6-4E3B-A157-CB6DEEAE34CD}" destId="{81F1A9B5-5138-4788-8A29-BCFAAAEF470C}" srcOrd="1" destOrd="0" presId="urn:microsoft.com/office/officeart/2018/2/layout/IconLabelList"/>
    <dgm:cxn modelId="{6BC58C9A-6441-41A7-940B-1C98FBB0F5C0}" type="presParOf" srcId="{C6A88E90-AFB6-4E3B-A157-CB6DEEAE34CD}" destId="{D1E47821-B7A7-455F-976B-2DDFBBC9495F}" srcOrd="2" destOrd="0" presId="urn:microsoft.com/office/officeart/2018/2/layout/IconLabelList"/>
    <dgm:cxn modelId="{DB395072-BEE1-470E-8BDB-93EDD356C1BD}" type="presParOf" srcId="{523708BC-F03C-40B1-A0D9-7DFF8DE50207}" destId="{CABD69FE-EBC5-4887-AA06-07A0CFE09BF6}" srcOrd="7" destOrd="0" presId="urn:microsoft.com/office/officeart/2018/2/layout/IconLabelList"/>
    <dgm:cxn modelId="{0767AD8C-B38D-48E8-9207-52919FBDA599}" type="presParOf" srcId="{523708BC-F03C-40B1-A0D9-7DFF8DE50207}" destId="{2ABDDBE3-0D0C-4FA8-926B-C995353505EA}" srcOrd="8" destOrd="0" presId="urn:microsoft.com/office/officeart/2018/2/layout/IconLabelList"/>
    <dgm:cxn modelId="{1C2DD92D-FB3F-4207-816E-EC9DB4045F73}" type="presParOf" srcId="{2ABDDBE3-0D0C-4FA8-926B-C995353505EA}" destId="{16165507-1624-4905-8754-F3985EC9FD1C}" srcOrd="0" destOrd="0" presId="urn:microsoft.com/office/officeart/2018/2/layout/IconLabelList"/>
    <dgm:cxn modelId="{6169C8FB-3A52-4F88-90BC-0B2F1904FA9A}" type="presParOf" srcId="{2ABDDBE3-0D0C-4FA8-926B-C995353505EA}" destId="{821EF90A-FA30-4119-89E4-722067C5E2BF}" srcOrd="1" destOrd="0" presId="urn:microsoft.com/office/officeart/2018/2/layout/IconLabelList"/>
    <dgm:cxn modelId="{1E5639B7-320F-4116-9B8F-D826EC296851}" type="presParOf" srcId="{2ABDDBE3-0D0C-4FA8-926B-C995353505EA}" destId="{D97F9A22-B3DC-4D61-A0B8-A0512A37875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717E0B-5020-46CC-8D2B-2ECBEEC717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13B00109-EA9E-4263-93E1-9E37EEDB8B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 like reading books / watching  movie/ playing guitar</a:t>
          </a:r>
        </a:p>
      </dgm:t>
    </dgm:pt>
    <dgm:pt modelId="{84DCA171-4287-45AB-9239-EECA7611B665}" type="parTrans" cxnId="{BCC318A3-902D-4CF3-9CBE-FD86982924B0}">
      <dgm:prSet/>
      <dgm:spPr/>
      <dgm:t>
        <a:bodyPr/>
        <a:lstStyle/>
        <a:p>
          <a:endParaRPr lang="en-US"/>
        </a:p>
      </dgm:t>
    </dgm:pt>
    <dgm:pt modelId="{C7D641CE-22BA-454A-8E18-171CA825F4F8}" type="sibTrans" cxnId="{BCC318A3-902D-4CF3-9CBE-FD86982924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00E247-263C-4A28-B804-7AC771918C4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 like cooking the dishes</a:t>
          </a:r>
        </a:p>
      </dgm:t>
    </dgm:pt>
    <dgm:pt modelId="{B9A0F269-10B6-43A4-891C-7ECFCF33BC29}" type="parTrans" cxnId="{698E47F2-7A58-474C-A6B6-C958D4093777}">
      <dgm:prSet/>
      <dgm:spPr/>
      <dgm:t>
        <a:bodyPr/>
        <a:lstStyle/>
        <a:p>
          <a:endParaRPr lang="en-US"/>
        </a:p>
      </dgm:t>
    </dgm:pt>
    <dgm:pt modelId="{CA801133-06BD-4DAA-A92C-0F73C17D6B44}" type="sibTrans" cxnId="{698E47F2-7A58-474C-A6B6-C958D409377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28BD59-8B9E-4891-ABF1-737499322A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 am good at playing badminton</a:t>
          </a:r>
        </a:p>
      </dgm:t>
    </dgm:pt>
    <dgm:pt modelId="{D89E9552-B6AF-49CE-8B26-E6D21896DE43}" type="parTrans" cxnId="{0242BDC2-046B-43E4-8CA4-A0BF39D1CF2E}">
      <dgm:prSet/>
      <dgm:spPr/>
      <dgm:t>
        <a:bodyPr/>
        <a:lstStyle/>
        <a:p>
          <a:endParaRPr lang="en-US"/>
        </a:p>
      </dgm:t>
    </dgm:pt>
    <dgm:pt modelId="{C3F284D5-5544-448D-977B-EFCC5227E82F}" type="sibTrans" cxnId="{0242BDC2-046B-43E4-8CA4-A0BF39D1CF2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228F9D-C86C-4871-BB19-15F0251FC1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 like to shop when I am free</a:t>
          </a:r>
        </a:p>
      </dgm:t>
    </dgm:pt>
    <dgm:pt modelId="{A2EEDEE9-5574-49DC-A871-C9C33A09D3F1}" type="parTrans" cxnId="{9C931F11-24B8-4A3E-AC6A-7F89F250511A}">
      <dgm:prSet/>
      <dgm:spPr/>
      <dgm:t>
        <a:bodyPr/>
        <a:lstStyle/>
        <a:p>
          <a:endParaRPr lang="en-US"/>
        </a:p>
      </dgm:t>
    </dgm:pt>
    <dgm:pt modelId="{2C1B719B-4BC8-4549-A3E5-8A30D0888F51}" type="sibTrans" cxnId="{9C931F11-24B8-4A3E-AC6A-7F89F250511A}">
      <dgm:prSet/>
      <dgm:spPr/>
      <dgm:t>
        <a:bodyPr/>
        <a:lstStyle/>
        <a:p>
          <a:endParaRPr lang="en-US"/>
        </a:p>
      </dgm:t>
    </dgm:pt>
    <dgm:pt modelId="{82904F75-716A-40DD-8B65-2AAE8E1EC885}" type="pres">
      <dgm:prSet presAssocID="{30717E0B-5020-46CC-8D2B-2ECBEEC717A9}" presName="root" presStyleCnt="0">
        <dgm:presLayoutVars>
          <dgm:dir/>
          <dgm:resizeHandles val="exact"/>
        </dgm:presLayoutVars>
      </dgm:prSet>
      <dgm:spPr/>
    </dgm:pt>
    <dgm:pt modelId="{DCA7ED18-4D07-49BC-BC67-E56B87586251}" type="pres">
      <dgm:prSet presAssocID="{13B00109-EA9E-4263-93E1-9E37EEDB8B16}" presName="compNode" presStyleCnt="0"/>
      <dgm:spPr/>
    </dgm:pt>
    <dgm:pt modelId="{5D8680A3-1B24-483F-AE13-9EF71BE551CE}" type="pres">
      <dgm:prSet presAssocID="{13B00109-EA9E-4263-93E1-9E37EEDB8B16}" presName="iconBgRect" presStyleLbl="bgShp" presStyleIdx="0" presStyleCnt="4" custLinFactX="100000" custLinFactNeighborX="189566" custLinFactNeighborY="92279"/>
      <dgm:spPr/>
    </dgm:pt>
    <dgm:pt modelId="{9C55D454-6CC6-41AE-9554-947EC7FF19EB}" type="pres">
      <dgm:prSet presAssocID="{13B00109-EA9E-4263-93E1-9E37EEDB8B16}" presName="iconRect" presStyleLbl="node1" presStyleIdx="0" presStyleCnt="4" custLinFactX="202824" custLinFactY="61521" custLinFactNeighborX="300000" custLinFactNeighborY="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Guitar"/>
        </a:ext>
      </dgm:extLst>
    </dgm:pt>
    <dgm:pt modelId="{9C2370EB-E25D-4966-9AD5-0FFFD3BA7F6B}" type="pres">
      <dgm:prSet presAssocID="{13B00109-EA9E-4263-93E1-9E37EEDB8B16}" presName="spaceRect" presStyleCnt="0"/>
      <dgm:spPr/>
    </dgm:pt>
    <dgm:pt modelId="{0B8AB478-93A3-47FC-BB71-614D79A98E7B}" type="pres">
      <dgm:prSet presAssocID="{13B00109-EA9E-4263-93E1-9E37EEDB8B16}" presName="textRect" presStyleLbl="revTx" presStyleIdx="0" presStyleCnt="4" custLinFactX="76636" custLinFactY="54609" custLinFactNeighborX="100000" custLinFactNeighborY="100000">
        <dgm:presLayoutVars>
          <dgm:chMax val="1"/>
          <dgm:chPref val="1"/>
        </dgm:presLayoutVars>
      </dgm:prSet>
      <dgm:spPr/>
    </dgm:pt>
    <dgm:pt modelId="{9245C2B8-3A97-4326-9E07-724A7872593E}" type="pres">
      <dgm:prSet presAssocID="{C7D641CE-22BA-454A-8E18-171CA825F4F8}" presName="sibTrans" presStyleCnt="0"/>
      <dgm:spPr/>
    </dgm:pt>
    <dgm:pt modelId="{EF1CD1BA-D680-4807-B7C6-2CC83F3EE841}" type="pres">
      <dgm:prSet presAssocID="{9600E247-263C-4A28-B804-7AC771918C4D}" presName="compNode" presStyleCnt="0"/>
      <dgm:spPr/>
    </dgm:pt>
    <dgm:pt modelId="{589B9B01-F297-4F0F-BC29-1E52D79D6168}" type="pres">
      <dgm:prSet presAssocID="{9600E247-263C-4A28-B804-7AC771918C4D}" presName="iconBgRect" presStyleLbl="bgShp" presStyleIdx="1" presStyleCnt="4" custLinFactX="133739" custLinFactNeighborX="200000" custLinFactNeighborY="99541"/>
      <dgm:spPr/>
    </dgm:pt>
    <dgm:pt modelId="{8D6534C5-319C-4AA1-BC55-933CA0B52535}" type="pres">
      <dgm:prSet presAssocID="{9600E247-263C-4A28-B804-7AC771918C4D}" presName="iconRect" presStyleLbl="node1" presStyleIdx="1" presStyleCnt="4" custLinFactX="280467" custLinFactY="75619" custLinFactNeighborX="300000" custLinFactNeighborY="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DB084AFF-1757-4CE1-887C-BDA0B83B009D}" type="pres">
      <dgm:prSet presAssocID="{9600E247-263C-4A28-B804-7AC771918C4D}" presName="spaceRect" presStyleCnt="0"/>
      <dgm:spPr/>
    </dgm:pt>
    <dgm:pt modelId="{195A6429-EBD5-4D07-B148-7F4A94C39C85}" type="pres">
      <dgm:prSet presAssocID="{9600E247-263C-4A28-B804-7AC771918C4D}" presName="textRect" presStyleLbl="revTx" presStyleIdx="1" presStyleCnt="4" custLinFactX="100000" custLinFactY="43479" custLinFactNeighborX="105751" custLinFactNeighborY="100000">
        <dgm:presLayoutVars>
          <dgm:chMax val="1"/>
          <dgm:chPref val="1"/>
        </dgm:presLayoutVars>
      </dgm:prSet>
      <dgm:spPr/>
    </dgm:pt>
    <dgm:pt modelId="{677F3411-2C96-4CF4-9410-3C46E42F351A}" type="pres">
      <dgm:prSet presAssocID="{CA801133-06BD-4DAA-A92C-0F73C17D6B44}" presName="sibTrans" presStyleCnt="0"/>
      <dgm:spPr/>
    </dgm:pt>
    <dgm:pt modelId="{06465D48-B860-4A86-B87B-B5CCD071E15C}" type="pres">
      <dgm:prSet presAssocID="{B528BD59-8B9E-4891-ABF1-737499322A8A}" presName="compNode" presStyleCnt="0"/>
      <dgm:spPr/>
    </dgm:pt>
    <dgm:pt modelId="{8A089B78-3DDC-4A92-AEAB-76F515886958}" type="pres">
      <dgm:prSet presAssocID="{B528BD59-8B9E-4891-ABF1-737499322A8A}" presName="iconBgRect" presStyleLbl="bgShp" presStyleIdx="2" presStyleCnt="4" custLinFactX="-7217" custLinFactNeighborX="-100000" custLinFactNeighborY="-85915"/>
      <dgm:spPr/>
    </dgm:pt>
    <dgm:pt modelId="{8DBFD6FD-CEC2-4813-A891-1EBBAA11B7E3}" type="pres">
      <dgm:prSet presAssocID="{B528BD59-8B9E-4891-ABF1-737499322A8A}" presName="iconRect" presStyleLbl="node1" presStyleIdx="2" presStyleCnt="4" custLinFactX="-94105" custLinFactY="-55284" custLinFactNeighborX="-100000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EF7B6E71-759A-46D9-85A4-EC0D0EF7F80D}" type="pres">
      <dgm:prSet presAssocID="{B528BD59-8B9E-4891-ABF1-737499322A8A}" presName="spaceRect" presStyleCnt="0"/>
      <dgm:spPr/>
    </dgm:pt>
    <dgm:pt modelId="{CDE5A06E-11FC-4429-B4B9-DFA270D908CF}" type="pres">
      <dgm:prSet presAssocID="{B528BD59-8B9E-4891-ABF1-737499322A8A}" presName="textRect" presStyleLbl="revTx" presStyleIdx="2" presStyleCnt="4" custLinFactY="-74855" custLinFactNeighborX="-58231" custLinFactNeighborY="-100000">
        <dgm:presLayoutVars>
          <dgm:chMax val="1"/>
          <dgm:chPref val="1"/>
        </dgm:presLayoutVars>
      </dgm:prSet>
      <dgm:spPr/>
    </dgm:pt>
    <dgm:pt modelId="{66B406C5-408E-4711-A4EB-1EF19B0928EB}" type="pres">
      <dgm:prSet presAssocID="{C3F284D5-5544-448D-977B-EFCC5227E82F}" presName="sibTrans" presStyleCnt="0"/>
      <dgm:spPr/>
    </dgm:pt>
    <dgm:pt modelId="{06D77C91-3895-4F3C-9261-27A1F3177B55}" type="pres">
      <dgm:prSet presAssocID="{85228F9D-C86C-4871-BB19-15F0251FC126}" presName="compNode" presStyleCnt="0"/>
      <dgm:spPr/>
    </dgm:pt>
    <dgm:pt modelId="{E86A1520-EFA2-4CCC-9908-F817A3F97133}" type="pres">
      <dgm:prSet presAssocID="{85228F9D-C86C-4871-BB19-15F0251FC126}" presName="iconBgRect" presStyleLbl="bgShp" presStyleIdx="3" presStyleCnt="4" custLinFactNeighborX="-58338" custLinFactNeighborY="-83794"/>
      <dgm:spPr/>
    </dgm:pt>
    <dgm:pt modelId="{8DF6AF34-A45C-43EE-AF9B-11696E23ABDD}" type="pres">
      <dgm:prSet presAssocID="{85228F9D-C86C-4871-BB19-15F0251FC126}" presName="iconRect" presStyleLbl="node1" presStyleIdx="3" presStyleCnt="4" custLinFactX="-1674" custLinFactY="-43501" custLinFactNeighborX="-100000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B3CC55D8-0749-40B9-87B7-C5D775DDF1BA}" type="pres">
      <dgm:prSet presAssocID="{85228F9D-C86C-4871-BB19-15F0251FC126}" presName="spaceRect" presStyleCnt="0"/>
      <dgm:spPr/>
    </dgm:pt>
    <dgm:pt modelId="{711BA586-FF35-4971-A786-EF3802AE1E4F}" type="pres">
      <dgm:prSet presAssocID="{85228F9D-C86C-4871-BB19-15F0251FC126}" presName="textRect" presStyleLbl="revTx" presStyleIdx="3" presStyleCnt="4" custLinFactY="-65652" custLinFactNeighborX="-33645" custLinFactNeighborY="-100000">
        <dgm:presLayoutVars>
          <dgm:chMax val="1"/>
          <dgm:chPref val="1"/>
        </dgm:presLayoutVars>
      </dgm:prSet>
      <dgm:spPr/>
    </dgm:pt>
  </dgm:ptLst>
  <dgm:cxnLst>
    <dgm:cxn modelId="{5481D106-985F-4B2E-A742-A5BB67B2C80F}" type="presOf" srcId="{85228F9D-C86C-4871-BB19-15F0251FC126}" destId="{711BA586-FF35-4971-A786-EF3802AE1E4F}" srcOrd="0" destOrd="0" presId="urn:microsoft.com/office/officeart/2018/5/layout/IconCircleLabelList"/>
    <dgm:cxn modelId="{E6D5BB0E-3F8C-44D7-91B4-D5CB4AB17E6E}" type="presOf" srcId="{B528BD59-8B9E-4891-ABF1-737499322A8A}" destId="{CDE5A06E-11FC-4429-B4B9-DFA270D908CF}" srcOrd="0" destOrd="0" presId="urn:microsoft.com/office/officeart/2018/5/layout/IconCircleLabelList"/>
    <dgm:cxn modelId="{9C931F11-24B8-4A3E-AC6A-7F89F250511A}" srcId="{30717E0B-5020-46CC-8D2B-2ECBEEC717A9}" destId="{85228F9D-C86C-4871-BB19-15F0251FC126}" srcOrd="3" destOrd="0" parTransId="{A2EEDEE9-5574-49DC-A871-C9C33A09D3F1}" sibTransId="{2C1B719B-4BC8-4549-A3E5-8A30D0888F51}"/>
    <dgm:cxn modelId="{F9C3C55A-8334-4D8C-995D-F6C9C008FDC7}" type="presOf" srcId="{9600E247-263C-4A28-B804-7AC771918C4D}" destId="{195A6429-EBD5-4D07-B148-7F4A94C39C85}" srcOrd="0" destOrd="0" presId="urn:microsoft.com/office/officeart/2018/5/layout/IconCircleLabelList"/>
    <dgm:cxn modelId="{5DEBA295-2E68-430C-B6AE-EA547C369CB1}" type="presOf" srcId="{30717E0B-5020-46CC-8D2B-2ECBEEC717A9}" destId="{82904F75-716A-40DD-8B65-2AAE8E1EC885}" srcOrd="0" destOrd="0" presId="urn:microsoft.com/office/officeart/2018/5/layout/IconCircleLabelList"/>
    <dgm:cxn modelId="{BCC318A3-902D-4CF3-9CBE-FD86982924B0}" srcId="{30717E0B-5020-46CC-8D2B-2ECBEEC717A9}" destId="{13B00109-EA9E-4263-93E1-9E37EEDB8B16}" srcOrd="0" destOrd="0" parTransId="{84DCA171-4287-45AB-9239-EECA7611B665}" sibTransId="{C7D641CE-22BA-454A-8E18-171CA825F4F8}"/>
    <dgm:cxn modelId="{0242BDC2-046B-43E4-8CA4-A0BF39D1CF2E}" srcId="{30717E0B-5020-46CC-8D2B-2ECBEEC717A9}" destId="{B528BD59-8B9E-4891-ABF1-737499322A8A}" srcOrd="2" destOrd="0" parTransId="{D89E9552-B6AF-49CE-8B26-E6D21896DE43}" sibTransId="{C3F284D5-5544-448D-977B-EFCC5227E82F}"/>
    <dgm:cxn modelId="{0F3F58E7-D19F-4EAE-A826-CC54394C85E2}" type="presOf" srcId="{13B00109-EA9E-4263-93E1-9E37EEDB8B16}" destId="{0B8AB478-93A3-47FC-BB71-614D79A98E7B}" srcOrd="0" destOrd="0" presId="urn:microsoft.com/office/officeart/2018/5/layout/IconCircleLabelList"/>
    <dgm:cxn modelId="{698E47F2-7A58-474C-A6B6-C958D4093777}" srcId="{30717E0B-5020-46CC-8D2B-2ECBEEC717A9}" destId="{9600E247-263C-4A28-B804-7AC771918C4D}" srcOrd="1" destOrd="0" parTransId="{B9A0F269-10B6-43A4-891C-7ECFCF33BC29}" sibTransId="{CA801133-06BD-4DAA-A92C-0F73C17D6B44}"/>
    <dgm:cxn modelId="{7B001467-7A2E-4825-9874-773270830DCC}" type="presParOf" srcId="{82904F75-716A-40DD-8B65-2AAE8E1EC885}" destId="{DCA7ED18-4D07-49BC-BC67-E56B87586251}" srcOrd="0" destOrd="0" presId="urn:microsoft.com/office/officeart/2018/5/layout/IconCircleLabelList"/>
    <dgm:cxn modelId="{C76815BF-8C0D-49E0-8746-AA97CE393420}" type="presParOf" srcId="{DCA7ED18-4D07-49BC-BC67-E56B87586251}" destId="{5D8680A3-1B24-483F-AE13-9EF71BE551CE}" srcOrd="0" destOrd="0" presId="urn:microsoft.com/office/officeart/2018/5/layout/IconCircleLabelList"/>
    <dgm:cxn modelId="{262742EA-A05B-4283-9D7B-7F103253E6D9}" type="presParOf" srcId="{DCA7ED18-4D07-49BC-BC67-E56B87586251}" destId="{9C55D454-6CC6-41AE-9554-947EC7FF19EB}" srcOrd="1" destOrd="0" presId="urn:microsoft.com/office/officeart/2018/5/layout/IconCircleLabelList"/>
    <dgm:cxn modelId="{4F07AA99-DCA5-4012-9159-CD9B673AD8C0}" type="presParOf" srcId="{DCA7ED18-4D07-49BC-BC67-E56B87586251}" destId="{9C2370EB-E25D-4966-9AD5-0FFFD3BA7F6B}" srcOrd="2" destOrd="0" presId="urn:microsoft.com/office/officeart/2018/5/layout/IconCircleLabelList"/>
    <dgm:cxn modelId="{6AAC2361-1BAD-41A3-BD33-B491F155B527}" type="presParOf" srcId="{DCA7ED18-4D07-49BC-BC67-E56B87586251}" destId="{0B8AB478-93A3-47FC-BB71-614D79A98E7B}" srcOrd="3" destOrd="0" presId="urn:microsoft.com/office/officeart/2018/5/layout/IconCircleLabelList"/>
    <dgm:cxn modelId="{D085A86B-9930-4A3B-837B-694633BC2AC1}" type="presParOf" srcId="{82904F75-716A-40DD-8B65-2AAE8E1EC885}" destId="{9245C2B8-3A97-4326-9E07-724A7872593E}" srcOrd="1" destOrd="0" presId="urn:microsoft.com/office/officeart/2018/5/layout/IconCircleLabelList"/>
    <dgm:cxn modelId="{32D3B62E-9FB0-4D43-B0ED-F8621D8222BF}" type="presParOf" srcId="{82904F75-716A-40DD-8B65-2AAE8E1EC885}" destId="{EF1CD1BA-D680-4807-B7C6-2CC83F3EE841}" srcOrd="2" destOrd="0" presId="urn:microsoft.com/office/officeart/2018/5/layout/IconCircleLabelList"/>
    <dgm:cxn modelId="{D9128146-CC3A-4130-9972-448DE64DA208}" type="presParOf" srcId="{EF1CD1BA-D680-4807-B7C6-2CC83F3EE841}" destId="{589B9B01-F297-4F0F-BC29-1E52D79D6168}" srcOrd="0" destOrd="0" presId="urn:microsoft.com/office/officeart/2018/5/layout/IconCircleLabelList"/>
    <dgm:cxn modelId="{6F602155-D795-4F98-BDBF-6D1EBCC52D5C}" type="presParOf" srcId="{EF1CD1BA-D680-4807-B7C6-2CC83F3EE841}" destId="{8D6534C5-319C-4AA1-BC55-933CA0B52535}" srcOrd="1" destOrd="0" presId="urn:microsoft.com/office/officeart/2018/5/layout/IconCircleLabelList"/>
    <dgm:cxn modelId="{FE0F3720-9653-4054-96F1-7D6ABA548569}" type="presParOf" srcId="{EF1CD1BA-D680-4807-B7C6-2CC83F3EE841}" destId="{DB084AFF-1757-4CE1-887C-BDA0B83B009D}" srcOrd="2" destOrd="0" presId="urn:microsoft.com/office/officeart/2018/5/layout/IconCircleLabelList"/>
    <dgm:cxn modelId="{5E2466F6-4093-437D-96F2-BA6992DCA8C4}" type="presParOf" srcId="{EF1CD1BA-D680-4807-B7C6-2CC83F3EE841}" destId="{195A6429-EBD5-4D07-B148-7F4A94C39C85}" srcOrd="3" destOrd="0" presId="urn:microsoft.com/office/officeart/2018/5/layout/IconCircleLabelList"/>
    <dgm:cxn modelId="{2FA281A2-CA14-48B3-9657-563D12BE2C04}" type="presParOf" srcId="{82904F75-716A-40DD-8B65-2AAE8E1EC885}" destId="{677F3411-2C96-4CF4-9410-3C46E42F351A}" srcOrd="3" destOrd="0" presId="urn:microsoft.com/office/officeart/2018/5/layout/IconCircleLabelList"/>
    <dgm:cxn modelId="{D720AE07-9D01-4B0E-A090-3D0E71AF7F56}" type="presParOf" srcId="{82904F75-716A-40DD-8B65-2AAE8E1EC885}" destId="{06465D48-B860-4A86-B87B-B5CCD071E15C}" srcOrd="4" destOrd="0" presId="urn:microsoft.com/office/officeart/2018/5/layout/IconCircleLabelList"/>
    <dgm:cxn modelId="{A811DDE7-C126-408F-8B06-59575D1F12A3}" type="presParOf" srcId="{06465D48-B860-4A86-B87B-B5CCD071E15C}" destId="{8A089B78-3DDC-4A92-AEAB-76F515886958}" srcOrd="0" destOrd="0" presId="urn:microsoft.com/office/officeart/2018/5/layout/IconCircleLabelList"/>
    <dgm:cxn modelId="{0C558D33-3F19-4A5D-B980-EB53E9D57CB4}" type="presParOf" srcId="{06465D48-B860-4A86-B87B-B5CCD071E15C}" destId="{8DBFD6FD-CEC2-4813-A891-1EBBAA11B7E3}" srcOrd="1" destOrd="0" presId="urn:microsoft.com/office/officeart/2018/5/layout/IconCircleLabelList"/>
    <dgm:cxn modelId="{401CA13A-D2AE-4468-9062-AB709BBCBFDB}" type="presParOf" srcId="{06465D48-B860-4A86-B87B-B5CCD071E15C}" destId="{EF7B6E71-759A-46D9-85A4-EC0D0EF7F80D}" srcOrd="2" destOrd="0" presId="urn:microsoft.com/office/officeart/2018/5/layout/IconCircleLabelList"/>
    <dgm:cxn modelId="{D48F5D41-E227-4401-BC4B-9EB806C38773}" type="presParOf" srcId="{06465D48-B860-4A86-B87B-B5CCD071E15C}" destId="{CDE5A06E-11FC-4429-B4B9-DFA270D908CF}" srcOrd="3" destOrd="0" presId="urn:microsoft.com/office/officeart/2018/5/layout/IconCircleLabelList"/>
    <dgm:cxn modelId="{89AAEEB2-03B1-4D93-A405-1E121EC03A76}" type="presParOf" srcId="{82904F75-716A-40DD-8B65-2AAE8E1EC885}" destId="{66B406C5-408E-4711-A4EB-1EF19B0928EB}" srcOrd="5" destOrd="0" presId="urn:microsoft.com/office/officeart/2018/5/layout/IconCircleLabelList"/>
    <dgm:cxn modelId="{73245462-556A-4200-87F3-F911721D36EE}" type="presParOf" srcId="{82904F75-716A-40DD-8B65-2AAE8E1EC885}" destId="{06D77C91-3895-4F3C-9261-27A1F3177B55}" srcOrd="6" destOrd="0" presId="urn:microsoft.com/office/officeart/2018/5/layout/IconCircleLabelList"/>
    <dgm:cxn modelId="{D1571F64-43B2-4C74-914E-0B428D53A89E}" type="presParOf" srcId="{06D77C91-3895-4F3C-9261-27A1F3177B55}" destId="{E86A1520-EFA2-4CCC-9908-F817A3F97133}" srcOrd="0" destOrd="0" presId="urn:microsoft.com/office/officeart/2018/5/layout/IconCircleLabelList"/>
    <dgm:cxn modelId="{430F4C62-1FB9-4DED-B329-AB5FD751FCD3}" type="presParOf" srcId="{06D77C91-3895-4F3C-9261-27A1F3177B55}" destId="{8DF6AF34-A45C-43EE-AF9B-11696E23ABDD}" srcOrd="1" destOrd="0" presId="urn:microsoft.com/office/officeart/2018/5/layout/IconCircleLabelList"/>
    <dgm:cxn modelId="{D13F19DF-AD68-4CB9-9AE8-CBAFD09684E2}" type="presParOf" srcId="{06D77C91-3895-4F3C-9261-27A1F3177B55}" destId="{B3CC55D8-0749-40B9-87B7-C5D775DDF1BA}" srcOrd="2" destOrd="0" presId="urn:microsoft.com/office/officeart/2018/5/layout/IconCircleLabelList"/>
    <dgm:cxn modelId="{5C6B888F-7AB9-4079-8BFF-61373B275860}" type="presParOf" srcId="{06D77C91-3895-4F3C-9261-27A1F3177B55}" destId="{711BA586-FF35-4971-A786-EF3802AE1E4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DBF293-6E84-4392-9FE4-EEAAE5EE2E7F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898467-8C4D-4507-94EB-943EC9785A66}">
      <dgm:prSet/>
      <dgm:spPr/>
      <dgm:t>
        <a:bodyPr/>
        <a:lstStyle/>
        <a:p>
          <a:r>
            <a:rPr lang="en-US"/>
            <a:t>Jack, please meet Aisyah</a:t>
          </a:r>
        </a:p>
      </dgm:t>
    </dgm:pt>
    <dgm:pt modelId="{A0E1AF21-0AE9-421A-AB1D-9D0DD430E630}" type="parTrans" cxnId="{4AE68503-9790-4F5D-AAA6-34C302326FFD}">
      <dgm:prSet/>
      <dgm:spPr/>
      <dgm:t>
        <a:bodyPr/>
        <a:lstStyle/>
        <a:p>
          <a:endParaRPr lang="en-US"/>
        </a:p>
      </dgm:t>
    </dgm:pt>
    <dgm:pt modelId="{6172DBF5-86DA-4A10-93C7-C85D7F221B39}" type="sibTrans" cxnId="{4AE68503-9790-4F5D-AAA6-34C302326FFD}">
      <dgm:prSet/>
      <dgm:spPr/>
      <dgm:t>
        <a:bodyPr/>
        <a:lstStyle/>
        <a:p>
          <a:endParaRPr lang="en-US"/>
        </a:p>
      </dgm:t>
    </dgm:pt>
    <dgm:pt modelId="{F8305F87-A732-42A6-A9CD-5861379B9344}">
      <dgm:prSet/>
      <dgm:spPr/>
      <dgm:t>
        <a:bodyPr/>
        <a:lstStyle/>
        <a:p>
          <a:r>
            <a:rPr lang="en-US"/>
            <a:t>Jack, have you meet Aisyah?</a:t>
          </a:r>
        </a:p>
      </dgm:t>
    </dgm:pt>
    <dgm:pt modelId="{EDAB8DA8-D70B-433B-84EF-26510AD8D073}" type="parTrans" cxnId="{0EF007D3-BC77-4E88-B57D-378E07281723}">
      <dgm:prSet/>
      <dgm:spPr/>
      <dgm:t>
        <a:bodyPr/>
        <a:lstStyle/>
        <a:p>
          <a:endParaRPr lang="en-US"/>
        </a:p>
      </dgm:t>
    </dgm:pt>
    <dgm:pt modelId="{464C3D2D-87A1-4404-BCEA-F99C2267717B}" type="sibTrans" cxnId="{0EF007D3-BC77-4E88-B57D-378E07281723}">
      <dgm:prSet/>
      <dgm:spPr/>
      <dgm:t>
        <a:bodyPr/>
        <a:lstStyle/>
        <a:p>
          <a:endParaRPr lang="en-US"/>
        </a:p>
      </dgm:t>
    </dgm:pt>
    <dgm:pt modelId="{D4054F2F-8F9B-4C6C-8083-E98DB938F085}">
      <dgm:prSet/>
      <dgm:spPr/>
      <dgm:t>
        <a:bodyPr/>
        <a:lstStyle/>
        <a:p>
          <a:r>
            <a:rPr lang="en-US"/>
            <a:t>I’d like you to meet Joni</a:t>
          </a:r>
        </a:p>
      </dgm:t>
    </dgm:pt>
    <dgm:pt modelId="{0091C7CA-C1E6-44B3-B1FF-E88FB073B314}" type="parTrans" cxnId="{60910DE0-456F-450D-90D7-8D30F654BEA1}">
      <dgm:prSet/>
      <dgm:spPr/>
      <dgm:t>
        <a:bodyPr/>
        <a:lstStyle/>
        <a:p>
          <a:endParaRPr lang="en-US"/>
        </a:p>
      </dgm:t>
    </dgm:pt>
    <dgm:pt modelId="{F171F67B-A979-4392-B16B-9459919D9FB5}" type="sibTrans" cxnId="{60910DE0-456F-450D-90D7-8D30F654BEA1}">
      <dgm:prSet/>
      <dgm:spPr/>
      <dgm:t>
        <a:bodyPr/>
        <a:lstStyle/>
        <a:p>
          <a:endParaRPr lang="en-US"/>
        </a:p>
      </dgm:t>
    </dgm:pt>
    <dgm:pt modelId="{FDBFA52E-DE77-4487-86BD-6BDEEED2607D}">
      <dgm:prSet/>
      <dgm:spPr/>
      <dgm:t>
        <a:bodyPr/>
        <a:lstStyle/>
        <a:p>
          <a:r>
            <a:rPr lang="en-US"/>
            <a:t>I’d like to introduce you to Bayu</a:t>
          </a:r>
        </a:p>
      </dgm:t>
    </dgm:pt>
    <dgm:pt modelId="{5B35C031-6518-4AF4-A553-FD775E8403B9}" type="parTrans" cxnId="{8D7785D0-3155-4740-B64F-73C8D549EF7B}">
      <dgm:prSet/>
      <dgm:spPr/>
      <dgm:t>
        <a:bodyPr/>
        <a:lstStyle/>
        <a:p>
          <a:endParaRPr lang="en-US"/>
        </a:p>
      </dgm:t>
    </dgm:pt>
    <dgm:pt modelId="{8A86C508-B248-4BBD-AC52-27693DA08E98}" type="sibTrans" cxnId="{8D7785D0-3155-4740-B64F-73C8D549EF7B}">
      <dgm:prSet/>
      <dgm:spPr/>
      <dgm:t>
        <a:bodyPr/>
        <a:lstStyle/>
        <a:p>
          <a:endParaRPr lang="en-US"/>
        </a:p>
      </dgm:t>
    </dgm:pt>
    <dgm:pt modelId="{6830BBAC-52F4-409D-965D-5A848D139C9D}">
      <dgm:prSet/>
      <dgm:spPr/>
      <dgm:t>
        <a:bodyPr/>
        <a:lstStyle/>
        <a:p>
          <a:r>
            <a:rPr lang="en-US"/>
            <a:t>Sarah, this is Bayu. Bayu this is Sarah</a:t>
          </a:r>
        </a:p>
      </dgm:t>
    </dgm:pt>
    <dgm:pt modelId="{04E1664E-7207-4E90-8FA5-E2DE67C4F1FF}" type="parTrans" cxnId="{EDE8552B-A16C-4CDB-B091-E33AEACA49AE}">
      <dgm:prSet/>
      <dgm:spPr/>
      <dgm:t>
        <a:bodyPr/>
        <a:lstStyle/>
        <a:p>
          <a:endParaRPr lang="en-US"/>
        </a:p>
      </dgm:t>
    </dgm:pt>
    <dgm:pt modelId="{1A775D86-F1EE-4709-A71A-2EDF254CE47A}" type="sibTrans" cxnId="{EDE8552B-A16C-4CDB-B091-E33AEACA49AE}">
      <dgm:prSet/>
      <dgm:spPr/>
      <dgm:t>
        <a:bodyPr/>
        <a:lstStyle/>
        <a:p>
          <a:endParaRPr lang="en-US"/>
        </a:p>
      </dgm:t>
    </dgm:pt>
    <dgm:pt modelId="{D69129D1-36D9-412D-A1B4-BA68F448244C}" type="pres">
      <dgm:prSet presAssocID="{B3DBF293-6E84-4392-9FE4-EEAAE5EE2E7F}" presName="vert0" presStyleCnt="0">
        <dgm:presLayoutVars>
          <dgm:dir/>
          <dgm:animOne val="branch"/>
          <dgm:animLvl val="lvl"/>
        </dgm:presLayoutVars>
      </dgm:prSet>
      <dgm:spPr/>
    </dgm:pt>
    <dgm:pt modelId="{0428DB7B-0EE8-443F-8C71-AC3255B0E3EB}" type="pres">
      <dgm:prSet presAssocID="{9B898467-8C4D-4507-94EB-943EC9785A66}" presName="thickLine" presStyleLbl="alignNode1" presStyleIdx="0" presStyleCnt="5"/>
      <dgm:spPr/>
    </dgm:pt>
    <dgm:pt modelId="{418D7F6E-6CEF-45F0-9DD0-0C3AE0769F42}" type="pres">
      <dgm:prSet presAssocID="{9B898467-8C4D-4507-94EB-943EC9785A66}" presName="horz1" presStyleCnt="0"/>
      <dgm:spPr/>
    </dgm:pt>
    <dgm:pt modelId="{5DD5D2A4-8337-43EB-9528-649451417F3C}" type="pres">
      <dgm:prSet presAssocID="{9B898467-8C4D-4507-94EB-943EC9785A66}" presName="tx1" presStyleLbl="revTx" presStyleIdx="0" presStyleCnt="5"/>
      <dgm:spPr/>
    </dgm:pt>
    <dgm:pt modelId="{0CA8FA1B-A2EB-468A-A6A8-950AA3FB6068}" type="pres">
      <dgm:prSet presAssocID="{9B898467-8C4D-4507-94EB-943EC9785A66}" presName="vert1" presStyleCnt="0"/>
      <dgm:spPr/>
    </dgm:pt>
    <dgm:pt modelId="{3790B343-707F-4F53-A3E3-5873EBFC8E15}" type="pres">
      <dgm:prSet presAssocID="{F8305F87-A732-42A6-A9CD-5861379B9344}" presName="thickLine" presStyleLbl="alignNode1" presStyleIdx="1" presStyleCnt="5"/>
      <dgm:spPr/>
    </dgm:pt>
    <dgm:pt modelId="{85EC99D2-9C7A-476C-B059-47E0CF5A1ACB}" type="pres">
      <dgm:prSet presAssocID="{F8305F87-A732-42A6-A9CD-5861379B9344}" presName="horz1" presStyleCnt="0"/>
      <dgm:spPr/>
    </dgm:pt>
    <dgm:pt modelId="{5875FEE1-F9D0-4F4A-A71C-9EBD11E68D69}" type="pres">
      <dgm:prSet presAssocID="{F8305F87-A732-42A6-A9CD-5861379B9344}" presName="tx1" presStyleLbl="revTx" presStyleIdx="1" presStyleCnt="5"/>
      <dgm:spPr/>
    </dgm:pt>
    <dgm:pt modelId="{9CA00157-8320-41E8-9561-EABAF0D1345A}" type="pres">
      <dgm:prSet presAssocID="{F8305F87-A732-42A6-A9CD-5861379B9344}" presName="vert1" presStyleCnt="0"/>
      <dgm:spPr/>
    </dgm:pt>
    <dgm:pt modelId="{4514120C-609C-4020-A696-A371B9011EBB}" type="pres">
      <dgm:prSet presAssocID="{D4054F2F-8F9B-4C6C-8083-E98DB938F085}" presName="thickLine" presStyleLbl="alignNode1" presStyleIdx="2" presStyleCnt="5"/>
      <dgm:spPr/>
    </dgm:pt>
    <dgm:pt modelId="{DA36110C-00DE-4485-A3F2-9202A403CE4E}" type="pres">
      <dgm:prSet presAssocID="{D4054F2F-8F9B-4C6C-8083-E98DB938F085}" presName="horz1" presStyleCnt="0"/>
      <dgm:spPr/>
    </dgm:pt>
    <dgm:pt modelId="{4F65AEB3-3BDE-47A0-890D-A389D5D18337}" type="pres">
      <dgm:prSet presAssocID="{D4054F2F-8F9B-4C6C-8083-E98DB938F085}" presName="tx1" presStyleLbl="revTx" presStyleIdx="2" presStyleCnt="5"/>
      <dgm:spPr/>
    </dgm:pt>
    <dgm:pt modelId="{049FE87D-D0DF-447E-ADD2-D759A8AFCEFA}" type="pres">
      <dgm:prSet presAssocID="{D4054F2F-8F9B-4C6C-8083-E98DB938F085}" presName="vert1" presStyleCnt="0"/>
      <dgm:spPr/>
    </dgm:pt>
    <dgm:pt modelId="{548A35C5-367D-42C8-B478-11701CD6C8E4}" type="pres">
      <dgm:prSet presAssocID="{FDBFA52E-DE77-4487-86BD-6BDEEED2607D}" presName="thickLine" presStyleLbl="alignNode1" presStyleIdx="3" presStyleCnt="5"/>
      <dgm:spPr/>
    </dgm:pt>
    <dgm:pt modelId="{AD60A876-EEB9-4D8E-8879-4FEFB633563C}" type="pres">
      <dgm:prSet presAssocID="{FDBFA52E-DE77-4487-86BD-6BDEEED2607D}" presName="horz1" presStyleCnt="0"/>
      <dgm:spPr/>
    </dgm:pt>
    <dgm:pt modelId="{F52A0E31-5FE3-4011-AB2E-61EC98126899}" type="pres">
      <dgm:prSet presAssocID="{FDBFA52E-DE77-4487-86BD-6BDEEED2607D}" presName="tx1" presStyleLbl="revTx" presStyleIdx="3" presStyleCnt="5"/>
      <dgm:spPr/>
    </dgm:pt>
    <dgm:pt modelId="{59A7E143-9299-4A3A-8195-6C7DCAC860D7}" type="pres">
      <dgm:prSet presAssocID="{FDBFA52E-DE77-4487-86BD-6BDEEED2607D}" presName="vert1" presStyleCnt="0"/>
      <dgm:spPr/>
    </dgm:pt>
    <dgm:pt modelId="{36B2051E-95F9-4D99-B2BA-69D3F8E754A6}" type="pres">
      <dgm:prSet presAssocID="{6830BBAC-52F4-409D-965D-5A848D139C9D}" presName="thickLine" presStyleLbl="alignNode1" presStyleIdx="4" presStyleCnt="5"/>
      <dgm:spPr/>
    </dgm:pt>
    <dgm:pt modelId="{279E782D-86DA-4C65-A05F-94580B31A3D9}" type="pres">
      <dgm:prSet presAssocID="{6830BBAC-52F4-409D-965D-5A848D139C9D}" presName="horz1" presStyleCnt="0"/>
      <dgm:spPr/>
    </dgm:pt>
    <dgm:pt modelId="{599DA83D-B4EB-4296-9879-A970D882F460}" type="pres">
      <dgm:prSet presAssocID="{6830BBAC-52F4-409D-965D-5A848D139C9D}" presName="tx1" presStyleLbl="revTx" presStyleIdx="4" presStyleCnt="5"/>
      <dgm:spPr/>
    </dgm:pt>
    <dgm:pt modelId="{B180D50E-DC8B-48AE-90CB-C3F44CA886D1}" type="pres">
      <dgm:prSet presAssocID="{6830BBAC-52F4-409D-965D-5A848D139C9D}" presName="vert1" presStyleCnt="0"/>
      <dgm:spPr/>
    </dgm:pt>
  </dgm:ptLst>
  <dgm:cxnLst>
    <dgm:cxn modelId="{4AE68503-9790-4F5D-AAA6-34C302326FFD}" srcId="{B3DBF293-6E84-4392-9FE4-EEAAE5EE2E7F}" destId="{9B898467-8C4D-4507-94EB-943EC9785A66}" srcOrd="0" destOrd="0" parTransId="{A0E1AF21-0AE9-421A-AB1D-9D0DD430E630}" sibTransId="{6172DBF5-86DA-4A10-93C7-C85D7F221B39}"/>
    <dgm:cxn modelId="{EDE8552B-A16C-4CDB-B091-E33AEACA49AE}" srcId="{B3DBF293-6E84-4392-9FE4-EEAAE5EE2E7F}" destId="{6830BBAC-52F4-409D-965D-5A848D139C9D}" srcOrd="4" destOrd="0" parTransId="{04E1664E-7207-4E90-8FA5-E2DE67C4F1FF}" sibTransId="{1A775D86-F1EE-4709-A71A-2EDF254CE47A}"/>
    <dgm:cxn modelId="{7CC96F7A-9504-483D-B701-9A8CC0E762D0}" type="presOf" srcId="{6830BBAC-52F4-409D-965D-5A848D139C9D}" destId="{599DA83D-B4EB-4296-9879-A970D882F460}" srcOrd="0" destOrd="0" presId="urn:microsoft.com/office/officeart/2008/layout/LinedList"/>
    <dgm:cxn modelId="{364E25B9-A0B1-4934-8C79-57205AE0DF42}" type="presOf" srcId="{9B898467-8C4D-4507-94EB-943EC9785A66}" destId="{5DD5D2A4-8337-43EB-9528-649451417F3C}" srcOrd="0" destOrd="0" presId="urn:microsoft.com/office/officeart/2008/layout/LinedList"/>
    <dgm:cxn modelId="{8D7785D0-3155-4740-B64F-73C8D549EF7B}" srcId="{B3DBF293-6E84-4392-9FE4-EEAAE5EE2E7F}" destId="{FDBFA52E-DE77-4487-86BD-6BDEEED2607D}" srcOrd="3" destOrd="0" parTransId="{5B35C031-6518-4AF4-A553-FD775E8403B9}" sibTransId="{8A86C508-B248-4BBD-AC52-27693DA08E98}"/>
    <dgm:cxn modelId="{0EF007D3-BC77-4E88-B57D-378E07281723}" srcId="{B3DBF293-6E84-4392-9FE4-EEAAE5EE2E7F}" destId="{F8305F87-A732-42A6-A9CD-5861379B9344}" srcOrd="1" destOrd="0" parTransId="{EDAB8DA8-D70B-433B-84EF-26510AD8D073}" sibTransId="{464C3D2D-87A1-4404-BCEA-F99C2267717B}"/>
    <dgm:cxn modelId="{D6C999D3-9D3D-4630-ABF2-149B5A0A864E}" type="presOf" srcId="{D4054F2F-8F9B-4C6C-8083-E98DB938F085}" destId="{4F65AEB3-3BDE-47A0-890D-A389D5D18337}" srcOrd="0" destOrd="0" presId="urn:microsoft.com/office/officeart/2008/layout/LinedList"/>
    <dgm:cxn modelId="{60910DE0-456F-450D-90D7-8D30F654BEA1}" srcId="{B3DBF293-6E84-4392-9FE4-EEAAE5EE2E7F}" destId="{D4054F2F-8F9B-4C6C-8083-E98DB938F085}" srcOrd="2" destOrd="0" parTransId="{0091C7CA-C1E6-44B3-B1FF-E88FB073B314}" sibTransId="{F171F67B-A979-4392-B16B-9459919D9FB5}"/>
    <dgm:cxn modelId="{045F9CEA-1B36-41DB-AC06-ED03C31AB8B3}" type="presOf" srcId="{B3DBF293-6E84-4392-9FE4-EEAAE5EE2E7F}" destId="{D69129D1-36D9-412D-A1B4-BA68F448244C}" srcOrd="0" destOrd="0" presId="urn:microsoft.com/office/officeart/2008/layout/LinedList"/>
    <dgm:cxn modelId="{3CBC66EE-42EE-4C1F-A936-090E8B959838}" type="presOf" srcId="{FDBFA52E-DE77-4487-86BD-6BDEEED2607D}" destId="{F52A0E31-5FE3-4011-AB2E-61EC98126899}" srcOrd="0" destOrd="0" presId="urn:microsoft.com/office/officeart/2008/layout/LinedList"/>
    <dgm:cxn modelId="{A2C60CF1-CFAE-41DA-8A27-62E95020CB7F}" type="presOf" srcId="{F8305F87-A732-42A6-A9CD-5861379B9344}" destId="{5875FEE1-F9D0-4F4A-A71C-9EBD11E68D69}" srcOrd="0" destOrd="0" presId="urn:microsoft.com/office/officeart/2008/layout/LinedList"/>
    <dgm:cxn modelId="{3A7F74D3-8990-446D-9132-96CC365628E2}" type="presParOf" srcId="{D69129D1-36D9-412D-A1B4-BA68F448244C}" destId="{0428DB7B-0EE8-443F-8C71-AC3255B0E3EB}" srcOrd="0" destOrd="0" presId="urn:microsoft.com/office/officeart/2008/layout/LinedList"/>
    <dgm:cxn modelId="{78865154-CDF3-4CD9-9DE9-610A36612717}" type="presParOf" srcId="{D69129D1-36D9-412D-A1B4-BA68F448244C}" destId="{418D7F6E-6CEF-45F0-9DD0-0C3AE0769F42}" srcOrd="1" destOrd="0" presId="urn:microsoft.com/office/officeart/2008/layout/LinedList"/>
    <dgm:cxn modelId="{C5D04D50-DE0B-4BAB-8E52-B26C451BD0A1}" type="presParOf" srcId="{418D7F6E-6CEF-45F0-9DD0-0C3AE0769F42}" destId="{5DD5D2A4-8337-43EB-9528-649451417F3C}" srcOrd="0" destOrd="0" presId="urn:microsoft.com/office/officeart/2008/layout/LinedList"/>
    <dgm:cxn modelId="{6A236F85-D2E7-4E03-AE40-0569233388EB}" type="presParOf" srcId="{418D7F6E-6CEF-45F0-9DD0-0C3AE0769F42}" destId="{0CA8FA1B-A2EB-468A-A6A8-950AA3FB6068}" srcOrd="1" destOrd="0" presId="urn:microsoft.com/office/officeart/2008/layout/LinedList"/>
    <dgm:cxn modelId="{9F70DBBC-464C-4ACB-BD89-572DD7968A44}" type="presParOf" srcId="{D69129D1-36D9-412D-A1B4-BA68F448244C}" destId="{3790B343-707F-4F53-A3E3-5873EBFC8E15}" srcOrd="2" destOrd="0" presId="urn:microsoft.com/office/officeart/2008/layout/LinedList"/>
    <dgm:cxn modelId="{C6186BFD-310E-4734-AF42-661ECCA84229}" type="presParOf" srcId="{D69129D1-36D9-412D-A1B4-BA68F448244C}" destId="{85EC99D2-9C7A-476C-B059-47E0CF5A1ACB}" srcOrd="3" destOrd="0" presId="urn:microsoft.com/office/officeart/2008/layout/LinedList"/>
    <dgm:cxn modelId="{F8A6198A-C099-49E2-B616-863BCEA829D8}" type="presParOf" srcId="{85EC99D2-9C7A-476C-B059-47E0CF5A1ACB}" destId="{5875FEE1-F9D0-4F4A-A71C-9EBD11E68D69}" srcOrd="0" destOrd="0" presId="urn:microsoft.com/office/officeart/2008/layout/LinedList"/>
    <dgm:cxn modelId="{38DF5D97-F5F2-4EFA-9E34-A976E41F42D4}" type="presParOf" srcId="{85EC99D2-9C7A-476C-B059-47E0CF5A1ACB}" destId="{9CA00157-8320-41E8-9561-EABAF0D1345A}" srcOrd="1" destOrd="0" presId="urn:microsoft.com/office/officeart/2008/layout/LinedList"/>
    <dgm:cxn modelId="{5BDEBD69-C90D-4449-8DA9-125948266429}" type="presParOf" srcId="{D69129D1-36D9-412D-A1B4-BA68F448244C}" destId="{4514120C-609C-4020-A696-A371B9011EBB}" srcOrd="4" destOrd="0" presId="urn:microsoft.com/office/officeart/2008/layout/LinedList"/>
    <dgm:cxn modelId="{74F6D295-82CF-4715-B51C-EC0D4FFF7C09}" type="presParOf" srcId="{D69129D1-36D9-412D-A1B4-BA68F448244C}" destId="{DA36110C-00DE-4485-A3F2-9202A403CE4E}" srcOrd="5" destOrd="0" presId="urn:microsoft.com/office/officeart/2008/layout/LinedList"/>
    <dgm:cxn modelId="{21DE9ED2-2677-4A14-93BE-E3554BB9D674}" type="presParOf" srcId="{DA36110C-00DE-4485-A3F2-9202A403CE4E}" destId="{4F65AEB3-3BDE-47A0-890D-A389D5D18337}" srcOrd="0" destOrd="0" presId="urn:microsoft.com/office/officeart/2008/layout/LinedList"/>
    <dgm:cxn modelId="{BF6DE2C4-563F-4675-B58D-B615CC8C5728}" type="presParOf" srcId="{DA36110C-00DE-4485-A3F2-9202A403CE4E}" destId="{049FE87D-D0DF-447E-ADD2-D759A8AFCEFA}" srcOrd="1" destOrd="0" presId="urn:microsoft.com/office/officeart/2008/layout/LinedList"/>
    <dgm:cxn modelId="{B8FECA5E-E958-41F5-B92F-206BA74D2F72}" type="presParOf" srcId="{D69129D1-36D9-412D-A1B4-BA68F448244C}" destId="{548A35C5-367D-42C8-B478-11701CD6C8E4}" srcOrd="6" destOrd="0" presId="urn:microsoft.com/office/officeart/2008/layout/LinedList"/>
    <dgm:cxn modelId="{E0BDC38E-3378-4F21-841C-5D69E040F080}" type="presParOf" srcId="{D69129D1-36D9-412D-A1B4-BA68F448244C}" destId="{AD60A876-EEB9-4D8E-8879-4FEFB633563C}" srcOrd="7" destOrd="0" presId="urn:microsoft.com/office/officeart/2008/layout/LinedList"/>
    <dgm:cxn modelId="{532A6824-74EC-430D-AC60-D19A743F1929}" type="presParOf" srcId="{AD60A876-EEB9-4D8E-8879-4FEFB633563C}" destId="{F52A0E31-5FE3-4011-AB2E-61EC98126899}" srcOrd="0" destOrd="0" presId="urn:microsoft.com/office/officeart/2008/layout/LinedList"/>
    <dgm:cxn modelId="{77987EA7-922C-42A3-94AC-49B606C74B07}" type="presParOf" srcId="{AD60A876-EEB9-4D8E-8879-4FEFB633563C}" destId="{59A7E143-9299-4A3A-8195-6C7DCAC860D7}" srcOrd="1" destOrd="0" presId="urn:microsoft.com/office/officeart/2008/layout/LinedList"/>
    <dgm:cxn modelId="{AFC1BC3B-92C5-4C09-AEDE-E015769AB09A}" type="presParOf" srcId="{D69129D1-36D9-412D-A1B4-BA68F448244C}" destId="{36B2051E-95F9-4D99-B2BA-69D3F8E754A6}" srcOrd="8" destOrd="0" presId="urn:microsoft.com/office/officeart/2008/layout/LinedList"/>
    <dgm:cxn modelId="{8E320161-F3AF-42A4-A931-4C1765301BA2}" type="presParOf" srcId="{D69129D1-36D9-412D-A1B4-BA68F448244C}" destId="{279E782D-86DA-4C65-A05F-94580B31A3D9}" srcOrd="9" destOrd="0" presId="urn:microsoft.com/office/officeart/2008/layout/LinedList"/>
    <dgm:cxn modelId="{0C42F3DB-17B7-4DDA-AC37-F7B52C030B22}" type="presParOf" srcId="{279E782D-86DA-4C65-A05F-94580B31A3D9}" destId="{599DA83D-B4EB-4296-9879-A970D882F460}" srcOrd="0" destOrd="0" presId="urn:microsoft.com/office/officeart/2008/layout/LinedList"/>
    <dgm:cxn modelId="{93E712F2-6B2D-4609-82E7-38576B3E0C23}" type="presParOf" srcId="{279E782D-86DA-4C65-A05F-94580B31A3D9}" destId="{B180D50E-DC8B-48AE-90CB-C3F44CA886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43EEA65-B13A-4458-AD3C-ADA27B0421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B97381B-E93E-493B-917F-969D365C2A42}">
      <dgm:prSet/>
      <dgm:spPr/>
      <dgm:t>
        <a:bodyPr/>
        <a:lstStyle/>
        <a:p>
          <a:r>
            <a:rPr lang="en-US"/>
            <a:t>Nice to meet you</a:t>
          </a:r>
        </a:p>
      </dgm:t>
    </dgm:pt>
    <dgm:pt modelId="{B3D57CE1-94E9-4B8A-A4D3-942C506E70E1}" type="parTrans" cxnId="{CED8285A-A46C-45E6-9E0B-96FB63479696}">
      <dgm:prSet/>
      <dgm:spPr/>
      <dgm:t>
        <a:bodyPr/>
        <a:lstStyle/>
        <a:p>
          <a:endParaRPr lang="en-US"/>
        </a:p>
      </dgm:t>
    </dgm:pt>
    <dgm:pt modelId="{12281511-FF71-4AB4-8D08-8ACAA3106FE5}" type="sibTrans" cxnId="{CED8285A-A46C-45E6-9E0B-96FB63479696}">
      <dgm:prSet/>
      <dgm:spPr/>
      <dgm:t>
        <a:bodyPr/>
        <a:lstStyle/>
        <a:p>
          <a:endParaRPr lang="en-US"/>
        </a:p>
      </dgm:t>
    </dgm:pt>
    <dgm:pt modelId="{A2427FC6-05A5-423F-B070-390F45A1AD88}">
      <dgm:prSet/>
      <dgm:spPr/>
      <dgm:t>
        <a:bodyPr/>
        <a:lstStyle/>
        <a:p>
          <a:r>
            <a:rPr lang="en-US"/>
            <a:t>Pleased to meet you</a:t>
          </a:r>
        </a:p>
      </dgm:t>
    </dgm:pt>
    <dgm:pt modelId="{26172A77-4FC6-47BB-859F-EC80440AF1F1}" type="parTrans" cxnId="{80EE48E9-033D-4021-9CD8-CA0FCDB568A1}">
      <dgm:prSet/>
      <dgm:spPr/>
      <dgm:t>
        <a:bodyPr/>
        <a:lstStyle/>
        <a:p>
          <a:endParaRPr lang="en-US"/>
        </a:p>
      </dgm:t>
    </dgm:pt>
    <dgm:pt modelId="{DD81EFE9-7CA6-48C4-9FE6-6F5E570E0367}" type="sibTrans" cxnId="{80EE48E9-033D-4021-9CD8-CA0FCDB568A1}">
      <dgm:prSet/>
      <dgm:spPr/>
      <dgm:t>
        <a:bodyPr/>
        <a:lstStyle/>
        <a:p>
          <a:endParaRPr lang="en-US"/>
        </a:p>
      </dgm:t>
    </dgm:pt>
    <dgm:pt modelId="{30C0C4D6-C7F7-4472-B735-B8861C7F1DFE}">
      <dgm:prSet/>
      <dgm:spPr/>
      <dgm:t>
        <a:bodyPr/>
        <a:lstStyle/>
        <a:p>
          <a:r>
            <a:rPr lang="en-US"/>
            <a:t>Happy to meet you</a:t>
          </a:r>
        </a:p>
      </dgm:t>
    </dgm:pt>
    <dgm:pt modelId="{4FCF7909-3F9B-4AB5-9EBD-09BADF4EFF36}" type="parTrans" cxnId="{AF5BE93A-2CA3-40E0-9851-B978F1442C07}">
      <dgm:prSet/>
      <dgm:spPr/>
      <dgm:t>
        <a:bodyPr/>
        <a:lstStyle/>
        <a:p>
          <a:endParaRPr lang="en-US"/>
        </a:p>
      </dgm:t>
    </dgm:pt>
    <dgm:pt modelId="{EAC7CFAA-9533-4933-83EF-40081DE62DA3}" type="sibTrans" cxnId="{AF5BE93A-2CA3-40E0-9851-B978F1442C07}">
      <dgm:prSet/>
      <dgm:spPr/>
      <dgm:t>
        <a:bodyPr/>
        <a:lstStyle/>
        <a:p>
          <a:endParaRPr lang="en-US"/>
        </a:p>
      </dgm:t>
    </dgm:pt>
    <dgm:pt modelId="{B3DE1732-1774-4E3E-8138-ADB80D31BF61}">
      <dgm:prSet/>
      <dgm:spPr/>
      <dgm:t>
        <a:bodyPr/>
        <a:lstStyle/>
        <a:p>
          <a:r>
            <a:rPr lang="en-US"/>
            <a:t>How do you do?</a:t>
          </a:r>
        </a:p>
      </dgm:t>
    </dgm:pt>
    <dgm:pt modelId="{67CC54BA-6D09-4B44-A37D-C907FCCE1119}" type="parTrans" cxnId="{2BB541FC-F39D-49A3-925F-89A33BB8A71F}">
      <dgm:prSet/>
      <dgm:spPr/>
      <dgm:t>
        <a:bodyPr/>
        <a:lstStyle/>
        <a:p>
          <a:endParaRPr lang="en-US"/>
        </a:p>
      </dgm:t>
    </dgm:pt>
    <dgm:pt modelId="{05811773-DC2B-4354-BB4F-44EFC92E9C87}" type="sibTrans" cxnId="{2BB541FC-F39D-49A3-925F-89A33BB8A71F}">
      <dgm:prSet/>
      <dgm:spPr/>
      <dgm:t>
        <a:bodyPr/>
        <a:lstStyle/>
        <a:p>
          <a:endParaRPr lang="en-US"/>
        </a:p>
      </dgm:t>
    </dgm:pt>
    <dgm:pt modelId="{884579A4-CC8F-4681-BD4D-DF615D720D91}" type="pres">
      <dgm:prSet presAssocID="{643EEA65-B13A-4458-AD3C-ADA27B042156}" presName="linear" presStyleCnt="0">
        <dgm:presLayoutVars>
          <dgm:animLvl val="lvl"/>
          <dgm:resizeHandles val="exact"/>
        </dgm:presLayoutVars>
      </dgm:prSet>
      <dgm:spPr/>
    </dgm:pt>
    <dgm:pt modelId="{AD766933-72CF-47B8-89C9-4576F7FA540B}" type="pres">
      <dgm:prSet presAssocID="{EB97381B-E93E-493B-917F-969D365C2A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5BA3B8-4256-4BC5-86AE-560F8B367E24}" type="pres">
      <dgm:prSet presAssocID="{12281511-FF71-4AB4-8D08-8ACAA3106FE5}" presName="spacer" presStyleCnt="0"/>
      <dgm:spPr/>
    </dgm:pt>
    <dgm:pt modelId="{7BD400C0-CCEF-402A-88AC-7E2D8FA923AF}" type="pres">
      <dgm:prSet presAssocID="{A2427FC6-05A5-423F-B070-390F45A1AD8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28971B-9FCD-4D60-B600-14DA68354EA6}" type="pres">
      <dgm:prSet presAssocID="{DD81EFE9-7CA6-48C4-9FE6-6F5E570E0367}" presName="spacer" presStyleCnt="0"/>
      <dgm:spPr/>
    </dgm:pt>
    <dgm:pt modelId="{7612619E-8DA6-4008-8C65-08E016974762}" type="pres">
      <dgm:prSet presAssocID="{30C0C4D6-C7F7-4472-B735-B8861C7F1D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E935DB5-7119-4681-9079-5863AD740415}" type="pres">
      <dgm:prSet presAssocID="{EAC7CFAA-9533-4933-83EF-40081DE62DA3}" presName="spacer" presStyleCnt="0"/>
      <dgm:spPr/>
    </dgm:pt>
    <dgm:pt modelId="{0C644FEB-DF30-4F55-A869-C1351149085D}" type="pres">
      <dgm:prSet presAssocID="{B3DE1732-1774-4E3E-8138-ADB80D31BF6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535926-A4BB-48EA-BAAD-C4A337A89F64}" type="presOf" srcId="{30C0C4D6-C7F7-4472-B735-B8861C7F1DFE}" destId="{7612619E-8DA6-4008-8C65-08E016974762}" srcOrd="0" destOrd="0" presId="urn:microsoft.com/office/officeart/2005/8/layout/vList2"/>
    <dgm:cxn modelId="{AF5BE93A-2CA3-40E0-9851-B978F1442C07}" srcId="{643EEA65-B13A-4458-AD3C-ADA27B042156}" destId="{30C0C4D6-C7F7-4472-B735-B8861C7F1DFE}" srcOrd="2" destOrd="0" parTransId="{4FCF7909-3F9B-4AB5-9EBD-09BADF4EFF36}" sibTransId="{EAC7CFAA-9533-4933-83EF-40081DE62DA3}"/>
    <dgm:cxn modelId="{1AC2115B-EA4B-4F09-B1C8-866775065372}" type="presOf" srcId="{A2427FC6-05A5-423F-B070-390F45A1AD88}" destId="{7BD400C0-CCEF-402A-88AC-7E2D8FA923AF}" srcOrd="0" destOrd="0" presId="urn:microsoft.com/office/officeart/2005/8/layout/vList2"/>
    <dgm:cxn modelId="{2A1C6054-017B-4C27-ABF3-93C7C8EA0C8E}" type="presOf" srcId="{643EEA65-B13A-4458-AD3C-ADA27B042156}" destId="{884579A4-CC8F-4681-BD4D-DF615D720D91}" srcOrd="0" destOrd="0" presId="urn:microsoft.com/office/officeart/2005/8/layout/vList2"/>
    <dgm:cxn modelId="{CED8285A-A46C-45E6-9E0B-96FB63479696}" srcId="{643EEA65-B13A-4458-AD3C-ADA27B042156}" destId="{EB97381B-E93E-493B-917F-969D365C2A42}" srcOrd="0" destOrd="0" parTransId="{B3D57CE1-94E9-4B8A-A4D3-942C506E70E1}" sibTransId="{12281511-FF71-4AB4-8D08-8ACAA3106FE5}"/>
    <dgm:cxn modelId="{B4D3A394-344B-4A37-A498-F962EDA1ED9A}" type="presOf" srcId="{EB97381B-E93E-493B-917F-969D365C2A42}" destId="{AD766933-72CF-47B8-89C9-4576F7FA540B}" srcOrd="0" destOrd="0" presId="urn:microsoft.com/office/officeart/2005/8/layout/vList2"/>
    <dgm:cxn modelId="{AFD630B5-2EE5-41F8-B1B8-0E6CA4369721}" type="presOf" srcId="{B3DE1732-1774-4E3E-8138-ADB80D31BF61}" destId="{0C644FEB-DF30-4F55-A869-C1351149085D}" srcOrd="0" destOrd="0" presId="urn:microsoft.com/office/officeart/2005/8/layout/vList2"/>
    <dgm:cxn modelId="{80EE48E9-033D-4021-9CD8-CA0FCDB568A1}" srcId="{643EEA65-B13A-4458-AD3C-ADA27B042156}" destId="{A2427FC6-05A5-423F-B070-390F45A1AD88}" srcOrd="1" destOrd="0" parTransId="{26172A77-4FC6-47BB-859F-EC80440AF1F1}" sibTransId="{DD81EFE9-7CA6-48C4-9FE6-6F5E570E0367}"/>
    <dgm:cxn modelId="{2BB541FC-F39D-49A3-925F-89A33BB8A71F}" srcId="{643EEA65-B13A-4458-AD3C-ADA27B042156}" destId="{B3DE1732-1774-4E3E-8138-ADB80D31BF61}" srcOrd="3" destOrd="0" parTransId="{67CC54BA-6D09-4B44-A37D-C907FCCE1119}" sibTransId="{05811773-DC2B-4354-BB4F-44EFC92E9C87}"/>
    <dgm:cxn modelId="{8E8AD9B4-83FF-4CB6-AF66-65E6CB51F117}" type="presParOf" srcId="{884579A4-CC8F-4681-BD4D-DF615D720D91}" destId="{AD766933-72CF-47B8-89C9-4576F7FA540B}" srcOrd="0" destOrd="0" presId="urn:microsoft.com/office/officeart/2005/8/layout/vList2"/>
    <dgm:cxn modelId="{551D4B70-6198-4DE8-A2FD-B44FB964D198}" type="presParOf" srcId="{884579A4-CC8F-4681-BD4D-DF615D720D91}" destId="{575BA3B8-4256-4BC5-86AE-560F8B367E24}" srcOrd="1" destOrd="0" presId="urn:microsoft.com/office/officeart/2005/8/layout/vList2"/>
    <dgm:cxn modelId="{363A7950-696C-4D16-AA55-8F793C806766}" type="presParOf" srcId="{884579A4-CC8F-4681-BD4D-DF615D720D91}" destId="{7BD400C0-CCEF-402A-88AC-7E2D8FA923AF}" srcOrd="2" destOrd="0" presId="urn:microsoft.com/office/officeart/2005/8/layout/vList2"/>
    <dgm:cxn modelId="{30AE0265-E40C-41B4-901B-BF539FBE89E6}" type="presParOf" srcId="{884579A4-CC8F-4681-BD4D-DF615D720D91}" destId="{4428971B-9FCD-4D60-B600-14DA68354EA6}" srcOrd="3" destOrd="0" presId="urn:microsoft.com/office/officeart/2005/8/layout/vList2"/>
    <dgm:cxn modelId="{8FA56F80-8C87-4311-A312-BDC5E84DED01}" type="presParOf" srcId="{884579A4-CC8F-4681-BD4D-DF615D720D91}" destId="{7612619E-8DA6-4008-8C65-08E016974762}" srcOrd="4" destOrd="0" presId="urn:microsoft.com/office/officeart/2005/8/layout/vList2"/>
    <dgm:cxn modelId="{00F7DAC9-E489-4EA1-9F88-99831FB1ED5D}" type="presParOf" srcId="{884579A4-CC8F-4681-BD4D-DF615D720D91}" destId="{6E935DB5-7119-4681-9079-5863AD740415}" srcOrd="5" destOrd="0" presId="urn:microsoft.com/office/officeart/2005/8/layout/vList2"/>
    <dgm:cxn modelId="{5CB5D8AE-B7AE-4EFA-85E1-83CD4490411F}" type="presParOf" srcId="{884579A4-CC8F-4681-BD4D-DF615D720D91}" destId="{0C644FEB-DF30-4F55-A869-C135114908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BB1A8-937B-418A-A132-C806E93594A0}">
      <dsp:nvSpPr>
        <dsp:cNvPr id="0" name=""/>
        <dsp:cNvSpPr/>
      </dsp:nvSpPr>
      <dsp:spPr>
        <a:xfrm>
          <a:off x="0" y="0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B37E0-8CCD-44F2-828E-C8E6656C56AF}">
      <dsp:nvSpPr>
        <dsp:cNvPr id="0" name=""/>
        <dsp:cNvSpPr/>
      </dsp:nvSpPr>
      <dsp:spPr>
        <a:xfrm>
          <a:off x="0" y="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Hello, my name is…</a:t>
          </a:r>
        </a:p>
      </dsp:txBody>
      <dsp:txXfrm>
        <a:off x="0" y="0"/>
        <a:ext cx="6492875" cy="638175"/>
      </dsp:txXfrm>
    </dsp:sp>
    <dsp:sp modelId="{6150B7CF-CB84-42EB-8EEB-0322C4BEEE4A}">
      <dsp:nvSpPr>
        <dsp:cNvPr id="0" name=""/>
        <dsp:cNvSpPr/>
      </dsp:nvSpPr>
      <dsp:spPr>
        <a:xfrm>
          <a:off x="0" y="638175"/>
          <a:ext cx="6492875" cy="0"/>
        </a:xfrm>
        <a:prstGeom prst="line">
          <a:avLst/>
        </a:prstGeom>
        <a:solidFill>
          <a:schemeClr val="accent2">
            <a:hueOff val="-207909"/>
            <a:satOff val="-11990"/>
            <a:lumOff val="1233"/>
            <a:alphaOff val="0"/>
          </a:schemeClr>
        </a:solidFill>
        <a:ln w="12700" cap="flat" cmpd="sng" algn="ctr">
          <a:solidFill>
            <a:schemeClr val="accent2">
              <a:hueOff val="-207909"/>
              <a:satOff val="-11990"/>
              <a:lumOff val="1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F61D2-B82F-4FFD-AAB9-D8247B5CAFFA}">
      <dsp:nvSpPr>
        <dsp:cNvPr id="0" name=""/>
        <dsp:cNvSpPr/>
      </dsp:nvSpPr>
      <dsp:spPr>
        <a:xfrm>
          <a:off x="0" y="6381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Hey! I am ....</a:t>
          </a:r>
        </a:p>
      </dsp:txBody>
      <dsp:txXfrm>
        <a:off x="0" y="638175"/>
        <a:ext cx="6492875" cy="638175"/>
      </dsp:txXfrm>
    </dsp:sp>
    <dsp:sp modelId="{92862238-38E8-4801-AE31-D527D4112E4B}">
      <dsp:nvSpPr>
        <dsp:cNvPr id="0" name=""/>
        <dsp:cNvSpPr/>
      </dsp:nvSpPr>
      <dsp:spPr>
        <a:xfrm>
          <a:off x="0" y="1276350"/>
          <a:ext cx="6492875" cy="0"/>
        </a:xfrm>
        <a:prstGeom prst="line">
          <a:avLst/>
        </a:prstGeom>
        <a:solidFill>
          <a:schemeClr val="accent2">
            <a:hueOff val="-415818"/>
            <a:satOff val="-23979"/>
            <a:lumOff val="2465"/>
            <a:alphaOff val="0"/>
          </a:schemeClr>
        </a:solidFill>
        <a:ln w="12700" cap="flat" cmpd="sng" algn="ctr">
          <a:solidFill>
            <a:schemeClr val="accent2">
              <a:hueOff val="-415818"/>
              <a:satOff val="-23979"/>
              <a:lumOff val="24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72B61-2CCA-4F89-8DE2-7A3D691C25D1}">
      <dsp:nvSpPr>
        <dsp:cNvPr id="0" name=""/>
        <dsp:cNvSpPr/>
      </dsp:nvSpPr>
      <dsp:spPr>
        <a:xfrm>
          <a:off x="0" y="12763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Hi! They call me …</a:t>
          </a:r>
        </a:p>
      </dsp:txBody>
      <dsp:txXfrm>
        <a:off x="0" y="1276350"/>
        <a:ext cx="6492875" cy="638175"/>
      </dsp:txXfrm>
    </dsp:sp>
    <dsp:sp modelId="{AA56EDA3-DE7D-42F0-B428-0833CC0F1791}">
      <dsp:nvSpPr>
        <dsp:cNvPr id="0" name=""/>
        <dsp:cNvSpPr/>
      </dsp:nvSpPr>
      <dsp:spPr>
        <a:xfrm>
          <a:off x="0" y="1914524"/>
          <a:ext cx="6492875" cy="0"/>
        </a:xfrm>
        <a:prstGeom prst="line">
          <a:avLst/>
        </a:prstGeom>
        <a:solidFill>
          <a:schemeClr val="accent2">
            <a:hueOff val="-623727"/>
            <a:satOff val="-35969"/>
            <a:lumOff val="3698"/>
            <a:alphaOff val="0"/>
          </a:schemeClr>
        </a:solidFill>
        <a:ln w="12700" cap="flat" cmpd="sng" algn="ctr">
          <a:solidFill>
            <a:schemeClr val="accent2">
              <a:hueOff val="-623727"/>
              <a:satOff val="-35969"/>
              <a:lumOff val="36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53561-3F03-4437-9CE2-168220B806F2}">
      <dsp:nvSpPr>
        <dsp:cNvPr id="0" name=""/>
        <dsp:cNvSpPr/>
      </dsp:nvSpPr>
      <dsp:spPr>
        <a:xfrm>
          <a:off x="0" y="19145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Response</a:t>
          </a:r>
          <a:endParaRPr lang="en-US" sz="2900" kern="1200"/>
        </a:p>
      </dsp:txBody>
      <dsp:txXfrm>
        <a:off x="0" y="1914525"/>
        <a:ext cx="6492875" cy="638175"/>
      </dsp:txXfrm>
    </dsp:sp>
    <dsp:sp modelId="{461A386F-AA5D-409A-8664-2E4C24D09942}">
      <dsp:nvSpPr>
        <dsp:cNvPr id="0" name=""/>
        <dsp:cNvSpPr/>
      </dsp:nvSpPr>
      <dsp:spPr>
        <a:xfrm>
          <a:off x="0" y="2552700"/>
          <a:ext cx="6492875" cy="0"/>
        </a:xfrm>
        <a:prstGeom prst="line">
          <a:avLst/>
        </a:prstGeom>
        <a:solidFill>
          <a:schemeClr val="accent2">
            <a:hueOff val="-831636"/>
            <a:satOff val="-47959"/>
            <a:lumOff val="4930"/>
            <a:alphaOff val="0"/>
          </a:schemeClr>
        </a:solidFill>
        <a:ln w="12700" cap="flat" cmpd="sng" algn="ctr">
          <a:solidFill>
            <a:schemeClr val="accent2">
              <a:hueOff val="-831636"/>
              <a:satOff val="-47959"/>
              <a:lumOff val="49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32156-720E-45B9-AAEC-4BCE8E7A655C}">
      <dsp:nvSpPr>
        <dsp:cNvPr id="0" name=""/>
        <dsp:cNvSpPr/>
      </dsp:nvSpPr>
      <dsp:spPr>
        <a:xfrm>
          <a:off x="0" y="255270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Nice to meet you, I am…</a:t>
          </a:r>
        </a:p>
      </dsp:txBody>
      <dsp:txXfrm>
        <a:off x="0" y="2552700"/>
        <a:ext cx="6492875" cy="638175"/>
      </dsp:txXfrm>
    </dsp:sp>
    <dsp:sp modelId="{65DC2E91-0ACE-4DB8-85BA-7066CBDE39E0}">
      <dsp:nvSpPr>
        <dsp:cNvPr id="0" name=""/>
        <dsp:cNvSpPr/>
      </dsp:nvSpPr>
      <dsp:spPr>
        <a:xfrm>
          <a:off x="0" y="3190874"/>
          <a:ext cx="6492875" cy="0"/>
        </a:xfrm>
        <a:prstGeom prst="line">
          <a:avLst/>
        </a:prstGeom>
        <a:solidFill>
          <a:schemeClr val="accent2">
            <a:hueOff val="-1039545"/>
            <a:satOff val="-59949"/>
            <a:lumOff val="6163"/>
            <a:alphaOff val="0"/>
          </a:schemeClr>
        </a:solidFill>
        <a:ln w="12700" cap="flat" cmpd="sng" algn="ctr">
          <a:solidFill>
            <a:schemeClr val="accent2">
              <a:hueOff val="-1039545"/>
              <a:satOff val="-59949"/>
              <a:lumOff val="6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BE55A-78AA-4184-BA7E-6F8DCD36749D}">
      <dsp:nvSpPr>
        <dsp:cNvPr id="0" name=""/>
        <dsp:cNvSpPr/>
      </dsp:nvSpPr>
      <dsp:spPr>
        <a:xfrm>
          <a:off x="0" y="319087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Pleased to meet you. I am …</a:t>
          </a:r>
        </a:p>
      </dsp:txBody>
      <dsp:txXfrm>
        <a:off x="0" y="3190875"/>
        <a:ext cx="6492875" cy="638175"/>
      </dsp:txXfrm>
    </dsp:sp>
    <dsp:sp modelId="{73E55C0F-2E5B-402D-9270-A9FDEF0186EC}">
      <dsp:nvSpPr>
        <dsp:cNvPr id="0" name=""/>
        <dsp:cNvSpPr/>
      </dsp:nvSpPr>
      <dsp:spPr>
        <a:xfrm>
          <a:off x="0" y="3829050"/>
          <a:ext cx="6492875" cy="0"/>
        </a:xfrm>
        <a:prstGeom prst="line">
          <a:avLst/>
        </a:prstGeom>
        <a:solidFill>
          <a:schemeClr val="accent2">
            <a:hueOff val="-1247454"/>
            <a:satOff val="-71938"/>
            <a:lumOff val="7395"/>
            <a:alphaOff val="0"/>
          </a:schemeClr>
        </a:solidFill>
        <a:ln w="12700" cap="flat" cmpd="sng" algn="ctr">
          <a:solidFill>
            <a:schemeClr val="accent2">
              <a:hueOff val="-1247454"/>
              <a:satOff val="-71938"/>
              <a:lumOff val="73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32A8D-BC4F-4F5C-8991-1605EBA0A703}">
      <dsp:nvSpPr>
        <dsp:cNvPr id="0" name=""/>
        <dsp:cNvSpPr/>
      </dsp:nvSpPr>
      <dsp:spPr>
        <a:xfrm>
          <a:off x="0" y="3829050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Let me introduce my self. I am …</a:t>
          </a:r>
        </a:p>
      </dsp:txBody>
      <dsp:txXfrm>
        <a:off x="0" y="3829050"/>
        <a:ext cx="6492875" cy="638175"/>
      </dsp:txXfrm>
    </dsp:sp>
    <dsp:sp modelId="{F8C841FF-B956-4BF7-AD4C-29CFA4CF3774}">
      <dsp:nvSpPr>
        <dsp:cNvPr id="0" name=""/>
        <dsp:cNvSpPr/>
      </dsp:nvSpPr>
      <dsp:spPr>
        <a:xfrm>
          <a:off x="0" y="4467225"/>
          <a:ext cx="6492875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128FF-9B70-4B49-A3AE-18469922D896}">
      <dsp:nvSpPr>
        <dsp:cNvPr id="0" name=""/>
        <dsp:cNvSpPr/>
      </dsp:nvSpPr>
      <dsp:spPr>
        <a:xfrm>
          <a:off x="0" y="4467225"/>
          <a:ext cx="6492875" cy="638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I’d like to introduce myself. I am ….</a:t>
          </a:r>
        </a:p>
      </dsp:txBody>
      <dsp:txXfrm>
        <a:off x="0" y="4467225"/>
        <a:ext cx="6492875" cy="638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A9530-C45F-479D-95C3-340B2172613B}">
      <dsp:nvSpPr>
        <dsp:cNvPr id="0" name=""/>
        <dsp:cNvSpPr/>
      </dsp:nvSpPr>
      <dsp:spPr>
        <a:xfrm>
          <a:off x="856867" y="304850"/>
          <a:ext cx="768076" cy="768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00567-A579-4CFF-B9CF-4B9F42CBF5EA}">
      <dsp:nvSpPr>
        <dsp:cNvPr id="0" name=""/>
        <dsp:cNvSpPr/>
      </dsp:nvSpPr>
      <dsp:spPr>
        <a:xfrm>
          <a:off x="387487" y="1379250"/>
          <a:ext cx="1706835" cy="96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Work</a:t>
          </a:r>
          <a:endParaRPr lang="en-US" sz="3600" kern="1200" dirty="0"/>
        </a:p>
      </dsp:txBody>
      <dsp:txXfrm>
        <a:off x="387487" y="1379250"/>
        <a:ext cx="1706835" cy="960095"/>
      </dsp:txXfrm>
    </dsp:sp>
    <dsp:sp modelId="{AB4DAFC2-1072-4B3F-A9E8-F570398ADEDC}">
      <dsp:nvSpPr>
        <dsp:cNvPr id="0" name=""/>
        <dsp:cNvSpPr/>
      </dsp:nvSpPr>
      <dsp:spPr>
        <a:xfrm>
          <a:off x="2862399" y="304850"/>
          <a:ext cx="768076" cy="768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2E89B-CB89-455E-80F0-C582303528F6}">
      <dsp:nvSpPr>
        <dsp:cNvPr id="0" name=""/>
        <dsp:cNvSpPr/>
      </dsp:nvSpPr>
      <dsp:spPr>
        <a:xfrm>
          <a:off x="2393019" y="1379250"/>
          <a:ext cx="1706835" cy="96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am a lecturer</a:t>
          </a:r>
        </a:p>
      </dsp:txBody>
      <dsp:txXfrm>
        <a:off x="2393019" y="1379250"/>
        <a:ext cx="1706835" cy="960095"/>
      </dsp:txXfrm>
    </dsp:sp>
    <dsp:sp modelId="{7F586ACC-0099-4C68-927C-6EC4294A71A8}">
      <dsp:nvSpPr>
        <dsp:cNvPr id="0" name=""/>
        <dsp:cNvSpPr/>
      </dsp:nvSpPr>
      <dsp:spPr>
        <a:xfrm>
          <a:off x="4867931" y="304850"/>
          <a:ext cx="768076" cy="7680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82E37-5041-409B-9B81-46D601C01770}">
      <dsp:nvSpPr>
        <dsp:cNvPr id="0" name=""/>
        <dsp:cNvSpPr/>
      </dsp:nvSpPr>
      <dsp:spPr>
        <a:xfrm>
          <a:off x="4398551" y="1379250"/>
          <a:ext cx="1706835" cy="96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am a student</a:t>
          </a:r>
        </a:p>
      </dsp:txBody>
      <dsp:txXfrm>
        <a:off x="4398551" y="1379250"/>
        <a:ext cx="1706835" cy="960095"/>
      </dsp:txXfrm>
    </dsp:sp>
    <dsp:sp modelId="{94ED657F-3EEA-4FC6-9F70-BF1D7560003F}">
      <dsp:nvSpPr>
        <dsp:cNvPr id="0" name=""/>
        <dsp:cNvSpPr/>
      </dsp:nvSpPr>
      <dsp:spPr>
        <a:xfrm>
          <a:off x="1859633" y="2766054"/>
          <a:ext cx="768076" cy="7680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47821-B7A7-455F-976B-2DDFBBC9495F}">
      <dsp:nvSpPr>
        <dsp:cNvPr id="0" name=""/>
        <dsp:cNvSpPr/>
      </dsp:nvSpPr>
      <dsp:spPr>
        <a:xfrm>
          <a:off x="1390253" y="3840454"/>
          <a:ext cx="1706835" cy="96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 work as a dentist</a:t>
          </a:r>
        </a:p>
      </dsp:txBody>
      <dsp:txXfrm>
        <a:off x="1390253" y="3840454"/>
        <a:ext cx="1706835" cy="960095"/>
      </dsp:txXfrm>
    </dsp:sp>
    <dsp:sp modelId="{16165507-1624-4905-8754-F3985EC9FD1C}">
      <dsp:nvSpPr>
        <dsp:cNvPr id="0" name=""/>
        <dsp:cNvSpPr/>
      </dsp:nvSpPr>
      <dsp:spPr>
        <a:xfrm>
          <a:off x="4713305" y="2743196"/>
          <a:ext cx="768076" cy="7680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F9A22-B3DC-4D61-A0B8-A0512A378757}">
      <dsp:nvSpPr>
        <dsp:cNvPr id="0" name=""/>
        <dsp:cNvSpPr/>
      </dsp:nvSpPr>
      <dsp:spPr>
        <a:xfrm>
          <a:off x="4169511" y="3812314"/>
          <a:ext cx="1706835" cy="960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 work in a Private Company</a:t>
          </a:r>
        </a:p>
      </dsp:txBody>
      <dsp:txXfrm>
        <a:off x="4169511" y="3812314"/>
        <a:ext cx="1706835" cy="960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680A3-1B24-483F-AE13-9EF71BE551CE}">
      <dsp:nvSpPr>
        <dsp:cNvPr id="0" name=""/>
        <dsp:cNvSpPr/>
      </dsp:nvSpPr>
      <dsp:spPr>
        <a:xfrm>
          <a:off x="4254350" y="2451027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5D454-6CC6-41AE-9554-947EC7FF19EB}">
      <dsp:nvSpPr>
        <dsp:cNvPr id="0" name=""/>
        <dsp:cNvSpPr/>
      </dsp:nvSpPr>
      <dsp:spPr>
        <a:xfrm>
          <a:off x="4507366" y="2722253"/>
          <a:ext cx="716869" cy="716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AB478-93A3-47FC-BB71-614D79A98E7B}">
      <dsp:nvSpPr>
        <dsp:cNvPr id="0" name=""/>
        <dsp:cNvSpPr/>
      </dsp:nvSpPr>
      <dsp:spPr>
        <a:xfrm>
          <a:off x="3854966" y="4049836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 like reading books / watching  movie/ playing guitar</a:t>
          </a:r>
        </a:p>
      </dsp:txBody>
      <dsp:txXfrm>
        <a:off x="3854966" y="4049836"/>
        <a:ext cx="2048197" cy="720000"/>
      </dsp:txXfrm>
    </dsp:sp>
    <dsp:sp modelId="{589B9B01-F297-4F0F-BC29-1E52D79D6168}">
      <dsp:nvSpPr>
        <dsp:cNvPr id="0" name=""/>
        <dsp:cNvSpPr/>
      </dsp:nvSpPr>
      <dsp:spPr>
        <a:xfrm>
          <a:off x="7212879" y="2541759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34C5-319C-4AA1-BC55-933CA0B52535}">
      <dsp:nvSpPr>
        <dsp:cNvPr id="0" name=""/>
        <dsp:cNvSpPr/>
      </dsp:nvSpPr>
      <dsp:spPr>
        <a:xfrm>
          <a:off x="7470597" y="2823317"/>
          <a:ext cx="716869" cy="716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A6429-EBD5-4D07-B148-7F4A94C39C85}">
      <dsp:nvSpPr>
        <dsp:cNvPr id="0" name=""/>
        <dsp:cNvSpPr/>
      </dsp:nvSpPr>
      <dsp:spPr>
        <a:xfrm>
          <a:off x="6857931" y="3969700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 like cooking the dishes</a:t>
          </a:r>
        </a:p>
      </dsp:txBody>
      <dsp:txXfrm>
        <a:off x="6857931" y="3969700"/>
        <a:ext cx="2048197" cy="720000"/>
      </dsp:txXfrm>
    </dsp:sp>
    <dsp:sp modelId="{8A089B78-3DDC-4A92-AEAB-76F515886958}">
      <dsp:nvSpPr>
        <dsp:cNvPr id="0" name=""/>
        <dsp:cNvSpPr/>
      </dsp:nvSpPr>
      <dsp:spPr>
        <a:xfrm>
          <a:off x="4110205" y="224671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FD6FD-CEC2-4813-A891-1EBBAA11B7E3}">
      <dsp:nvSpPr>
        <dsp:cNvPr id="0" name=""/>
        <dsp:cNvSpPr/>
      </dsp:nvSpPr>
      <dsp:spPr>
        <a:xfrm>
          <a:off x="4324562" y="451176"/>
          <a:ext cx="716869" cy="716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5A06E-11FC-4429-B4B9-DFA270D908CF}">
      <dsp:nvSpPr>
        <dsp:cNvPr id="0" name=""/>
        <dsp:cNvSpPr/>
      </dsp:nvSpPr>
      <dsp:spPr>
        <a:xfrm>
          <a:off x="3857690" y="1677695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 am good at playing badminton</a:t>
          </a:r>
        </a:p>
      </dsp:txBody>
      <dsp:txXfrm>
        <a:off x="3857690" y="1677695"/>
        <a:ext cx="2048197" cy="720000"/>
      </dsp:txXfrm>
    </dsp:sp>
    <dsp:sp modelId="{E86A1520-EFA2-4CCC-9908-F817A3F97133}">
      <dsp:nvSpPr>
        <dsp:cNvPr id="0" name=""/>
        <dsp:cNvSpPr/>
      </dsp:nvSpPr>
      <dsp:spPr>
        <a:xfrm>
          <a:off x="7127532" y="251170"/>
          <a:ext cx="1249400" cy="12494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6AF34-A45C-43EE-AF9B-11696E23ABDD}">
      <dsp:nvSpPr>
        <dsp:cNvPr id="0" name=""/>
        <dsp:cNvSpPr/>
      </dsp:nvSpPr>
      <dsp:spPr>
        <a:xfrm>
          <a:off x="7393803" y="535644"/>
          <a:ext cx="716869" cy="716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BA586-FF35-4971-A786-EF3802AE1E4F}">
      <dsp:nvSpPr>
        <dsp:cNvPr id="0" name=""/>
        <dsp:cNvSpPr/>
      </dsp:nvSpPr>
      <dsp:spPr>
        <a:xfrm>
          <a:off x="6767892" y="1743957"/>
          <a:ext cx="20481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I like to shop when I am free</a:t>
          </a:r>
        </a:p>
      </dsp:txBody>
      <dsp:txXfrm>
        <a:off x="6767892" y="1743957"/>
        <a:ext cx="204819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8DB7B-0EE8-443F-8C71-AC3255B0E3EB}">
      <dsp:nvSpPr>
        <dsp:cNvPr id="0" name=""/>
        <dsp:cNvSpPr/>
      </dsp:nvSpPr>
      <dsp:spPr>
        <a:xfrm>
          <a:off x="0" y="623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5D2A4-8337-43EB-9528-649451417F3C}">
      <dsp:nvSpPr>
        <dsp:cNvPr id="0" name=""/>
        <dsp:cNvSpPr/>
      </dsp:nvSpPr>
      <dsp:spPr>
        <a:xfrm>
          <a:off x="0" y="62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Jack, please meet Aisyah</a:t>
          </a:r>
        </a:p>
      </dsp:txBody>
      <dsp:txXfrm>
        <a:off x="0" y="623"/>
        <a:ext cx="6492875" cy="1020830"/>
      </dsp:txXfrm>
    </dsp:sp>
    <dsp:sp modelId="{3790B343-707F-4F53-A3E3-5873EBFC8E15}">
      <dsp:nvSpPr>
        <dsp:cNvPr id="0" name=""/>
        <dsp:cNvSpPr/>
      </dsp:nvSpPr>
      <dsp:spPr>
        <a:xfrm>
          <a:off x="0" y="1021453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5FEE1-F9D0-4F4A-A71C-9EBD11E68D69}">
      <dsp:nvSpPr>
        <dsp:cNvPr id="0" name=""/>
        <dsp:cNvSpPr/>
      </dsp:nvSpPr>
      <dsp:spPr>
        <a:xfrm>
          <a:off x="0" y="1021453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Jack, have you meet Aisyah?</a:t>
          </a:r>
        </a:p>
      </dsp:txBody>
      <dsp:txXfrm>
        <a:off x="0" y="1021453"/>
        <a:ext cx="6492875" cy="1020830"/>
      </dsp:txXfrm>
    </dsp:sp>
    <dsp:sp modelId="{4514120C-609C-4020-A696-A371B9011EBB}">
      <dsp:nvSpPr>
        <dsp:cNvPr id="0" name=""/>
        <dsp:cNvSpPr/>
      </dsp:nvSpPr>
      <dsp:spPr>
        <a:xfrm>
          <a:off x="0" y="2042284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5AEB3-3BDE-47A0-890D-A389D5D18337}">
      <dsp:nvSpPr>
        <dsp:cNvPr id="0" name=""/>
        <dsp:cNvSpPr/>
      </dsp:nvSpPr>
      <dsp:spPr>
        <a:xfrm>
          <a:off x="0" y="2042284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I’d like you to meet Joni</a:t>
          </a:r>
        </a:p>
      </dsp:txBody>
      <dsp:txXfrm>
        <a:off x="0" y="2042284"/>
        <a:ext cx="6492875" cy="1020830"/>
      </dsp:txXfrm>
    </dsp:sp>
    <dsp:sp modelId="{548A35C5-367D-42C8-B478-11701CD6C8E4}">
      <dsp:nvSpPr>
        <dsp:cNvPr id="0" name=""/>
        <dsp:cNvSpPr/>
      </dsp:nvSpPr>
      <dsp:spPr>
        <a:xfrm>
          <a:off x="0" y="3063115"/>
          <a:ext cx="649287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2A0E31-5FE3-4011-AB2E-61EC98126899}">
      <dsp:nvSpPr>
        <dsp:cNvPr id="0" name=""/>
        <dsp:cNvSpPr/>
      </dsp:nvSpPr>
      <dsp:spPr>
        <a:xfrm>
          <a:off x="0" y="3063115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I’d like to introduce you to Bayu</a:t>
          </a:r>
        </a:p>
      </dsp:txBody>
      <dsp:txXfrm>
        <a:off x="0" y="3063115"/>
        <a:ext cx="6492875" cy="1020830"/>
      </dsp:txXfrm>
    </dsp:sp>
    <dsp:sp modelId="{36B2051E-95F9-4D99-B2BA-69D3F8E754A6}">
      <dsp:nvSpPr>
        <dsp:cNvPr id="0" name=""/>
        <dsp:cNvSpPr/>
      </dsp:nvSpPr>
      <dsp:spPr>
        <a:xfrm>
          <a:off x="0" y="4083946"/>
          <a:ext cx="6492875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A83D-B4EB-4296-9879-A970D882F460}">
      <dsp:nvSpPr>
        <dsp:cNvPr id="0" name=""/>
        <dsp:cNvSpPr/>
      </dsp:nvSpPr>
      <dsp:spPr>
        <a:xfrm>
          <a:off x="0" y="4083946"/>
          <a:ext cx="6492875" cy="10208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Sarah, this is Bayu. Bayu this is Sarah</a:t>
          </a:r>
        </a:p>
      </dsp:txBody>
      <dsp:txXfrm>
        <a:off x="0" y="4083946"/>
        <a:ext cx="6492875" cy="10208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66933-72CF-47B8-89C9-4576F7FA540B}">
      <dsp:nvSpPr>
        <dsp:cNvPr id="0" name=""/>
        <dsp:cNvSpPr/>
      </dsp:nvSpPr>
      <dsp:spPr>
        <a:xfrm>
          <a:off x="0" y="42780"/>
          <a:ext cx="6492875" cy="11512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Nice to meet you</a:t>
          </a:r>
        </a:p>
      </dsp:txBody>
      <dsp:txXfrm>
        <a:off x="56201" y="98981"/>
        <a:ext cx="6380473" cy="1038877"/>
      </dsp:txXfrm>
    </dsp:sp>
    <dsp:sp modelId="{7BD400C0-CCEF-402A-88AC-7E2D8FA923AF}">
      <dsp:nvSpPr>
        <dsp:cNvPr id="0" name=""/>
        <dsp:cNvSpPr/>
      </dsp:nvSpPr>
      <dsp:spPr>
        <a:xfrm>
          <a:off x="0" y="1332300"/>
          <a:ext cx="6492875" cy="1151279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Pleased to meet you</a:t>
          </a:r>
        </a:p>
      </dsp:txBody>
      <dsp:txXfrm>
        <a:off x="56201" y="1388501"/>
        <a:ext cx="6380473" cy="1038877"/>
      </dsp:txXfrm>
    </dsp:sp>
    <dsp:sp modelId="{7612619E-8DA6-4008-8C65-08E016974762}">
      <dsp:nvSpPr>
        <dsp:cNvPr id="0" name=""/>
        <dsp:cNvSpPr/>
      </dsp:nvSpPr>
      <dsp:spPr>
        <a:xfrm>
          <a:off x="0" y="2621820"/>
          <a:ext cx="6492875" cy="1151279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Happy to meet you</a:t>
          </a:r>
        </a:p>
      </dsp:txBody>
      <dsp:txXfrm>
        <a:off x="56201" y="2678021"/>
        <a:ext cx="6380473" cy="1038877"/>
      </dsp:txXfrm>
    </dsp:sp>
    <dsp:sp modelId="{0C644FEB-DF30-4F55-A869-C1351149085D}">
      <dsp:nvSpPr>
        <dsp:cNvPr id="0" name=""/>
        <dsp:cNvSpPr/>
      </dsp:nvSpPr>
      <dsp:spPr>
        <a:xfrm>
          <a:off x="0" y="3911340"/>
          <a:ext cx="6492875" cy="11512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How do you do?</a:t>
          </a:r>
        </a:p>
      </dsp:txBody>
      <dsp:txXfrm>
        <a:off x="56201" y="3967541"/>
        <a:ext cx="6380473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10/08/2022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MKU BAHASA INGGRIS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Universitas </a:t>
            </a:r>
            <a:r>
              <a:rPr lang="en-US" sz="2400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Siber</a:t>
            </a:r>
            <a:r>
              <a:rPr lang="en-US" sz="2400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Asia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altLang="id-ID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altLang="id-ID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kumimoji="0" lang="en-US" altLang="id-ID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2_INTRODUCTION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4442" y="4695548"/>
            <a:ext cx="3478724" cy="599783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Team Teaching UNSIA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955-FA5D-4A11-9CD8-B176FEE9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8A3CD-9635-4A7A-AA19-AA53744C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latin typeface="Elephant" panose="02020904090505020303" pitchFamily="18" charset="0"/>
            </a:endParaRPr>
          </a:p>
          <a:p>
            <a:pPr marL="0" indent="0" algn="ctr">
              <a:buNone/>
            </a:pPr>
            <a:endParaRPr lang="en-US" sz="4000" dirty="0">
              <a:latin typeface="Elephant" panose="02020904090505020303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Elephant" panose="020209040905050203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1608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536E-BE72-4DF6-8982-FE47DB9B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INTRODUCING YOURSELF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35CEA2-36E9-49DB-ABD5-570F3EAFF0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96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175F-35BD-4519-AF80-4C78AAAC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69" y="483703"/>
            <a:ext cx="6095932" cy="1752599"/>
          </a:xfrm>
        </p:spPr>
        <p:txBody>
          <a:bodyPr/>
          <a:lstStyle/>
          <a:p>
            <a:pPr algn="r"/>
            <a:r>
              <a:rPr lang="en-US" b="1" dirty="0"/>
              <a:t>Giving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8E60-F94E-4799-91CB-E4ADAC374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951" y="1615108"/>
            <a:ext cx="4162110" cy="3924301"/>
          </a:xfrm>
        </p:spPr>
        <p:txBody>
          <a:bodyPr/>
          <a:lstStyle/>
          <a:p>
            <a:r>
              <a:rPr lang="en-US" b="1" dirty="0"/>
              <a:t>Age</a:t>
            </a:r>
          </a:p>
          <a:p>
            <a:r>
              <a:rPr lang="en-US" dirty="0"/>
              <a:t>I am 26 years old</a:t>
            </a:r>
          </a:p>
          <a:p>
            <a:r>
              <a:rPr lang="en-US" dirty="0"/>
              <a:t>I am 26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CDD145-C951-4B20-BD5F-CF622E8E1068}"/>
              </a:ext>
            </a:extLst>
          </p:cNvPr>
          <p:cNvSpPr txBox="1">
            <a:spLocks/>
          </p:cNvSpPr>
          <p:nvPr/>
        </p:nvSpPr>
        <p:spPr>
          <a:xfrm>
            <a:off x="4699951" y="2438399"/>
            <a:ext cx="4162110" cy="3352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B956B8-B915-49E0-BA35-BA518F595A80}"/>
              </a:ext>
            </a:extLst>
          </p:cNvPr>
          <p:cNvSpPr txBox="1">
            <a:spLocks/>
          </p:cNvSpPr>
          <p:nvPr/>
        </p:nvSpPr>
        <p:spPr>
          <a:xfrm>
            <a:off x="7915591" y="2236302"/>
            <a:ext cx="416211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Place</a:t>
            </a:r>
          </a:p>
          <a:p>
            <a:r>
              <a:rPr lang="en-US" dirty="0"/>
              <a:t>I am from Bandung</a:t>
            </a:r>
          </a:p>
          <a:p>
            <a:r>
              <a:rPr lang="en-US" dirty="0"/>
              <a:t>I come from Jakarta</a:t>
            </a:r>
          </a:p>
          <a:p>
            <a:r>
              <a:rPr lang="en-US" dirty="0"/>
              <a:t>I live in Surabaya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C89B-CF39-4227-A3A9-486B80BC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685800"/>
            <a:ext cx="2639962" cy="51054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Giving more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768D7F-0971-46A5-B9F8-47AFED4366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5457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8F030-431C-48E1-B85A-2DAA78AB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7932" y="362244"/>
            <a:ext cx="7451528" cy="960120"/>
          </a:xfrm>
        </p:spPr>
        <p:txBody>
          <a:bodyPr>
            <a:normAutofit/>
          </a:bodyPr>
          <a:lstStyle/>
          <a:p>
            <a:r>
              <a:rPr lang="en-US" b="1" dirty="0"/>
              <a:t>What do you like to do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D561437-0980-447C-84AF-D33CDDC078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5789" y="1541010"/>
          <a:ext cx="9742319" cy="495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99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BE58-9221-4942-9E30-5473D7F1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3" y="532966"/>
            <a:ext cx="2639962" cy="1100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Introducing Others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9FCB219C-9441-40BB-88D2-62A70BAF4FA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1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A991-4E19-4654-A4D9-F8DCFED5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0" y="320040"/>
            <a:ext cx="2639962" cy="163536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Useful responses when introducing yourself or others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68FC59-67CF-449E-8016-DA1BD85F67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893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C21B-F7D6-4548-957A-7B87E3B9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pPr>
              <a:defRPr/>
            </a:pPr>
            <a:endParaRPr lang="id-ID" sz="3200"/>
          </a:p>
        </p:txBody>
      </p:sp>
      <p:sp>
        <p:nvSpPr>
          <p:cNvPr id="11271" name="Content Placeholder 11270">
            <a:extLst>
              <a:ext uri="{FF2B5EF4-FFF2-40B4-BE49-F238E27FC236}">
                <a16:creationId xmlns:a16="http://schemas.microsoft.com/office/drawing/2014/main" id="{322E66FF-C4C4-40E7-A38F-5A6D73B4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11267" name="Content Placeholder 3" descr="how to introduce yourself and others.jpg">
            <a:extLst>
              <a:ext uri="{FF2B5EF4-FFF2-40B4-BE49-F238E27FC236}">
                <a16:creationId xmlns:a16="http://schemas.microsoft.com/office/drawing/2014/main" id="{4CA7FF0E-3406-445C-A8B9-06302BADB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236" y="1011765"/>
            <a:ext cx="4663290" cy="4546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Content Placeholder 5" descr="03_canada-teacher_introduce.jpg">
            <a:extLst>
              <a:ext uri="{FF2B5EF4-FFF2-40B4-BE49-F238E27FC236}">
                <a16:creationId xmlns:a16="http://schemas.microsoft.com/office/drawing/2014/main" id="{D4C5485F-DBC7-4614-89AC-CCB061E06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55" y="1011765"/>
            <a:ext cx="6735863" cy="4546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216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Elephant</vt:lpstr>
      <vt:lpstr>Montserrat</vt:lpstr>
      <vt:lpstr>Office Theme</vt:lpstr>
      <vt:lpstr>MKU BAHASA INGGRIS Universitas Siber Asia  Sesi 2_INTRODUCTION</vt:lpstr>
      <vt:lpstr>INTRODUCING YOURSELF</vt:lpstr>
      <vt:lpstr>Giving more information</vt:lpstr>
      <vt:lpstr>Giving more information</vt:lpstr>
      <vt:lpstr>What do you like to do</vt:lpstr>
      <vt:lpstr>Introducing Others</vt:lpstr>
      <vt:lpstr>Useful responses when introducing yourself or others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Dian Metha Ariyanti</cp:lastModifiedBy>
  <cp:revision>12</cp:revision>
  <dcterms:created xsi:type="dcterms:W3CDTF">2021-09-06T16:17:13Z</dcterms:created>
  <dcterms:modified xsi:type="dcterms:W3CDTF">2022-08-10T02:53:40Z</dcterms:modified>
</cp:coreProperties>
</file>