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4" r:id="rId6"/>
    <p:sldId id="273" r:id="rId7"/>
    <p:sldId id="275" r:id="rId8"/>
    <p:sldId id="27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4835C-77AE-4323-BEB1-5D82C72A13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D310F-2873-492D-A19E-19CF6B369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class you will learn everything you need to talk about your daily routine, including; </a:t>
          </a:r>
          <a:r>
            <a:rPr lang="en-US" u="sng" dirty="0"/>
            <a:t>free time, hobby, work and responsibilities.</a:t>
          </a:r>
        </a:p>
      </dgm:t>
    </dgm:pt>
    <dgm:pt modelId="{1C0E7044-4EDE-40B1-845C-89C48C4005B7}" type="parTrans" cxnId="{47C67670-28EC-4E5E-AAB4-0E3A25099889}">
      <dgm:prSet/>
      <dgm:spPr/>
      <dgm:t>
        <a:bodyPr/>
        <a:lstStyle/>
        <a:p>
          <a:endParaRPr lang="en-US"/>
        </a:p>
      </dgm:t>
    </dgm:pt>
    <dgm:pt modelId="{95C19B82-B7E2-402C-A125-321E3A5B451A}" type="sibTrans" cxnId="{47C67670-28EC-4E5E-AAB4-0E3A25099889}">
      <dgm:prSet/>
      <dgm:spPr/>
      <dgm:t>
        <a:bodyPr/>
        <a:lstStyle/>
        <a:p>
          <a:endParaRPr lang="en-US"/>
        </a:p>
      </dgm:t>
    </dgm:pt>
    <dgm:pt modelId="{B27F5425-E637-4826-8D04-4D045E9FA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Let’s start by looking at how you can talk about your </a:t>
          </a:r>
          <a:r>
            <a:rPr lang="en-US" u="sng"/>
            <a:t>everyday routine</a:t>
          </a:r>
          <a:r>
            <a:rPr lang="en-US"/>
            <a:t>.</a:t>
          </a:r>
        </a:p>
      </dgm:t>
    </dgm:pt>
    <dgm:pt modelId="{FB9EE5B6-E884-4406-9FFC-8AC663586612}" type="parTrans" cxnId="{26145337-3DA3-4FDC-BC14-0CA08ACD0A41}">
      <dgm:prSet/>
      <dgm:spPr/>
      <dgm:t>
        <a:bodyPr/>
        <a:lstStyle/>
        <a:p>
          <a:endParaRPr lang="en-US"/>
        </a:p>
      </dgm:t>
    </dgm:pt>
    <dgm:pt modelId="{5CDFE9F3-D037-46DB-A4E4-56D4A04C659D}" type="sibTrans" cxnId="{26145337-3DA3-4FDC-BC14-0CA08ACD0A41}">
      <dgm:prSet/>
      <dgm:spPr/>
      <dgm:t>
        <a:bodyPr/>
        <a:lstStyle/>
        <a:p>
          <a:endParaRPr lang="en-US"/>
        </a:p>
      </dgm:t>
    </dgm:pt>
    <dgm:pt modelId="{C2530665-4BE0-4EC1-899E-412ABD60FC9D}" type="pres">
      <dgm:prSet presAssocID="{07D4835C-77AE-4323-BEB1-5D82C72A130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892E58-8E93-46A5-A6B3-0D87C9E4E213}" type="pres">
      <dgm:prSet presAssocID="{3D6D310F-2873-492D-A19E-19CF6B369170}" presName="compNode" presStyleCnt="0"/>
      <dgm:spPr/>
    </dgm:pt>
    <dgm:pt modelId="{EF1FFF2A-CCC3-47F1-B8E8-627109D4BFE1}" type="pres">
      <dgm:prSet presAssocID="{3D6D310F-2873-492D-A19E-19CF6B369170}" presName="bgRect" presStyleLbl="bgShp" presStyleIdx="0" presStyleCnt="2"/>
      <dgm:spPr/>
    </dgm:pt>
    <dgm:pt modelId="{DB5923DA-AA30-4091-97F0-4F33F9F1ED6B}" type="pres">
      <dgm:prSet presAssocID="{3D6D310F-2873-492D-A19E-19CF6B369170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3EEC1DA6-B6FE-4153-A6E6-CAF934C2C05C}" type="pres">
      <dgm:prSet presAssocID="{3D6D310F-2873-492D-A19E-19CF6B369170}" presName="spaceRect" presStyleCnt="0"/>
      <dgm:spPr/>
    </dgm:pt>
    <dgm:pt modelId="{4B77EC61-CA9F-4611-BAC9-DB210707DE8B}" type="pres">
      <dgm:prSet presAssocID="{3D6D310F-2873-492D-A19E-19CF6B36917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74F642-F9F9-49C7-8498-D0B9E72F9750}" type="pres">
      <dgm:prSet presAssocID="{95C19B82-B7E2-402C-A125-321E3A5B451A}" presName="sibTrans" presStyleCnt="0"/>
      <dgm:spPr/>
    </dgm:pt>
    <dgm:pt modelId="{13E20734-9F18-421B-8F43-0F1F2E96B77D}" type="pres">
      <dgm:prSet presAssocID="{B27F5425-E637-4826-8D04-4D045E9FA566}" presName="compNode" presStyleCnt="0"/>
      <dgm:spPr/>
    </dgm:pt>
    <dgm:pt modelId="{60E4CE27-7B22-4C22-8C79-7B156647C57D}" type="pres">
      <dgm:prSet presAssocID="{B27F5425-E637-4826-8D04-4D045E9FA566}" presName="bgRect" presStyleLbl="bgShp" presStyleIdx="1" presStyleCnt="2"/>
      <dgm:spPr/>
    </dgm:pt>
    <dgm:pt modelId="{981A090B-CF54-4E90-A552-3330C7733459}" type="pres">
      <dgm:prSet presAssocID="{B27F5425-E637-4826-8D04-4D045E9FA566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9C96DDC-70A7-456C-8F0C-01A9BB428C19}" type="pres">
      <dgm:prSet presAssocID="{B27F5425-E637-4826-8D04-4D045E9FA566}" presName="spaceRect" presStyleCnt="0"/>
      <dgm:spPr/>
    </dgm:pt>
    <dgm:pt modelId="{858E2163-1E28-444F-9B2B-2F85D35548D4}" type="pres">
      <dgm:prSet presAssocID="{B27F5425-E637-4826-8D04-4D045E9FA566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45337-3DA3-4FDC-BC14-0CA08ACD0A41}" srcId="{07D4835C-77AE-4323-BEB1-5D82C72A130A}" destId="{B27F5425-E637-4826-8D04-4D045E9FA566}" srcOrd="1" destOrd="0" parTransId="{FB9EE5B6-E884-4406-9FFC-8AC663586612}" sibTransId="{5CDFE9F3-D037-46DB-A4E4-56D4A04C659D}"/>
    <dgm:cxn modelId="{97C45301-6039-43FA-90A3-D8624C1ADB6D}" type="presOf" srcId="{07D4835C-77AE-4323-BEB1-5D82C72A130A}" destId="{C2530665-4BE0-4EC1-899E-412ABD60FC9D}" srcOrd="0" destOrd="0" presId="urn:microsoft.com/office/officeart/2018/2/layout/IconVerticalSolidList"/>
    <dgm:cxn modelId="{47C67670-28EC-4E5E-AAB4-0E3A25099889}" srcId="{07D4835C-77AE-4323-BEB1-5D82C72A130A}" destId="{3D6D310F-2873-492D-A19E-19CF6B369170}" srcOrd="0" destOrd="0" parTransId="{1C0E7044-4EDE-40B1-845C-89C48C4005B7}" sibTransId="{95C19B82-B7E2-402C-A125-321E3A5B451A}"/>
    <dgm:cxn modelId="{D1DEF1E3-A770-4153-8316-A806684CC2DB}" type="presOf" srcId="{3D6D310F-2873-492D-A19E-19CF6B369170}" destId="{4B77EC61-CA9F-4611-BAC9-DB210707DE8B}" srcOrd="0" destOrd="0" presId="urn:microsoft.com/office/officeart/2018/2/layout/IconVerticalSolidList"/>
    <dgm:cxn modelId="{8E7C452C-1EF8-4CA4-924F-4BC040BF808C}" type="presOf" srcId="{B27F5425-E637-4826-8D04-4D045E9FA566}" destId="{858E2163-1E28-444F-9B2B-2F85D35548D4}" srcOrd="0" destOrd="0" presId="urn:microsoft.com/office/officeart/2018/2/layout/IconVerticalSolidList"/>
    <dgm:cxn modelId="{A4D51AC6-8BCE-4E9C-8062-6AB5A3A557C8}" type="presParOf" srcId="{C2530665-4BE0-4EC1-899E-412ABD60FC9D}" destId="{4A892E58-8E93-46A5-A6B3-0D87C9E4E213}" srcOrd="0" destOrd="0" presId="urn:microsoft.com/office/officeart/2018/2/layout/IconVerticalSolidList"/>
    <dgm:cxn modelId="{00A032C4-3A50-43D3-85E8-3E6862B1E201}" type="presParOf" srcId="{4A892E58-8E93-46A5-A6B3-0D87C9E4E213}" destId="{EF1FFF2A-CCC3-47F1-B8E8-627109D4BFE1}" srcOrd="0" destOrd="0" presId="urn:microsoft.com/office/officeart/2018/2/layout/IconVerticalSolidList"/>
    <dgm:cxn modelId="{63013B0A-C02F-4740-9050-0B838C2ADCCB}" type="presParOf" srcId="{4A892E58-8E93-46A5-A6B3-0D87C9E4E213}" destId="{DB5923DA-AA30-4091-97F0-4F33F9F1ED6B}" srcOrd="1" destOrd="0" presId="urn:microsoft.com/office/officeart/2018/2/layout/IconVerticalSolidList"/>
    <dgm:cxn modelId="{134A755A-E450-4CC3-9410-C1B6A473DA51}" type="presParOf" srcId="{4A892E58-8E93-46A5-A6B3-0D87C9E4E213}" destId="{3EEC1DA6-B6FE-4153-A6E6-CAF934C2C05C}" srcOrd="2" destOrd="0" presId="urn:microsoft.com/office/officeart/2018/2/layout/IconVerticalSolidList"/>
    <dgm:cxn modelId="{7EFD4D18-C0DC-42E6-995B-0D25751C39EE}" type="presParOf" srcId="{4A892E58-8E93-46A5-A6B3-0D87C9E4E213}" destId="{4B77EC61-CA9F-4611-BAC9-DB210707DE8B}" srcOrd="3" destOrd="0" presId="urn:microsoft.com/office/officeart/2018/2/layout/IconVerticalSolidList"/>
    <dgm:cxn modelId="{3EAC7B03-4474-42D6-8AB2-DCDA51F52AC1}" type="presParOf" srcId="{C2530665-4BE0-4EC1-899E-412ABD60FC9D}" destId="{0374F642-F9F9-49C7-8498-D0B9E72F9750}" srcOrd="1" destOrd="0" presId="urn:microsoft.com/office/officeart/2018/2/layout/IconVerticalSolidList"/>
    <dgm:cxn modelId="{DE6ECDA8-6D55-4000-9834-B0E03E012C8C}" type="presParOf" srcId="{C2530665-4BE0-4EC1-899E-412ABD60FC9D}" destId="{13E20734-9F18-421B-8F43-0F1F2E96B77D}" srcOrd="2" destOrd="0" presId="urn:microsoft.com/office/officeart/2018/2/layout/IconVerticalSolidList"/>
    <dgm:cxn modelId="{8D944797-9495-4CB4-B214-9AA19FB8800C}" type="presParOf" srcId="{13E20734-9F18-421B-8F43-0F1F2E96B77D}" destId="{60E4CE27-7B22-4C22-8C79-7B156647C57D}" srcOrd="0" destOrd="0" presId="urn:microsoft.com/office/officeart/2018/2/layout/IconVerticalSolidList"/>
    <dgm:cxn modelId="{F29232D7-49D2-4E13-9EB8-0EFA21F901C3}" type="presParOf" srcId="{13E20734-9F18-421B-8F43-0F1F2E96B77D}" destId="{981A090B-CF54-4E90-A552-3330C7733459}" srcOrd="1" destOrd="0" presId="urn:microsoft.com/office/officeart/2018/2/layout/IconVerticalSolidList"/>
    <dgm:cxn modelId="{7F62653C-363E-4F41-8F31-B068EF713BFD}" type="presParOf" srcId="{13E20734-9F18-421B-8F43-0F1F2E96B77D}" destId="{D9C96DDC-70A7-456C-8F0C-01A9BB428C19}" srcOrd="2" destOrd="0" presId="urn:microsoft.com/office/officeart/2018/2/layout/IconVerticalSolidList"/>
    <dgm:cxn modelId="{F57F2A48-CCFE-4A43-A585-FC67CC60CC88}" type="presParOf" srcId="{13E20734-9F18-421B-8F43-0F1F2E96B77D}" destId="{858E2163-1E28-444F-9B2B-2F85D35548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329BD-A586-4A06-9786-D9D89DC2468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77FD2-8BEE-42E6-BA6E-59B21D93BCE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Talking about your free time is</a:t>
          </a:r>
          <a:r>
            <a:rPr lang="en-US" sz="1600" b="1" dirty="0"/>
            <a:t> a great way to start </a:t>
          </a:r>
          <a:r>
            <a:rPr lang="en-US" sz="1600" dirty="0"/>
            <a:t>a conversation in English. Or, to </a:t>
          </a:r>
          <a:r>
            <a:rPr lang="en-US" sz="1600" b="1" dirty="0"/>
            <a:t>find things in common </a:t>
          </a:r>
          <a:r>
            <a:rPr lang="en-US" sz="1600" dirty="0"/>
            <a:t>when you’re speaking to somebody. </a:t>
          </a:r>
        </a:p>
      </dgm:t>
    </dgm:pt>
    <dgm:pt modelId="{96C6850B-3E2C-46A9-83F7-B467F1721FB9}" type="parTrans" cxnId="{6F619780-CBB7-4178-A558-7B96C1779295}">
      <dgm:prSet/>
      <dgm:spPr/>
      <dgm:t>
        <a:bodyPr/>
        <a:lstStyle/>
        <a:p>
          <a:endParaRPr lang="en-US"/>
        </a:p>
      </dgm:t>
    </dgm:pt>
    <dgm:pt modelId="{3CC5B09E-BC0A-4C0E-9A88-B18FBABF4E40}" type="sibTrans" cxnId="{6F619780-CBB7-4178-A558-7B96C1779295}">
      <dgm:prSet/>
      <dgm:spPr/>
      <dgm:t>
        <a:bodyPr/>
        <a:lstStyle/>
        <a:p>
          <a:endParaRPr lang="en-US"/>
        </a:p>
      </dgm:t>
    </dgm:pt>
    <dgm:pt modelId="{C2BDC383-251A-4750-A144-7054F24F88E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Vocabulary: </a:t>
          </a:r>
          <a:endParaRPr lang="en-US" sz="2400" dirty="0"/>
        </a:p>
      </dgm:t>
    </dgm:pt>
    <dgm:pt modelId="{3F438523-280D-4869-8507-0DC0E7BEAC0D}" type="parTrans" cxnId="{3B33F9D3-DDF0-469B-9325-929FAB951AF1}">
      <dgm:prSet/>
      <dgm:spPr/>
      <dgm:t>
        <a:bodyPr/>
        <a:lstStyle/>
        <a:p>
          <a:endParaRPr lang="en-US"/>
        </a:p>
      </dgm:t>
    </dgm:pt>
    <dgm:pt modelId="{D86B8435-8FAB-4D22-A636-ADFB941174FF}" type="sibTrans" cxnId="{3B33F9D3-DDF0-469B-9325-929FAB951AF1}">
      <dgm:prSet/>
      <dgm:spPr/>
      <dgm:t>
        <a:bodyPr/>
        <a:lstStyle/>
        <a:p>
          <a:endParaRPr lang="en-US"/>
        </a:p>
      </dgm:t>
    </dgm:pt>
    <dgm:pt modelId="{3B095518-1B7C-4E44-8DBA-23CC7D88E961}" type="pres">
      <dgm:prSet presAssocID="{D99329BD-A586-4A06-9786-D9D89DC2468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DD9E7-1559-4B87-93D7-287922979DB2}" type="pres">
      <dgm:prSet presAssocID="{29E77FD2-8BEE-42E6-BA6E-59B21D93BCE3}" presName="compNode" presStyleCnt="0"/>
      <dgm:spPr/>
    </dgm:pt>
    <dgm:pt modelId="{A465EEC1-6655-4804-9C97-2552E9A57055}" type="pres">
      <dgm:prSet presAssocID="{29E77FD2-8BEE-42E6-BA6E-59B21D93BCE3}" presName="iconBgRect" presStyleLbl="bgShp" presStyleIdx="0" presStyleCnt="2" custLinFactNeighborX="-592" custLinFactNeighborY="4349"/>
      <dgm:spPr/>
    </dgm:pt>
    <dgm:pt modelId="{AFA57F84-CB28-4259-9666-20B2B3470C0E}" type="pres">
      <dgm:prSet presAssocID="{29E77FD2-8BEE-42E6-BA6E-59B21D93BCE3}" presName="iconRect" presStyleLbl="node1" presStyleIdx="0" presStyleCnt="2" custLinFactNeighborX="-11959" custLinFactNeighborY="325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1AC0C1D-9091-4203-9C6E-6A549B649546}" type="pres">
      <dgm:prSet presAssocID="{29E77FD2-8BEE-42E6-BA6E-59B21D93BCE3}" presName="spaceRect" presStyleCnt="0"/>
      <dgm:spPr/>
    </dgm:pt>
    <dgm:pt modelId="{805A57DE-CC1F-408D-B119-9139BB1B52F2}" type="pres">
      <dgm:prSet presAssocID="{29E77FD2-8BEE-42E6-BA6E-59B21D93BCE3}" presName="textRect" presStyleLbl="revTx" presStyleIdx="0" presStyleCnt="2" custScaleX="172637" custLinFactY="-200000" custLinFactNeighborX="9827" custLinFactNeighborY="-27262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A37DE9-949B-4157-8023-6FA37D847C2F}" type="pres">
      <dgm:prSet presAssocID="{3CC5B09E-BC0A-4C0E-9A88-B18FBABF4E40}" presName="sibTrans" presStyleCnt="0"/>
      <dgm:spPr/>
    </dgm:pt>
    <dgm:pt modelId="{CFD596CE-3A5C-4DE1-AD08-0D695BB6E988}" type="pres">
      <dgm:prSet presAssocID="{C2BDC383-251A-4750-A144-7054F24F88E6}" presName="compNode" presStyleCnt="0"/>
      <dgm:spPr/>
    </dgm:pt>
    <dgm:pt modelId="{ED0759C1-C0D9-4598-B82B-B91100AC9F9D}" type="pres">
      <dgm:prSet presAssocID="{C2BDC383-251A-4750-A144-7054F24F88E6}" presName="iconBgRect" presStyleLbl="bgShp" presStyleIdx="1" presStyleCnt="2" custLinFactNeighborX="18061"/>
      <dgm:spPr/>
    </dgm:pt>
    <dgm:pt modelId="{C6D59C23-733E-4044-BC91-6175A237A934}" type="pres">
      <dgm:prSet presAssocID="{C2BDC383-251A-4750-A144-7054F24F88E6}" presName="iconRect" presStyleLbl="node1" presStyleIdx="1" presStyleCnt="2" custLinFactNeighborX="33414" custLinFactNeighborY="-169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uitar"/>
        </a:ext>
      </dgm:extLst>
    </dgm:pt>
    <dgm:pt modelId="{6AD9E164-7FCF-41C9-855E-688B759F9F0A}" type="pres">
      <dgm:prSet presAssocID="{C2BDC383-251A-4750-A144-7054F24F88E6}" presName="spaceRect" presStyleCnt="0"/>
      <dgm:spPr/>
    </dgm:pt>
    <dgm:pt modelId="{D13D894F-3ABA-49C9-80AC-DC4B6482D716}" type="pres">
      <dgm:prSet presAssocID="{C2BDC383-251A-4750-A144-7054F24F88E6}" presName="textRect" presStyleLbl="revTx" presStyleIdx="1" presStyleCnt="2" custLinFactY="-100000" custLinFactNeighborX="-71242" custLinFactNeighborY="-11438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3F9D3-DDF0-469B-9325-929FAB951AF1}" srcId="{D99329BD-A586-4A06-9786-D9D89DC24680}" destId="{C2BDC383-251A-4750-A144-7054F24F88E6}" srcOrd="1" destOrd="0" parTransId="{3F438523-280D-4869-8507-0DC0E7BEAC0D}" sibTransId="{D86B8435-8FAB-4D22-A636-ADFB941174FF}"/>
    <dgm:cxn modelId="{33A48DAA-0DB3-4F4D-9CED-9A7D92CF4048}" type="presOf" srcId="{C2BDC383-251A-4750-A144-7054F24F88E6}" destId="{D13D894F-3ABA-49C9-80AC-DC4B6482D716}" srcOrd="0" destOrd="0" presId="urn:microsoft.com/office/officeart/2018/5/layout/IconCircleLabelList"/>
    <dgm:cxn modelId="{F12E58F8-7F49-4CE8-AE43-EED61ECBF45B}" type="presOf" srcId="{29E77FD2-8BEE-42E6-BA6E-59B21D93BCE3}" destId="{805A57DE-CC1F-408D-B119-9139BB1B52F2}" srcOrd="0" destOrd="0" presId="urn:microsoft.com/office/officeart/2018/5/layout/IconCircleLabelList"/>
    <dgm:cxn modelId="{579F4C47-36EB-4EA2-AF49-A705CB4B5763}" type="presOf" srcId="{D99329BD-A586-4A06-9786-D9D89DC24680}" destId="{3B095518-1B7C-4E44-8DBA-23CC7D88E961}" srcOrd="0" destOrd="0" presId="urn:microsoft.com/office/officeart/2018/5/layout/IconCircleLabelList"/>
    <dgm:cxn modelId="{6F619780-CBB7-4178-A558-7B96C1779295}" srcId="{D99329BD-A586-4A06-9786-D9D89DC24680}" destId="{29E77FD2-8BEE-42E6-BA6E-59B21D93BCE3}" srcOrd="0" destOrd="0" parTransId="{96C6850B-3E2C-46A9-83F7-B467F1721FB9}" sibTransId="{3CC5B09E-BC0A-4C0E-9A88-B18FBABF4E40}"/>
    <dgm:cxn modelId="{5875E6EB-E566-4C0A-98F1-3ACB759222D6}" type="presParOf" srcId="{3B095518-1B7C-4E44-8DBA-23CC7D88E961}" destId="{AECDD9E7-1559-4B87-93D7-287922979DB2}" srcOrd="0" destOrd="0" presId="urn:microsoft.com/office/officeart/2018/5/layout/IconCircleLabelList"/>
    <dgm:cxn modelId="{4D336993-802C-4B84-A084-7AC3B01D01E4}" type="presParOf" srcId="{AECDD9E7-1559-4B87-93D7-287922979DB2}" destId="{A465EEC1-6655-4804-9C97-2552E9A57055}" srcOrd="0" destOrd="0" presId="urn:microsoft.com/office/officeart/2018/5/layout/IconCircleLabelList"/>
    <dgm:cxn modelId="{E1EC7DAF-8A68-40ED-9200-1D627834A745}" type="presParOf" srcId="{AECDD9E7-1559-4B87-93D7-287922979DB2}" destId="{AFA57F84-CB28-4259-9666-20B2B3470C0E}" srcOrd="1" destOrd="0" presId="urn:microsoft.com/office/officeart/2018/5/layout/IconCircleLabelList"/>
    <dgm:cxn modelId="{0DAC6852-FF22-4634-8698-365CA0D0CA32}" type="presParOf" srcId="{AECDD9E7-1559-4B87-93D7-287922979DB2}" destId="{91AC0C1D-9091-4203-9C6E-6A549B649546}" srcOrd="2" destOrd="0" presId="urn:microsoft.com/office/officeart/2018/5/layout/IconCircleLabelList"/>
    <dgm:cxn modelId="{14B9DC18-2E0B-4C81-8426-D4C648ADAED1}" type="presParOf" srcId="{AECDD9E7-1559-4B87-93D7-287922979DB2}" destId="{805A57DE-CC1F-408D-B119-9139BB1B52F2}" srcOrd="3" destOrd="0" presId="urn:microsoft.com/office/officeart/2018/5/layout/IconCircleLabelList"/>
    <dgm:cxn modelId="{063FAFE0-836F-44ED-81A1-43349B734A97}" type="presParOf" srcId="{3B095518-1B7C-4E44-8DBA-23CC7D88E961}" destId="{2CA37DE9-949B-4157-8023-6FA37D847C2F}" srcOrd="1" destOrd="0" presId="urn:microsoft.com/office/officeart/2018/5/layout/IconCircleLabelList"/>
    <dgm:cxn modelId="{FEB22D5E-9943-42B8-93E3-97421E7BF2B8}" type="presParOf" srcId="{3B095518-1B7C-4E44-8DBA-23CC7D88E961}" destId="{CFD596CE-3A5C-4DE1-AD08-0D695BB6E988}" srcOrd="2" destOrd="0" presId="urn:microsoft.com/office/officeart/2018/5/layout/IconCircleLabelList"/>
    <dgm:cxn modelId="{21627AA4-2067-4F5B-A3F1-69D8659E61C1}" type="presParOf" srcId="{CFD596CE-3A5C-4DE1-AD08-0D695BB6E988}" destId="{ED0759C1-C0D9-4598-B82B-B91100AC9F9D}" srcOrd="0" destOrd="0" presId="urn:microsoft.com/office/officeart/2018/5/layout/IconCircleLabelList"/>
    <dgm:cxn modelId="{10259742-7C9B-46B2-ABC7-389F9CC9B56A}" type="presParOf" srcId="{CFD596CE-3A5C-4DE1-AD08-0D695BB6E988}" destId="{C6D59C23-733E-4044-BC91-6175A237A934}" srcOrd="1" destOrd="0" presId="urn:microsoft.com/office/officeart/2018/5/layout/IconCircleLabelList"/>
    <dgm:cxn modelId="{9FA3760A-390E-42EB-A57A-005FF81FEB5A}" type="presParOf" srcId="{CFD596CE-3A5C-4DE1-AD08-0D695BB6E988}" destId="{6AD9E164-7FCF-41C9-855E-688B759F9F0A}" srcOrd="2" destOrd="0" presId="urn:microsoft.com/office/officeart/2018/5/layout/IconCircleLabelList"/>
    <dgm:cxn modelId="{7A76E330-5648-4ED2-81F6-B0A8C217CE5D}" type="presParOf" srcId="{CFD596CE-3A5C-4DE1-AD08-0D695BB6E988}" destId="{D13D894F-3ABA-49C9-80AC-DC4B6482D7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0C3DF-BC85-4ECE-8112-DA0DFCC3A86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AFA4A4-80A3-4486-AF55-A6B211542B62}">
      <dgm:prSet/>
      <dgm:spPr/>
      <dgm:t>
        <a:bodyPr/>
        <a:lstStyle/>
        <a:p>
          <a:r>
            <a:rPr lang="en-US" b="1"/>
            <a:t>Q: What do you like doing?</a:t>
          </a:r>
          <a:endParaRPr lang="en-US"/>
        </a:p>
      </dgm:t>
    </dgm:pt>
    <dgm:pt modelId="{2AEAAA3E-61BC-45A0-895B-83EFDB4218EA}" type="parTrans" cxnId="{4C4881DB-3E4E-4F90-9389-09BA2F0CCDB3}">
      <dgm:prSet/>
      <dgm:spPr/>
      <dgm:t>
        <a:bodyPr/>
        <a:lstStyle/>
        <a:p>
          <a:endParaRPr lang="en-US"/>
        </a:p>
      </dgm:t>
    </dgm:pt>
    <dgm:pt modelId="{E28D82B9-2E77-4330-9B92-8D580E6EC093}" type="sibTrans" cxnId="{4C4881DB-3E4E-4F90-9389-09BA2F0CCDB3}">
      <dgm:prSet/>
      <dgm:spPr/>
      <dgm:t>
        <a:bodyPr/>
        <a:lstStyle/>
        <a:p>
          <a:endParaRPr lang="en-US"/>
        </a:p>
      </dgm:t>
    </dgm:pt>
    <dgm:pt modelId="{BD0BA6D6-8080-4128-8421-BFE4403502D0}">
      <dgm:prSet/>
      <dgm:spPr/>
      <dgm:t>
        <a:bodyPr/>
        <a:lstStyle/>
        <a:p>
          <a:r>
            <a:rPr lang="en-US"/>
            <a:t>A: In my free time, I like___________(What could you say here?) E.g: relaxing with my family, hanging out with friends, or watching drama.</a:t>
          </a:r>
        </a:p>
      </dgm:t>
    </dgm:pt>
    <dgm:pt modelId="{DBA6FE87-7767-4904-A3CB-02BE70ED56E7}" type="parTrans" cxnId="{0F767F08-0FC5-405E-864C-60462D8084AD}">
      <dgm:prSet/>
      <dgm:spPr/>
      <dgm:t>
        <a:bodyPr/>
        <a:lstStyle/>
        <a:p>
          <a:endParaRPr lang="en-US"/>
        </a:p>
      </dgm:t>
    </dgm:pt>
    <dgm:pt modelId="{7B02C460-BCEB-4C62-BC4F-62D2F2BAA318}" type="sibTrans" cxnId="{0F767F08-0FC5-405E-864C-60462D8084AD}">
      <dgm:prSet/>
      <dgm:spPr/>
      <dgm:t>
        <a:bodyPr/>
        <a:lstStyle/>
        <a:p>
          <a:endParaRPr lang="en-US"/>
        </a:p>
      </dgm:t>
    </dgm:pt>
    <dgm:pt modelId="{5DB0BB64-C96C-4B62-A034-07E4D3043E71}">
      <dgm:prSet/>
      <dgm:spPr/>
      <dgm:t>
        <a:bodyPr/>
        <a:lstStyle/>
        <a:p>
          <a:r>
            <a:rPr lang="en-US" b="1"/>
            <a:t>Q: What do you like doing in your free time?</a:t>
          </a:r>
          <a:endParaRPr lang="en-US"/>
        </a:p>
      </dgm:t>
    </dgm:pt>
    <dgm:pt modelId="{9248BDF7-D242-4FE8-AE54-47C23D60ADB4}" type="parTrans" cxnId="{A6EE634F-30E2-4BFA-A9A0-C18A6CCCDE4F}">
      <dgm:prSet/>
      <dgm:spPr/>
      <dgm:t>
        <a:bodyPr/>
        <a:lstStyle/>
        <a:p>
          <a:endParaRPr lang="en-US"/>
        </a:p>
      </dgm:t>
    </dgm:pt>
    <dgm:pt modelId="{FAAA10D3-35A9-4CC8-8751-EBDBCCF0FF8E}" type="sibTrans" cxnId="{A6EE634F-30E2-4BFA-A9A0-C18A6CCCDE4F}">
      <dgm:prSet/>
      <dgm:spPr/>
      <dgm:t>
        <a:bodyPr/>
        <a:lstStyle/>
        <a:p>
          <a:endParaRPr lang="en-US"/>
        </a:p>
      </dgm:t>
    </dgm:pt>
    <dgm:pt modelId="{94998E50-820E-464A-BC31-BB7FFD699B71}">
      <dgm:prSet/>
      <dgm:spPr/>
      <dgm:t>
        <a:bodyPr/>
        <a:lstStyle/>
        <a:p>
          <a:r>
            <a:rPr lang="en-US"/>
            <a:t>A: I love doing swimming, or I enjoy watching Youtube podcasts. </a:t>
          </a:r>
        </a:p>
      </dgm:t>
    </dgm:pt>
    <dgm:pt modelId="{3BBB75F1-8C6E-48ED-B822-DB9A790F3E1C}" type="parTrans" cxnId="{7C756EE4-4C17-494E-BE3D-3601AA4BB52A}">
      <dgm:prSet/>
      <dgm:spPr/>
      <dgm:t>
        <a:bodyPr/>
        <a:lstStyle/>
        <a:p>
          <a:endParaRPr lang="en-US"/>
        </a:p>
      </dgm:t>
    </dgm:pt>
    <dgm:pt modelId="{9602BDE1-0449-4763-93C7-AFEE94C9BB79}" type="sibTrans" cxnId="{7C756EE4-4C17-494E-BE3D-3601AA4BB52A}">
      <dgm:prSet/>
      <dgm:spPr/>
      <dgm:t>
        <a:bodyPr/>
        <a:lstStyle/>
        <a:p>
          <a:endParaRPr lang="en-US"/>
        </a:p>
      </dgm:t>
    </dgm:pt>
    <dgm:pt modelId="{829FA90C-732A-46E9-B8F3-FB97C232E412}" type="pres">
      <dgm:prSet presAssocID="{CFF0C3DF-BC85-4ECE-8112-DA0DFCC3A8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DC83F83-4525-4F72-B6B6-38BFD8B2E4C9}" type="pres">
      <dgm:prSet presAssocID="{FAAFA4A4-80A3-4486-AF55-A6B211542B62}" presName="thickLine" presStyleLbl="alignNode1" presStyleIdx="0" presStyleCnt="4"/>
      <dgm:spPr/>
    </dgm:pt>
    <dgm:pt modelId="{A9CCFD31-1377-4648-A950-D09EDB7BC559}" type="pres">
      <dgm:prSet presAssocID="{FAAFA4A4-80A3-4486-AF55-A6B211542B62}" presName="horz1" presStyleCnt="0"/>
      <dgm:spPr/>
    </dgm:pt>
    <dgm:pt modelId="{A9E7B7F7-4AA7-451C-8F09-20E1CD998101}" type="pres">
      <dgm:prSet presAssocID="{FAAFA4A4-80A3-4486-AF55-A6B211542B62}" presName="tx1" presStyleLbl="revTx" presStyleIdx="0" presStyleCnt="4"/>
      <dgm:spPr/>
      <dgm:t>
        <a:bodyPr/>
        <a:lstStyle/>
        <a:p>
          <a:endParaRPr lang="en-US"/>
        </a:p>
      </dgm:t>
    </dgm:pt>
    <dgm:pt modelId="{EB0F5597-3BB6-4FC7-B02C-D486CDD5F0BC}" type="pres">
      <dgm:prSet presAssocID="{FAAFA4A4-80A3-4486-AF55-A6B211542B62}" presName="vert1" presStyleCnt="0"/>
      <dgm:spPr/>
    </dgm:pt>
    <dgm:pt modelId="{ABBB8604-8663-40B4-98FE-CD8CE69624CE}" type="pres">
      <dgm:prSet presAssocID="{BD0BA6D6-8080-4128-8421-BFE4403502D0}" presName="thickLine" presStyleLbl="alignNode1" presStyleIdx="1" presStyleCnt="4"/>
      <dgm:spPr/>
    </dgm:pt>
    <dgm:pt modelId="{61E5D9C9-F8D0-4621-ABFE-D80203317496}" type="pres">
      <dgm:prSet presAssocID="{BD0BA6D6-8080-4128-8421-BFE4403502D0}" presName="horz1" presStyleCnt="0"/>
      <dgm:spPr/>
    </dgm:pt>
    <dgm:pt modelId="{1B69AC6E-94AE-4E9C-A3F8-0DD468FB7175}" type="pres">
      <dgm:prSet presAssocID="{BD0BA6D6-8080-4128-8421-BFE4403502D0}" presName="tx1" presStyleLbl="revTx" presStyleIdx="1" presStyleCnt="4"/>
      <dgm:spPr/>
      <dgm:t>
        <a:bodyPr/>
        <a:lstStyle/>
        <a:p>
          <a:endParaRPr lang="en-US"/>
        </a:p>
      </dgm:t>
    </dgm:pt>
    <dgm:pt modelId="{AD7D4296-B146-43BE-B193-E8769C31386B}" type="pres">
      <dgm:prSet presAssocID="{BD0BA6D6-8080-4128-8421-BFE4403502D0}" presName="vert1" presStyleCnt="0"/>
      <dgm:spPr/>
    </dgm:pt>
    <dgm:pt modelId="{F756734B-BE9B-491E-9449-97A8F2623F81}" type="pres">
      <dgm:prSet presAssocID="{5DB0BB64-C96C-4B62-A034-07E4D3043E71}" presName="thickLine" presStyleLbl="alignNode1" presStyleIdx="2" presStyleCnt="4"/>
      <dgm:spPr/>
    </dgm:pt>
    <dgm:pt modelId="{FCFB3F9A-E442-44BC-8D1E-6BB51FC27A23}" type="pres">
      <dgm:prSet presAssocID="{5DB0BB64-C96C-4B62-A034-07E4D3043E71}" presName="horz1" presStyleCnt="0"/>
      <dgm:spPr/>
    </dgm:pt>
    <dgm:pt modelId="{C25A2833-405F-4D09-8C38-F1D800FE423C}" type="pres">
      <dgm:prSet presAssocID="{5DB0BB64-C96C-4B62-A034-07E4D3043E71}" presName="tx1" presStyleLbl="revTx" presStyleIdx="2" presStyleCnt="4"/>
      <dgm:spPr/>
      <dgm:t>
        <a:bodyPr/>
        <a:lstStyle/>
        <a:p>
          <a:endParaRPr lang="en-US"/>
        </a:p>
      </dgm:t>
    </dgm:pt>
    <dgm:pt modelId="{2DF4E50B-2C1A-4075-BDEA-F27FB2192BB6}" type="pres">
      <dgm:prSet presAssocID="{5DB0BB64-C96C-4B62-A034-07E4D3043E71}" presName="vert1" presStyleCnt="0"/>
      <dgm:spPr/>
    </dgm:pt>
    <dgm:pt modelId="{5068BAAF-E9C9-4B8C-BAA3-3E52D849CD60}" type="pres">
      <dgm:prSet presAssocID="{94998E50-820E-464A-BC31-BB7FFD699B71}" presName="thickLine" presStyleLbl="alignNode1" presStyleIdx="3" presStyleCnt="4"/>
      <dgm:spPr/>
    </dgm:pt>
    <dgm:pt modelId="{419B79A9-2237-426C-A521-155ABB223E4D}" type="pres">
      <dgm:prSet presAssocID="{94998E50-820E-464A-BC31-BB7FFD699B71}" presName="horz1" presStyleCnt="0"/>
      <dgm:spPr/>
    </dgm:pt>
    <dgm:pt modelId="{B1939120-D258-44F9-AF35-4717617197B6}" type="pres">
      <dgm:prSet presAssocID="{94998E50-820E-464A-BC31-BB7FFD699B71}" presName="tx1" presStyleLbl="revTx" presStyleIdx="3" presStyleCnt="4"/>
      <dgm:spPr/>
      <dgm:t>
        <a:bodyPr/>
        <a:lstStyle/>
        <a:p>
          <a:endParaRPr lang="en-US"/>
        </a:p>
      </dgm:t>
    </dgm:pt>
    <dgm:pt modelId="{1F3220BB-758D-4C85-9FAA-026C14227900}" type="pres">
      <dgm:prSet presAssocID="{94998E50-820E-464A-BC31-BB7FFD699B71}" presName="vert1" presStyleCnt="0"/>
      <dgm:spPr/>
    </dgm:pt>
  </dgm:ptLst>
  <dgm:cxnLst>
    <dgm:cxn modelId="{7C756EE4-4C17-494E-BE3D-3601AA4BB52A}" srcId="{CFF0C3DF-BC85-4ECE-8112-DA0DFCC3A866}" destId="{94998E50-820E-464A-BC31-BB7FFD699B71}" srcOrd="3" destOrd="0" parTransId="{3BBB75F1-8C6E-48ED-B822-DB9A790F3E1C}" sibTransId="{9602BDE1-0449-4763-93C7-AFEE94C9BB79}"/>
    <dgm:cxn modelId="{2C9A8A62-E8FF-4991-8D02-6473A98DA7E5}" type="presOf" srcId="{BD0BA6D6-8080-4128-8421-BFE4403502D0}" destId="{1B69AC6E-94AE-4E9C-A3F8-0DD468FB7175}" srcOrd="0" destOrd="0" presId="urn:microsoft.com/office/officeart/2008/layout/LinedList"/>
    <dgm:cxn modelId="{FF15900A-A6A8-4D7D-B559-CDD477E88E9E}" type="presOf" srcId="{94998E50-820E-464A-BC31-BB7FFD699B71}" destId="{B1939120-D258-44F9-AF35-4717617197B6}" srcOrd="0" destOrd="0" presId="urn:microsoft.com/office/officeart/2008/layout/LinedList"/>
    <dgm:cxn modelId="{E84EAC82-55E9-4DA0-9FB7-3A4C919EB491}" type="presOf" srcId="{5DB0BB64-C96C-4B62-A034-07E4D3043E71}" destId="{C25A2833-405F-4D09-8C38-F1D800FE423C}" srcOrd="0" destOrd="0" presId="urn:microsoft.com/office/officeart/2008/layout/LinedList"/>
    <dgm:cxn modelId="{CC6FC7B3-71B1-4A0B-A76F-156CF60F1A74}" type="presOf" srcId="{FAAFA4A4-80A3-4486-AF55-A6B211542B62}" destId="{A9E7B7F7-4AA7-451C-8F09-20E1CD998101}" srcOrd="0" destOrd="0" presId="urn:microsoft.com/office/officeart/2008/layout/LinedList"/>
    <dgm:cxn modelId="{0F767F08-0FC5-405E-864C-60462D8084AD}" srcId="{CFF0C3DF-BC85-4ECE-8112-DA0DFCC3A866}" destId="{BD0BA6D6-8080-4128-8421-BFE4403502D0}" srcOrd="1" destOrd="0" parTransId="{DBA6FE87-7767-4904-A3CB-02BE70ED56E7}" sibTransId="{7B02C460-BCEB-4C62-BC4F-62D2F2BAA318}"/>
    <dgm:cxn modelId="{A6EE634F-30E2-4BFA-A9A0-C18A6CCCDE4F}" srcId="{CFF0C3DF-BC85-4ECE-8112-DA0DFCC3A866}" destId="{5DB0BB64-C96C-4B62-A034-07E4D3043E71}" srcOrd="2" destOrd="0" parTransId="{9248BDF7-D242-4FE8-AE54-47C23D60ADB4}" sibTransId="{FAAA10D3-35A9-4CC8-8751-EBDBCCF0FF8E}"/>
    <dgm:cxn modelId="{4C4881DB-3E4E-4F90-9389-09BA2F0CCDB3}" srcId="{CFF0C3DF-BC85-4ECE-8112-DA0DFCC3A866}" destId="{FAAFA4A4-80A3-4486-AF55-A6B211542B62}" srcOrd="0" destOrd="0" parTransId="{2AEAAA3E-61BC-45A0-895B-83EFDB4218EA}" sibTransId="{E28D82B9-2E77-4330-9B92-8D580E6EC093}"/>
    <dgm:cxn modelId="{556FFBD5-C998-4ACE-A253-EF0E5CE885A8}" type="presOf" srcId="{CFF0C3DF-BC85-4ECE-8112-DA0DFCC3A866}" destId="{829FA90C-732A-46E9-B8F3-FB97C232E412}" srcOrd="0" destOrd="0" presId="urn:microsoft.com/office/officeart/2008/layout/LinedList"/>
    <dgm:cxn modelId="{229EC3A1-FE2B-4D01-BDB5-6F95A1B04FFB}" type="presParOf" srcId="{829FA90C-732A-46E9-B8F3-FB97C232E412}" destId="{EDC83F83-4525-4F72-B6B6-38BFD8B2E4C9}" srcOrd="0" destOrd="0" presId="urn:microsoft.com/office/officeart/2008/layout/LinedList"/>
    <dgm:cxn modelId="{99ED9DDF-A1BB-49F4-AAC6-D63EE8B7ACEE}" type="presParOf" srcId="{829FA90C-732A-46E9-B8F3-FB97C232E412}" destId="{A9CCFD31-1377-4648-A950-D09EDB7BC559}" srcOrd="1" destOrd="0" presId="urn:microsoft.com/office/officeart/2008/layout/LinedList"/>
    <dgm:cxn modelId="{44401926-92CC-41FC-A67B-C789123785E6}" type="presParOf" srcId="{A9CCFD31-1377-4648-A950-D09EDB7BC559}" destId="{A9E7B7F7-4AA7-451C-8F09-20E1CD998101}" srcOrd="0" destOrd="0" presId="urn:microsoft.com/office/officeart/2008/layout/LinedList"/>
    <dgm:cxn modelId="{DF0029F3-C0D0-4EDA-9572-92CD3D4EDE53}" type="presParOf" srcId="{A9CCFD31-1377-4648-A950-D09EDB7BC559}" destId="{EB0F5597-3BB6-4FC7-B02C-D486CDD5F0BC}" srcOrd="1" destOrd="0" presId="urn:microsoft.com/office/officeart/2008/layout/LinedList"/>
    <dgm:cxn modelId="{D16994E9-D71D-4A51-90D1-B8187B121DDF}" type="presParOf" srcId="{829FA90C-732A-46E9-B8F3-FB97C232E412}" destId="{ABBB8604-8663-40B4-98FE-CD8CE69624CE}" srcOrd="2" destOrd="0" presId="urn:microsoft.com/office/officeart/2008/layout/LinedList"/>
    <dgm:cxn modelId="{540550AE-D743-42CF-89B3-F7E36D4B2B09}" type="presParOf" srcId="{829FA90C-732A-46E9-B8F3-FB97C232E412}" destId="{61E5D9C9-F8D0-4621-ABFE-D80203317496}" srcOrd="3" destOrd="0" presId="urn:microsoft.com/office/officeart/2008/layout/LinedList"/>
    <dgm:cxn modelId="{7DC44F60-9C68-4A61-BEA2-2D41DF3D3158}" type="presParOf" srcId="{61E5D9C9-F8D0-4621-ABFE-D80203317496}" destId="{1B69AC6E-94AE-4E9C-A3F8-0DD468FB7175}" srcOrd="0" destOrd="0" presId="urn:microsoft.com/office/officeart/2008/layout/LinedList"/>
    <dgm:cxn modelId="{D678B008-A9D9-46DA-B8E2-ECC444884EBF}" type="presParOf" srcId="{61E5D9C9-F8D0-4621-ABFE-D80203317496}" destId="{AD7D4296-B146-43BE-B193-E8769C31386B}" srcOrd="1" destOrd="0" presId="urn:microsoft.com/office/officeart/2008/layout/LinedList"/>
    <dgm:cxn modelId="{50D43ABE-AD5C-4E2B-9D3C-B9DEF141D43A}" type="presParOf" srcId="{829FA90C-732A-46E9-B8F3-FB97C232E412}" destId="{F756734B-BE9B-491E-9449-97A8F2623F81}" srcOrd="4" destOrd="0" presId="urn:microsoft.com/office/officeart/2008/layout/LinedList"/>
    <dgm:cxn modelId="{DA0F079F-48E5-481F-A07F-C9B0EFD262DE}" type="presParOf" srcId="{829FA90C-732A-46E9-B8F3-FB97C232E412}" destId="{FCFB3F9A-E442-44BC-8D1E-6BB51FC27A23}" srcOrd="5" destOrd="0" presId="urn:microsoft.com/office/officeart/2008/layout/LinedList"/>
    <dgm:cxn modelId="{EE261205-1292-43A1-88CE-05323A9053E7}" type="presParOf" srcId="{FCFB3F9A-E442-44BC-8D1E-6BB51FC27A23}" destId="{C25A2833-405F-4D09-8C38-F1D800FE423C}" srcOrd="0" destOrd="0" presId="urn:microsoft.com/office/officeart/2008/layout/LinedList"/>
    <dgm:cxn modelId="{332AB176-3FF6-4937-A83E-5382E2F73827}" type="presParOf" srcId="{FCFB3F9A-E442-44BC-8D1E-6BB51FC27A23}" destId="{2DF4E50B-2C1A-4075-BDEA-F27FB2192BB6}" srcOrd="1" destOrd="0" presId="urn:microsoft.com/office/officeart/2008/layout/LinedList"/>
    <dgm:cxn modelId="{21014BA0-E117-4B02-B90D-6C52CF7671BE}" type="presParOf" srcId="{829FA90C-732A-46E9-B8F3-FB97C232E412}" destId="{5068BAAF-E9C9-4B8C-BAA3-3E52D849CD60}" srcOrd="6" destOrd="0" presId="urn:microsoft.com/office/officeart/2008/layout/LinedList"/>
    <dgm:cxn modelId="{6D0256EF-A0BA-43FC-9429-C33D3072C429}" type="presParOf" srcId="{829FA90C-732A-46E9-B8F3-FB97C232E412}" destId="{419B79A9-2237-426C-A521-155ABB223E4D}" srcOrd="7" destOrd="0" presId="urn:microsoft.com/office/officeart/2008/layout/LinedList"/>
    <dgm:cxn modelId="{30917493-06EB-40CD-A9ED-6AFBFEE2D910}" type="presParOf" srcId="{419B79A9-2237-426C-A521-155ABB223E4D}" destId="{B1939120-D258-44F9-AF35-4717617197B6}" srcOrd="0" destOrd="0" presId="urn:microsoft.com/office/officeart/2008/layout/LinedList"/>
    <dgm:cxn modelId="{1BF73001-4DF6-44FC-A369-0EA6E0D3827C}" type="presParOf" srcId="{419B79A9-2237-426C-A521-155ABB223E4D}" destId="{1F3220BB-758D-4C85-9FAA-026C142279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41D45-346D-41C9-9DE4-9123E505FF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66ECD4-A087-40B9-AC26-D1A2F9AA4900}">
      <dgm:prSet/>
      <dgm:spPr/>
      <dgm:t>
        <a:bodyPr/>
        <a:lstStyle/>
        <a:p>
          <a:r>
            <a:rPr lang="en-US"/>
            <a:t>a verb with –ing.</a:t>
          </a:r>
        </a:p>
      </dgm:t>
    </dgm:pt>
    <dgm:pt modelId="{85F3722D-E183-40FF-9ED9-BFC412CFE4FF}" type="parTrans" cxnId="{FBF3F15E-27FE-40FE-88ED-2F902A333544}">
      <dgm:prSet/>
      <dgm:spPr/>
      <dgm:t>
        <a:bodyPr/>
        <a:lstStyle/>
        <a:p>
          <a:endParaRPr lang="en-US"/>
        </a:p>
      </dgm:t>
    </dgm:pt>
    <dgm:pt modelId="{6F48C38E-8C8E-44CE-BD30-2B68DF27486F}" type="sibTrans" cxnId="{FBF3F15E-27FE-40FE-88ED-2F902A333544}">
      <dgm:prSet/>
      <dgm:spPr/>
      <dgm:t>
        <a:bodyPr/>
        <a:lstStyle/>
        <a:p>
          <a:endParaRPr lang="en-US"/>
        </a:p>
      </dgm:t>
    </dgm:pt>
    <dgm:pt modelId="{58C53338-4A0F-4CA6-9E1D-9BE7A89523AC}">
      <dgm:prSet/>
      <dgm:spPr/>
      <dgm:t>
        <a:bodyPr/>
        <a:lstStyle/>
        <a:p>
          <a:r>
            <a:rPr lang="en-US"/>
            <a:t>You can also add words like ‘really’, or ‘absolutely’, to make your meaning stronger. </a:t>
          </a:r>
        </a:p>
      </dgm:t>
    </dgm:pt>
    <dgm:pt modelId="{9365516C-85E1-4BF6-BE4C-604CE6C8116E}" type="parTrans" cxnId="{0FEF0091-55D9-4653-A74E-06105A28DFEF}">
      <dgm:prSet/>
      <dgm:spPr/>
      <dgm:t>
        <a:bodyPr/>
        <a:lstStyle/>
        <a:p>
          <a:endParaRPr lang="en-US"/>
        </a:p>
      </dgm:t>
    </dgm:pt>
    <dgm:pt modelId="{7ABD649A-99CB-450F-8534-AC286BCBFFA3}" type="sibTrans" cxnId="{0FEF0091-55D9-4653-A74E-06105A28DFEF}">
      <dgm:prSet/>
      <dgm:spPr/>
      <dgm:t>
        <a:bodyPr/>
        <a:lstStyle/>
        <a:p>
          <a:endParaRPr lang="en-US"/>
        </a:p>
      </dgm:t>
    </dgm:pt>
    <dgm:pt modelId="{E784EDA3-3E67-4F8A-8AF7-E9144393341B}">
      <dgm:prSet/>
      <dgm:spPr/>
      <dgm:t>
        <a:bodyPr/>
        <a:lstStyle/>
        <a:p>
          <a:r>
            <a:rPr lang="en-US"/>
            <a:t>For example: </a:t>
          </a:r>
          <a:br>
            <a:rPr lang="en-US"/>
          </a:br>
          <a:r>
            <a:rPr lang="en-US"/>
            <a:t>“I really like taking photos”</a:t>
          </a:r>
        </a:p>
      </dgm:t>
    </dgm:pt>
    <dgm:pt modelId="{7CBA3229-9B65-48E2-BA41-2D3D6B491EFC}" type="parTrans" cxnId="{430C5A94-27A5-4467-ACB1-B28C5B1344EA}">
      <dgm:prSet/>
      <dgm:spPr/>
      <dgm:t>
        <a:bodyPr/>
        <a:lstStyle/>
        <a:p>
          <a:endParaRPr lang="en-US"/>
        </a:p>
      </dgm:t>
    </dgm:pt>
    <dgm:pt modelId="{1B0D1E1F-207A-49CC-B085-2EDB51CA30C1}" type="sibTrans" cxnId="{430C5A94-27A5-4467-ACB1-B28C5B1344EA}">
      <dgm:prSet/>
      <dgm:spPr/>
      <dgm:t>
        <a:bodyPr/>
        <a:lstStyle/>
        <a:p>
          <a:endParaRPr lang="en-US"/>
        </a:p>
      </dgm:t>
    </dgm:pt>
    <dgm:pt modelId="{B1B954BF-B343-4321-9FDD-C320A9004CAF}">
      <dgm:prSet/>
      <dgm:spPr/>
      <dgm:t>
        <a:bodyPr/>
        <a:lstStyle/>
        <a:p>
          <a:r>
            <a:rPr lang="en-US"/>
            <a:t>“Sometimes, I enjoy doing Yoga”</a:t>
          </a:r>
        </a:p>
      </dgm:t>
    </dgm:pt>
    <dgm:pt modelId="{2F458462-8B5A-45D1-AE59-8536C5336374}" type="parTrans" cxnId="{AAFC5A36-C341-457B-9F17-A236456ABBD2}">
      <dgm:prSet/>
      <dgm:spPr/>
      <dgm:t>
        <a:bodyPr/>
        <a:lstStyle/>
        <a:p>
          <a:endParaRPr lang="en-US"/>
        </a:p>
      </dgm:t>
    </dgm:pt>
    <dgm:pt modelId="{49311B1C-C9AF-4422-B3E7-0C66C5E4CFFE}" type="sibTrans" cxnId="{AAFC5A36-C341-457B-9F17-A236456ABBD2}">
      <dgm:prSet/>
      <dgm:spPr/>
      <dgm:t>
        <a:bodyPr/>
        <a:lstStyle/>
        <a:p>
          <a:endParaRPr lang="en-US"/>
        </a:p>
      </dgm:t>
    </dgm:pt>
    <dgm:pt modelId="{AEB816B7-A0D7-4332-A3CF-B1EBBDAEF340}">
      <dgm:prSet/>
      <dgm:spPr/>
      <dgm:t>
        <a:bodyPr/>
        <a:lstStyle/>
        <a:p>
          <a:r>
            <a:rPr lang="en-US"/>
            <a:t>“I absolutely hate playing football”</a:t>
          </a:r>
        </a:p>
      </dgm:t>
    </dgm:pt>
    <dgm:pt modelId="{A879D4D5-CCDF-4C11-968A-CF9E2666B321}" type="parTrans" cxnId="{2F1B5C8B-05CD-48A7-B1CF-0E1A8CAF6364}">
      <dgm:prSet/>
      <dgm:spPr/>
      <dgm:t>
        <a:bodyPr/>
        <a:lstStyle/>
        <a:p>
          <a:endParaRPr lang="en-US"/>
        </a:p>
      </dgm:t>
    </dgm:pt>
    <dgm:pt modelId="{B16B48E2-4B49-4B81-B207-01320A5739D7}" type="sibTrans" cxnId="{2F1B5C8B-05CD-48A7-B1CF-0E1A8CAF6364}">
      <dgm:prSet/>
      <dgm:spPr/>
      <dgm:t>
        <a:bodyPr/>
        <a:lstStyle/>
        <a:p>
          <a:endParaRPr lang="en-US"/>
        </a:p>
      </dgm:t>
    </dgm:pt>
    <dgm:pt modelId="{77E26A09-8F77-47A4-8F09-9E48F29948EE}" type="pres">
      <dgm:prSet presAssocID="{B1A41D45-346D-41C9-9DE4-9123E505FFA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F2B52B-92F9-4190-94E1-C76125ABC891}" type="pres">
      <dgm:prSet presAssocID="{7866ECD4-A087-40B9-AC26-D1A2F9AA4900}" presName="thickLine" presStyleLbl="alignNode1" presStyleIdx="0" presStyleCnt="5"/>
      <dgm:spPr/>
    </dgm:pt>
    <dgm:pt modelId="{227E207B-34C7-4ECB-912F-7DB67A61A328}" type="pres">
      <dgm:prSet presAssocID="{7866ECD4-A087-40B9-AC26-D1A2F9AA4900}" presName="horz1" presStyleCnt="0"/>
      <dgm:spPr/>
    </dgm:pt>
    <dgm:pt modelId="{0AE39142-AD13-47A2-8BB7-A580CA16E60C}" type="pres">
      <dgm:prSet presAssocID="{7866ECD4-A087-40B9-AC26-D1A2F9AA4900}" presName="tx1" presStyleLbl="revTx" presStyleIdx="0" presStyleCnt="5"/>
      <dgm:spPr/>
      <dgm:t>
        <a:bodyPr/>
        <a:lstStyle/>
        <a:p>
          <a:endParaRPr lang="en-US"/>
        </a:p>
      </dgm:t>
    </dgm:pt>
    <dgm:pt modelId="{4BE586E6-7D1E-4329-BBF6-248BE3AE9577}" type="pres">
      <dgm:prSet presAssocID="{7866ECD4-A087-40B9-AC26-D1A2F9AA4900}" presName="vert1" presStyleCnt="0"/>
      <dgm:spPr/>
    </dgm:pt>
    <dgm:pt modelId="{773ED874-256C-4CDC-AFCC-5BF48EF65A6D}" type="pres">
      <dgm:prSet presAssocID="{58C53338-4A0F-4CA6-9E1D-9BE7A89523AC}" presName="thickLine" presStyleLbl="alignNode1" presStyleIdx="1" presStyleCnt="5"/>
      <dgm:spPr/>
    </dgm:pt>
    <dgm:pt modelId="{55F0321D-8A89-4F6A-A03D-AA8E54B131DD}" type="pres">
      <dgm:prSet presAssocID="{58C53338-4A0F-4CA6-9E1D-9BE7A89523AC}" presName="horz1" presStyleCnt="0"/>
      <dgm:spPr/>
    </dgm:pt>
    <dgm:pt modelId="{4BE1814B-E42D-4A73-9E85-C66B49A24FE3}" type="pres">
      <dgm:prSet presAssocID="{58C53338-4A0F-4CA6-9E1D-9BE7A89523AC}" presName="tx1" presStyleLbl="revTx" presStyleIdx="1" presStyleCnt="5"/>
      <dgm:spPr/>
      <dgm:t>
        <a:bodyPr/>
        <a:lstStyle/>
        <a:p>
          <a:endParaRPr lang="en-US"/>
        </a:p>
      </dgm:t>
    </dgm:pt>
    <dgm:pt modelId="{41637AAF-01B6-46ED-B3A6-21DFAD2BE268}" type="pres">
      <dgm:prSet presAssocID="{58C53338-4A0F-4CA6-9E1D-9BE7A89523AC}" presName="vert1" presStyleCnt="0"/>
      <dgm:spPr/>
    </dgm:pt>
    <dgm:pt modelId="{CF394554-EE61-424F-8164-EF883855C26E}" type="pres">
      <dgm:prSet presAssocID="{E784EDA3-3E67-4F8A-8AF7-E9144393341B}" presName="thickLine" presStyleLbl="alignNode1" presStyleIdx="2" presStyleCnt="5"/>
      <dgm:spPr/>
    </dgm:pt>
    <dgm:pt modelId="{13809E8C-4A57-495A-9A72-10E4EB12D3A0}" type="pres">
      <dgm:prSet presAssocID="{E784EDA3-3E67-4F8A-8AF7-E9144393341B}" presName="horz1" presStyleCnt="0"/>
      <dgm:spPr/>
    </dgm:pt>
    <dgm:pt modelId="{DF06B5F3-166C-4891-81A9-0324448D7D61}" type="pres">
      <dgm:prSet presAssocID="{E784EDA3-3E67-4F8A-8AF7-E9144393341B}" presName="tx1" presStyleLbl="revTx" presStyleIdx="2" presStyleCnt="5"/>
      <dgm:spPr/>
      <dgm:t>
        <a:bodyPr/>
        <a:lstStyle/>
        <a:p>
          <a:endParaRPr lang="en-US"/>
        </a:p>
      </dgm:t>
    </dgm:pt>
    <dgm:pt modelId="{D9305CA6-EE73-4E5D-8C49-AF0098776A5F}" type="pres">
      <dgm:prSet presAssocID="{E784EDA3-3E67-4F8A-8AF7-E9144393341B}" presName="vert1" presStyleCnt="0"/>
      <dgm:spPr/>
    </dgm:pt>
    <dgm:pt modelId="{8B100E0D-7571-4281-B241-1C2236D092E8}" type="pres">
      <dgm:prSet presAssocID="{B1B954BF-B343-4321-9FDD-C320A9004CAF}" presName="thickLine" presStyleLbl="alignNode1" presStyleIdx="3" presStyleCnt="5"/>
      <dgm:spPr/>
    </dgm:pt>
    <dgm:pt modelId="{294D528D-8EA9-4091-8354-786A1CDB986F}" type="pres">
      <dgm:prSet presAssocID="{B1B954BF-B343-4321-9FDD-C320A9004CAF}" presName="horz1" presStyleCnt="0"/>
      <dgm:spPr/>
    </dgm:pt>
    <dgm:pt modelId="{4AD6B621-CD54-4623-B14B-9ECE58077FB4}" type="pres">
      <dgm:prSet presAssocID="{B1B954BF-B343-4321-9FDD-C320A9004CAF}" presName="tx1" presStyleLbl="revTx" presStyleIdx="3" presStyleCnt="5"/>
      <dgm:spPr/>
      <dgm:t>
        <a:bodyPr/>
        <a:lstStyle/>
        <a:p>
          <a:endParaRPr lang="en-US"/>
        </a:p>
      </dgm:t>
    </dgm:pt>
    <dgm:pt modelId="{A1DF2B90-F8D9-427C-8B36-058E8EC9AECA}" type="pres">
      <dgm:prSet presAssocID="{B1B954BF-B343-4321-9FDD-C320A9004CAF}" presName="vert1" presStyleCnt="0"/>
      <dgm:spPr/>
    </dgm:pt>
    <dgm:pt modelId="{DEA8181A-F64E-48D3-B812-378C164F809A}" type="pres">
      <dgm:prSet presAssocID="{AEB816B7-A0D7-4332-A3CF-B1EBBDAEF340}" presName="thickLine" presStyleLbl="alignNode1" presStyleIdx="4" presStyleCnt="5"/>
      <dgm:spPr/>
    </dgm:pt>
    <dgm:pt modelId="{9062EB32-C633-4925-BB2F-88AF81E53F51}" type="pres">
      <dgm:prSet presAssocID="{AEB816B7-A0D7-4332-A3CF-B1EBBDAEF340}" presName="horz1" presStyleCnt="0"/>
      <dgm:spPr/>
    </dgm:pt>
    <dgm:pt modelId="{D9B4C705-9FDB-48B4-9EFA-AF642C53D97D}" type="pres">
      <dgm:prSet presAssocID="{AEB816B7-A0D7-4332-A3CF-B1EBBDAEF340}" presName="tx1" presStyleLbl="revTx" presStyleIdx="4" presStyleCnt="5"/>
      <dgm:spPr/>
      <dgm:t>
        <a:bodyPr/>
        <a:lstStyle/>
        <a:p>
          <a:endParaRPr lang="en-US"/>
        </a:p>
      </dgm:t>
    </dgm:pt>
    <dgm:pt modelId="{628A38AD-732D-4044-AE25-A2415B1E4A14}" type="pres">
      <dgm:prSet presAssocID="{AEB816B7-A0D7-4332-A3CF-B1EBBDAEF340}" presName="vert1" presStyleCnt="0"/>
      <dgm:spPr/>
    </dgm:pt>
  </dgm:ptLst>
  <dgm:cxnLst>
    <dgm:cxn modelId="{5A148D73-BD57-4664-A1C7-93453A8A40D2}" type="presOf" srcId="{B1B954BF-B343-4321-9FDD-C320A9004CAF}" destId="{4AD6B621-CD54-4623-B14B-9ECE58077FB4}" srcOrd="0" destOrd="0" presId="urn:microsoft.com/office/officeart/2008/layout/LinedList"/>
    <dgm:cxn modelId="{3480415A-2BCB-4AC3-ADED-71E25C89C068}" type="presOf" srcId="{AEB816B7-A0D7-4332-A3CF-B1EBBDAEF340}" destId="{D9B4C705-9FDB-48B4-9EFA-AF642C53D97D}" srcOrd="0" destOrd="0" presId="urn:microsoft.com/office/officeart/2008/layout/LinedList"/>
    <dgm:cxn modelId="{02FA8A53-1066-4FA3-96EF-839EB677A386}" type="presOf" srcId="{B1A41D45-346D-41C9-9DE4-9123E505FFAE}" destId="{77E26A09-8F77-47A4-8F09-9E48F29948EE}" srcOrd="0" destOrd="0" presId="urn:microsoft.com/office/officeart/2008/layout/LinedList"/>
    <dgm:cxn modelId="{3C6A363D-3A90-4481-A397-FD57E0E6605C}" type="presOf" srcId="{E784EDA3-3E67-4F8A-8AF7-E9144393341B}" destId="{DF06B5F3-166C-4891-81A9-0324448D7D61}" srcOrd="0" destOrd="0" presId="urn:microsoft.com/office/officeart/2008/layout/LinedList"/>
    <dgm:cxn modelId="{2F1B5C8B-05CD-48A7-B1CF-0E1A8CAF6364}" srcId="{B1A41D45-346D-41C9-9DE4-9123E505FFAE}" destId="{AEB816B7-A0D7-4332-A3CF-B1EBBDAEF340}" srcOrd="4" destOrd="0" parTransId="{A879D4D5-CCDF-4C11-968A-CF9E2666B321}" sibTransId="{B16B48E2-4B49-4B81-B207-01320A5739D7}"/>
    <dgm:cxn modelId="{031CC881-8D0B-4EAF-B0EF-C8521A9ACD40}" type="presOf" srcId="{58C53338-4A0F-4CA6-9E1D-9BE7A89523AC}" destId="{4BE1814B-E42D-4A73-9E85-C66B49A24FE3}" srcOrd="0" destOrd="0" presId="urn:microsoft.com/office/officeart/2008/layout/LinedList"/>
    <dgm:cxn modelId="{0FEF0091-55D9-4653-A74E-06105A28DFEF}" srcId="{B1A41D45-346D-41C9-9DE4-9123E505FFAE}" destId="{58C53338-4A0F-4CA6-9E1D-9BE7A89523AC}" srcOrd="1" destOrd="0" parTransId="{9365516C-85E1-4BF6-BE4C-604CE6C8116E}" sibTransId="{7ABD649A-99CB-450F-8534-AC286BCBFFA3}"/>
    <dgm:cxn modelId="{FBF3F15E-27FE-40FE-88ED-2F902A333544}" srcId="{B1A41D45-346D-41C9-9DE4-9123E505FFAE}" destId="{7866ECD4-A087-40B9-AC26-D1A2F9AA4900}" srcOrd="0" destOrd="0" parTransId="{85F3722D-E183-40FF-9ED9-BFC412CFE4FF}" sibTransId="{6F48C38E-8C8E-44CE-BD30-2B68DF27486F}"/>
    <dgm:cxn modelId="{AAFC5A36-C341-457B-9F17-A236456ABBD2}" srcId="{B1A41D45-346D-41C9-9DE4-9123E505FFAE}" destId="{B1B954BF-B343-4321-9FDD-C320A9004CAF}" srcOrd="3" destOrd="0" parTransId="{2F458462-8B5A-45D1-AE59-8536C5336374}" sibTransId="{49311B1C-C9AF-4422-B3E7-0C66C5E4CFFE}"/>
    <dgm:cxn modelId="{E232D7E3-1EBF-4734-849B-9BEA9C5B0686}" type="presOf" srcId="{7866ECD4-A087-40B9-AC26-D1A2F9AA4900}" destId="{0AE39142-AD13-47A2-8BB7-A580CA16E60C}" srcOrd="0" destOrd="0" presId="urn:microsoft.com/office/officeart/2008/layout/LinedList"/>
    <dgm:cxn modelId="{430C5A94-27A5-4467-ACB1-B28C5B1344EA}" srcId="{B1A41D45-346D-41C9-9DE4-9123E505FFAE}" destId="{E784EDA3-3E67-4F8A-8AF7-E9144393341B}" srcOrd="2" destOrd="0" parTransId="{7CBA3229-9B65-48E2-BA41-2D3D6B491EFC}" sibTransId="{1B0D1E1F-207A-49CC-B085-2EDB51CA30C1}"/>
    <dgm:cxn modelId="{95E1EF69-F217-4F24-9432-95908E1140B6}" type="presParOf" srcId="{77E26A09-8F77-47A4-8F09-9E48F29948EE}" destId="{96F2B52B-92F9-4190-94E1-C76125ABC891}" srcOrd="0" destOrd="0" presId="urn:microsoft.com/office/officeart/2008/layout/LinedList"/>
    <dgm:cxn modelId="{80490A3A-C945-4D8A-A552-0B9386A4F56F}" type="presParOf" srcId="{77E26A09-8F77-47A4-8F09-9E48F29948EE}" destId="{227E207B-34C7-4ECB-912F-7DB67A61A328}" srcOrd="1" destOrd="0" presId="urn:microsoft.com/office/officeart/2008/layout/LinedList"/>
    <dgm:cxn modelId="{A93311EB-5FFB-453B-9CD8-1A96CBDB7ED1}" type="presParOf" srcId="{227E207B-34C7-4ECB-912F-7DB67A61A328}" destId="{0AE39142-AD13-47A2-8BB7-A580CA16E60C}" srcOrd="0" destOrd="0" presId="urn:microsoft.com/office/officeart/2008/layout/LinedList"/>
    <dgm:cxn modelId="{161C199D-0C30-47A2-BFE4-F21DDA146109}" type="presParOf" srcId="{227E207B-34C7-4ECB-912F-7DB67A61A328}" destId="{4BE586E6-7D1E-4329-BBF6-248BE3AE9577}" srcOrd="1" destOrd="0" presId="urn:microsoft.com/office/officeart/2008/layout/LinedList"/>
    <dgm:cxn modelId="{2822AFBB-E8E0-4D4C-9DD6-4DE1454C3CFC}" type="presParOf" srcId="{77E26A09-8F77-47A4-8F09-9E48F29948EE}" destId="{773ED874-256C-4CDC-AFCC-5BF48EF65A6D}" srcOrd="2" destOrd="0" presId="urn:microsoft.com/office/officeart/2008/layout/LinedList"/>
    <dgm:cxn modelId="{78926F56-1F23-4999-9ED1-FB69B349AC93}" type="presParOf" srcId="{77E26A09-8F77-47A4-8F09-9E48F29948EE}" destId="{55F0321D-8A89-4F6A-A03D-AA8E54B131DD}" srcOrd="3" destOrd="0" presId="urn:microsoft.com/office/officeart/2008/layout/LinedList"/>
    <dgm:cxn modelId="{795D7401-ADD0-4EDA-AF7E-85F1999A1ED1}" type="presParOf" srcId="{55F0321D-8A89-4F6A-A03D-AA8E54B131DD}" destId="{4BE1814B-E42D-4A73-9E85-C66B49A24FE3}" srcOrd="0" destOrd="0" presId="urn:microsoft.com/office/officeart/2008/layout/LinedList"/>
    <dgm:cxn modelId="{A1E986F1-7A4B-400A-B6B3-0165F6A59B08}" type="presParOf" srcId="{55F0321D-8A89-4F6A-A03D-AA8E54B131DD}" destId="{41637AAF-01B6-46ED-B3A6-21DFAD2BE268}" srcOrd="1" destOrd="0" presId="urn:microsoft.com/office/officeart/2008/layout/LinedList"/>
    <dgm:cxn modelId="{32D07E4C-AD88-418B-87F2-742D016962E0}" type="presParOf" srcId="{77E26A09-8F77-47A4-8F09-9E48F29948EE}" destId="{CF394554-EE61-424F-8164-EF883855C26E}" srcOrd="4" destOrd="0" presId="urn:microsoft.com/office/officeart/2008/layout/LinedList"/>
    <dgm:cxn modelId="{C71C8F4B-3636-4851-8BC0-8D98BE43E5DA}" type="presParOf" srcId="{77E26A09-8F77-47A4-8F09-9E48F29948EE}" destId="{13809E8C-4A57-495A-9A72-10E4EB12D3A0}" srcOrd="5" destOrd="0" presId="urn:microsoft.com/office/officeart/2008/layout/LinedList"/>
    <dgm:cxn modelId="{ACFD9D20-D244-42CE-A572-BF9FD4E3A0C0}" type="presParOf" srcId="{13809E8C-4A57-495A-9A72-10E4EB12D3A0}" destId="{DF06B5F3-166C-4891-81A9-0324448D7D61}" srcOrd="0" destOrd="0" presId="urn:microsoft.com/office/officeart/2008/layout/LinedList"/>
    <dgm:cxn modelId="{2B32C1CD-DBB1-45E6-995B-93DE0E035E4E}" type="presParOf" srcId="{13809E8C-4A57-495A-9A72-10E4EB12D3A0}" destId="{D9305CA6-EE73-4E5D-8C49-AF0098776A5F}" srcOrd="1" destOrd="0" presId="urn:microsoft.com/office/officeart/2008/layout/LinedList"/>
    <dgm:cxn modelId="{BE932980-05A0-4751-91E3-2D9A9B7A3931}" type="presParOf" srcId="{77E26A09-8F77-47A4-8F09-9E48F29948EE}" destId="{8B100E0D-7571-4281-B241-1C2236D092E8}" srcOrd="6" destOrd="0" presId="urn:microsoft.com/office/officeart/2008/layout/LinedList"/>
    <dgm:cxn modelId="{AC904282-2BF5-48AD-8E2C-FFCF2D8196AA}" type="presParOf" srcId="{77E26A09-8F77-47A4-8F09-9E48F29948EE}" destId="{294D528D-8EA9-4091-8354-786A1CDB986F}" srcOrd="7" destOrd="0" presId="urn:microsoft.com/office/officeart/2008/layout/LinedList"/>
    <dgm:cxn modelId="{9F44F982-6949-4D6D-8AEB-23CBDA227092}" type="presParOf" srcId="{294D528D-8EA9-4091-8354-786A1CDB986F}" destId="{4AD6B621-CD54-4623-B14B-9ECE58077FB4}" srcOrd="0" destOrd="0" presId="urn:microsoft.com/office/officeart/2008/layout/LinedList"/>
    <dgm:cxn modelId="{714DD0CC-E2C8-4968-8207-8C336DBF8183}" type="presParOf" srcId="{294D528D-8EA9-4091-8354-786A1CDB986F}" destId="{A1DF2B90-F8D9-427C-8B36-058E8EC9AECA}" srcOrd="1" destOrd="0" presId="urn:microsoft.com/office/officeart/2008/layout/LinedList"/>
    <dgm:cxn modelId="{8192FC25-479A-471C-8194-40567545907D}" type="presParOf" srcId="{77E26A09-8F77-47A4-8F09-9E48F29948EE}" destId="{DEA8181A-F64E-48D3-B812-378C164F809A}" srcOrd="8" destOrd="0" presId="urn:microsoft.com/office/officeart/2008/layout/LinedList"/>
    <dgm:cxn modelId="{BC97470A-757C-4E3E-9EF0-149F4193A63C}" type="presParOf" srcId="{77E26A09-8F77-47A4-8F09-9E48F29948EE}" destId="{9062EB32-C633-4925-BB2F-88AF81E53F51}" srcOrd="9" destOrd="0" presId="urn:microsoft.com/office/officeart/2008/layout/LinedList"/>
    <dgm:cxn modelId="{90D07EDF-3677-4E20-AAFE-DAC957848BDE}" type="presParOf" srcId="{9062EB32-C633-4925-BB2F-88AF81E53F51}" destId="{D9B4C705-9FDB-48B4-9EFA-AF642C53D97D}" srcOrd="0" destOrd="0" presId="urn:microsoft.com/office/officeart/2008/layout/LinedList"/>
    <dgm:cxn modelId="{AC37C788-76F2-4414-827C-48AB6A975F5F}" type="presParOf" srcId="{9062EB32-C633-4925-BB2F-88AF81E53F51}" destId="{628A38AD-732D-4044-AE25-A2415B1E4A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E587E-88CE-4879-B3FB-CC669161BBA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E7145-299C-43B6-BDAE-4D08AFDDFBB3}">
      <dgm:prSet custT="1"/>
      <dgm:spPr/>
      <dgm:t>
        <a:bodyPr/>
        <a:lstStyle/>
        <a:p>
          <a:r>
            <a:rPr lang="en-US" sz="1600" dirty="0"/>
            <a:t>1. let’s say how often do your free time activity</a:t>
          </a:r>
          <a:r>
            <a:rPr lang="en-US" sz="1200" dirty="0"/>
            <a:t>.</a:t>
          </a:r>
        </a:p>
      </dgm:t>
    </dgm:pt>
    <dgm:pt modelId="{95B9C6A4-8FD1-4495-9E5E-D13EC3752948}" type="parTrans" cxnId="{7D75A4B7-14BB-486D-85FE-D2746F583613}">
      <dgm:prSet/>
      <dgm:spPr/>
      <dgm:t>
        <a:bodyPr/>
        <a:lstStyle/>
        <a:p>
          <a:endParaRPr lang="en-US"/>
        </a:p>
      </dgm:t>
    </dgm:pt>
    <dgm:pt modelId="{6D34B31E-44C9-4BB1-A22E-55E0F055AAF1}" type="sibTrans" cxnId="{7D75A4B7-14BB-486D-85FE-D2746F583613}">
      <dgm:prSet/>
      <dgm:spPr/>
      <dgm:t>
        <a:bodyPr/>
        <a:lstStyle/>
        <a:p>
          <a:endParaRPr lang="en-US"/>
        </a:p>
      </dgm:t>
    </dgm:pt>
    <dgm:pt modelId="{05FEBD91-050E-47F9-8872-CDCBE76C6C45}">
      <dgm:prSet custT="1"/>
      <dgm:spPr/>
      <dgm:t>
        <a:bodyPr/>
        <a:lstStyle/>
        <a:p>
          <a:r>
            <a:rPr lang="en-US" sz="1600" dirty="0"/>
            <a:t>2. Giving background of information. You can talk about why and when you start doing it. </a:t>
          </a:r>
        </a:p>
      </dgm:t>
    </dgm:pt>
    <dgm:pt modelId="{A7DBD228-B2B7-4810-801A-AA30FA17BB43}" type="parTrans" cxnId="{963126A4-CD25-4F55-9895-23AA36702603}">
      <dgm:prSet/>
      <dgm:spPr/>
      <dgm:t>
        <a:bodyPr/>
        <a:lstStyle/>
        <a:p>
          <a:endParaRPr lang="en-US"/>
        </a:p>
      </dgm:t>
    </dgm:pt>
    <dgm:pt modelId="{AD730B53-68C8-4A57-B912-40A5EBB175C3}" type="sibTrans" cxnId="{963126A4-CD25-4F55-9895-23AA36702603}">
      <dgm:prSet/>
      <dgm:spPr/>
      <dgm:t>
        <a:bodyPr/>
        <a:lstStyle/>
        <a:p>
          <a:endParaRPr lang="en-US"/>
        </a:p>
      </dgm:t>
    </dgm:pt>
    <dgm:pt modelId="{947E4D2E-99F4-4CE4-A2CE-9FD4ECC8548D}">
      <dgm:prSet custT="1"/>
      <dgm:spPr/>
      <dgm:t>
        <a:bodyPr/>
        <a:lstStyle/>
        <a:p>
          <a:endParaRPr lang="en-US" sz="1600" dirty="0"/>
        </a:p>
      </dgm:t>
    </dgm:pt>
    <dgm:pt modelId="{5E7AE1BD-5918-40FA-AFC3-A560B8422D73}" type="parTrans" cxnId="{4C7913BC-A65C-4CC9-9A30-BB69B9B90E31}">
      <dgm:prSet/>
      <dgm:spPr/>
      <dgm:t>
        <a:bodyPr/>
        <a:lstStyle/>
        <a:p>
          <a:endParaRPr lang="en-US"/>
        </a:p>
      </dgm:t>
    </dgm:pt>
    <dgm:pt modelId="{37427C4C-0585-4C47-8708-FD521683F29F}" type="sibTrans" cxnId="{4C7913BC-A65C-4CC9-9A30-BB69B9B90E31}">
      <dgm:prSet/>
      <dgm:spPr/>
      <dgm:t>
        <a:bodyPr/>
        <a:lstStyle/>
        <a:p>
          <a:endParaRPr lang="en-US"/>
        </a:p>
      </dgm:t>
    </dgm:pt>
    <dgm:pt modelId="{43D7A070-A70A-4168-B454-B7D72B9D1BCB}">
      <dgm:prSet custT="1"/>
      <dgm:spPr/>
      <dgm:t>
        <a:bodyPr/>
        <a:lstStyle/>
        <a:p>
          <a:pPr marL="0" marR="0" lvl="0" indent="0" defTabSz="914400" eaLnBrk="1" fontAlgn="auto" latinLnBrk="0" hangingPunct="1"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3. you can add some descriptive words to say why you do or don’t enjoy something.</a:t>
          </a:r>
        </a:p>
        <a:p>
          <a:pPr marL="0" lvl="0" defTabSz="622300">
            <a:spcBef>
              <a:spcPct val="0"/>
            </a:spcBef>
            <a:spcAft>
              <a:spcPct val="35000"/>
            </a:spcAft>
            <a:buNone/>
          </a:pPr>
          <a:endParaRPr lang="en-US" sz="1200" dirty="0"/>
        </a:p>
      </dgm:t>
    </dgm:pt>
    <dgm:pt modelId="{59F2449E-6D16-44C5-B309-890DBF92EE67}" type="parTrans" cxnId="{8D9356E4-C55B-457F-98ED-E3267ED0CF96}">
      <dgm:prSet/>
      <dgm:spPr/>
      <dgm:t>
        <a:bodyPr/>
        <a:lstStyle/>
        <a:p>
          <a:endParaRPr lang="en-US"/>
        </a:p>
      </dgm:t>
    </dgm:pt>
    <dgm:pt modelId="{4BF5BCF9-B3FD-4460-87B7-30A4C851F9D4}" type="sibTrans" cxnId="{8D9356E4-C55B-457F-98ED-E3267ED0CF96}">
      <dgm:prSet/>
      <dgm:spPr/>
      <dgm:t>
        <a:bodyPr/>
        <a:lstStyle/>
        <a:p>
          <a:endParaRPr lang="en-US"/>
        </a:p>
      </dgm:t>
    </dgm:pt>
    <dgm:pt modelId="{B96715E9-4EFE-4427-A713-4349F5798772}">
      <dgm:prSet/>
      <dgm:spPr/>
      <dgm:t>
        <a:bodyPr/>
        <a:lstStyle/>
        <a:p>
          <a:endParaRPr lang="en-US" sz="1500" dirty="0"/>
        </a:p>
      </dgm:t>
    </dgm:pt>
    <dgm:pt modelId="{65B58B9D-599C-41C4-BE0B-6C9C18D65AA2}" type="parTrans" cxnId="{D15E7210-1A78-4CF5-A788-D08E16247710}">
      <dgm:prSet/>
      <dgm:spPr/>
      <dgm:t>
        <a:bodyPr/>
        <a:lstStyle/>
        <a:p>
          <a:endParaRPr lang="en-US"/>
        </a:p>
      </dgm:t>
    </dgm:pt>
    <dgm:pt modelId="{93538050-0E5E-4ADC-A17D-0F1A74DAF7D1}" type="sibTrans" cxnId="{D15E7210-1A78-4CF5-A788-D08E16247710}">
      <dgm:prSet/>
      <dgm:spPr/>
      <dgm:t>
        <a:bodyPr/>
        <a:lstStyle/>
        <a:p>
          <a:endParaRPr lang="en-US"/>
        </a:p>
      </dgm:t>
    </dgm:pt>
    <dgm:pt modelId="{7FC36040-ADDB-4769-8B33-FCCA3087D183}">
      <dgm:prSet custT="1"/>
      <dgm:spPr/>
      <dgm:t>
        <a:bodyPr/>
        <a:lstStyle/>
        <a:p>
          <a:r>
            <a:rPr lang="en-US" sz="1600" dirty="0"/>
            <a:t>For example: “I started playing Tennis when I was 10”. </a:t>
          </a:r>
        </a:p>
      </dgm:t>
    </dgm:pt>
    <dgm:pt modelId="{A98B7C02-4D3E-4AFA-8244-B8DABBEF42C6}" type="parTrans" cxnId="{153DF8A1-60A5-4716-9A81-1E85E019C02F}">
      <dgm:prSet/>
      <dgm:spPr/>
      <dgm:t>
        <a:bodyPr/>
        <a:lstStyle/>
        <a:p>
          <a:endParaRPr lang="en-ID"/>
        </a:p>
      </dgm:t>
    </dgm:pt>
    <dgm:pt modelId="{C74B7BDE-3EEF-40A4-98CE-FC1891A60E86}" type="sibTrans" cxnId="{153DF8A1-60A5-4716-9A81-1E85E019C02F}">
      <dgm:prSet/>
      <dgm:spPr/>
      <dgm:t>
        <a:bodyPr/>
        <a:lstStyle/>
        <a:p>
          <a:endParaRPr lang="en-ID"/>
        </a:p>
      </dgm:t>
    </dgm:pt>
    <dgm:pt modelId="{C6902F58-0B94-4E7E-B75D-106DE755E65E}">
      <dgm:prSet custT="1"/>
      <dgm:spPr/>
      <dgm:t>
        <a:bodyPr/>
        <a:lstStyle/>
        <a:p>
          <a:r>
            <a:rPr lang="en-US" sz="1600" dirty="0"/>
            <a:t>For example: “I love doing Yoga because it’s so relaxing”. Or</a:t>
          </a:r>
        </a:p>
      </dgm:t>
    </dgm:pt>
    <dgm:pt modelId="{21E64395-D3BB-43B3-B73B-9D0C69AF0C38}" type="parTrans" cxnId="{DB6603C7-A1FE-462C-B9CD-4B894C9DAFAE}">
      <dgm:prSet/>
      <dgm:spPr/>
      <dgm:t>
        <a:bodyPr/>
        <a:lstStyle/>
        <a:p>
          <a:endParaRPr lang="en-ID"/>
        </a:p>
      </dgm:t>
    </dgm:pt>
    <dgm:pt modelId="{22C4CE11-5564-4CF5-934F-303382D6BDD5}" type="sibTrans" cxnId="{DB6603C7-A1FE-462C-B9CD-4B894C9DAFAE}">
      <dgm:prSet/>
      <dgm:spPr/>
      <dgm:t>
        <a:bodyPr/>
        <a:lstStyle/>
        <a:p>
          <a:endParaRPr lang="en-ID"/>
        </a:p>
      </dgm:t>
    </dgm:pt>
    <dgm:pt modelId="{65426776-6A7B-479E-8949-47112BDE3634}">
      <dgm:prSet custT="1"/>
      <dgm:spPr/>
      <dgm:t>
        <a:bodyPr/>
        <a:lstStyle/>
        <a:p>
          <a:r>
            <a:rPr lang="en-US" sz="1600" dirty="0"/>
            <a:t>“I hate going jogging because it’s tiring”</a:t>
          </a:r>
        </a:p>
      </dgm:t>
    </dgm:pt>
    <dgm:pt modelId="{632F584E-7E2A-42AA-A4C7-CB27B5DFE74B}" type="parTrans" cxnId="{5C786344-C8E7-4639-86E0-098507A0D374}">
      <dgm:prSet/>
      <dgm:spPr/>
      <dgm:t>
        <a:bodyPr/>
        <a:lstStyle/>
        <a:p>
          <a:endParaRPr lang="en-ID"/>
        </a:p>
      </dgm:t>
    </dgm:pt>
    <dgm:pt modelId="{3755B8ED-D0F9-42FE-8A86-4B7F312BB966}" type="sibTrans" cxnId="{5C786344-C8E7-4639-86E0-098507A0D374}">
      <dgm:prSet/>
      <dgm:spPr/>
      <dgm:t>
        <a:bodyPr/>
        <a:lstStyle/>
        <a:p>
          <a:endParaRPr lang="en-ID"/>
        </a:p>
      </dgm:t>
    </dgm:pt>
    <dgm:pt modelId="{491A4558-1009-41C9-AEAA-08A4E06B4126}">
      <dgm:prSet custT="1"/>
      <dgm:spPr/>
      <dgm:t>
        <a:bodyPr/>
        <a:lstStyle/>
        <a:p>
          <a:r>
            <a:rPr lang="en-US" sz="1600" dirty="0"/>
            <a:t>For example: “I like doing Exercise. I go to the Gym everyday at the Mall near my house”. </a:t>
          </a:r>
          <a:endParaRPr lang="en-ID" sz="1600" dirty="0"/>
        </a:p>
      </dgm:t>
    </dgm:pt>
    <dgm:pt modelId="{F594F72A-8098-4F3E-9CBD-B97D6933DCCA}" type="parTrans" cxnId="{60D1C34F-8DB3-41E5-AC73-1750375D57BB}">
      <dgm:prSet/>
      <dgm:spPr/>
      <dgm:t>
        <a:bodyPr/>
        <a:lstStyle/>
        <a:p>
          <a:endParaRPr lang="en-ID"/>
        </a:p>
      </dgm:t>
    </dgm:pt>
    <dgm:pt modelId="{062A5AAE-6E47-450F-8E1C-1FD3F520CFF4}" type="sibTrans" cxnId="{60D1C34F-8DB3-41E5-AC73-1750375D57BB}">
      <dgm:prSet/>
      <dgm:spPr/>
      <dgm:t>
        <a:bodyPr/>
        <a:lstStyle/>
        <a:p>
          <a:endParaRPr lang="en-ID"/>
        </a:p>
      </dgm:t>
    </dgm:pt>
    <dgm:pt modelId="{D2A6BD7C-074C-4AA5-B921-C63FADF47623}" type="pres">
      <dgm:prSet presAssocID="{466E587E-88CE-4879-B3FB-CC669161BB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1437-641F-490F-BD1A-C18D37347708}" type="pres">
      <dgm:prSet presAssocID="{C8CE7145-299C-43B6-BDAE-4D08AFDDFBB3}" presName="parentLin" presStyleCnt="0"/>
      <dgm:spPr/>
    </dgm:pt>
    <dgm:pt modelId="{D1E30C8E-A770-4274-995E-07D9D78C994B}" type="pres">
      <dgm:prSet presAssocID="{C8CE7145-299C-43B6-BDAE-4D08AFDDFBB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D51FF12-C376-476D-9026-8DA898E7C141}" type="pres">
      <dgm:prSet presAssocID="{C8CE7145-299C-43B6-BDAE-4D08AFDDFB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9E0F2-A882-40AF-9F43-71FAE68C8EC1}" type="pres">
      <dgm:prSet presAssocID="{C8CE7145-299C-43B6-BDAE-4D08AFDDFBB3}" presName="negativeSpace" presStyleCnt="0"/>
      <dgm:spPr/>
    </dgm:pt>
    <dgm:pt modelId="{C89D4907-8680-429E-A448-A5C3028BD1D1}" type="pres">
      <dgm:prSet presAssocID="{C8CE7145-299C-43B6-BDAE-4D08AFDDFBB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A3613-6EA2-4C93-B780-87DEC3DF1C8B}" type="pres">
      <dgm:prSet presAssocID="{6D34B31E-44C9-4BB1-A22E-55E0F055AAF1}" presName="spaceBetweenRectangles" presStyleCnt="0"/>
      <dgm:spPr/>
    </dgm:pt>
    <dgm:pt modelId="{585BEAE7-4BAB-4E41-A7F0-67D3DD1F0D5B}" type="pres">
      <dgm:prSet presAssocID="{05FEBD91-050E-47F9-8872-CDCBE76C6C45}" presName="parentLin" presStyleCnt="0"/>
      <dgm:spPr/>
    </dgm:pt>
    <dgm:pt modelId="{93B9A2A0-F0E8-4985-8C44-88B44857633F}" type="pres">
      <dgm:prSet presAssocID="{05FEBD91-050E-47F9-8872-CDCBE76C6C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F06CA3-00FF-4DEE-83D2-79A2449E9E2A}" type="pres">
      <dgm:prSet presAssocID="{05FEBD91-050E-47F9-8872-CDCBE76C6C45}" presName="parentText" presStyleLbl="node1" presStyleIdx="1" presStyleCnt="3" custScaleX="103006" custScaleY="1563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9D6DB-1936-497F-A8EF-214B6BDA3A4E}" type="pres">
      <dgm:prSet presAssocID="{05FEBD91-050E-47F9-8872-CDCBE76C6C45}" presName="negativeSpace" presStyleCnt="0"/>
      <dgm:spPr/>
    </dgm:pt>
    <dgm:pt modelId="{5926D93B-A6DD-477F-B969-ACC98C76B605}" type="pres">
      <dgm:prSet presAssocID="{05FEBD91-050E-47F9-8872-CDCBE76C6C45}" presName="childText" presStyleLbl="conFgAcc1" presStyleIdx="1" presStyleCnt="3" custLinFactY="-1045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26C6-F996-44FE-BABA-9DF82DCA072D}" type="pres">
      <dgm:prSet presAssocID="{AD730B53-68C8-4A57-B912-40A5EBB175C3}" presName="spaceBetweenRectangles" presStyleCnt="0"/>
      <dgm:spPr/>
    </dgm:pt>
    <dgm:pt modelId="{AFEB2919-273F-4C93-80B0-059140133A8B}" type="pres">
      <dgm:prSet presAssocID="{43D7A070-A70A-4168-B454-B7D72B9D1BCB}" presName="parentLin" presStyleCnt="0"/>
      <dgm:spPr/>
    </dgm:pt>
    <dgm:pt modelId="{2F9F61E0-1044-49CB-9C2D-92733A8B2CAF}" type="pres">
      <dgm:prSet presAssocID="{43D7A070-A70A-4168-B454-B7D72B9D1BC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340AFEC-F59A-4DB6-AC4E-FDE676410781}" type="pres">
      <dgm:prSet presAssocID="{43D7A070-A70A-4168-B454-B7D72B9D1BCB}" presName="parentText" presStyleLbl="node1" presStyleIdx="2" presStyleCnt="3" custScaleX="101111" custScaleY="132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998BD-7C91-4A6F-BD07-ADEAEE3337E7}" type="pres">
      <dgm:prSet presAssocID="{43D7A070-A70A-4168-B454-B7D72B9D1BCB}" presName="negativeSpace" presStyleCnt="0"/>
      <dgm:spPr/>
    </dgm:pt>
    <dgm:pt modelId="{EE1FBFA7-CA0C-42E6-9251-D61F71F98293}" type="pres">
      <dgm:prSet presAssocID="{43D7A070-A70A-4168-B454-B7D72B9D1BC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786344-C8E7-4639-86E0-098507A0D374}" srcId="{43D7A070-A70A-4168-B454-B7D72B9D1BCB}" destId="{65426776-6A7B-479E-8949-47112BDE3634}" srcOrd="2" destOrd="0" parTransId="{632F584E-7E2A-42AA-A4C7-CB27B5DFE74B}" sibTransId="{3755B8ED-D0F9-42FE-8A86-4B7F312BB966}"/>
    <dgm:cxn modelId="{3467EC0A-75B7-4667-BD01-0C7DCDDABD0C}" type="presOf" srcId="{05FEBD91-050E-47F9-8872-CDCBE76C6C45}" destId="{FDF06CA3-00FF-4DEE-83D2-79A2449E9E2A}" srcOrd="1" destOrd="0" presId="urn:microsoft.com/office/officeart/2005/8/layout/list1"/>
    <dgm:cxn modelId="{EAE0A771-66C0-4F03-8203-1D3165C3A5BF}" type="presOf" srcId="{B96715E9-4EFE-4427-A713-4349F5798772}" destId="{EE1FBFA7-CA0C-42E6-9251-D61F71F98293}" srcOrd="0" destOrd="0" presId="urn:microsoft.com/office/officeart/2005/8/layout/list1"/>
    <dgm:cxn modelId="{A34C0B56-58BF-41AA-B6E2-4F0F97C3C509}" type="presOf" srcId="{947E4D2E-99F4-4CE4-A2CE-9FD4ECC8548D}" destId="{5926D93B-A6DD-477F-B969-ACC98C76B605}" srcOrd="0" destOrd="0" presId="urn:microsoft.com/office/officeart/2005/8/layout/list1"/>
    <dgm:cxn modelId="{DB6603C7-A1FE-462C-B9CD-4B894C9DAFAE}" srcId="{43D7A070-A70A-4168-B454-B7D72B9D1BCB}" destId="{C6902F58-0B94-4E7E-B75D-106DE755E65E}" srcOrd="1" destOrd="0" parTransId="{21E64395-D3BB-43B3-B73B-9D0C69AF0C38}" sibTransId="{22C4CE11-5564-4CF5-934F-303382D6BDD5}"/>
    <dgm:cxn modelId="{7D75A4B7-14BB-486D-85FE-D2746F583613}" srcId="{466E587E-88CE-4879-B3FB-CC669161BBA9}" destId="{C8CE7145-299C-43B6-BDAE-4D08AFDDFBB3}" srcOrd="0" destOrd="0" parTransId="{95B9C6A4-8FD1-4495-9E5E-D13EC3752948}" sibTransId="{6D34B31E-44C9-4BB1-A22E-55E0F055AAF1}"/>
    <dgm:cxn modelId="{A968C80E-3B8D-4A8D-B382-EF8B594D751F}" type="presOf" srcId="{43D7A070-A70A-4168-B454-B7D72B9D1BCB}" destId="{2F9F61E0-1044-49CB-9C2D-92733A8B2CAF}" srcOrd="0" destOrd="0" presId="urn:microsoft.com/office/officeart/2005/8/layout/list1"/>
    <dgm:cxn modelId="{60D1C34F-8DB3-41E5-AC73-1750375D57BB}" srcId="{C8CE7145-299C-43B6-BDAE-4D08AFDDFBB3}" destId="{491A4558-1009-41C9-AEAA-08A4E06B4126}" srcOrd="0" destOrd="0" parTransId="{F594F72A-8098-4F3E-9CBD-B97D6933DCCA}" sibTransId="{062A5AAE-6E47-450F-8E1C-1FD3F520CFF4}"/>
    <dgm:cxn modelId="{D3D1657C-6804-451F-B229-69C9040470E5}" type="presOf" srcId="{7FC36040-ADDB-4769-8B33-FCCA3087D183}" destId="{5926D93B-A6DD-477F-B969-ACC98C76B605}" srcOrd="0" destOrd="1" presId="urn:microsoft.com/office/officeart/2005/8/layout/list1"/>
    <dgm:cxn modelId="{1346E151-4BAF-4941-BEE4-ECED6B434C01}" type="presOf" srcId="{C6902F58-0B94-4E7E-B75D-106DE755E65E}" destId="{EE1FBFA7-CA0C-42E6-9251-D61F71F98293}" srcOrd="0" destOrd="1" presId="urn:microsoft.com/office/officeart/2005/8/layout/list1"/>
    <dgm:cxn modelId="{75B6A379-CEF2-4B2F-BB80-13A45ADD6269}" type="presOf" srcId="{43D7A070-A70A-4168-B454-B7D72B9D1BCB}" destId="{4340AFEC-F59A-4DB6-AC4E-FDE676410781}" srcOrd="1" destOrd="0" presId="urn:microsoft.com/office/officeart/2005/8/layout/list1"/>
    <dgm:cxn modelId="{4C7913BC-A65C-4CC9-9A30-BB69B9B90E31}" srcId="{05FEBD91-050E-47F9-8872-CDCBE76C6C45}" destId="{947E4D2E-99F4-4CE4-A2CE-9FD4ECC8548D}" srcOrd="0" destOrd="0" parTransId="{5E7AE1BD-5918-40FA-AFC3-A560B8422D73}" sibTransId="{37427C4C-0585-4C47-8708-FD521683F29F}"/>
    <dgm:cxn modelId="{BF714E8F-234E-415B-BBB9-93A4179B8AB4}" type="presOf" srcId="{C8CE7145-299C-43B6-BDAE-4D08AFDDFBB3}" destId="{D1E30C8E-A770-4274-995E-07D9D78C994B}" srcOrd="0" destOrd="0" presId="urn:microsoft.com/office/officeart/2005/8/layout/list1"/>
    <dgm:cxn modelId="{963126A4-CD25-4F55-9895-23AA36702603}" srcId="{466E587E-88CE-4879-B3FB-CC669161BBA9}" destId="{05FEBD91-050E-47F9-8872-CDCBE76C6C45}" srcOrd="1" destOrd="0" parTransId="{A7DBD228-B2B7-4810-801A-AA30FA17BB43}" sibTransId="{AD730B53-68C8-4A57-B912-40A5EBB175C3}"/>
    <dgm:cxn modelId="{8D9356E4-C55B-457F-98ED-E3267ED0CF96}" srcId="{466E587E-88CE-4879-B3FB-CC669161BBA9}" destId="{43D7A070-A70A-4168-B454-B7D72B9D1BCB}" srcOrd="2" destOrd="0" parTransId="{59F2449E-6D16-44C5-B309-890DBF92EE67}" sibTransId="{4BF5BCF9-B3FD-4460-87B7-30A4C851F9D4}"/>
    <dgm:cxn modelId="{D84127CD-AD0E-452D-A22A-A18FE3B1F1F0}" type="presOf" srcId="{466E587E-88CE-4879-B3FB-CC669161BBA9}" destId="{D2A6BD7C-074C-4AA5-B921-C63FADF47623}" srcOrd="0" destOrd="0" presId="urn:microsoft.com/office/officeart/2005/8/layout/list1"/>
    <dgm:cxn modelId="{C00BC015-6D32-4554-97F1-11C76F52D368}" type="presOf" srcId="{05FEBD91-050E-47F9-8872-CDCBE76C6C45}" destId="{93B9A2A0-F0E8-4985-8C44-88B44857633F}" srcOrd="0" destOrd="0" presId="urn:microsoft.com/office/officeart/2005/8/layout/list1"/>
    <dgm:cxn modelId="{734BC08A-9106-4B73-A103-A56774E07947}" type="presOf" srcId="{65426776-6A7B-479E-8949-47112BDE3634}" destId="{EE1FBFA7-CA0C-42E6-9251-D61F71F98293}" srcOrd="0" destOrd="2" presId="urn:microsoft.com/office/officeart/2005/8/layout/list1"/>
    <dgm:cxn modelId="{69C540B0-17FD-4D46-BE0E-4574F42BBD2E}" type="presOf" srcId="{C8CE7145-299C-43B6-BDAE-4D08AFDDFBB3}" destId="{AD51FF12-C376-476D-9026-8DA898E7C141}" srcOrd="1" destOrd="0" presId="urn:microsoft.com/office/officeart/2005/8/layout/list1"/>
    <dgm:cxn modelId="{D15E7210-1A78-4CF5-A788-D08E16247710}" srcId="{43D7A070-A70A-4168-B454-B7D72B9D1BCB}" destId="{B96715E9-4EFE-4427-A713-4349F5798772}" srcOrd="0" destOrd="0" parTransId="{65B58B9D-599C-41C4-BE0B-6C9C18D65AA2}" sibTransId="{93538050-0E5E-4ADC-A17D-0F1A74DAF7D1}"/>
    <dgm:cxn modelId="{08A305EE-D76E-483A-8B1F-C964482CCDD6}" type="presOf" srcId="{491A4558-1009-41C9-AEAA-08A4E06B4126}" destId="{C89D4907-8680-429E-A448-A5C3028BD1D1}" srcOrd="0" destOrd="0" presId="urn:microsoft.com/office/officeart/2005/8/layout/list1"/>
    <dgm:cxn modelId="{153DF8A1-60A5-4716-9A81-1E85E019C02F}" srcId="{05FEBD91-050E-47F9-8872-CDCBE76C6C45}" destId="{7FC36040-ADDB-4769-8B33-FCCA3087D183}" srcOrd="1" destOrd="0" parTransId="{A98B7C02-4D3E-4AFA-8244-B8DABBEF42C6}" sibTransId="{C74B7BDE-3EEF-40A4-98CE-FC1891A60E86}"/>
    <dgm:cxn modelId="{767A7A90-B909-40E5-A512-DB538866CDFC}" type="presParOf" srcId="{D2A6BD7C-074C-4AA5-B921-C63FADF47623}" destId="{6AE71437-641F-490F-BD1A-C18D37347708}" srcOrd="0" destOrd="0" presId="urn:microsoft.com/office/officeart/2005/8/layout/list1"/>
    <dgm:cxn modelId="{BC0604F5-7E1D-473B-91E9-46FA75075EB8}" type="presParOf" srcId="{6AE71437-641F-490F-BD1A-C18D37347708}" destId="{D1E30C8E-A770-4274-995E-07D9D78C994B}" srcOrd="0" destOrd="0" presId="urn:microsoft.com/office/officeart/2005/8/layout/list1"/>
    <dgm:cxn modelId="{82777122-9D4F-46AA-B34A-23A804C68E4F}" type="presParOf" srcId="{6AE71437-641F-490F-BD1A-C18D37347708}" destId="{AD51FF12-C376-476D-9026-8DA898E7C141}" srcOrd="1" destOrd="0" presId="urn:microsoft.com/office/officeart/2005/8/layout/list1"/>
    <dgm:cxn modelId="{02B67268-9B51-4024-BF71-514D2858ECA2}" type="presParOf" srcId="{D2A6BD7C-074C-4AA5-B921-C63FADF47623}" destId="{8969E0F2-A882-40AF-9F43-71FAE68C8EC1}" srcOrd="1" destOrd="0" presId="urn:microsoft.com/office/officeart/2005/8/layout/list1"/>
    <dgm:cxn modelId="{358CD993-93CE-4701-ACBD-C25A06ACC77B}" type="presParOf" srcId="{D2A6BD7C-074C-4AA5-B921-C63FADF47623}" destId="{C89D4907-8680-429E-A448-A5C3028BD1D1}" srcOrd="2" destOrd="0" presId="urn:microsoft.com/office/officeart/2005/8/layout/list1"/>
    <dgm:cxn modelId="{1B636A33-C526-4F43-ABB7-7637B604BF4E}" type="presParOf" srcId="{D2A6BD7C-074C-4AA5-B921-C63FADF47623}" destId="{D12A3613-6EA2-4C93-B780-87DEC3DF1C8B}" srcOrd="3" destOrd="0" presId="urn:microsoft.com/office/officeart/2005/8/layout/list1"/>
    <dgm:cxn modelId="{113EF952-CE0E-4018-B639-1C5FF708645D}" type="presParOf" srcId="{D2A6BD7C-074C-4AA5-B921-C63FADF47623}" destId="{585BEAE7-4BAB-4E41-A7F0-67D3DD1F0D5B}" srcOrd="4" destOrd="0" presId="urn:microsoft.com/office/officeart/2005/8/layout/list1"/>
    <dgm:cxn modelId="{DF959708-06E3-4FE5-BBE3-8001AEEFB69E}" type="presParOf" srcId="{585BEAE7-4BAB-4E41-A7F0-67D3DD1F0D5B}" destId="{93B9A2A0-F0E8-4985-8C44-88B44857633F}" srcOrd="0" destOrd="0" presId="urn:microsoft.com/office/officeart/2005/8/layout/list1"/>
    <dgm:cxn modelId="{3D110296-EF5B-41B3-B425-019411264A2D}" type="presParOf" srcId="{585BEAE7-4BAB-4E41-A7F0-67D3DD1F0D5B}" destId="{FDF06CA3-00FF-4DEE-83D2-79A2449E9E2A}" srcOrd="1" destOrd="0" presId="urn:microsoft.com/office/officeart/2005/8/layout/list1"/>
    <dgm:cxn modelId="{066E61ED-038D-4A71-B994-688BF7427865}" type="presParOf" srcId="{D2A6BD7C-074C-4AA5-B921-C63FADF47623}" destId="{C9C9D6DB-1936-497F-A8EF-214B6BDA3A4E}" srcOrd="5" destOrd="0" presId="urn:microsoft.com/office/officeart/2005/8/layout/list1"/>
    <dgm:cxn modelId="{3208C9CE-6051-4FBE-B7E7-53123930A97B}" type="presParOf" srcId="{D2A6BD7C-074C-4AA5-B921-C63FADF47623}" destId="{5926D93B-A6DD-477F-B969-ACC98C76B605}" srcOrd="6" destOrd="0" presId="urn:microsoft.com/office/officeart/2005/8/layout/list1"/>
    <dgm:cxn modelId="{3E418DB5-4A0E-4256-8299-05C7A8EF73DF}" type="presParOf" srcId="{D2A6BD7C-074C-4AA5-B921-C63FADF47623}" destId="{FE5626C6-F996-44FE-BABA-9DF82DCA072D}" srcOrd="7" destOrd="0" presId="urn:microsoft.com/office/officeart/2005/8/layout/list1"/>
    <dgm:cxn modelId="{2F2D7C7B-C27E-4978-93CA-24A5FCA3A32F}" type="presParOf" srcId="{D2A6BD7C-074C-4AA5-B921-C63FADF47623}" destId="{AFEB2919-273F-4C93-80B0-059140133A8B}" srcOrd="8" destOrd="0" presId="urn:microsoft.com/office/officeart/2005/8/layout/list1"/>
    <dgm:cxn modelId="{8AD74A35-C016-4286-A105-5F487C6B9352}" type="presParOf" srcId="{AFEB2919-273F-4C93-80B0-059140133A8B}" destId="{2F9F61E0-1044-49CB-9C2D-92733A8B2CAF}" srcOrd="0" destOrd="0" presId="urn:microsoft.com/office/officeart/2005/8/layout/list1"/>
    <dgm:cxn modelId="{3FD8639D-1136-4A16-A49C-958705B18BDF}" type="presParOf" srcId="{AFEB2919-273F-4C93-80B0-059140133A8B}" destId="{4340AFEC-F59A-4DB6-AC4E-FDE676410781}" srcOrd="1" destOrd="0" presId="urn:microsoft.com/office/officeart/2005/8/layout/list1"/>
    <dgm:cxn modelId="{E1CC58B8-EB5D-4C0D-B8BE-9C61EEFF8301}" type="presParOf" srcId="{D2A6BD7C-074C-4AA5-B921-C63FADF47623}" destId="{CA8998BD-7C91-4A6F-BD07-ADEAEE3337E7}" srcOrd="9" destOrd="0" presId="urn:microsoft.com/office/officeart/2005/8/layout/list1"/>
    <dgm:cxn modelId="{34C7E9FC-E0E1-4F4A-8A70-11A589F53E8F}" type="presParOf" srcId="{D2A6BD7C-074C-4AA5-B921-C63FADF47623}" destId="{EE1FBFA7-CA0C-42E6-9251-D61F71F982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770610-7423-4DA7-891C-6723A5F14CC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331452-268D-40CA-AAF5-BB39AF0A31FE}">
      <dgm:prSet/>
      <dgm:spPr/>
      <dgm:t>
        <a:bodyPr/>
        <a:lstStyle/>
        <a:p>
          <a:r>
            <a:rPr lang="en-US" i="1"/>
            <a:t>I love taking photos. Once or twice in a month, I go to different areas of the city and look for interesting pictures to take. I’ve been interested in photography since I was young, when my dad got me a camera for my birthday. I like it because it’s creative and I can express myself through my pictures. Anyone can use a camera, but you need to use your imagination to find good pictures. </a:t>
          </a:r>
          <a:br>
            <a:rPr lang="en-US" i="1"/>
          </a:br>
          <a:endParaRPr lang="en-US"/>
        </a:p>
      </dgm:t>
    </dgm:pt>
    <dgm:pt modelId="{4D12032A-C2C7-4E5D-BA6E-50893AF504F1}" type="parTrans" cxnId="{CD206A47-ADB7-446E-9987-D1FE1BE94DD5}">
      <dgm:prSet/>
      <dgm:spPr/>
      <dgm:t>
        <a:bodyPr/>
        <a:lstStyle/>
        <a:p>
          <a:endParaRPr lang="en-US"/>
        </a:p>
      </dgm:t>
    </dgm:pt>
    <dgm:pt modelId="{60A70791-F7F9-4AB0-80FC-89835C47BAB8}" type="sibTrans" cxnId="{CD206A47-ADB7-446E-9987-D1FE1BE94DD5}">
      <dgm:prSet/>
      <dgm:spPr/>
      <dgm:t>
        <a:bodyPr/>
        <a:lstStyle/>
        <a:p>
          <a:endParaRPr lang="en-US"/>
        </a:p>
      </dgm:t>
    </dgm:pt>
    <dgm:pt modelId="{7F42ACA9-1A39-436C-9A95-D8E1D60B677C}">
      <dgm:prSet/>
      <dgm:spPr/>
      <dgm:t>
        <a:bodyPr/>
        <a:lstStyle/>
        <a:p>
          <a:r>
            <a:rPr lang="en-ID" i="1"/>
            <a:t>I enjoy doing exercise at home. I do Yoga and Pilates 4 days in a week. I have been doing this since 2017, but it’s getting more intense since Pandemic. My husband getting me into this kind of workout, because I could not go to the Gym during social distancing. I love Yoga because it’s so relaxing, and I enjoy Pilates because it helps me to recover backpain and other physical injuries. I think doing exercise is so interesting, and of course it brings enormous advantages to your mind and body.</a:t>
          </a:r>
          <a:endParaRPr lang="en-US"/>
        </a:p>
      </dgm:t>
    </dgm:pt>
    <dgm:pt modelId="{30F3B10C-556B-4BED-86E2-57154B595CD1}" type="parTrans" cxnId="{438DE560-FE01-4A95-B7E0-0EC5BFDFF9E2}">
      <dgm:prSet/>
      <dgm:spPr/>
      <dgm:t>
        <a:bodyPr/>
        <a:lstStyle/>
        <a:p>
          <a:endParaRPr lang="en-US"/>
        </a:p>
      </dgm:t>
    </dgm:pt>
    <dgm:pt modelId="{646B6879-669F-4FB2-B53C-F9575358205F}" type="sibTrans" cxnId="{438DE560-FE01-4A95-B7E0-0EC5BFDFF9E2}">
      <dgm:prSet/>
      <dgm:spPr/>
      <dgm:t>
        <a:bodyPr/>
        <a:lstStyle/>
        <a:p>
          <a:endParaRPr lang="en-US"/>
        </a:p>
      </dgm:t>
    </dgm:pt>
    <dgm:pt modelId="{FE854926-FB7C-4B9B-B407-B795A1E68631}" type="pres">
      <dgm:prSet presAssocID="{A7770610-7423-4DA7-891C-6723A5F14C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8AAB7-D27C-41C7-BBE9-4B3EF3F53F35}" type="pres">
      <dgm:prSet presAssocID="{2E331452-268D-40CA-AAF5-BB39AF0A31F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BE6E-CCB4-45E8-A81C-0E5B90F54BCB}" type="pres">
      <dgm:prSet presAssocID="{60A70791-F7F9-4AB0-80FC-89835C47BAB8}" presName="spacer" presStyleCnt="0"/>
      <dgm:spPr/>
    </dgm:pt>
    <dgm:pt modelId="{AA8870A2-4642-470E-8EBC-2C262713A04B}" type="pres">
      <dgm:prSet presAssocID="{7F42ACA9-1A39-436C-9A95-D8E1D60B67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2AB44-B882-46B3-A927-516B61357A51}" type="presOf" srcId="{7F42ACA9-1A39-436C-9A95-D8E1D60B677C}" destId="{AA8870A2-4642-470E-8EBC-2C262713A04B}" srcOrd="0" destOrd="0" presId="urn:microsoft.com/office/officeart/2005/8/layout/vList2"/>
    <dgm:cxn modelId="{CD206A47-ADB7-446E-9987-D1FE1BE94DD5}" srcId="{A7770610-7423-4DA7-891C-6723A5F14CC1}" destId="{2E331452-268D-40CA-AAF5-BB39AF0A31FE}" srcOrd="0" destOrd="0" parTransId="{4D12032A-C2C7-4E5D-BA6E-50893AF504F1}" sibTransId="{60A70791-F7F9-4AB0-80FC-89835C47BAB8}"/>
    <dgm:cxn modelId="{438DE560-FE01-4A95-B7E0-0EC5BFDFF9E2}" srcId="{A7770610-7423-4DA7-891C-6723A5F14CC1}" destId="{7F42ACA9-1A39-436C-9A95-D8E1D60B677C}" srcOrd="1" destOrd="0" parTransId="{30F3B10C-556B-4BED-86E2-57154B595CD1}" sibTransId="{646B6879-669F-4FB2-B53C-F9575358205F}"/>
    <dgm:cxn modelId="{F9E83A97-B2F5-49BE-A482-220A8212B820}" type="presOf" srcId="{A7770610-7423-4DA7-891C-6723A5F14CC1}" destId="{FE854926-FB7C-4B9B-B407-B795A1E68631}" srcOrd="0" destOrd="0" presId="urn:microsoft.com/office/officeart/2005/8/layout/vList2"/>
    <dgm:cxn modelId="{B31271C6-5F05-4118-89C2-8FC9806C3347}" type="presOf" srcId="{2E331452-268D-40CA-AAF5-BB39AF0A31FE}" destId="{D688AAB7-D27C-41C7-BBE9-4B3EF3F53F35}" srcOrd="0" destOrd="0" presId="urn:microsoft.com/office/officeart/2005/8/layout/vList2"/>
    <dgm:cxn modelId="{042CC9D4-26B5-448C-AD79-5822C833D72D}" type="presParOf" srcId="{FE854926-FB7C-4B9B-B407-B795A1E68631}" destId="{D688AAB7-D27C-41C7-BBE9-4B3EF3F53F35}" srcOrd="0" destOrd="0" presId="urn:microsoft.com/office/officeart/2005/8/layout/vList2"/>
    <dgm:cxn modelId="{82ACAC49-559D-4218-A4D1-99FC044F9FED}" type="presParOf" srcId="{FE854926-FB7C-4B9B-B407-B795A1E68631}" destId="{895FBE6E-CCB4-45E8-A81C-0E5B90F54BCB}" srcOrd="1" destOrd="0" presId="urn:microsoft.com/office/officeart/2005/8/layout/vList2"/>
    <dgm:cxn modelId="{DFE8D929-665C-4BED-85A2-F76ED4111071}" type="presParOf" srcId="{FE854926-FB7C-4B9B-B407-B795A1E68631}" destId="{AA8870A2-4642-470E-8EBC-2C262713A0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FFF2A-CCC3-47F1-B8E8-627109D4BFE1}">
      <dsp:nvSpPr>
        <dsp:cNvPr id="0" name=""/>
        <dsp:cNvSpPr/>
      </dsp:nvSpPr>
      <dsp:spPr>
        <a:xfrm>
          <a:off x="0" y="621638"/>
          <a:ext cx="8466865" cy="11476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923DA-AA30-4091-97F0-4F33F9F1ED6B}">
      <dsp:nvSpPr>
        <dsp:cNvPr id="0" name=""/>
        <dsp:cNvSpPr/>
      </dsp:nvSpPr>
      <dsp:spPr>
        <a:xfrm>
          <a:off x="347161" y="879857"/>
          <a:ext cx="631202" cy="63120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7EC61-CA9F-4611-BAC9-DB210707DE8B}">
      <dsp:nvSpPr>
        <dsp:cNvPr id="0" name=""/>
        <dsp:cNvSpPr/>
      </dsp:nvSpPr>
      <dsp:spPr>
        <a:xfrm>
          <a:off x="1325525" y="621638"/>
          <a:ext cx="7141339" cy="114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59" tIns="121459" rIns="121459" bIns="121459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 this class you will learn everything you need to talk about your daily routine, including; </a:t>
          </a:r>
          <a:r>
            <a:rPr lang="en-US" sz="1900" u="sng" kern="1200" dirty="0"/>
            <a:t>free time, hobby, work and responsibilities.</a:t>
          </a:r>
        </a:p>
      </dsp:txBody>
      <dsp:txXfrm>
        <a:off x="1325525" y="621638"/>
        <a:ext cx="7141339" cy="1147640"/>
      </dsp:txXfrm>
    </dsp:sp>
    <dsp:sp modelId="{60E4CE27-7B22-4C22-8C79-7B156647C57D}">
      <dsp:nvSpPr>
        <dsp:cNvPr id="0" name=""/>
        <dsp:cNvSpPr/>
      </dsp:nvSpPr>
      <dsp:spPr>
        <a:xfrm>
          <a:off x="0" y="2056189"/>
          <a:ext cx="8466865" cy="11476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A090B-CF54-4E90-A552-3330C7733459}">
      <dsp:nvSpPr>
        <dsp:cNvPr id="0" name=""/>
        <dsp:cNvSpPr/>
      </dsp:nvSpPr>
      <dsp:spPr>
        <a:xfrm>
          <a:off x="347161" y="2314408"/>
          <a:ext cx="631202" cy="63120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E2163-1E28-444F-9B2B-2F85D35548D4}">
      <dsp:nvSpPr>
        <dsp:cNvPr id="0" name=""/>
        <dsp:cNvSpPr/>
      </dsp:nvSpPr>
      <dsp:spPr>
        <a:xfrm>
          <a:off x="1325525" y="2056189"/>
          <a:ext cx="7141339" cy="114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59" tIns="121459" rIns="121459" bIns="121459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Let’s start by looking at how you can talk about your </a:t>
          </a:r>
          <a:r>
            <a:rPr lang="en-US" sz="1900" u="sng" kern="1200"/>
            <a:t>everyday routine</a:t>
          </a:r>
          <a:r>
            <a:rPr lang="en-US" sz="1900" kern="1200"/>
            <a:t>.</a:t>
          </a:r>
        </a:p>
      </dsp:txBody>
      <dsp:txXfrm>
        <a:off x="1325525" y="2056189"/>
        <a:ext cx="7141339" cy="114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5EEC1-6655-4804-9C97-2552E9A57055}">
      <dsp:nvSpPr>
        <dsp:cNvPr id="0" name=""/>
        <dsp:cNvSpPr/>
      </dsp:nvSpPr>
      <dsp:spPr>
        <a:xfrm>
          <a:off x="1801427" y="797284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57F84-CB28-4259-9666-20B2B3470C0E}">
      <dsp:nvSpPr>
        <dsp:cNvPr id="0" name=""/>
        <dsp:cNvSpPr/>
      </dsp:nvSpPr>
      <dsp:spPr>
        <a:xfrm>
          <a:off x="2095615" y="1165554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A57DE-CC1F-408D-B119-9139BB1B52F2}">
      <dsp:nvSpPr>
        <dsp:cNvPr id="0" name=""/>
        <dsp:cNvSpPr/>
      </dsp:nvSpPr>
      <dsp:spPr>
        <a:xfrm>
          <a:off x="338403" y="0"/>
          <a:ext cx="5535173" cy="77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kern="1200" dirty="0"/>
            <a:t>Talking about your free time is</a:t>
          </a:r>
          <a:r>
            <a:rPr lang="en-US" sz="1600" b="1" kern="1200" dirty="0"/>
            <a:t> a great way to start </a:t>
          </a:r>
          <a:r>
            <a:rPr lang="en-US" sz="1600" kern="1200" dirty="0"/>
            <a:t>a conversation in English. Or, to </a:t>
          </a:r>
          <a:r>
            <a:rPr lang="en-US" sz="1600" b="1" kern="1200" dirty="0"/>
            <a:t>find things in common </a:t>
          </a:r>
          <a:r>
            <a:rPr lang="en-US" sz="1600" kern="1200" dirty="0"/>
            <a:t>when you’re speaking to somebody. </a:t>
          </a:r>
        </a:p>
      </dsp:txBody>
      <dsp:txXfrm>
        <a:off x="338403" y="0"/>
        <a:ext cx="5535173" cy="770335"/>
      </dsp:txXfrm>
    </dsp:sp>
    <dsp:sp modelId="{ED0759C1-C0D9-4598-B82B-B91100AC9F9D}">
      <dsp:nvSpPr>
        <dsp:cNvPr id="0" name=""/>
        <dsp:cNvSpPr/>
      </dsp:nvSpPr>
      <dsp:spPr>
        <a:xfrm>
          <a:off x="7098050" y="712225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59C23-733E-4044-BC91-6175A237A934}">
      <dsp:nvSpPr>
        <dsp:cNvPr id="0" name=""/>
        <dsp:cNvSpPr/>
      </dsp:nvSpPr>
      <dsp:spPr>
        <a:xfrm>
          <a:off x="7536591" y="1109983"/>
          <a:ext cx="1122187" cy="11221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D894F-3ABA-49C9-80AC-DC4B6482D716}">
      <dsp:nvSpPr>
        <dsp:cNvPr id="0" name=""/>
        <dsp:cNvSpPr/>
      </dsp:nvSpPr>
      <dsp:spPr>
        <a:xfrm>
          <a:off x="3835396" y="1625712"/>
          <a:ext cx="3206250" cy="77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 dirty="0"/>
            <a:t>Vocabulary: </a:t>
          </a:r>
          <a:endParaRPr lang="en-US" sz="2400" kern="1200" dirty="0"/>
        </a:p>
      </dsp:txBody>
      <dsp:txXfrm>
        <a:off x="3835396" y="1625712"/>
        <a:ext cx="3206250" cy="770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83F83-4525-4F72-B6B6-38BFD8B2E4C9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B7F7-4AA7-451C-8F09-20E1CD998101}">
      <dsp:nvSpPr>
        <dsp:cNvPr id="0" name=""/>
        <dsp:cNvSpPr/>
      </dsp:nvSpPr>
      <dsp:spPr>
        <a:xfrm>
          <a:off x="0" y="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/>
            <a:t>Q: What do you like doing?</a:t>
          </a:r>
          <a:endParaRPr lang="en-US" sz="2600" kern="1200"/>
        </a:p>
      </dsp:txBody>
      <dsp:txXfrm>
        <a:off x="0" y="0"/>
        <a:ext cx="9618133" cy="1023370"/>
      </dsp:txXfrm>
    </dsp:sp>
    <dsp:sp modelId="{ABBB8604-8663-40B4-98FE-CD8CE69624CE}">
      <dsp:nvSpPr>
        <dsp:cNvPr id="0" name=""/>
        <dsp:cNvSpPr/>
      </dsp:nvSpPr>
      <dsp:spPr>
        <a:xfrm>
          <a:off x="0" y="102337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AC6E-94AE-4E9C-A3F8-0DD468FB7175}">
      <dsp:nvSpPr>
        <dsp:cNvPr id="0" name=""/>
        <dsp:cNvSpPr/>
      </dsp:nvSpPr>
      <dsp:spPr>
        <a:xfrm>
          <a:off x="0" y="102337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A: In my free time, I like___________(What could you say here?) E.g: relaxing with my family, hanging out with friends, or watching drama.</a:t>
          </a:r>
        </a:p>
      </dsp:txBody>
      <dsp:txXfrm>
        <a:off x="0" y="1023370"/>
        <a:ext cx="9618133" cy="1023370"/>
      </dsp:txXfrm>
    </dsp:sp>
    <dsp:sp modelId="{F756734B-BE9B-491E-9449-97A8F2623F81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A2833-405F-4D09-8C38-F1D800FE423C}">
      <dsp:nvSpPr>
        <dsp:cNvPr id="0" name=""/>
        <dsp:cNvSpPr/>
      </dsp:nvSpPr>
      <dsp:spPr>
        <a:xfrm>
          <a:off x="0" y="204674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/>
            <a:t>Q: What do you like doing in your free time?</a:t>
          </a:r>
          <a:endParaRPr lang="en-US" sz="2600" kern="1200"/>
        </a:p>
      </dsp:txBody>
      <dsp:txXfrm>
        <a:off x="0" y="2046741"/>
        <a:ext cx="9618133" cy="1023370"/>
      </dsp:txXfrm>
    </dsp:sp>
    <dsp:sp modelId="{5068BAAF-E9C9-4B8C-BAA3-3E52D849CD60}">
      <dsp:nvSpPr>
        <dsp:cNvPr id="0" name=""/>
        <dsp:cNvSpPr/>
      </dsp:nvSpPr>
      <dsp:spPr>
        <a:xfrm>
          <a:off x="0" y="3070111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9120-D258-44F9-AF35-4717617197B6}">
      <dsp:nvSpPr>
        <dsp:cNvPr id="0" name=""/>
        <dsp:cNvSpPr/>
      </dsp:nvSpPr>
      <dsp:spPr>
        <a:xfrm>
          <a:off x="0" y="307011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A: I love doing swimming, or I enjoy watching Youtube podcasts. </a:t>
          </a:r>
        </a:p>
      </dsp:txBody>
      <dsp:txXfrm>
        <a:off x="0" y="3070111"/>
        <a:ext cx="9618133" cy="1023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2B52B-92F9-4190-94E1-C76125ABC891}">
      <dsp:nvSpPr>
        <dsp:cNvPr id="0" name=""/>
        <dsp:cNvSpPr/>
      </dsp:nvSpPr>
      <dsp:spPr>
        <a:xfrm>
          <a:off x="0" y="544"/>
          <a:ext cx="6270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39142-AD13-47A2-8BB7-A580CA16E60C}">
      <dsp:nvSpPr>
        <dsp:cNvPr id="0" name=""/>
        <dsp:cNvSpPr/>
      </dsp:nvSpPr>
      <dsp:spPr>
        <a:xfrm>
          <a:off x="0" y="544"/>
          <a:ext cx="6270328" cy="89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 verb with –ing.</a:t>
          </a:r>
        </a:p>
      </dsp:txBody>
      <dsp:txXfrm>
        <a:off x="0" y="544"/>
        <a:ext cx="6270328" cy="892560"/>
      </dsp:txXfrm>
    </dsp:sp>
    <dsp:sp modelId="{773ED874-256C-4CDC-AFCC-5BF48EF65A6D}">
      <dsp:nvSpPr>
        <dsp:cNvPr id="0" name=""/>
        <dsp:cNvSpPr/>
      </dsp:nvSpPr>
      <dsp:spPr>
        <a:xfrm>
          <a:off x="0" y="893104"/>
          <a:ext cx="6270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1814B-E42D-4A73-9E85-C66B49A24FE3}">
      <dsp:nvSpPr>
        <dsp:cNvPr id="0" name=""/>
        <dsp:cNvSpPr/>
      </dsp:nvSpPr>
      <dsp:spPr>
        <a:xfrm>
          <a:off x="0" y="893104"/>
          <a:ext cx="6270328" cy="89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You can also add words like ‘really’, or ‘absolutely’, to make your meaning stronger. </a:t>
          </a:r>
        </a:p>
      </dsp:txBody>
      <dsp:txXfrm>
        <a:off x="0" y="893104"/>
        <a:ext cx="6270328" cy="892560"/>
      </dsp:txXfrm>
    </dsp:sp>
    <dsp:sp modelId="{CF394554-EE61-424F-8164-EF883855C26E}">
      <dsp:nvSpPr>
        <dsp:cNvPr id="0" name=""/>
        <dsp:cNvSpPr/>
      </dsp:nvSpPr>
      <dsp:spPr>
        <a:xfrm>
          <a:off x="0" y="1785664"/>
          <a:ext cx="6270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6B5F3-166C-4891-81A9-0324448D7D61}">
      <dsp:nvSpPr>
        <dsp:cNvPr id="0" name=""/>
        <dsp:cNvSpPr/>
      </dsp:nvSpPr>
      <dsp:spPr>
        <a:xfrm>
          <a:off x="0" y="1785664"/>
          <a:ext cx="6270328" cy="89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For example: </a:t>
          </a:r>
          <a:br>
            <a:rPr lang="en-US" sz="2500" kern="1200"/>
          </a:br>
          <a:r>
            <a:rPr lang="en-US" sz="2500" kern="1200"/>
            <a:t>“I really like taking photos”</a:t>
          </a:r>
        </a:p>
      </dsp:txBody>
      <dsp:txXfrm>
        <a:off x="0" y="1785664"/>
        <a:ext cx="6270328" cy="892560"/>
      </dsp:txXfrm>
    </dsp:sp>
    <dsp:sp modelId="{8B100E0D-7571-4281-B241-1C2236D092E8}">
      <dsp:nvSpPr>
        <dsp:cNvPr id="0" name=""/>
        <dsp:cNvSpPr/>
      </dsp:nvSpPr>
      <dsp:spPr>
        <a:xfrm>
          <a:off x="0" y="2678225"/>
          <a:ext cx="6270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B621-CD54-4623-B14B-9ECE58077FB4}">
      <dsp:nvSpPr>
        <dsp:cNvPr id="0" name=""/>
        <dsp:cNvSpPr/>
      </dsp:nvSpPr>
      <dsp:spPr>
        <a:xfrm>
          <a:off x="0" y="2678225"/>
          <a:ext cx="6270328" cy="89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“Sometimes, I enjoy doing Yoga”</a:t>
          </a:r>
        </a:p>
      </dsp:txBody>
      <dsp:txXfrm>
        <a:off x="0" y="2678225"/>
        <a:ext cx="6270328" cy="892560"/>
      </dsp:txXfrm>
    </dsp:sp>
    <dsp:sp modelId="{DEA8181A-F64E-48D3-B812-378C164F809A}">
      <dsp:nvSpPr>
        <dsp:cNvPr id="0" name=""/>
        <dsp:cNvSpPr/>
      </dsp:nvSpPr>
      <dsp:spPr>
        <a:xfrm>
          <a:off x="0" y="3570785"/>
          <a:ext cx="62703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4C705-9FDB-48B4-9EFA-AF642C53D97D}">
      <dsp:nvSpPr>
        <dsp:cNvPr id="0" name=""/>
        <dsp:cNvSpPr/>
      </dsp:nvSpPr>
      <dsp:spPr>
        <a:xfrm>
          <a:off x="0" y="3570785"/>
          <a:ext cx="6270328" cy="89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“I absolutely hate playing football”</a:t>
          </a:r>
        </a:p>
      </dsp:txBody>
      <dsp:txXfrm>
        <a:off x="0" y="3570785"/>
        <a:ext cx="6270328" cy="892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D4907-8680-429E-A448-A5C3028BD1D1}">
      <dsp:nvSpPr>
        <dsp:cNvPr id="0" name=""/>
        <dsp:cNvSpPr/>
      </dsp:nvSpPr>
      <dsp:spPr>
        <a:xfrm>
          <a:off x="0" y="294474"/>
          <a:ext cx="9618133" cy="649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12420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For example: “I like doing Exercise. I go to the Gym everyday at the Mall near my house”. </a:t>
          </a:r>
          <a:endParaRPr lang="en-ID" sz="1600" kern="1200" dirty="0"/>
        </a:p>
      </dsp:txBody>
      <dsp:txXfrm>
        <a:off x="0" y="294474"/>
        <a:ext cx="9618133" cy="649687"/>
      </dsp:txXfrm>
    </dsp:sp>
    <dsp:sp modelId="{AD51FF12-C376-476D-9026-8DA898E7C141}">
      <dsp:nvSpPr>
        <dsp:cNvPr id="0" name=""/>
        <dsp:cNvSpPr/>
      </dsp:nvSpPr>
      <dsp:spPr>
        <a:xfrm>
          <a:off x="480906" y="73074"/>
          <a:ext cx="673269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1. let’s say how often do your free time activity</a:t>
          </a:r>
          <a:r>
            <a:rPr lang="en-US" sz="1200" kern="1200" dirty="0"/>
            <a:t>.</a:t>
          </a:r>
        </a:p>
      </dsp:txBody>
      <dsp:txXfrm>
        <a:off x="502522" y="94690"/>
        <a:ext cx="6689461" cy="399568"/>
      </dsp:txXfrm>
    </dsp:sp>
    <dsp:sp modelId="{5926D93B-A6DD-477F-B969-ACC98C76B605}">
      <dsp:nvSpPr>
        <dsp:cNvPr id="0" name=""/>
        <dsp:cNvSpPr/>
      </dsp:nvSpPr>
      <dsp:spPr>
        <a:xfrm>
          <a:off x="0" y="1318514"/>
          <a:ext cx="961813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12420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For example: “I started playing Tennis when I was 10”. </a:t>
          </a:r>
        </a:p>
      </dsp:txBody>
      <dsp:txXfrm>
        <a:off x="0" y="1318514"/>
        <a:ext cx="9618133" cy="921375"/>
      </dsp:txXfrm>
    </dsp:sp>
    <dsp:sp modelId="{FDF06CA3-00FF-4DEE-83D2-79A2449E9E2A}">
      <dsp:nvSpPr>
        <dsp:cNvPr id="0" name=""/>
        <dsp:cNvSpPr/>
      </dsp:nvSpPr>
      <dsp:spPr>
        <a:xfrm>
          <a:off x="480906" y="1025162"/>
          <a:ext cx="6935077" cy="6921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2. Giving background of information. You can talk about why and when you start doing it. </a:t>
          </a:r>
        </a:p>
      </dsp:txBody>
      <dsp:txXfrm>
        <a:off x="514692" y="1058948"/>
        <a:ext cx="6867505" cy="624537"/>
      </dsp:txXfrm>
    </dsp:sp>
    <dsp:sp modelId="{EE1FBFA7-CA0C-42E6-9251-D61F71F98293}">
      <dsp:nvSpPr>
        <dsp:cNvPr id="0" name=""/>
        <dsp:cNvSpPr/>
      </dsp:nvSpPr>
      <dsp:spPr>
        <a:xfrm>
          <a:off x="0" y="2862782"/>
          <a:ext cx="9618133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12420" rIns="746474" bIns="113792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For example: “I love doing Yoga because it’s so relaxing”. 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“I hate going jogging because it’s tiring”</a:t>
          </a:r>
        </a:p>
      </dsp:txBody>
      <dsp:txXfrm>
        <a:off x="0" y="2862782"/>
        <a:ext cx="9618133" cy="1157625"/>
      </dsp:txXfrm>
    </dsp:sp>
    <dsp:sp modelId="{4340AFEC-F59A-4DB6-AC4E-FDE676410781}">
      <dsp:nvSpPr>
        <dsp:cNvPr id="0" name=""/>
        <dsp:cNvSpPr/>
      </dsp:nvSpPr>
      <dsp:spPr>
        <a:xfrm>
          <a:off x="480906" y="2498247"/>
          <a:ext cx="6807493" cy="5859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3. you can add some descriptive words to say why you do or don’t enjoy something.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09509" y="2526850"/>
        <a:ext cx="6750287" cy="528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8AAB7-D27C-41C7-BBE9-4B3EF3F53F35}">
      <dsp:nvSpPr>
        <dsp:cNvPr id="0" name=""/>
        <dsp:cNvSpPr/>
      </dsp:nvSpPr>
      <dsp:spPr>
        <a:xfrm>
          <a:off x="0" y="28807"/>
          <a:ext cx="6628804" cy="24350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/>
            <a:t>I love taking photos. Once or twice in a month, I go to different areas of the city and look for interesting pictures to take. I’ve been interested in photography since I was young, when my dad got me a camera for my birthday. I like it because it’s creative and I can express myself through my pictures. Anyone can use a camera, but you need to use your imagination to find good pictures. </a:t>
          </a:r>
          <a:br>
            <a:rPr lang="en-US" sz="1800" i="1" kern="1200"/>
          </a:br>
          <a:endParaRPr lang="en-US" sz="1800" kern="1200"/>
        </a:p>
      </dsp:txBody>
      <dsp:txXfrm>
        <a:off x="118870" y="147677"/>
        <a:ext cx="6391064" cy="2197322"/>
      </dsp:txXfrm>
    </dsp:sp>
    <dsp:sp modelId="{AA8870A2-4642-470E-8EBC-2C262713A04B}">
      <dsp:nvSpPr>
        <dsp:cNvPr id="0" name=""/>
        <dsp:cNvSpPr/>
      </dsp:nvSpPr>
      <dsp:spPr>
        <a:xfrm>
          <a:off x="0" y="2515710"/>
          <a:ext cx="6628804" cy="243506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i="1" kern="1200"/>
            <a:t>I enjoy doing exercise at home. I do Yoga and Pilates 4 days in a week. I have been doing this since 2017, but it’s getting more intense since Pandemic. My husband getting me into this kind of workout, because I could not go to the Gym during social distancing. I love Yoga because it’s so relaxing, and I enjoy Pilates because it helps me to recover backpain and other physical injuries. I think doing exercise is so interesting, and of course it brings enormous advantages to your mind and body.</a:t>
          </a:r>
          <a:endParaRPr lang="en-US" sz="1800" kern="1200"/>
        </a:p>
      </dsp:txBody>
      <dsp:txXfrm>
        <a:off x="118870" y="2634580"/>
        <a:ext cx="6391064" cy="219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32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6</a:t>
            </a:r>
            <a:br>
              <a:rPr lang="en-US" sz="32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Talking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About Routines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English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1" y="4695548"/>
            <a:ext cx="4878595" cy="599783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DIAN METHA ARIYANTI/ 2022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6E0367-FC5A-4E2E-8497-182A2A5F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THANK YOU!</a:t>
            </a:r>
            <a:br>
              <a:rPr lang="en-US" sz="4600"/>
            </a:br>
            <a:r>
              <a:rPr lang="en-US" sz="4600" i="1" err="1"/>
              <a:t>Practise</a:t>
            </a:r>
            <a:r>
              <a:rPr lang="en-US" sz="4600" i="1"/>
              <a:t> saying it out loud!!</a:t>
            </a:r>
            <a:br>
              <a:rPr lang="en-US" sz="4600" i="1"/>
            </a:br>
            <a:endParaRPr lang="en-ID" sz="4600" i="1"/>
          </a:p>
        </p:txBody>
      </p:sp>
    </p:spTree>
    <p:extLst>
      <p:ext uri="{BB962C8B-B14F-4D97-AF65-F5344CB8AC3E}">
        <p14:creationId xmlns:p14="http://schemas.microsoft.com/office/powerpoint/2010/main" val="2156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0D3E8-ED60-4D7D-AB01-A17FB7FA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about Routines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D72944AC-D32B-696B-45EB-0D5CA059E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472" y="733647"/>
          <a:ext cx="8466865" cy="3825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36418-E9E6-4EFF-B244-F6C598F54C03}"/>
              </a:ext>
            </a:extLst>
          </p:cNvPr>
          <p:cNvSpPr/>
          <p:nvPr/>
        </p:nvSpPr>
        <p:spPr>
          <a:xfrm>
            <a:off x="3889255" y="4165712"/>
            <a:ext cx="1971700" cy="1913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often: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in a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Twice a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Three times a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D3620C-2A5D-4BAE-ADD4-38CFAB5E069C}"/>
              </a:ext>
            </a:extLst>
          </p:cNvPr>
          <p:cNvSpPr/>
          <p:nvPr/>
        </p:nvSpPr>
        <p:spPr>
          <a:xfrm>
            <a:off x="6164620" y="4165712"/>
            <a:ext cx="1971700" cy="1913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Expressions: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Absolutely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Extemely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1ABA8-63EA-4546-A996-DDBFFEDA5F6D}"/>
              </a:ext>
            </a:extLst>
          </p:cNvPr>
          <p:cNvSpPr txBox="1"/>
          <p:nvPr/>
        </p:nvSpPr>
        <p:spPr>
          <a:xfrm>
            <a:off x="958198" y="4559116"/>
            <a:ext cx="246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Here are some useful phrases to talk about routine: </a:t>
            </a:r>
            <a:endParaRPr lang="en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0D3E8-ED60-4D7D-AB01-A17FB7FA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6" y="453879"/>
            <a:ext cx="8596668" cy="1320800"/>
          </a:xfrm>
        </p:spPr>
        <p:txBody>
          <a:bodyPr/>
          <a:lstStyle/>
          <a:p>
            <a:r>
              <a:rPr lang="en-US" dirty="0"/>
              <a:t>Free time and Hobbies: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xmlns="" id="{959FAF25-D7C7-7E15-AF65-331696BF7A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707" y="1247608"/>
          <a:ext cx="9349168" cy="475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D3B785-3A4F-4502-A259-0D5DD194C0CC}"/>
              </a:ext>
            </a:extLst>
          </p:cNvPr>
          <p:cNvSpPr/>
          <p:nvPr/>
        </p:nvSpPr>
        <p:spPr>
          <a:xfrm>
            <a:off x="602906" y="3551275"/>
            <a:ext cx="1751566" cy="19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Things at home:</a:t>
            </a:r>
            <a:endParaRPr lang="en-US" sz="1600" dirty="0"/>
          </a:p>
          <a:p>
            <a:pPr algn="ctr"/>
            <a:r>
              <a:rPr lang="en-US" sz="1600" dirty="0"/>
              <a:t>Watching movie, reading, gardening or cooking</a:t>
            </a:r>
            <a:endParaRPr lang="en-ID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0C86BA-5CB9-445D-8989-D560AE46D9D8}"/>
              </a:ext>
            </a:extLst>
          </p:cNvPr>
          <p:cNvSpPr/>
          <p:nvPr/>
        </p:nvSpPr>
        <p:spPr>
          <a:xfrm>
            <a:off x="3250364" y="3551275"/>
            <a:ext cx="1885902" cy="192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Sports:</a:t>
            </a:r>
            <a:endParaRPr lang="en-US" sz="1600" dirty="0"/>
          </a:p>
          <a:p>
            <a:pPr algn="ctr"/>
            <a:r>
              <a:rPr lang="en-US" sz="1600" dirty="0"/>
              <a:t>Playing football going swimming, going jogging, doing Yoga, doing Pilates</a:t>
            </a:r>
            <a:endParaRPr lang="en-ID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FDD5D2-8AD5-4A0C-BB91-CAE60C48CA02}"/>
              </a:ext>
            </a:extLst>
          </p:cNvPr>
          <p:cNvSpPr/>
          <p:nvPr/>
        </p:nvSpPr>
        <p:spPr>
          <a:xfrm>
            <a:off x="6032158" y="3499239"/>
            <a:ext cx="1885902" cy="19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Social activities:</a:t>
            </a:r>
          </a:p>
          <a:p>
            <a:pPr algn="ctr"/>
            <a:r>
              <a:rPr lang="en-US" sz="1600" dirty="0"/>
              <a:t>Hanging out with friends, relaxing with family, or going shopping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B2AC4E-B674-447B-BB36-C7933937B04D}"/>
              </a:ext>
            </a:extLst>
          </p:cNvPr>
          <p:cNvSpPr/>
          <p:nvPr/>
        </p:nvSpPr>
        <p:spPr>
          <a:xfrm>
            <a:off x="8568717" y="3491023"/>
            <a:ext cx="1822050" cy="19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Creative:</a:t>
            </a:r>
          </a:p>
          <a:p>
            <a:pPr algn="ctr"/>
            <a:r>
              <a:rPr lang="en-US" sz="1600" dirty="0"/>
              <a:t>Taking photos, painting, or writing stories</a:t>
            </a:r>
          </a:p>
        </p:txBody>
      </p:sp>
    </p:spTree>
    <p:extLst>
      <p:ext uri="{BB962C8B-B14F-4D97-AF65-F5344CB8AC3E}">
        <p14:creationId xmlns:p14="http://schemas.microsoft.com/office/powerpoint/2010/main" val="13073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0D3E8-ED60-4D7D-AB01-A17FB7FA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Talking about your free time: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8F4070DB-52EA-BA19-99E9-C93191FC3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5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34951-D860-4459-BD23-B34A68C4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After all of these verbs, you need to use:</a:t>
            </a:r>
            <a:br>
              <a:rPr lang="en-US"/>
            </a:br>
            <a:endParaRPr lang="en-ID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A8746ACB-50C2-94C6-CA12-C443B0BB1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8918" y="1249155"/>
          <a:ext cx="6270328" cy="4463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4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7E51-224B-4F96-9F2E-A8F8CA7E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your story longer?</a:t>
            </a:r>
            <a:br>
              <a:rPr lang="en-US" dirty="0"/>
            </a:br>
            <a:r>
              <a:rPr lang="en-US" i="1" dirty="0"/>
              <a:t>Add some details to your ideas!</a:t>
            </a:r>
            <a:endParaRPr lang="en-ID" i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A787FD1-9BD8-15D5-CD6B-416A8F9BFD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77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65310-EDBA-4422-9C0E-9CBAE3D5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Now, let’s try to talk at least 30 seconds</a:t>
            </a:r>
            <a:endParaRPr lang="en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6177D4E-ACB7-46CB-0303-F8898F20C3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4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0D3E8-ED60-4D7D-AB01-A17FB7FA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300"/>
              <a:t>Work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88285-94E9-4EB4-B397-11486149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Talking about work and responsibilities are commonly used when you need to describe your current job, or when you want to know about someone’s employment.</a:t>
            </a:r>
          </a:p>
          <a:p>
            <a:pPr marL="0" indent="0">
              <a:buNone/>
            </a:pPr>
            <a:r>
              <a:rPr lang="en-US" dirty="0"/>
              <a:t>You might think about:</a:t>
            </a:r>
          </a:p>
          <a:p>
            <a:r>
              <a:rPr lang="en-US" dirty="0"/>
              <a:t>What skills do you/ will you use in your job?</a:t>
            </a:r>
          </a:p>
          <a:p>
            <a:r>
              <a:rPr lang="en-US" dirty="0"/>
              <a:t>What do you hope to be doing in ten years time?</a:t>
            </a:r>
          </a:p>
          <a:p>
            <a:r>
              <a:rPr lang="en-US" dirty="0"/>
              <a:t>What subjects must you study, or what work experience do you need to succeed in this type of job?</a:t>
            </a:r>
          </a:p>
          <a:p>
            <a:r>
              <a:rPr lang="en-US" dirty="0"/>
              <a:t>What is the best thing about this job?</a:t>
            </a:r>
          </a:p>
        </p:txBody>
      </p:sp>
    </p:spTree>
    <p:extLst>
      <p:ext uri="{BB962C8B-B14F-4D97-AF65-F5344CB8AC3E}">
        <p14:creationId xmlns:p14="http://schemas.microsoft.com/office/powerpoint/2010/main" val="1140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0D3E8-ED60-4D7D-AB01-A17FB7FA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Talking about your work routine: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88285-94E9-4EB4-B397-11486149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Q: What’s your working day like?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A:</a:t>
            </a:r>
            <a:r>
              <a:rPr lang="en-US" sz="1700" i="1"/>
              <a:t> I’m a freelancer, so I work different hours in a day. It depends what I have to do. 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Q: What time do you start and finish?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i="1"/>
              <a:t>A: I start work at nine, and I finish at 7 o’clock at the earliest.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Q: Do you often work long hours?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i="1"/>
              <a:t>A: I never stay late or do overtime. </a:t>
            </a:r>
            <a:r>
              <a:rPr lang="en-US" sz="1700" b="1" i="1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Q: Do you take any break during the day?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i="1"/>
              <a:t>A: I take a long break in the Afternoon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The phrases ‘at the earliest’ and ‘at the latest’ are useful if you want to talk about </a:t>
            </a:r>
            <a:r>
              <a:rPr lang="en-US" sz="1700" b="1"/>
              <a:t>extremes.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Otherwise, use ‘often’ or ‘usually’.</a:t>
            </a:r>
          </a:p>
        </p:txBody>
      </p:sp>
    </p:spTree>
    <p:extLst>
      <p:ext uri="{BB962C8B-B14F-4D97-AF65-F5344CB8AC3E}">
        <p14:creationId xmlns:p14="http://schemas.microsoft.com/office/powerpoint/2010/main" val="408528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18823</TotalTime>
  <Words>837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Sesi 6 Talking About Routines English</vt:lpstr>
      <vt:lpstr>Talking about Routines</vt:lpstr>
      <vt:lpstr>Free time and Hobbies:</vt:lpstr>
      <vt:lpstr>Talking about your free time:</vt:lpstr>
      <vt:lpstr>After all of these verbs, you need to use: </vt:lpstr>
      <vt:lpstr>How to make your story longer? Add some details to your ideas!</vt:lpstr>
      <vt:lpstr>Now, let’s try to talk at least 30 seconds</vt:lpstr>
      <vt:lpstr>Work and Responsibilities:</vt:lpstr>
      <vt:lpstr>Talking about your work routine:</vt:lpstr>
      <vt:lpstr>THANK YOU! Practise saying it out loud!!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User 6678</cp:lastModifiedBy>
  <cp:revision>55</cp:revision>
  <dcterms:created xsi:type="dcterms:W3CDTF">2021-09-06T16:17:13Z</dcterms:created>
  <dcterms:modified xsi:type="dcterms:W3CDTF">2022-10-14T13:38:59Z</dcterms:modified>
</cp:coreProperties>
</file>