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eNNH_jnQz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englishteens.britishcouncil.org/skills/speaking/pre-intermediate-a2/talking-about-your-family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lang="en-US" sz="3200" b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7 </a:t>
            </a:r>
            <a:br>
              <a:rPr lang="en-US" sz="3200" b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Talking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About Family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English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1" y="4695548"/>
            <a:ext cx="4878595" cy="599783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DIAN METHA ARIYANTI/ 2022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94084C2-88C8-4E9E-945E-1ADCCD38B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913" y="242878"/>
            <a:ext cx="6730094" cy="63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7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26504F1-6893-411A-9B4E-CD835F06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xmlns="" id="{53A9666C-7A65-4D71-969C-EB3E5F45402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77863" y="1266824"/>
          <a:ext cx="4183062" cy="526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531">
                  <a:extLst>
                    <a:ext uri="{9D8B030D-6E8A-4147-A177-3AD203B41FA5}">
                      <a16:colId xmlns:a16="http://schemas.microsoft.com/office/drawing/2014/main" xmlns="" val="3483699910"/>
                    </a:ext>
                  </a:extLst>
                </a:gridCol>
                <a:gridCol w="2091531">
                  <a:extLst>
                    <a:ext uri="{9D8B030D-6E8A-4147-A177-3AD203B41FA5}">
                      <a16:colId xmlns:a16="http://schemas.microsoft.com/office/drawing/2014/main" xmlns="" val="1054902963"/>
                    </a:ext>
                  </a:extLst>
                </a:gridCol>
              </a:tblGrid>
              <a:tr h="328991">
                <a:tc>
                  <a:txBody>
                    <a:bodyPr/>
                    <a:lstStyle/>
                    <a:p>
                      <a:r>
                        <a:rPr lang="en-US" dirty="0" err="1"/>
                        <a:t>Kosakata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8918708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/>
                        <a:t>Grandfather/Grandpa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Kakek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5444610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/>
                        <a:t>Grandmother/Grandma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Nenek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2717821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/>
                        <a:t>Father/Dad/Daddy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Ayah/Bapak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8563989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/>
                        <a:t>Mother/Mom/Mommy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3047560"/>
                  </a:ext>
                </a:extLst>
              </a:tr>
              <a:tr h="328991">
                <a:tc>
                  <a:txBody>
                    <a:bodyPr/>
                    <a:lstStyle/>
                    <a:p>
                      <a:r>
                        <a:rPr lang="en-US" dirty="0"/>
                        <a:t>Brother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Saudara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laki-laki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2394220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Saudara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perempuan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175521"/>
                  </a:ext>
                </a:extLst>
              </a:tr>
              <a:tr h="328991">
                <a:tc>
                  <a:txBody>
                    <a:bodyPr/>
                    <a:lstStyle/>
                    <a:p>
                      <a:r>
                        <a:rPr lang="en-US" dirty="0"/>
                        <a:t>Daughter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Anak </a:t>
                      </a:r>
                      <a:r>
                        <a:rPr lang="en-US" dirty="0" err="1"/>
                        <a:t>perempuan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3035003"/>
                  </a:ext>
                </a:extLst>
              </a:tr>
              <a:tr h="328991">
                <a:tc>
                  <a:txBody>
                    <a:bodyPr/>
                    <a:lstStyle/>
                    <a:p>
                      <a:r>
                        <a:rPr lang="en-US" dirty="0"/>
                        <a:t>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Anak </a:t>
                      </a:r>
                      <a:r>
                        <a:rPr lang="en-US" dirty="0" err="1"/>
                        <a:t>laki-laki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4479693"/>
                  </a:ext>
                </a:extLst>
              </a:tr>
              <a:tr h="328991">
                <a:tc>
                  <a:txBody>
                    <a:bodyPr/>
                    <a:lstStyle/>
                    <a:p>
                      <a:r>
                        <a:rPr lang="en-US" dirty="0"/>
                        <a:t>Aunt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Bibi/</a:t>
                      </a:r>
                      <a:r>
                        <a:rPr lang="en-US" dirty="0" err="1"/>
                        <a:t>tante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4573644"/>
                  </a:ext>
                </a:extLst>
              </a:tr>
              <a:tr h="328991">
                <a:tc>
                  <a:txBody>
                    <a:bodyPr/>
                    <a:lstStyle/>
                    <a:p>
                      <a:r>
                        <a:rPr lang="en-US" dirty="0"/>
                        <a:t>Uncle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Paman</a:t>
                      </a:r>
                      <a:r>
                        <a:rPr lang="en-US" dirty="0"/>
                        <a:t>/om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718407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xmlns="" id="{BBB99699-F7A5-4BDC-AF47-4100336D7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089525" y="1266825"/>
          <a:ext cx="4184650" cy="542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xmlns="" val="4233116028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xmlns="" val="570584037"/>
                    </a:ext>
                  </a:extLst>
                </a:gridCol>
              </a:tblGrid>
              <a:tr h="464675">
                <a:tc>
                  <a:txBody>
                    <a:bodyPr/>
                    <a:lstStyle/>
                    <a:p>
                      <a:r>
                        <a:rPr lang="en-US" dirty="0" err="1"/>
                        <a:t>Kosakata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0126636"/>
                  </a:ext>
                </a:extLst>
              </a:tr>
              <a:tr h="464675">
                <a:tc>
                  <a:txBody>
                    <a:bodyPr/>
                    <a:lstStyle/>
                    <a:p>
                      <a:r>
                        <a:rPr lang="en-US" dirty="0"/>
                        <a:t>Cousin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Sepupu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6954803"/>
                  </a:ext>
                </a:extLst>
              </a:tr>
              <a:tr h="606441">
                <a:tc>
                  <a:txBody>
                    <a:bodyPr/>
                    <a:lstStyle/>
                    <a:p>
                      <a:r>
                        <a:rPr lang="en-US" dirty="0"/>
                        <a:t>Nephew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Keponakan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laki-laki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2421819"/>
                  </a:ext>
                </a:extLst>
              </a:tr>
              <a:tr h="606441">
                <a:tc>
                  <a:txBody>
                    <a:bodyPr/>
                    <a:lstStyle/>
                    <a:p>
                      <a:r>
                        <a:rPr lang="en-US" dirty="0"/>
                        <a:t>Niece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Keponakan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perempuan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4662220"/>
                  </a:ext>
                </a:extLst>
              </a:tr>
              <a:tr h="464675">
                <a:tc>
                  <a:txBody>
                    <a:bodyPr/>
                    <a:lstStyle/>
                    <a:p>
                      <a:r>
                        <a:rPr lang="en-US" dirty="0"/>
                        <a:t>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 </a:t>
                      </a:r>
                      <a:r>
                        <a:rPr lang="en-US" dirty="0" err="1"/>
                        <a:t>tua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6655633"/>
                  </a:ext>
                </a:extLst>
              </a:tr>
              <a:tr h="464675">
                <a:tc>
                  <a:txBody>
                    <a:bodyPr/>
                    <a:lstStyle/>
                    <a:p>
                      <a:r>
                        <a:rPr lang="en-US" dirty="0"/>
                        <a:t>Grandparents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Kakek-nenek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8625452"/>
                  </a:ext>
                </a:extLst>
              </a:tr>
              <a:tr h="464675">
                <a:tc>
                  <a:txBody>
                    <a:bodyPr/>
                    <a:lstStyle/>
                    <a:p>
                      <a:r>
                        <a:rPr lang="en-US" dirty="0"/>
                        <a:t>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Saudara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kandung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248387"/>
                  </a:ext>
                </a:extLst>
              </a:tr>
              <a:tr h="464675">
                <a:tc>
                  <a:txBody>
                    <a:bodyPr/>
                    <a:lstStyle/>
                    <a:p>
                      <a:r>
                        <a:rPr lang="en-US" dirty="0"/>
                        <a:t>Spouse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Pasangan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9967670"/>
                  </a:ext>
                </a:extLst>
              </a:tr>
              <a:tr h="464675">
                <a:tc>
                  <a:txBody>
                    <a:bodyPr/>
                    <a:lstStyle/>
                    <a:p>
                      <a:r>
                        <a:rPr lang="en-US" dirty="0"/>
                        <a:t>Twin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Kembar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3502618"/>
                  </a:ext>
                </a:extLst>
              </a:tr>
              <a:tr h="464675">
                <a:tc>
                  <a:txBody>
                    <a:bodyPr/>
                    <a:lstStyle/>
                    <a:p>
                      <a:r>
                        <a:rPr lang="en-US" dirty="0"/>
                        <a:t>Husband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Suami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2961463"/>
                  </a:ext>
                </a:extLst>
              </a:tr>
              <a:tr h="464675">
                <a:tc>
                  <a:txBody>
                    <a:bodyPr/>
                    <a:lstStyle/>
                    <a:p>
                      <a:r>
                        <a:rPr lang="en-US" dirty="0"/>
                        <a:t>Wife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Istri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3773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0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6B3594C-BEBC-4219-A0EA-E48916C1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Talking about Family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26F7F61-435F-4B10-9664-76852AD8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https://www.youtube.com/watch?v=ceNNH_jnQz8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1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56E0367-FC5A-4E2E-8497-182A2A5F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THANK YOU!</a:t>
            </a:r>
            <a:br>
              <a:rPr lang="en-US" sz="4600"/>
            </a:br>
            <a:r>
              <a:rPr lang="en-US" sz="4600" i="1" err="1"/>
              <a:t>Practise</a:t>
            </a:r>
            <a:r>
              <a:rPr lang="en-US" sz="4600" i="1"/>
              <a:t> saying it out loud!!</a:t>
            </a:r>
            <a:br>
              <a:rPr lang="en-US" sz="4600" i="1"/>
            </a:br>
            <a:endParaRPr lang="en-ID" sz="4600" i="1"/>
          </a:p>
        </p:txBody>
      </p:sp>
    </p:spTree>
    <p:extLst>
      <p:ext uri="{BB962C8B-B14F-4D97-AF65-F5344CB8AC3E}">
        <p14:creationId xmlns:p14="http://schemas.microsoft.com/office/powerpoint/2010/main" val="21560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A48815EB-A017-4984-A67A-84E457C006B3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3932237" cy="53181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Family Tree</a:t>
            </a:r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xmlns="" id="{31E1CCC6-BA68-448D-B270-D829E449B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61" y="989012"/>
            <a:ext cx="4903851" cy="3657600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FF221BF7-24DF-4EE2-AD7C-7AC192F8DB74}"/>
              </a:ext>
            </a:extLst>
          </p:cNvPr>
          <p:cNvSpPr txBox="1">
            <a:spLocks/>
          </p:cNvSpPr>
          <p:nvPr/>
        </p:nvSpPr>
        <p:spPr>
          <a:xfrm>
            <a:off x="839788" y="989012"/>
            <a:ext cx="5132387" cy="541178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Immediate Family (</a:t>
            </a:r>
            <a:r>
              <a:rPr lang="en-US" b="1" dirty="0" err="1"/>
              <a:t>Keluarga</a:t>
            </a:r>
            <a:r>
              <a:rPr lang="en-US" b="1" dirty="0"/>
              <a:t> </a:t>
            </a:r>
            <a:r>
              <a:rPr lang="en-US" b="1" dirty="0" err="1"/>
              <a:t>Terdekat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Consist of Parents, Siblings, and Grandparents.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Grandfather (</a:t>
            </a:r>
            <a:r>
              <a:rPr lang="en-US" dirty="0" err="1"/>
              <a:t>Kakek</a:t>
            </a:r>
            <a:r>
              <a:rPr lang="en-US" dirty="0"/>
              <a:t>) – your mother or father’s father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Grandmother (</a:t>
            </a:r>
            <a:r>
              <a:rPr lang="en-US" dirty="0" err="1"/>
              <a:t>Nenek</a:t>
            </a:r>
            <a:r>
              <a:rPr lang="en-US" dirty="0"/>
              <a:t>) – your mother or father’s mother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Father (Ayah) – your male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Mother (Ibu) – your female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Brother (</a:t>
            </a:r>
            <a:r>
              <a:rPr lang="en-US" dirty="0" err="1"/>
              <a:t>Saudara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) – a boy who has the same parents as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Sister (</a:t>
            </a:r>
            <a:r>
              <a:rPr lang="en-US" dirty="0" err="1"/>
              <a:t>Saudara</a:t>
            </a:r>
            <a:r>
              <a:rPr lang="en-US" dirty="0"/>
              <a:t> Perempuan) – a girl who has the same parents as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Husband (</a:t>
            </a:r>
            <a:r>
              <a:rPr lang="en-US" dirty="0" err="1"/>
              <a:t>Suami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Wife (</a:t>
            </a:r>
            <a:r>
              <a:rPr lang="en-US" dirty="0" err="1"/>
              <a:t>Istri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Daughter (Anak </a:t>
            </a:r>
            <a:r>
              <a:rPr lang="en-US" dirty="0" err="1"/>
              <a:t>perempuan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Son (Anak </a:t>
            </a:r>
            <a:r>
              <a:rPr lang="en-US" dirty="0" err="1"/>
              <a:t>Laki-Laki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60B96C-23DB-4A96-90D3-ADB3C3267496}"/>
              </a:ext>
            </a:extLst>
          </p:cNvPr>
          <p:cNvSpPr txBox="1"/>
          <p:nvPr/>
        </p:nvSpPr>
        <p:spPr>
          <a:xfrm>
            <a:off x="6448361" y="5133975"/>
            <a:ext cx="513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Your Father is your Grandmother’s Son</a:t>
            </a:r>
          </a:p>
          <a:p>
            <a:pPr algn="r"/>
            <a:r>
              <a:rPr lang="en-US" i="1" dirty="0"/>
              <a:t>Your Sister is your Father’s Daughter</a:t>
            </a:r>
          </a:p>
          <a:p>
            <a:pPr algn="r"/>
            <a:r>
              <a:rPr lang="en-US" i="1" dirty="0"/>
              <a:t>You are your Mom’s Daughter/Son</a:t>
            </a:r>
          </a:p>
        </p:txBody>
      </p:sp>
    </p:spTree>
    <p:extLst>
      <p:ext uri="{BB962C8B-B14F-4D97-AF65-F5344CB8AC3E}">
        <p14:creationId xmlns:p14="http://schemas.microsoft.com/office/powerpoint/2010/main" val="421328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025CBBBD-8BD6-407E-87F8-E1F5985EFCF0}"/>
              </a:ext>
            </a:extLst>
          </p:cNvPr>
          <p:cNvSpPr txBox="1">
            <a:spLocks/>
          </p:cNvSpPr>
          <p:nvPr/>
        </p:nvSpPr>
        <p:spPr>
          <a:xfrm>
            <a:off x="1143000" y="571500"/>
            <a:ext cx="4754880" cy="55092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3" charset="2"/>
              <a:buNone/>
            </a:pPr>
            <a:r>
              <a:rPr lang="en-US" b="1"/>
              <a:t>Maybe your parents are no longer married to each other and start a new life.</a:t>
            </a:r>
          </a:p>
          <a:p>
            <a:r>
              <a:rPr lang="en-US"/>
              <a:t>If your dad marries someone else, his new wife will be your </a:t>
            </a:r>
            <a:r>
              <a:rPr lang="en-US" i="1"/>
              <a:t>step-mother</a:t>
            </a:r>
            <a:r>
              <a:rPr lang="en-US"/>
              <a:t> </a:t>
            </a:r>
          </a:p>
          <a:p>
            <a:r>
              <a:rPr lang="en-US"/>
              <a:t>If your mom remarries, her new husband will be your </a:t>
            </a:r>
            <a:r>
              <a:rPr lang="en-US" i="1"/>
              <a:t>step-father</a:t>
            </a:r>
            <a:r>
              <a:rPr lang="en-US"/>
              <a:t> </a:t>
            </a:r>
          </a:p>
          <a:p>
            <a:r>
              <a:rPr lang="en-US"/>
              <a:t>The children your step-mother or step-father already have will then become your </a:t>
            </a:r>
            <a:r>
              <a:rPr lang="en-US" i="1"/>
              <a:t>step-brothers</a:t>
            </a:r>
            <a:r>
              <a:rPr lang="en-US"/>
              <a:t> and </a:t>
            </a:r>
            <a:r>
              <a:rPr lang="en-US" i="1"/>
              <a:t>step-sisters.</a:t>
            </a:r>
          </a:p>
          <a:p>
            <a:r>
              <a:rPr lang="en-US"/>
              <a:t>Half brother </a:t>
            </a:r>
            <a:r>
              <a:rPr lang="en-US" i="1"/>
              <a:t>-</a:t>
            </a:r>
            <a:r>
              <a:rPr lang="en-US"/>
              <a:t> a brother related through one parent only</a:t>
            </a:r>
          </a:p>
          <a:p>
            <a:r>
              <a:rPr lang="en-US"/>
              <a:t>Half sister - a brother related through one parent only</a:t>
            </a:r>
          </a:p>
          <a:p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xmlns="" id="{6846A9D3-0516-4904-96F0-5F685568CC88}"/>
              </a:ext>
            </a:extLst>
          </p:cNvPr>
          <p:cNvSpPr txBox="1">
            <a:spLocks/>
          </p:cNvSpPr>
          <p:nvPr/>
        </p:nvSpPr>
        <p:spPr>
          <a:xfrm>
            <a:off x="6267612" y="571500"/>
            <a:ext cx="4754880" cy="55092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https://learnenglishteens.britishcouncil.org/skills/speaking/pre-intermediate-a2/talking-about-your-family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4572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7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xmlns="" id="{7DE20E1F-A615-49F1-8491-81187897B83C}"/>
              </a:ext>
            </a:extLst>
          </p:cNvPr>
          <p:cNvSpPr txBox="1">
            <a:spLocks/>
          </p:cNvSpPr>
          <p:nvPr/>
        </p:nvSpPr>
        <p:spPr>
          <a:xfrm>
            <a:off x="1009650" y="561974"/>
            <a:ext cx="4754880" cy="46958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/>
              <a:t>Extended family (Keluarga Besar)</a:t>
            </a:r>
          </a:p>
          <a:p>
            <a:pPr marL="0" indent="0">
              <a:buFont typeface="Wingdings 3" charset="2"/>
              <a:buNone/>
            </a:pPr>
            <a:r>
              <a:rPr lang="en-US"/>
              <a:t>Consist of anyone else you might be related to</a:t>
            </a:r>
          </a:p>
          <a:p>
            <a:r>
              <a:rPr lang="en-US"/>
              <a:t>Aunt (Bibi/Tante) – your mother or father’s sister</a:t>
            </a:r>
          </a:p>
          <a:p>
            <a:r>
              <a:rPr lang="en-US"/>
              <a:t>Uncle (Paman/Om) – your mother or father’s brother</a:t>
            </a:r>
          </a:p>
          <a:p>
            <a:r>
              <a:rPr lang="en-US"/>
              <a:t>Cousin (Sepupu) – the child of your aunt or uncle</a:t>
            </a:r>
          </a:p>
          <a:p>
            <a:r>
              <a:rPr lang="en-US"/>
              <a:t>Nephew (Keponakan laki-laki) – the son of your brother or sister</a:t>
            </a:r>
          </a:p>
          <a:p>
            <a:r>
              <a:rPr lang="en-US"/>
              <a:t>Niece (Keponakan Perempuan) – the daughter of your brother or sister</a:t>
            </a:r>
          </a:p>
          <a:p>
            <a:pPr marL="45720" indent="0" algn="r">
              <a:buFont typeface="Wingdings 3" charset="2"/>
              <a:buNone/>
            </a:pPr>
            <a:r>
              <a:rPr lang="en-US" i="1"/>
              <a:t>Your Uncle is your Grandfather’s Son</a:t>
            </a:r>
          </a:p>
          <a:p>
            <a:pPr marL="45720" indent="0" algn="r">
              <a:buFont typeface="Wingdings 3" charset="2"/>
              <a:buNone/>
            </a:pPr>
            <a:r>
              <a:rPr lang="en-US" i="1"/>
              <a:t>Your Niece is your Brother’s Daughter </a:t>
            </a:r>
          </a:p>
          <a:p>
            <a:pPr marL="45720" indent="0">
              <a:buFont typeface="Wingdings 3" charset="2"/>
              <a:buNone/>
            </a:pPr>
            <a:endParaRPr lang="en-US"/>
          </a:p>
          <a:p>
            <a:pPr marL="45720" indent="0">
              <a:buFont typeface="Wingdings 3" charset="2"/>
              <a:buNone/>
            </a:pPr>
            <a:endParaRPr lang="en-US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Content Placeholder 21">
            <a:extLst>
              <a:ext uri="{FF2B5EF4-FFF2-40B4-BE49-F238E27FC236}">
                <a16:creationId xmlns:a16="http://schemas.microsoft.com/office/drawing/2014/main" xmlns="" id="{43EFD4BC-070A-4368-A673-D86D6EF8C40E}"/>
              </a:ext>
            </a:extLst>
          </p:cNvPr>
          <p:cNvSpPr txBox="1">
            <a:spLocks/>
          </p:cNvSpPr>
          <p:nvPr/>
        </p:nvSpPr>
        <p:spPr>
          <a:xfrm>
            <a:off x="6427470" y="561973"/>
            <a:ext cx="4754880" cy="56769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3" charset="2"/>
              <a:buNone/>
            </a:pPr>
            <a:r>
              <a:rPr lang="en-US" sz="2000" b="1"/>
              <a:t>Family by marriage</a:t>
            </a:r>
          </a:p>
          <a:p>
            <a:pPr marL="45720" indent="0">
              <a:buFont typeface="Wingdings 3" charset="2"/>
              <a:buNone/>
            </a:pPr>
            <a:r>
              <a:rPr lang="en-US"/>
              <a:t>When you get married, you take on your spouse’s family. These people are known as your “in-laws.”</a:t>
            </a:r>
          </a:p>
          <a:p>
            <a:r>
              <a:rPr lang="en-US"/>
              <a:t>Brother-in-law (Saudara ipar Laki-Laki) – a man who marries your sibling</a:t>
            </a:r>
          </a:p>
          <a:p>
            <a:r>
              <a:rPr lang="en-US"/>
              <a:t>Sister-in-law (Saudara ipar Perempuan) – a woman who marries your sibling</a:t>
            </a:r>
          </a:p>
          <a:p>
            <a:r>
              <a:rPr lang="en-US"/>
              <a:t>Father-in-law (Ayah mertua) – the father of your spouse (pasangan)</a:t>
            </a:r>
          </a:p>
          <a:p>
            <a:r>
              <a:rPr lang="en-US"/>
              <a:t>Mother-in-law (Ibu mertua) – the mother of your spouse (pasangan)</a:t>
            </a:r>
          </a:p>
          <a:p>
            <a:pPr marL="45720" indent="0" algn="r">
              <a:buFont typeface="Wingdings 3" charset="2"/>
              <a:buNone/>
            </a:pPr>
            <a:r>
              <a:rPr lang="en-US"/>
              <a:t>	</a:t>
            </a:r>
            <a:r>
              <a:rPr lang="en-US" i="1"/>
              <a:t>Your Sister’s husband is your Brother-in-law</a:t>
            </a:r>
          </a:p>
          <a:p>
            <a:pPr marL="45720" indent="0" algn="r">
              <a:buFont typeface="Wingdings 3" charset="2"/>
              <a:buNone/>
            </a:pPr>
            <a:r>
              <a:rPr lang="en-US" i="1"/>
              <a:t>Your Husband’s Mother is your Mother-in-law</a:t>
            </a:r>
            <a:endParaRPr lang="en-US"/>
          </a:p>
          <a:p>
            <a:pPr marL="45720" indent="0">
              <a:buFont typeface="Wingdings 3" charset="2"/>
              <a:buNone/>
            </a:pPr>
            <a:endParaRPr lang="en-US"/>
          </a:p>
          <a:p>
            <a:pPr marL="45720" indent="0" algn="r">
              <a:buFont typeface="Wingdings 3" charset="2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0456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2E722-630B-4D48-9CE4-04B7C992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r>
              <a:rPr lang="en-US" sz="3600" dirty="0"/>
              <a:t>Things to Say about Family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A26F4C-4767-417C-94C8-AD0BC4CF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7775"/>
            <a:ext cx="8596668" cy="47935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Brief facts about your family (how many people, a large or small family)</a:t>
            </a:r>
          </a:p>
          <a:p>
            <a:pPr marL="0" indent="0">
              <a:buNone/>
            </a:pPr>
            <a:r>
              <a:rPr lang="en-US" i="1" dirty="0"/>
              <a:t>How many people are there in your family? And who are these people?</a:t>
            </a:r>
          </a:p>
          <a:p>
            <a:pPr>
              <a:buFontTx/>
              <a:buChar char="-"/>
            </a:pPr>
            <a:r>
              <a:rPr lang="en-US" i="1" dirty="0"/>
              <a:t>There are ___ people in my family, (you can mention your family members)</a:t>
            </a:r>
          </a:p>
          <a:p>
            <a:pPr>
              <a:buFontTx/>
              <a:buChar char="-"/>
            </a:pPr>
            <a:r>
              <a:rPr lang="en-US" i="1" dirty="0"/>
              <a:t>I come from a small family. There are just __ of us, (you can mention your family members)</a:t>
            </a:r>
          </a:p>
          <a:p>
            <a:pPr>
              <a:buFontTx/>
              <a:buChar char="-"/>
            </a:pPr>
            <a:r>
              <a:rPr lang="en-US" i="1" dirty="0"/>
              <a:t>My family is big. There are ___ of us, (you can mention your family members)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paragraph:</a:t>
            </a:r>
          </a:p>
          <a:p>
            <a:pPr marL="0" indent="0">
              <a:buNone/>
            </a:pPr>
            <a:r>
              <a:rPr lang="en-US" i="1" dirty="0"/>
              <a:t>I come from a big family. There are 7 people in my family. My family members are my Mother, Father, older Brother, Sister-in-law, Niece, Me, and younger Sister. I have one older brother and one younger sister. My Brother is already married, so I have one Sister-in-law. They have one daughter, she is my Niece. Her name is Sarah.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6748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76C8B-20B1-45FF-AB6A-398A1B16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6275"/>
            <a:ext cx="8596668" cy="53650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names of each family member and how they are related to you</a:t>
            </a:r>
          </a:p>
          <a:p>
            <a:pPr marL="0" indent="0">
              <a:buNone/>
            </a:pPr>
            <a:r>
              <a:rPr lang="en-US" i="1" dirty="0"/>
              <a:t>What is your brother’s name?</a:t>
            </a:r>
          </a:p>
          <a:p>
            <a:pPr marL="0" indent="0">
              <a:buNone/>
            </a:pPr>
            <a:r>
              <a:rPr lang="en-US" i="1" dirty="0"/>
              <a:t>What is your father’s name?</a:t>
            </a:r>
          </a:p>
          <a:p>
            <a:pPr>
              <a:buFontTx/>
              <a:buChar char="-"/>
            </a:pPr>
            <a:r>
              <a:rPr lang="en-US" i="1" dirty="0"/>
              <a:t>My father’s name is ___</a:t>
            </a:r>
          </a:p>
          <a:p>
            <a:pPr>
              <a:buFontTx/>
              <a:buChar char="-"/>
            </a:pPr>
            <a:r>
              <a:rPr lang="en-US" i="1" dirty="0"/>
              <a:t>He is ___</a:t>
            </a:r>
          </a:p>
          <a:p>
            <a:pPr marL="0" indent="0">
              <a:buNone/>
            </a:pPr>
            <a:r>
              <a:rPr lang="en-US" i="1" dirty="0"/>
              <a:t>Who is she?</a:t>
            </a:r>
          </a:p>
          <a:p>
            <a:pPr>
              <a:buFontTx/>
              <a:buChar char="-"/>
            </a:pPr>
            <a:r>
              <a:rPr lang="en-US" i="1" dirty="0"/>
              <a:t>She’s my Niece, my brother’s daughter. Her name is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paragraph:</a:t>
            </a:r>
          </a:p>
          <a:p>
            <a:pPr marL="0" indent="0">
              <a:buNone/>
            </a:pPr>
            <a:r>
              <a:rPr lang="en-US" i="1" dirty="0"/>
              <a:t>I have one Niece. Her name is Sarah. Sarah’s Father is my Brother. Her name is Jackson. Jackson married Julia, so Julia is my Sister-in-law. They live in Jakarta with Me and my Parents.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821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D1C566-1E3B-4BA9-B543-DF55EB49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47701"/>
            <a:ext cx="8596668" cy="53936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Appearance and personality (</a:t>
            </a:r>
            <a:r>
              <a:rPr lang="en-US" dirty="0" err="1"/>
              <a:t>Penampilan</a:t>
            </a:r>
            <a:r>
              <a:rPr lang="en-US" dirty="0"/>
              <a:t> dan </a:t>
            </a:r>
            <a:r>
              <a:rPr lang="en-US" dirty="0" err="1"/>
              <a:t>Kepribadian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/>
              <a:t>What does your brother look like? What does he look like?</a:t>
            </a:r>
          </a:p>
          <a:p>
            <a:pPr>
              <a:buFontTx/>
              <a:buChar char="-"/>
            </a:pPr>
            <a:r>
              <a:rPr lang="en-US" i="1" dirty="0"/>
              <a:t>He has ___ </a:t>
            </a:r>
          </a:p>
          <a:p>
            <a:pPr>
              <a:buFontTx/>
              <a:buChar char="-"/>
            </a:pPr>
            <a:r>
              <a:rPr lang="en-US" i="1" dirty="0"/>
              <a:t>He is ____</a:t>
            </a:r>
          </a:p>
          <a:p>
            <a:pPr>
              <a:buFontTx/>
              <a:buChar char="-"/>
            </a:pPr>
            <a:r>
              <a:rPr lang="en-US" i="1" dirty="0"/>
              <a:t>His hair is ___</a:t>
            </a:r>
          </a:p>
          <a:p>
            <a:pPr>
              <a:buFontTx/>
              <a:buChar char="-"/>
            </a:pPr>
            <a:r>
              <a:rPr lang="en-US" i="1" dirty="0"/>
              <a:t>His eyes is ___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paragraph:</a:t>
            </a:r>
          </a:p>
          <a:p>
            <a:pPr marL="0" indent="0">
              <a:buNone/>
            </a:pPr>
            <a:r>
              <a:rPr lang="en-US" i="1" dirty="0"/>
              <a:t>I look like my Father. We both have brown eyes and black hair. I’m very different from my Mom. She is talkative, but I’m very shy.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404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4ADF75-DB01-42D5-BFC0-3657B4C7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1025"/>
            <a:ext cx="8596668" cy="5460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kind of relationship you have with each family member (for example, common interests or hobbies)</a:t>
            </a:r>
          </a:p>
          <a:p>
            <a:pPr marL="0" indent="0">
              <a:buNone/>
            </a:pPr>
            <a:r>
              <a:rPr lang="en-US" i="1" dirty="0"/>
              <a:t>What are your father’s hobbies? What is your sister like? </a:t>
            </a:r>
          </a:p>
          <a:p>
            <a:pPr>
              <a:buFontTx/>
              <a:buChar char="-"/>
            </a:pPr>
            <a:r>
              <a:rPr lang="en-US" i="1" dirty="0"/>
              <a:t>My father’s hobby is ____</a:t>
            </a:r>
          </a:p>
          <a:p>
            <a:pPr>
              <a:buFontTx/>
              <a:buChar char="-"/>
            </a:pPr>
            <a:r>
              <a:rPr lang="en-US" i="1" dirty="0"/>
              <a:t>My sister’s hobbies are ___ and ____</a:t>
            </a:r>
          </a:p>
          <a:p>
            <a:pPr>
              <a:buFontTx/>
              <a:buChar char="-"/>
            </a:pPr>
            <a:r>
              <a:rPr lang="en-US" i="1" dirty="0"/>
              <a:t>My mother likes ____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paragraph:</a:t>
            </a:r>
          </a:p>
          <a:p>
            <a:pPr marL="0" indent="0">
              <a:buNone/>
            </a:pPr>
            <a:r>
              <a:rPr lang="en-US" i="1" dirty="0"/>
              <a:t>My sister is a clever student. She likes staying at home and studying, but I prefer cooking and my brother enjoys playing sports. I like sports too. My brother and I often play badminton together. We sometimes go shopping together on the weekend.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6437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E6573-CA61-441B-A0AE-C1A6BD24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2475"/>
            <a:ext cx="8596668" cy="5288887"/>
          </a:xfrm>
        </p:spPr>
        <p:txBody>
          <a:bodyPr/>
          <a:lstStyle/>
          <a:p>
            <a:r>
              <a:rPr lang="en-US" dirty="0"/>
              <a:t>Add other information you want like age or job.</a:t>
            </a:r>
          </a:p>
          <a:p>
            <a:pPr marL="0" indent="0">
              <a:buNone/>
            </a:pPr>
            <a:r>
              <a:rPr lang="en-US" i="1" dirty="0"/>
              <a:t>How old is your grandmother? What does your sister do? What is her job? </a:t>
            </a:r>
          </a:p>
          <a:p>
            <a:pPr>
              <a:buFontTx/>
              <a:buChar char="-"/>
            </a:pPr>
            <a:r>
              <a:rPr lang="en-US" i="1" dirty="0"/>
              <a:t>My grandmother is ___ years old</a:t>
            </a:r>
          </a:p>
          <a:p>
            <a:pPr>
              <a:buFontTx/>
              <a:buChar char="-"/>
            </a:pPr>
            <a:r>
              <a:rPr lang="en-US" i="1" dirty="0"/>
              <a:t>My sister is a/an ____ (mention the job)</a:t>
            </a:r>
          </a:p>
          <a:p>
            <a:pPr>
              <a:buFontTx/>
              <a:buChar char="-"/>
            </a:pPr>
            <a:r>
              <a:rPr lang="en-US" i="1" dirty="0"/>
              <a:t>My sister’s job is ____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My father is 64 years old and my mother is 58 years old. </a:t>
            </a:r>
          </a:p>
          <a:p>
            <a:pPr marL="0" indent="0">
              <a:buNone/>
            </a:pPr>
            <a:r>
              <a:rPr lang="en-US" dirty="0"/>
              <a:t>My brother is a doctor and my sister-in-law is a teacher. 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61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18013</TotalTime>
  <Words>939</Words>
  <Application>Microsoft Office PowerPoint</Application>
  <PresentationFormat>Custom</PresentationFormat>
  <Paragraphs>136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Sesi 7  Talking About Family English</vt:lpstr>
      <vt:lpstr>PowerPoint Presentation</vt:lpstr>
      <vt:lpstr>PowerPoint Presentation</vt:lpstr>
      <vt:lpstr>PowerPoint Presentation</vt:lpstr>
      <vt:lpstr>Things to Say about Family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Vocabulary</vt:lpstr>
      <vt:lpstr>Conversation Talking about Family</vt:lpstr>
      <vt:lpstr>THANK YOU! Practise saying it out loud!!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User 6678</cp:lastModifiedBy>
  <cp:revision>56</cp:revision>
  <dcterms:created xsi:type="dcterms:W3CDTF">2021-09-06T16:17:13Z</dcterms:created>
  <dcterms:modified xsi:type="dcterms:W3CDTF">2022-10-14T13:39:36Z</dcterms:modified>
</cp:coreProperties>
</file>