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14/10/2022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altLang="id-ID" sz="2400" b="1" dirty="0" err="1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lang="en-US" altLang="id-ID" sz="2400" b="1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9 </a:t>
            </a:r>
            <a:br>
              <a:rPr lang="en-US" altLang="id-ID" sz="2400" b="1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altLang="id-ID" sz="2400" b="1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Case </a:t>
            </a:r>
            <a:r>
              <a:rPr lang="en-US" altLang="id-ID" sz="24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Study Devil Wears Prada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4442" y="4695548"/>
            <a:ext cx="3478724" cy="599783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Team Teaching UNSIA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CB217B3B-C84F-CF5C-7FD0-7D2BF280E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16" t="15645" r="12262" b="7456"/>
          <a:stretch/>
        </p:blipFill>
        <p:spPr>
          <a:xfrm>
            <a:off x="1142462" y="643467"/>
            <a:ext cx="9907075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5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7D255B17-3B4F-1FE7-6EA8-66CFA08D9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16" t="15857" r="12381" b="7455"/>
          <a:stretch/>
        </p:blipFill>
        <p:spPr>
          <a:xfrm>
            <a:off x="1136515" y="643467"/>
            <a:ext cx="9918969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4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B069EF55-E4CA-6498-F923-8F0C77B34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16" t="15433" r="12024" b="7455"/>
          <a:stretch/>
        </p:blipFill>
        <p:spPr>
          <a:xfrm>
            <a:off x="1140860" y="643467"/>
            <a:ext cx="9910280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11D7E6CB-BA3C-0611-77D3-4FF4D2D5E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16" t="15433" r="11905" b="7455"/>
          <a:stretch/>
        </p:blipFill>
        <p:spPr>
          <a:xfrm>
            <a:off x="1133217" y="643467"/>
            <a:ext cx="9925566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xmlns="" id="{5C37E2B1-8198-7C2B-3480-E4B9306A7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15" t="15433" r="12262" b="7455"/>
          <a:stretch/>
        </p:blipFill>
        <p:spPr>
          <a:xfrm>
            <a:off x="1156080" y="643467"/>
            <a:ext cx="9879840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53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964955-FA5D-4A11-9CD8-B176FEE9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A8A3CD-9635-4A7A-AA19-AA53744C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latin typeface="Elephant" panose="02020904090505020303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Elephant" panose="02020904090505020303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Elephant" panose="020209040905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755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18AEB595-AFB9-8897-7F3A-829B61CE8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15" t="17499" r="12619" b="7456"/>
          <a:stretch/>
        </p:blipFill>
        <p:spPr>
          <a:xfrm>
            <a:off x="1043577" y="643467"/>
            <a:ext cx="10104845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1BD026B1-A972-FF43-61D1-3FAB438F4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16" t="19456" r="11905" b="7456"/>
          <a:stretch/>
        </p:blipFill>
        <p:spPr>
          <a:xfrm>
            <a:off x="859982" y="643467"/>
            <a:ext cx="10472035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4AD94909-FF89-6E82-4127-A3F65E487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16" t="17499" r="12381" b="7456"/>
          <a:stretch/>
        </p:blipFill>
        <p:spPr>
          <a:xfrm>
            <a:off x="1027936" y="643467"/>
            <a:ext cx="10136127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F0CBC07-99DC-611F-9BBA-3F4124E9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4A1E9E8-3583-440B-CDC8-3D76B34541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16" t="17499" r="11905" b="7456"/>
          <a:stretch/>
        </p:blipFill>
        <p:spPr>
          <a:xfrm>
            <a:off x="943429" y="1032896"/>
            <a:ext cx="9797142" cy="534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4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466901CB-563C-72A5-6114-77C7692CC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16" t="15645" r="12381" b="7456"/>
          <a:stretch/>
        </p:blipFill>
        <p:spPr>
          <a:xfrm>
            <a:off x="1150125" y="643467"/>
            <a:ext cx="9891750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9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9664A28D-98E6-E578-121D-8EA6DBDE8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16" t="15645" r="12024" b="7456"/>
          <a:stretch/>
        </p:blipFill>
        <p:spPr>
          <a:xfrm>
            <a:off x="1127136" y="643467"/>
            <a:ext cx="9937727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4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8C3A407E-11E0-A9BC-A7C7-3C451FF7C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16" t="15856" r="12500" b="5882"/>
          <a:stretch/>
        </p:blipFill>
        <p:spPr>
          <a:xfrm>
            <a:off x="1243789" y="643467"/>
            <a:ext cx="9704421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4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0D572D63-1DD3-315F-A1F0-4ACFEB4F4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816" t="15857" r="12381" b="7455"/>
          <a:stretch/>
        </p:blipFill>
        <p:spPr>
          <a:xfrm>
            <a:off x="1136515" y="643467"/>
            <a:ext cx="9918969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0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5</Words>
  <Application>Microsoft Office PowerPoint</Application>
  <PresentationFormat>Custom</PresentationFormat>
  <Paragraphs>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 sesi 9  Case Study Devil Wears Prada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User 6678</cp:lastModifiedBy>
  <cp:revision>32</cp:revision>
  <dcterms:created xsi:type="dcterms:W3CDTF">2021-09-06T16:17:13Z</dcterms:created>
  <dcterms:modified xsi:type="dcterms:W3CDTF">2022-10-14T13:41:16Z</dcterms:modified>
</cp:coreProperties>
</file>