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68" r:id="rId5"/>
    <p:sldId id="263" r:id="rId6"/>
    <p:sldId id="264" r:id="rId7"/>
    <p:sldId id="265" r:id="rId8"/>
    <p:sldId id="267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6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3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7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1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69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1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73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70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6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2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1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2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15BDE5-A93D-A044-01EC-3CAA8C78C4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689" y="178688"/>
            <a:ext cx="2654613" cy="8910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81ABD2-395C-A7B4-854A-A062914DBCFE}"/>
              </a:ext>
            </a:extLst>
          </p:cNvPr>
          <p:cNvSpPr txBox="1">
            <a:spLocks noChangeArrowheads="1"/>
          </p:cNvSpPr>
          <p:nvPr/>
        </p:nvSpPr>
        <p:spPr>
          <a:xfrm>
            <a:off x="4742121" y="3334528"/>
            <a:ext cx="6857999" cy="9319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Arsitektur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&amp; </a:t>
            </a: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Organisasi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Komputer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B1997-6A05-9082-B70C-ECDD97D0A3A7}"/>
              </a:ext>
            </a:extLst>
          </p:cNvPr>
          <p:cNvSpPr txBox="1"/>
          <p:nvPr/>
        </p:nvSpPr>
        <p:spPr>
          <a:xfrm>
            <a:off x="6709145" y="5955323"/>
            <a:ext cx="455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Catur Nugroho, S.Kom, M.Kom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17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EC14-38D9-4DCD-A0E4-5E502912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id-ID" sz="6600" b="1" i="1" dirty="0">
                <a:latin typeface="Lucida Bright" panose="02040602050505020304" pitchFamily="18" charset="0"/>
                <a:ea typeface="Cambria" panose="02040503050406030204" pitchFamily="18" charset="0"/>
              </a:rPr>
              <a:t>Terimakasih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C77AD-E5A7-48D3-8C80-18FC68F95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004649" y="2428470"/>
            <a:ext cx="7772400" cy="18297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/>
              <a:t>SISTEM BUS</a:t>
            </a:r>
            <a:endParaRPr lang="id-ID" sz="6000" b="1" dirty="0"/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439839" y="1030952"/>
            <a:ext cx="8918812" cy="4525963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b="1" dirty="0"/>
              <a:t>BUS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Jalur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yang </a:t>
            </a: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pemakai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endParaRPr lang="en-US" sz="2400" dirty="0"/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Suatu</a:t>
            </a:r>
            <a:r>
              <a:rPr lang="en-US" sz="2400" dirty="0"/>
              <a:t> set </a:t>
            </a:r>
            <a:r>
              <a:rPr lang="en-US" sz="2400" dirty="0" err="1"/>
              <a:t>kabel</a:t>
            </a:r>
            <a:r>
              <a:rPr lang="en-US" sz="2400" dirty="0"/>
              <a:t> </a:t>
            </a:r>
            <a:r>
              <a:rPr lang="en-US" sz="2400" dirty="0" err="1"/>
              <a:t>tunggal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subsistem</a:t>
            </a:r>
            <a:endParaRPr lang="en-US" sz="2400" dirty="0"/>
          </a:p>
          <a:p>
            <a:pPr eaLnBrk="1" hangingPunct="1">
              <a:buSzTx/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b="1" dirty="0"/>
              <a:t>BUS </a:t>
            </a: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Sebuah</a:t>
            </a:r>
            <a:r>
              <a:rPr lang="en-US" sz="2400" dirty="0"/>
              <a:t> Bus yang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komponen-komponen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(CPU, </a:t>
            </a:r>
            <a:r>
              <a:rPr lang="en-US" sz="2400" dirty="0" err="1"/>
              <a:t>Memori</a:t>
            </a:r>
            <a:r>
              <a:rPr lang="en-US" sz="2400" dirty="0"/>
              <a:t> ,I/O)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6523" y="1233593"/>
            <a:ext cx="8674100" cy="471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439839" y="1030952"/>
            <a:ext cx="8918812" cy="4525963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b="1" dirty="0"/>
              <a:t>BUS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Jalur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yang </a:t>
            </a: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pemakai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endParaRPr lang="en-US" sz="2400" dirty="0"/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Suatu</a:t>
            </a:r>
            <a:r>
              <a:rPr lang="en-US" sz="2400" dirty="0"/>
              <a:t> set </a:t>
            </a:r>
            <a:r>
              <a:rPr lang="en-US" sz="2400" dirty="0" err="1"/>
              <a:t>kabel</a:t>
            </a:r>
            <a:r>
              <a:rPr lang="en-US" sz="2400" dirty="0"/>
              <a:t> </a:t>
            </a:r>
            <a:r>
              <a:rPr lang="en-US" sz="2400" dirty="0" err="1"/>
              <a:t>tunggal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subsistem</a:t>
            </a:r>
            <a:endParaRPr lang="en-US" sz="2400" dirty="0"/>
          </a:p>
          <a:p>
            <a:pPr eaLnBrk="1" hangingPunct="1">
              <a:buSzTx/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b="1" dirty="0"/>
              <a:t>BUS </a:t>
            </a: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sz="2400" dirty="0"/>
              <a:t>     </a:t>
            </a:r>
            <a:r>
              <a:rPr lang="en-US" sz="2400" dirty="0" err="1"/>
              <a:t>Sebuah</a:t>
            </a:r>
            <a:r>
              <a:rPr lang="en-US" sz="2400" dirty="0"/>
              <a:t> Bus yang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komponen-komponen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(CPU, </a:t>
            </a:r>
            <a:r>
              <a:rPr lang="en-US" sz="2400" dirty="0" err="1"/>
              <a:t>Memori</a:t>
            </a:r>
            <a:r>
              <a:rPr lang="en-US" sz="2400" dirty="0"/>
              <a:t> ,I/O)</a:t>
            </a:r>
          </a:p>
        </p:txBody>
      </p:sp>
    </p:spTree>
    <p:extLst>
      <p:ext uri="{BB962C8B-B14F-4D97-AF65-F5344CB8AC3E}">
        <p14:creationId xmlns:p14="http://schemas.microsoft.com/office/powerpoint/2010/main" val="28741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644556" y="1396320"/>
            <a:ext cx="8359253" cy="3962988"/>
          </a:xfrm>
        </p:spPr>
        <p:txBody>
          <a:bodyPr/>
          <a:lstStyle/>
          <a:p>
            <a:pPr eaLnBrk="1" hangingPunct="1"/>
            <a:r>
              <a:rPr lang="en-US" sz="2400" b="1" dirty="0" err="1"/>
              <a:t>Jalur</a:t>
            </a:r>
            <a:r>
              <a:rPr lang="en-US" sz="2400" b="1" dirty="0"/>
              <a:t> </a:t>
            </a:r>
            <a:r>
              <a:rPr lang="en-US" sz="2400" b="1" dirty="0" err="1"/>
              <a:t>Kontrol</a:t>
            </a:r>
            <a:endParaRPr lang="en-US" sz="2400" b="1" dirty="0"/>
          </a:p>
          <a:p>
            <a:pPr eaLnBrk="1" hangingPunct="1">
              <a:buFontTx/>
              <a:buNone/>
            </a:pPr>
            <a:r>
              <a:rPr lang="en-US" sz="2400" dirty="0"/>
              <a:t>    - </a:t>
            </a:r>
            <a:r>
              <a:rPr lang="en-US" sz="2400" dirty="0" err="1"/>
              <a:t>Berisi</a:t>
            </a:r>
            <a:r>
              <a:rPr lang="en-US" sz="2400" dirty="0"/>
              <a:t> signal request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sinyal</a:t>
            </a:r>
            <a:r>
              <a:rPr lang="en-US" sz="2400" dirty="0"/>
              <a:t> acknowledgements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 - </a:t>
            </a:r>
            <a:r>
              <a:rPr lang="en-US" sz="2400" dirty="0" err="1"/>
              <a:t>Mengindikasikan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jalur</a:t>
            </a:r>
            <a:r>
              <a:rPr lang="en-US" sz="2400" dirty="0"/>
              <a:t> data.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SzPct val="115000"/>
              <a:buFont typeface="Wingdings" pitchFamily="2" charset="2"/>
              <a:buChar char="§"/>
            </a:pPr>
            <a:r>
              <a:rPr lang="en-US" sz="2400" b="1" dirty="0" err="1"/>
              <a:t>Jalur</a:t>
            </a:r>
            <a:r>
              <a:rPr lang="en-US" sz="2400" b="1" dirty="0"/>
              <a:t> Data</a:t>
            </a:r>
          </a:p>
          <a:p>
            <a:pPr eaLnBrk="1" hangingPunct="1">
              <a:buSzPct val="115000"/>
              <a:buFont typeface="Wingdings" pitchFamily="2" charset="2"/>
              <a:buNone/>
            </a:pPr>
            <a:r>
              <a:rPr lang="en-US" sz="2400" dirty="0"/>
              <a:t>    - </a:t>
            </a:r>
            <a:r>
              <a:rPr lang="en-US" sz="2400" dirty="0" err="1"/>
              <a:t>Membawa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data </a:t>
            </a:r>
          </a:p>
          <a:p>
            <a:pPr eaLnBrk="1" hangingPunct="1">
              <a:buSzPct val="115000"/>
              <a:buFont typeface="Wingdings" pitchFamily="2" charset="2"/>
              <a:buNone/>
            </a:pPr>
            <a:r>
              <a:rPr lang="en-US" sz="2400" dirty="0"/>
              <a:t>     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perintah-perintah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669" y="304795"/>
            <a:ext cx="7526740" cy="1143000"/>
          </a:xfrm>
        </p:spPr>
        <p:txBody>
          <a:bodyPr/>
          <a:lstStyle/>
          <a:p>
            <a:pPr eaLnBrk="1" hangingPunct="1"/>
            <a:r>
              <a:rPr lang="en-US" sz="3200" b="1" dirty="0"/>
              <a:t>ORGANISASI BUS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480783" y="1150660"/>
            <a:ext cx="8236424" cy="570734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b="1" dirty="0" err="1"/>
              <a:t>Suatu</a:t>
            </a:r>
            <a:r>
              <a:rPr lang="en-US" sz="2000" b="1" dirty="0"/>
              <a:t> </a:t>
            </a:r>
            <a:r>
              <a:rPr lang="en-US" sz="2000" b="1" dirty="0" err="1"/>
              <a:t>transaksi</a:t>
            </a:r>
            <a:r>
              <a:rPr lang="en-US" sz="2000" b="1" dirty="0"/>
              <a:t> bus </a:t>
            </a:r>
            <a:r>
              <a:rPr lang="en-US" sz="2000" b="1" dirty="0" err="1"/>
              <a:t>meliputi</a:t>
            </a:r>
            <a:r>
              <a:rPr lang="en-US" sz="2000" b="1" dirty="0"/>
              <a:t> 2 </a:t>
            </a:r>
            <a:r>
              <a:rPr lang="en-US" sz="2000" b="1" dirty="0" err="1"/>
              <a:t>komponen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- </a:t>
            </a:r>
            <a:r>
              <a:rPr lang="en-US" sz="2000" dirty="0" err="1"/>
              <a:t>Mengeluarkan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– request  (</a:t>
            </a:r>
            <a:r>
              <a:rPr lang="en-US" sz="2000" dirty="0" err="1"/>
              <a:t>permintaan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- </a:t>
            </a:r>
            <a:r>
              <a:rPr lang="en-US" sz="2000" dirty="0" err="1"/>
              <a:t>Memindahkan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– action (</a:t>
            </a:r>
            <a:r>
              <a:rPr lang="en-US" sz="2000" dirty="0" err="1"/>
              <a:t>tindakan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SzPct val="115000"/>
              <a:buFont typeface="Wingdings" pitchFamily="2" charset="2"/>
              <a:buChar char="§"/>
            </a:pPr>
            <a:r>
              <a:rPr lang="en-US" sz="2000" b="1" dirty="0"/>
              <a:t>Master :</a:t>
            </a:r>
          </a:p>
          <a:p>
            <a:pPr eaLnBrk="1" hangingPunct="1">
              <a:lnSpc>
                <a:spcPct val="90000"/>
              </a:lnSpc>
              <a:buSzPct val="115000"/>
              <a:buFont typeface="Wingdings" pitchFamily="2" charset="2"/>
              <a:buNone/>
            </a:pPr>
            <a:r>
              <a:rPr lang="en-US" sz="2000" dirty="0"/>
              <a:t>       Bus yang </a:t>
            </a:r>
            <a:r>
              <a:rPr lang="en-US" sz="2000" dirty="0" err="1"/>
              <a:t>memulai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bus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endParaRPr lang="en-US" sz="2000" dirty="0"/>
          </a:p>
          <a:p>
            <a:pPr eaLnBrk="1" hangingPunct="1">
              <a:lnSpc>
                <a:spcPct val="90000"/>
              </a:lnSpc>
              <a:buSzPct val="115000"/>
              <a:buFont typeface="Wingdings" pitchFamily="2" charset="2"/>
              <a:buNone/>
            </a:pPr>
            <a:r>
              <a:rPr lang="en-US" sz="2000" dirty="0"/>
              <a:t>       - </a:t>
            </a:r>
            <a:r>
              <a:rPr lang="en-US" sz="2000" dirty="0" err="1"/>
              <a:t>Mengeluarkan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endParaRPr lang="en-US" sz="2000" dirty="0"/>
          </a:p>
          <a:p>
            <a:pPr eaLnBrk="1" hangingPunct="1">
              <a:lnSpc>
                <a:spcPct val="90000"/>
              </a:lnSpc>
              <a:buSzPct val="115000"/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SzPct val="115000"/>
              <a:buFont typeface="Wingdings" pitchFamily="2" charset="2"/>
              <a:buChar char="§"/>
            </a:pPr>
            <a:r>
              <a:rPr lang="en-US" sz="2000" b="1" dirty="0"/>
              <a:t>Slave :</a:t>
            </a:r>
          </a:p>
          <a:p>
            <a:pPr eaLnBrk="1" hangingPunct="1">
              <a:lnSpc>
                <a:spcPct val="90000"/>
              </a:lnSpc>
              <a:buSzPct val="115000"/>
              <a:buFont typeface="Wingdings" pitchFamily="2" charset="2"/>
              <a:buNone/>
            </a:pPr>
            <a:r>
              <a:rPr lang="en-US" sz="2000" dirty="0"/>
              <a:t>      Bus yang </a:t>
            </a:r>
            <a:r>
              <a:rPr lang="en-US" sz="2000" dirty="0" err="1"/>
              <a:t>bereaksi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endParaRPr lang="en-US" sz="2000" dirty="0"/>
          </a:p>
          <a:p>
            <a:pPr eaLnBrk="1" hangingPunct="1">
              <a:lnSpc>
                <a:spcPct val="90000"/>
              </a:lnSpc>
              <a:buSzPct val="115000"/>
              <a:buFont typeface="Wingdings" pitchFamily="2" charset="2"/>
              <a:buNone/>
            </a:pPr>
            <a:r>
              <a:rPr lang="en-US" sz="2000" dirty="0"/>
              <a:t>      - </a:t>
            </a:r>
            <a:r>
              <a:rPr lang="en-US" sz="2000" dirty="0" err="1"/>
              <a:t>Mengirimkan</a:t>
            </a:r>
            <a:r>
              <a:rPr lang="en-US" sz="2000" dirty="0"/>
              <a:t> data </a:t>
            </a:r>
            <a:r>
              <a:rPr lang="en-US" sz="2000" dirty="0" err="1"/>
              <a:t>kepada</a:t>
            </a:r>
            <a:r>
              <a:rPr lang="en-US" sz="2000" dirty="0"/>
              <a:t> master </a:t>
            </a:r>
            <a:r>
              <a:rPr lang="en-US" sz="2000" dirty="0" err="1"/>
              <a:t>jika</a:t>
            </a:r>
            <a:r>
              <a:rPr lang="en-US" sz="2000" dirty="0"/>
              <a:t> master </a:t>
            </a:r>
            <a:r>
              <a:rPr lang="en-US" sz="2000" dirty="0" err="1"/>
              <a:t>meminta</a:t>
            </a:r>
            <a:r>
              <a:rPr lang="en-US" sz="2000" dirty="0"/>
              <a:t> data</a:t>
            </a:r>
          </a:p>
          <a:p>
            <a:pPr eaLnBrk="1" hangingPunct="1">
              <a:lnSpc>
                <a:spcPct val="90000"/>
              </a:lnSpc>
              <a:buSzPct val="115000"/>
              <a:buFont typeface="Wingdings" pitchFamily="2" charset="2"/>
              <a:buNone/>
            </a:pPr>
            <a:r>
              <a:rPr lang="en-US" sz="2000" dirty="0"/>
              <a:t>      - </a:t>
            </a:r>
            <a:r>
              <a:rPr lang="en-US" sz="2000" dirty="0" err="1"/>
              <a:t>Menerima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master </a:t>
            </a:r>
            <a:r>
              <a:rPr lang="en-US" sz="2000" dirty="0" err="1"/>
              <a:t>jika</a:t>
            </a:r>
            <a:r>
              <a:rPr lang="en-US" sz="2000" dirty="0"/>
              <a:t> master </a:t>
            </a:r>
            <a:r>
              <a:rPr lang="en-US" sz="2000" dirty="0" err="1"/>
              <a:t>mengirim</a:t>
            </a:r>
            <a:r>
              <a:rPr lang="en-US" sz="2000" dirty="0"/>
              <a:t> data</a:t>
            </a:r>
          </a:p>
          <a:p>
            <a:pPr eaLnBrk="1" hangingPunct="1">
              <a:lnSpc>
                <a:spcPct val="90000"/>
              </a:lnSpc>
              <a:buSzPct val="115000"/>
              <a:buFont typeface="Wingdings" pitchFamily="2" charset="2"/>
              <a:buNone/>
            </a:pPr>
            <a:r>
              <a:rPr lang="en-US" sz="2000" dirty="0"/>
              <a:t>    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4431" y="156227"/>
            <a:ext cx="5902656" cy="114300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MASTER   VS   SLAVE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426191" y="2070895"/>
            <a:ext cx="8229600" cy="3579279"/>
          </a:xfrm>
        </p:spPr>
        <p:txBody>
          <a:bodyPr/>
          <a:lstStyle/>
          <a:p>
            <a:pPr eaLnBrk="1" hangingPunct="1"/>
            <a:r>
              <a:rPr lang="en-US" sz="2400" b="1" dirty="0"/>
              <a:t>BUS DATA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- </a:t>
            </a:r>
            <a:r>
              <a:rPr lang="en-US" sz="2400" dirty="0" err="1"/>
              <a:t>Saluran</a:t>
            </a:r>
            <a:r>
              <a:rPr lang="en-US" sz="2400" dirty="0"/>
              <a:t> data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lintasan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per</a:t>
            </a:r>
            <a:r>
              <a:rPr lang="id-ID" sz="2400" dirty="0"/>
              <a:t>p</a:t>
            </a:r>
            <a:r>
              <a:rPr lang="en-US" sz="2400" dirty="0" err="1"/>
              <a:t>indahan</a:t>
            </a:r>
            <a:r>
              <a:rPr lang="en-US" sz="2400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   data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-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jalur</a:t>
            </a:r>
            <a:r>
              <a:rPr lang="en-US" sz="2400" dirty="0"/>
              <a:t> bus data </a:t>
            </a:r>
            <a:r>
              <a:rPr lang="en-US" sz="2400" dirty="0" err="1"/>
              <a:t>mempengaruhi</a:t>
            </a:r>
            <a:r>
              <a:rPr lang="en-US" sz="2400" dirty="0"/>
              <a:t> </a:t>
            </a:r>
            <a:r>
              <a:rPr lang="en-US" sz="2400" dirty="0" err="1"/>
              <a:t>kinerjanya</a:t>
            </a:r>
            <a:r>
              <a:rPr lang="en-US" sz="2400" dirty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   </a:t>
            </a:r>
            <a:r>
              <a:rPr lang="en-US" sz="2400" dirty="0" err="1"/>
              <a:t>contoh</a:t>
            </a:r>
            <a:r>
              <a:rPr lang="en-US" sz="2400" dirty="0"/>
              <a:t> : 8, 16, 32 </a:t>
            </a:r>
            <a:r>
              <a:rPr lang="en-US" sz="2400" dirty="0" err="1"/>
              <a:t>dan</a:t>
            </a:r>
            <a:r>
              <a:rPr lang="en-US" sz="2400" dirty="0"/>
              <a:t> 64 bit</a:t>
            </a:r>
          </a:p>
          <a:p>
            <a:pPr eaLnBrk="1" hangingPunct="1">
              <a:buSzPct val="115000"/>
              <a:buFont typeface="Wingdings" pitchFamily="2" charset="2"/>
              <a:buChar char="§"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6191" y="727727"/>
            <a:ext cx="82296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b="1" dirty="0"/>
              <a:t>STRUKTUR BUS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439838" y="918648"/>
            <a:ext cx="9492018" cy="4103030"/>
          </a:xfrm>
        </p:spPr>
        <p:txBody>
          <a:bodyPr/>
          <a:lstStyle/>
          <a:p>
            <a:pPr eaLnBrk="1" hangingPunct="1">
              <a:buSzPct val="115000"/>
              <a:buFont typeface="Wingdings" pitchFamily="2" charset="2"/>
              <a:buChar char="§"/>
            </a:pPr>
            <a:r>
              <a:rPr lang="en-US" sz="3200" b="1" dirty="0"/>
              <a:t>BUS ALAMAT</a:t>
            </a:r>
          </a:p>
          <a:p>
            <a:pPr eaLnBrk="1" hangingPunct="1">
              <a:buSzPct val="115000"/>
              <a:buFont typeface="Wingdings" pitchFamily="2" charset="2"/>
              <a:buNone/>
            </a:pPr>
            <a:r>
              <a:rPr lang="en-US" sz="1000" dirty="0"/>
              <a:t> </a:t>
            </a:r>
          </a:p>
          <a:p>
            <a:pPr eaLnBrk="1" hangingPunct="1">
              <a:buSzPct val="115000"/>
              <a:buFont typeface="Wingdings" pitchFamily="2" charset="2"/>
              <a:buNone/>
            </a:pPr>
            <a:r>
              <a:rPr lang="en-US" sz="2400" dirty="0"/>
              <a:t>  </a:t>
            </a:r>
            <a:r>
              <a:rPr lang="en-US" sz="2800" dirty="0"/>
              <a:t>- </a:t>
            </a:r>
            <a:r>
              <a:rPr lang="en-US" sz="2800" dirty="0" err="1"/>
              <a:t>Identifikasi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data </a:t>
            </a:r>
            <a:r>
              <a:rPr lang="en-US" sz="2800" dirty="0" err="1"/>
              <a:t>pada</a:t>
            </a:r>
            <a:r>
              <a:rPr lang="en-US" sz="2800" dirty="0"/>
              <a:t> bus data</a:t>
            </a:r>
          </a:p>
          <a:p>
            <a:pPr eaLnBrk="1" hangingPunct="1">
              <a:buSzPct val="115000"/>
              <a:buFont typeface="Wingdings" pitchFamily="2" charset="2"/>
              <a:buNone/>
            </a:pPr>
            <a:r>
              <a:rPr lang="en-US" sz="2800" dirty="0"/>
              <a:t>   - </a:t>
            </a:r>
            <a:r>
              <a:rPr lang="en-US" sz="2800" dirty="0" err="1"/>
              <a:t>Mengalamati</a:t>
            </a:r>
            <a:r>
              <a:rPr lang="en-US" sz="2800" dirty="0"/>
              <a:t> port-port   I/O</a:t>
            </a:r>
          </a:p>
          <a:p>
            <a:pPr eaLnBrk="1" hangingPunct="1">
              <a:buSzPct val="115000"/>
              <a:buFont typeface="Wingdings" pitchFamily="2" charset="2"/>
              <a:buNone/>
            </a:pPr>
            <a:r>
              <a:rPr lang="en-US" sz="2800" dirty="0"/>
              <a:t>   - </a:t>
            </a:r>
            <a:r>
              <a:rPr lang="en-US" sz="2800" dirty="0" err="1"/>
              <a:t>Contoh</a:t>
            </a:r>
            <a:r>
              <a:rPr lang="en-US" sz="2800" dirty="0"/>
              <a:t> : </a:t>
            </a:r>
            <a:r>
              <a:rPr lang="en-US" sz="2800" dirty="0" err="1"/>
              <a:t>jika</a:t>
            </a:r>
            <a:r>
              <a:rPr lang="en-US" sz="2800" dirty="0"/>
              <a:t> CPU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membaca</a:t>
            </a:r>
            <a:r>
              <a:rPr lang="en-US" sz="2800" dirty="0"/>
              <a:t> word ( 8, 16 </a:t>
            </a:r>
            <a:r>
              <a:rPr lang="en-US" sz="2800" dirty="0" err="1"/>
              <a:t>atau</a:t>
            </a:r>
            <a:r>
              <a:rPr lang="en-US" sz="2800" dirty="0"/>
              <a:t>  32 bit)</a:t>
            </a:r>
          </a:p>
          <a:p>
            <a:pPr eaLnBrk="1" hangingPunct="1">
              <a:buSzPct val="115000"/>
              <a:buFont typeface="Wingdings" pitchFamily="2" charset="2"/>
              <a:buNone/>
            </a:pPr>
            <a:r>
              <a:rPr lang="en-US" sz="2800" dirty="0"/>
              <a:t>      data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CPU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menaruh</a:t>
            </a:r>
            <a:r>
              <a:rPr lang="en-US" sz="2800" dirty="0"/>
              <a:t>  </a:t>
            </a:r>
            <a:r>
              <a:rPr lang="en-US" sz="2800" dirty="0" err="1"/>
              <a:t>alamat</a:t>
            </a:r>
            <a:r>
              <a:rPr lang="en-US" sz="2800" dirty="0"/>
              <a:t> word </a:t>
            </a:r>
          </a:p>
          <a:p>
            <a:pPr eaLnBrk="1" hangingPunct="1">
              <a:buSzPct val="115000"/>
              <a:buFont typeface="Wingdings" pitchFamily="2" charset="2"/>
              <a:buNone/>
            </a:pPr>
            <a:r>
              <a:rPr lang="en-US" sz="2800" dirty="0"/>
              <a:t>      yang </a:t>
            </a:r>
            <a:r>
              <a:rPr lang="en-US" sz="2800" dirty="0" err="1"/>
              <a:t>dimaksud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saluran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3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540625" y="1150660"/>
            <a:ext cx="8831674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200" b="1" dirty="0"/>
              <a:t>BUS KONTROL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- </a:t>
            </a:r>
            <a:r>
              <a:rPr lang="en-US" sz="2400" dirty="0" err="1"/>
              <a:t>Mengontrol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penggunaan</a:t>
            </a:r>
            <a:r>
              <a:rPr lang="en-US" sz="2400" dirty="0"/>
              <a:t> data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sz="2400" dirty="0"/>
              <a:t>   </a:t>
            </a:r>
            <a:r>
              <a:rPr lang="en-US" sz="2400" dirty="0" err="1"/>
              <a:t>saluran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- </a:t>
            </a:r>
            <a:r>
              <a:rPr lang="en-US" sz="2400" dirty="0" err="1"/>
              <a:t>Mengendalikan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mengatur</a:t>
            </a:r>
            <a:r>
              <a:rPr lang="en-US" sz="2400" dirty="0"/>
              <a:t> timing </a:t>
            </a:r>
            <a:r>
              <a:rPr lang="en-US" sz="2400" dirty="0" err="1"/>
              <a:t>informasi</a:t>
            </a:r>
            <a:r>
              <a:rPr lang="en-US" sz="2400" dirty="0"/>
              <a:t>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  a. </a:t>
            </a:r>
            <a:r>
              <a:rPr lang="en-US" sz="2400" dirty="0" err="1"/>
              <a:t>Sinyal</a:t>
            </a:r>
            <a:r>
              <a:rPr lang="en-US" sz="2400" dirty="0"/>
              <a:t> read /write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  b. Interrupt request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  c. </a:t>
            </a:r>
            <a:r>
              <a:rPr lang="en-US" sz="2400" dirty="0" err="1"/>
              <a:t>Sinyal</a:t>
            </a:r>
            <a:r>
              <a:rPr lang="en-US" sz="2400" dirty="0"/>
              <a:t> clock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3963</TotalTime>
  <Words>351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Lucida Bright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ORGANISASI BUS</vt:lpstr>
      <vt:lpstr>MASTER   VS   SLAVE</vt:lpstr>
      <vt:lpstr>STRUKTUR BUS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Saminista</cp:lastModifiedBy>
  <cp:revision>32</cp:revision>
  <dcterms:created xsi:type="dcterms:W3CDTF">2019-10-30T03:03:28Z</dcterms:created>
  <dcterms:modified xsi:type="dcterms:W3CDTF">2022-10-18T08:03:24Z</dcterms:modified>
</cp:coreProperties>
</file>