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rBLod6xzr3lGcGUokMRf4lDOX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1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2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2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3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3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2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2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2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24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CBCBCB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0689" y="178688"/>
            <a:ext cx="2654613" cy="89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"/>
          <p:cNvSpPr txBox="1"/>
          <p:nvPr/>
        </p:nvSpPr>
        <p:spPr>
          <a:xfrm>
            <a:off x="4742121" y="3334528"/>
            <a:ext cx="6857999" cy="9319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Corbel"/>
              <a:buNone/>
            </a:pPr>
            <a:r>
              <a:rPr b="1" i="0" lang="en-US" sz="3600" u="none" cap="none" strike="noStrike">
                <a:solidFill>
                  <a:srgbClr val="7030A0"/>
                </a:solidFill>
                <a:latin typeface="Corbel"/>
                <a:ea typeface="Corbel"/>
                <a:cs typeface="Corbel"/>
                <a:sym typeface="Corbel"/>
              </a:rPr>
              <a:t>Arsitektur &amp; Organisasi Komputer 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6655983" y="5349267"/>
            <a:ext cx="45567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Catur Nugroho, S.Kom, M.Kom</a:t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/>
          <p:nvPr/>
        </p:nvSpPr>
        <p:spPr>
          <a:xfrm>
            <a:off x="1504378" y="781328"/>
            <a:ext cx="54553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Issues with Direct-Mapped</a:t>
            </a:r>
            <a:endParaRPr/>
          </a:p>
        </p:txBody>
      </p:sp>
      <p:sp>
        <p:nvSpPr>
          <p:cNvPr id="206" name="Google Shape;206;p10"/>
          <p:cNvSpPr/>
          <p:nvPr/>
        </p:nvSpPr>
        <p:spPr>
          <a:xfrm>
            <a:off x="1655928" y="1653106"/>
            <a:ext cx="9780896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Masalah: multiple alamat memori “map” ke indeks blok yang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sama!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Bagaimana kita mengetahui apakah alamat blok yang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diinginkan berada di cache?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Harus ada identifikasi blok memori dikaitkan dengan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    alamat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Bagaimana jika ukuran blok &gt; 1 byte?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Solusi: bagai alamat dalam bentuk fields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/>
          <p:nvPr/>
        </p:nvSpPr>
        <p:spPr>
          <a:xfrm>
            <a:off x="1511948" y="727727"/>
            <a:ext cx="627646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Direct-Mapped Cache Terminology</a:t>
            </a:r>
            <a:endParaRPr/>
          </a:p>
        </p:txBody>
      </p:sp>
      <p:sp>
        <p:nvSpPr>
          <p:cNvPr id="213" name="Google Shape;213;p11"/>
          <p:cNvSpPr/>
          <p:nvPr/>
        </p:nvSpPr>
        <p:spPr>
          <a:xfrm>
            <a:off x="1725008" y="1469621"/>
            <a:ext cx="954804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 Semua fields untuk penerjemahan dianggap sebagai bilaingan positif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integer.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 Index : indeks pada blok cache, dimana blok (baris, entry) dari cache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alamat tersebut harus berada.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 Offset : sekali kita telah menemukan blok tsb, manakah byte pada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blok tersebut akan diakses.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 Tag : sisa bit dari alamat setelah field index dan offset; digunakan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untuk membedakan alamat memory yang mappingnya pada blok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yang sama dari cache.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/>
          <p:nvPr/>
        </p:nvSpPr>
        <p:spPr>
          <a:xfrm>
            <a:off x="1518448" y="304795"/>
            <a:ext cx="64732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Direct-Mapped Cache Example (1/3)</a:t>
            </a:r>
            <a:endParaRPr/>
          </a:p>
        </p:txBody>
      </p:sp>
      <p:sp>
        <p:nvSpPr>
          <p:cNvPr id="220" name="Google Shape;220;p12"/>
          <p:cNvSpPr/>
          <p:nvPr/>
        </p:nvSpPr>
        <p:spPr>
          <a:xfrm>
            <a:off x="1518448" y="995993"/>
            <a:ext cx="10109446" cy="523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Misalkan kita mempunya 16KB data dengan skema direct-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mapped cache.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Setiap blok terdiri dari 4 word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Tentukan ukuran field: tag, index, dan offset jika menggunakan</a:t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komputer 32-bit.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Offset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Diperlukan untuk mengambil satu byte dalam blok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blok mempunyai : 	4 words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						16 bytes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							24 bytes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diperlukan 4 bits untuk menentukan alamat byte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/>
          <p:nvPr/>
        </p:nvSpPr>
        <p:spPr>
          <a:xfrm>
            <a:off x="1524883" y="304795"/>
            <a:ext cx="7255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Direct-Mapped Cache Example (2/3)</a:t>
            </a:r>
            <a:endParaRPr/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4">
            <a:alphaModFix/>
          </a:blip>
          <a:srcRect b="43283" l="33714" r="35100" t="19776"/>
          <a:stretch/>
        </p:blipFill>
        <p:spPr>
          <a:xfrm>
            <a:off x="1856095" y="1150660"/>
            <a:ext cx="8011235" cy="511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4"/>
          <p:cNvPicPr preferRelativeResize="0"/>
          <p:nvPr/>
        </p:nvPicPr>
        <p:blipFill rotWithShape="1">
          <a:blip r:embed="rId4">
            <a:alphaModFix/>
          </a:blip>
          <a:srcRect b="26865" l="33029" r="33942" t="27239"/>
          <a:stretch/>
        </p:blipFill>
        <p:spPr>
          <a:xfrm>
            <a:off x="1972101" y="1150660"/>
            <a:ext cx="7845892" cy="51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570"/>
              <a:buNone/>
            </a:pPr>
            <a:r>
              <a:rPr b="1" i="1" lang="en-US" sz="6600">
                <a:latin typeface="Arial"/>
                <a:ea typeface="Arial"/>
                <a:cs typeface="Arial"/>
                <a:sym typeface="Arial"/>
              </a:rPr>
              <a:t>Terimakasih</a:t>
            </a:r>
            <a:endParaRPr/>
          </a:p>
        </p:txBody>
      </p:sp>
      <p:pic>
        <p:nvPicPr>
          <p:cNvPr id="239" name="Google Shape;2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"/>
          <p:cNvSpPr/>
          <p:nvPr/>
        </p:nvSpPr>
        <p:spPr>
          <a:xfrm>
            <a:off x="2869980" y="2535486"/>
            <a:ext cx="44588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CACHE MEMORY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/>
          <p:nvPr/>
        </p:nvSpPr>
        <p:spPr>
          <a:xfrm>
            <a:off x="1220176" y="1545947"/>
            <a:ext cx="11786140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° Trend Teknologi Memori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Evolusi DRAM =&gt; DDR SDRAM, RDRAM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° Manajemen Memori Hirarkis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Konsep organisasi memori komputer modern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Mengapa model ini bekerja dengan baik! Prinsip lokalitas program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"/>
          <p:cNvSpPr/>
          <p:nvPr/>
        </p:nvSpPr>
        <p:spPr>
          <a:xfrm>
            <a:off x="1364613" y="727727"/>
            <a:ext cx="49263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Ringkasan (..to remember)</a:t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1364613" y="1518145"/>
            <a:ext cx="10358652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Fakta: memori dengan kapasitas besar (murah!) lambat, sedangkan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memori cepat kapasitasnya kecil (mahal).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Organisasi Memori Hirarkis: menyediakan (ilusi) memori akses cepat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dengan kapasitas besar dan murah! (Big IDEA)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Konsep Kunci: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Prinsip Lokalitas Program (ruang dan waktu) : pada satu saat instruksi dan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data yang sedang dijalankan akan digunakan lagi dalam waktu dekat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(berulang)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 • Bagian program sedang dieksekusi berada pada memori yang tercepat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(cache) =&gt; “most of the time” akses program pada tingkat memori tsb (hit)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 • Bagian (copy) program (siap dieksekusi) berada di main-memory dan disk.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/>
          <p:nvPr/>
        </p:nvSpPr>
        <p:spPr>
          <a:xfrm>
            <a:off x="1477907" y="827494"/>
            <a:ext cx="3453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is a cache?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1880466" y="1613724"/>
            <a:ext cx="9597299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Kecil, storage cepat untuk meningkatkan “average access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time” dibandingkan memori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Memanfaatkan spacial &amp; temporal locality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Sebenarnya “cache” terlihat pada hirarkis penyimpanan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Registers “a cache” on variables – software managed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	• First-level cache a cache on second-level cache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Second-level cache a cache on memory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Memory a cache on disk (virtual memory)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/>
          <p:nvPr/>
        </p:nvSpPr>
        <p:spPr>
          <a:xfrm>
            <a:off x="1426076" y="727727"/>
            <a:ext cx="64171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is the hierarchy managed?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1586645" y="1645904"/>
            <a:ext cx="989112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Registers &lt;-&gt; Memory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by compiler (programmer?)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cache &lt;-&gt; memory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by the hardware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memory &lt;-&gt; disks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by the hardware and operating system (virtual memory)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• by the programmer (files)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/>
          <p:nvPr/>
        </p:nvSpPr>
        <p:spPr>
          <a:xfrm>
            <a:off x="1506584" y="549668"/>
            <a:ext cx="28600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Cache Design</a:t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2001049" y="1510563"/>
            <a:ext cx="9722378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Bagaimana organisasi cache? (ingat: cache akan menerima</a:t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alamat memori dari prosesor, tidak ada perubahan pada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rancangan prosesor ada/tanpa cache).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Bagaimana melakukan mapping (relasi) antara alamat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memori dengan cache (ingat: sepandan karena prosesor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hanya melihat memory byte addressable)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Bagaimana mengetahui elemen data tsb berada di cache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(hit) atau tidak ada (miss) (ingat: cache jauh lebih kecil dari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main memory)?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/>
          <p:nvPr/>
        </p:nvSpPr>
        <p:spPr>
          <a:xfrm>
            <a:off x="1358616" y="827494"/>
            <a:ext cx="42771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Cache: Blok Memory</a:t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1598286" y="1832550"/>
            <a:ext cx="938816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• Transfer data antara cache dam memori dalam satuan blok</a:t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(kelipatan words)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• Mapping (penerjemahan) antara blok di cache dan di main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memory (ingat: cache copy dari main memory)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912" y="304795"/>
            <a:ext cx="2520000" cy="84586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9"/>
          <p:cNvSpPr/>
          <p:nvPr/>
        </p:nvSpPr>
        <p:spPr>
          <a:xfrm>
            <a:off x="1361201" y="827494"/>
            <a:ext cx="54228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Direct-Mapped Cache (1/2)</a:t>
            </a:r>
            <a:endParaRPr/>
          </a:p>
        </p:txBody>
      </p:sp>
      <p:sp>
        <p:nvSpPr>
          <p:cNvPr id="198" name="Google Shape;198;p9"/>
          <p:cNvSpPr/>
          <p:nvPr/>
        </p:nvSpPr>
        <p:spPr>
          <a:xfrm>
            <a:off x="1484031" y="1643501"/>
            <a:ext cx="108636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° Skema direct-mapped cache, setiap alamat memori di-asosiasikan</a:t>
            </a:r>
            <a:endParaRPr b="1"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dengan dengan kemungkinan satu (direct) lokasi blok dalam cache. </a:t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>
            <a:off x="1883182" y="2729258"/>
            <a:ext cx="10308817" cy="326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• Blok: unit transfer data antara cache dan memori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• Hubungan blok cache dan blok memori: one-toone.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• Jadi kita hanya perlu mencari lokasi tunggal (satu) pada cache untuk</a:t>
            </a:r>
            <a:endParaRPr b="1" sz="2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mengambil data tsb.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• Satu saat cache akan penuh: blok data cache akan diganti dengan</a:t>
            </a:r>
            <a:endParaRPr b="1" sz="2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yang baru, terdapat kemungkinan lebih dari satu blok akan dimapped</a:t>
            </a:r>
            <a:endParaRPr b="1" sz="2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ke  blok cache.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2019-10-30T03:03:28Z</dcterms:created>
  <dc:creator>design</dc:creator>
</cp:coreProperties>
</file>