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70" r:id="rId5"/>
    <p:sldId id="271" r:id="rId6"/>
    <p:sldId id="272" r:id="rId7"/>
    <p:sldId id="273" r:id="rId8"/>
    <p:sldId id="274" r:id="rId9"/>
    <p:sldId id="27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CDACE-9EE8-3260-9EDA-099808EBD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89" y="178688"/>
            <a:ext cx="2654613" cy="8910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98BCB7-3A1B-B417-28A3-D90091B9DFAD}"/>
              </a:ext>
            </a:extLst>
          </p:cNvPr>
          <p:cNvSpPr txBox="1">
            <a:spLocks noChangeArrowheads="1"/>
          </p:cNvSpPr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Arsitektur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Organisasi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Komputer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5E7BC-77D7-D4FC-CFC5-08E2F04B55EC}"/>
              </a:ext>
            </a:extLst>
          </p:cNvPr>
          <p:cNvSpPr txBox="1"/>
          <p:nvPr/>
        </p:nvSpPr>
        <p:spPr>
          <a:xfrm>
            <a:off x="6709145" y="5955323"/>
            <a:ext cx="455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Catur Nugroho, S.Kom, M.Kom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1565" y="2825087"/>
            <a:ext cx="5158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MEMORI EKSTERNAL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0268" y="1332328"/>
            <a:ext cx="1021804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MEDIA PENYIMPANAN (MEMORI) EKSTERNAL</a:t>
            </a:r>
          </a:p>
          <a:p>
            <a:br>
              <a:rPr lang="en-US" sz="3600" dirty="0"/>
            </a:br>
            <a:r>
              <a:rPr lang="en-US" sz="3200" dirty="0" err="1"/>
              <a:t>Memori</a:t>
            </a:r>
            <a:r>
              <a:rPr lang="en-US" sz="3200" dirty="0"/>
              <a:t> </a:t>
            </a:r>
            <a:r>
              <a:rPr lang="en-US" sz="3200" dirty="0" err="1"/>
              <a:t>eksternal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</a:t>
            </a:r>
            <a:r>
              <a:rPr lang="en-US" sz="3200" dirty="0" err="1"/>
              <a:t>penulisan</a:t>
            </a:r>
            <a:r>
              <a:rPr lang="en-US" sz="3200" dirty="0"/>
              <a:t>, </a:t>
            </a:r>
            <a:r>
              <a:rPr lang="en-US" sz="3200" dirty="0" err="1"/>
              <a:t>pembacaan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penyimpanan</a:t>
            </a:r>
            <a:r>
              <a:rPr lang="en-US" sz="3200" dirty="0"/>
              <a:t> data, di </a:t>
            </a:r>
            <a:r>
              <a:rPr lang="en-US" sz="3200" dirty="0" err="1"/>
              <a:t>luar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disebutkan</a:t>
            </a:r>
            <a:r>
              <a:rPr lang="en-US" sz="3200" dirty="0"/>
              <a:t> di </a:t>
            </a:r>
            <a:r>
              <a:rPr lang="en-US" sz="3200" dirty="0" err="1"/>
              <a:t>atas</a:t>
            </a:r>
            <a:r>
              <a:rPr lang="en-US" sz="3200" dirty="0"/>
              <a:t>. </a:t>
            </a:r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memori</a:t>
            </a:r>
            <a:r>
              <a:rPr lang="en-US" sz="3200" dirty="0"/>
              <a:t> </a:t>
            </a:r>
            <a:r>
              <a:rPr lang="en-US" sz="3200" dirty="0" err="1"/>
              <a:t>eksternal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floppy disk, </a:t>
            </a:r>
            <a:r>
              <a:rPr lang="en-US" sz="3200" dirty="0" err="1"/>
              <a:t>harddisk</a:t>
            </a:r>
            <a:r>
              <a:rPr lang="en-US" sz="3200" dirty="0"/>
              <a:t>, </a:t>
            </a:r>
            <a:r>
              <a:rPr lang="en-US" sz="3200" dirty="0" err="1"/>
              <a:t>cd-rom</a:t>
            </a:r>
            <a:r>
              <a:rPr lang="en-US" sz="3200" dirty="0"/>
              <a:t>, </a:t>
            </a:r>
            <a:r>
              <a:rPr lang="en-US" sz="3200" dirty="0" err="1"/>
              <a:t>dvd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50000" r="45742" b="14552"/>
          <a:stretch/>
        </p:blipFill>
        <p:spPr bwMode="auto">
          <a:xfrm>
            <a:off x="1622367" y="1150660"/>
            <a:ext cx="8664055" cy="496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8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5" t="37687" r="46374" b="31157"/>
          <a:stretch/>
        </p:blipFill>
        <p:spPr bwMode="auto">
          <a:xfrm>
            <a:off x="1424620" y="1273490"/>
            <a:ext cx="9411702" cy="454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38806" r="46163" b="27985"/>
          <a:stretch/>
        </p:blipFill>
        <p:spPr bwMode="auto">
          <a:xfrm>
            <a:off x="1460309" y="1150660"/>
            <a:ext cx="9594378" cy="4799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4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40485" r="63757" b="41791"/>
          <a:stretch/>
        </p:blipFill>
        <p:spPr bwMode="auto">
          <a:xfrm>
            <a:off x="1446663" y="1296538"/>
            <a:ext cx="10044752" cy="439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7" t="42351" r="48797" b="20336"/>
          <a:stretch/>
        </p:blipFill>
        <p:spPr bwMode="auto">
          <a:xfrm>
            <a:off x="1719617" y="1150660"/>
            <a:ext cx="9635319" cy="522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94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7" t="44886" r="46990" b="17349"/>
          <a:stretch/>
        </p:blipFill>
        <p:spPr bwMode="auto">
          <a:xfrm>
            <a:off x="1883391" y="1191604"/>
            <a:ext cx="9676263" cy="504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4025</TotalTime>
  <Words>63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Lucida Bright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33</cp:revision>
  <dcterms:created xsi:type="dcterms:W3CDTF">2019-10-30T03:03:28Z</dcterms:created>
  <dcterms:modified xsi:type="dcterms:W3CDTF">2022-10-20T09:24:07Z</dcterms:modified>
</cp:coreProperties>
</file>