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2" r:id="rId14"/>
    <p:sldId id="263" r:id="rId15"/>
    <p:sldId id="264" r:id="rId16"/>
    <p:sldId id="265" r:id="rId17"/>
    <p:sldId id="266" r:id="rId18"/>
    <p:sldId id="277" r:id="rId19"/>
    <p:sldId id="25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2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A9492B-949B-4875-A2F2-E970AEA1D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89" y="1669724"/>
            <a:ext cx="6068291" cy="2036887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4518" y="4185133"/>
            <a:ext cx="7549662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 dirty="0" err="1" smtClean="0">
                <a:solidFill>
                  <a:srgbClr val="7030A0"/>
                </a:solidFill>
                <a:latin typeface="Agency FB" pitchFamily="34" charset="0"/>
              </a:rPr>
              <a:t>Arsitektur</a:t>
            </a:r>
            <a:r>
              <a:rPr lang="en-US" sz="4400" b="1" dirty="0">
                <a:solidFill>
                  <a:srgbClr val="7030A0"/>
                </a:solidFill>
                <a:latin typeface="Agency FB" pitchFamily="34" charset="0"/>
              </a:rPr>
              <a:t> &amp;</a:t>
            </a:r>
            <a:r>
              <a:rPr lang="en-US" sz="4400" b="1" dirty="0" smtClean="0">
                <a:solidFill>
                  <a:srgbClr val="7030A0"/>
                </a:solidFill>
                <a:latin typeface="Agency FB" pitchFamily="34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Agency FB" pitchFamily="34" charset="0"/>
              </a:rPr>
              <a:t>Organisasi</a:t>
            </a:r>
            <a:r>
              <a:rPr lang="en-US" sz="4400" b="1" dirty="0">
                <a:solidFill>
                  <a:srgbClr val="7030A0"/>
                </a:solidFill>
                <a:latin typeface="Agency FB" pitchFamily="34" charset="0"/>
              </a:rPr>
              <a:t> </a:t>
            </a:r>
            <a:r>
              <a:rPr lang="en-US" sz="4400" b="1" dirty="0" err="1" smtClean="0">
                <a:solidFill>
                  <a:srgbClr val="7030A0"/>
                </a:solidFill>
                <a:latin typeface="Agency FB" pitchFamily="34" charset="0"/>
              </a:rPr>
              <a:t>Komputer</a:t>
            </a:r>
            <a:r>
              <a:rPr lang="en-US" sz="4400" b="1" dirty="0" smtClean="0">
                <a:solidFill>
                  <a:srgbClr val="7030A0"/>
                </a:solidFill>
                <a:latin typeface="Agency FB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5445" y="5955323"/>
            <a:ext cx="286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gency FB" pitchFamily="34" charset="0"/>
              </a:rPr>
              <a:t>Deny </a:t>
            </a:r>
            <a:r>
              <a:rPr lang="en-US" sz="2400" b="1" dirty="0" err="1" smtClean="0">
                <a:latin typeface="Agency FB" pitchFamily="34" charset="0"/>
              </a:rPr>
              <a:t>Hidayatullah</a:t>
            </a:r>
            <a:r>
              <a:rPr lang="en-US" sz="2400" b="1" dirty="0" smtClean="0">
                <a:latin typeface="Agency FB" pitchFamily="34" charset="0"/>
              </a:rPr>
              <a:t>, MMSI</a:t>
            </a:r>
            <a:endParaRPr lang="en-US" sz="2400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73958" y="459190"/>
            <a:ext cx="6032311" cy="11430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Manajer</a:t>
            </a:r>
            <a:r>
              <a:rPr lang="en-US" b="1" dirty="0" smtClean="0"/>
              <a:t> </a:t>
            </a:r>
            <a:r>
              <a:rPr lang="en-US" b="1" dirty="0" err="1" smtClean="0"/>
              <a:t>Sumber</a:t>
            </a:r>
            <a:r>
              <a:rPr lang="en-US" b="1" dirty="0" smtClean="0"/>
              <a:t> </a:t>
            </a:r>
            <a:r>
              <a:rPr lang="en-US" b="1" dirty="0" err="1" smtClean="0"/>
              <a:t>Daya</a:t>
            </a:r>
            <a:endParaRPr lang="en-US" b="1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10937" y="1866331"/>
            <a:ext cx="9103057" cy="4725538"/>
          </a:xfrm>
          <a:noFill/>
        </p:spPr>
      </p:pic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61097" y="401739"/>
            <a:ext cx="4948885" cy="11430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b="1" dirty="0" err="1" smtClean="0"/>
              <a:t>Jenis</a:t>
            </a:r>
            <a:r>
              <a:rPr lang="en-US" b="1" dirty="0" smtClean="0"/>
              <a:t> SO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smtClean="0"/>
              <a:t>  (</a:t>
            </a:r>
            <a:r>
              <a:rPr lang="en-US" b="1" dirty="0" smtClean="0"/>
              <a:t>1)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47449" y="1616846"/>
            <a:ext cx="10025853" cy="4947728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Interaktif</a:t>
            </a:r>
            <a:endParaRPr lang="en-US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err="1" smtClean="0"/>
              <a:t>Pengguna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pemrograman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berinteraksi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secara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langsung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melalui</a:t>
            </a:r>
            <a:r>
              <a:rPr lang="en-US" sz="2400" b="1" dirty="0" smtClean="0"/>
              <a:t> keyboard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monitor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meminta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eksekusi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tugas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atau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membentuk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transaksi</a:t>
            </a:r>
            <a:r>
              <a:rPr lang="en-US" sz="2400" b="1" dirty="0" smtClean="0"/>
              <a:t>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err="1" smtClean="0"/>
              <a:t>Mesin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biasanya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beroperasi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sebuah</a:t>
            </a:r>
            <a:r>
              <a:rPr lang="en-US" sz="2400" b="1" dirty="0" smtClean="0"/>
              <a:t> console, yang </a:t>
            </a:r>
            <a:r>
              <a:rPr lang="en-US" sz="2400" b="1" dirty="0" err="1" smtClean="0"/>
              <a:t>terdiri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tampilan</a:t>
            </a:r>
            <a:r>
              <a:rPr lang="en-US" sz="2400" b="1" dirty="0" smtClean="0"/>
              <a:t>, switch, </a:t>
            </a:r>
            <a:r>
              <a:rPr lang="en-US" sz="2400" b="1" dirty="0" err="1" smtClean="0"/>
              <a:t>beberapa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bentuk</a:t>
            </a:r>
            <a:r>
              <a:rPr lang="en-US" sz="2400" b="1" dirty="0" smtClean="0"/>
              <a:t> input,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printer.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Program-program yang </a:t>
            </a:r>
            <a:r>
              <a:rPr lang="en-US" sz="2400" b="1" dirty="0" err="1" smtClean="0"/>
              <a:t>berbentuk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kode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mesin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dimuatkan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melalui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perangkat</a:t>
            </a:r>
            <a:r>
              <a:rPr lang="en-US" sz="2400" b="1" dirty="0" smtClean="0"/>
              <a:t> input (</a:t>
            </a:r>
            <a:r>
              <a:rPr lang="en-US" sz="2400" b="1" dirty="0" err="1" smtClean="0"/>
              <a:t>misalnya</a:t>
            </a:r>
            <a:r>
              <a:rPr lang="en-US" sz="2400" b="1" dirty="0" smtClean="0"/>
              <a:t> : </a:t>
            </a:r>
            <a:r>
              <a:rPr lang="en-US" sz="2400" b="1" dirty="0" err="1" smtClean="0"/>
              <a:t>pembaca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kartu</a:t>
            </a:r>
            <a:r>
              <a:rPr lang="en-US" sz="2400" b="1" dirty="0" smtClean="0"/>
              <a:t>)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err="1" smtClean="0"/>
              <a:t>Bila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sebuah</a:t>
            </a:r>
            <a:r>
              <a:rPr lang="en-US" sz="2400" b="1" dirty="0" smtClean="0"/>
              <a:t> error </a:t>
            </a:r>
            <a:r>
              <a:rPr lang="en-US" sz="2400" b="1" dirty="0" err="1" smtClean="0"/>
              <a:t>menghentikan</a:t>
            </a:r>
            <a:r>
              <a:rPr lang="en-US" sz="2400" b="1" dirty="0" smtClean="0"/>
              <a:t> program, </a:t>
            </a:r>
            <a:r>
              <a:rPr lang="en-US" sz="2400" b="1" dirty="0" err="1" smtClean="0"/>
              <a:t>maka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error </a:t>
            </a:r>
            <a:r>
              <a:rPr lang="en-US" sz="2400" b="1" dirty="0" err="1" smtClean="0"/>
              <a:t>ditandai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nyala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lampu</a:t>
            </a:r>
            <a:r>
              <a:rPr lang="en-US" sz="2400" b="1" dirty="0" smtClean="0"/>
              <a:t>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memiliki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dua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kelemahan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utama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yaitu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masalah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penjadwalan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operasi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waktu</a:t>
            </a:r>
            <a:r>
              <a:rPr lang="en-US" sz="2400" b="1" dirty="0" smtClean="0"/>
              <a:t> setup yang lama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1725" y="579160"/>
            <a:ext cx="4592472" cy="11430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b="1" dirty="0" err="1" smtClean="0"/>
              <a:t>Jenis</a:t>
            </a:r>
            <a:r>
              <a:rPr lang="en-US" b="1" dirty="0" smtClean="0"/>
              <a:t> SO </a:t>
            </a:r>
            <a:r>
              <a:rPr lang="en-US" b="1" dirty="0" err="1" smtClean="0"/>
              <a:t>berdasarkan</a:t>
            </a:r>
            <a:r>
              <a:rPr lang="en-US" b="1" dirty="0" smtClean="0"/>
              <a:t> </a:t>
            </a:r>
            <a:r>
              <a:rPr lang="en-US" b="1" dirty="0" err="1" smtClean="0"/>
              <a:t>Sifat</a:t>
            </a:r>
            <a:r>
              <a:rPr lang="en-US" b="1" dirty="0" smtClean="0"/>
              <a:t> </a:t>
            </a:r>
            <a:r>
              <a:rPr lang="en-US" b="1" dirty="0" err="1" smtClean="0"/>
              <a:t>Karakteristik</a:t>
            </a:r>
            <a:r>
              <a:rPr lang="en-US" b="1" dirty="0" smtClean="0"/>
              <a:t> </a:t>
            </a:r>
            <a:r>
              <a:rPr lang="en-US" b="1" dirty="0" smtClean="0"/>
              <a:t>  (</a:t>
            </a:r>
            <a:r>
              <a:rPr lang="en-US" b="1" dirty="0" smtClean="0"/>
              <a:t>2)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30906" y="1917098"/>
            <a:ext cx="9710384" cy="4389437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 smtClean="0"/>
              <a:t>Sistem</a:t>
            </a:r>
            <a:r>
              <a:rPr lang="en-US" b="1" dirty="0" smtClean="0"/>
              <a:t> Batch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kebalikan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interaktif</a:t>
            </a:r>
            <a:endParaRPr lang="en-US" sz="2400" b="1" dirty="0" smtClean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/>
              <a:t>Program </a:t>
            </a:r>
            <a:r>
              <a:rPr lang="en-US" sz="2400" b="1" dirty="0" err="1" smtClean="0"/>
              <a:t>pengguna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ditampung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bersama-sama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program </a:t>
            </a:r>
            <a:r>
              <a:rPr lang="en-US" sz="2400" b="1" dirty="0" err="1" smtClean="0"/>
              <a:t>lainnya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kemudian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diserahkan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kepada</a:t>
            </a:r>
            <a:r>
              <a:rPr lang="en-US" sz="2400" b="1" dirty="0" smtClean="0"/>
              <a:t> operator </a:t>
            </a:r>
            <a:r>
              <a:rPr lang="en-US" sz="2400" b="1" dirty="0" err="1" smtClean="0"/>
              <a:t>komputer</a:t>
            </a:r>
            <a:r>
              <a:rPr lang="en-US" sz="2400" b="1" dirty="0" smtClean="0"/>
              <a:t>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err="1" smtClean="0"/>
              <a:t>Setelah</a:t>
            </a:r>
            <a:r>
              <a:rPr lang="en-US" sz="2400" b="1" dirty="0" smtClean="0"/>
              <a:t> program </a:t>
            </a:r>
            <a:r>
              <a:rPr lang="en-US" sz="2400" b="1" dirty="0" err="1" smtClean="0"/>
              <a:t>diselesaikan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hasilnya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dicetak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sudah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jarang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terutama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batch </a:t>
            </a:r>
            <a:r>
              <a:rPr lang="en-US" sz="2400" b="1" dirty="0" err="1" smtClean="0"/>
              <a:t>murni</a:t>
            </a:r>
            <a:r>
              <a:rPr lang="en-US" sz="2400" b="1" dirty="0" smtClean="0"/>
              <a:t>.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Batch yang </a:t>
            </a:r>
            <a:r>
              <a:rPr lang="en-US" sz="2400" b="1" dirty="0" err="1" smtClean="0"/>
              <a:t>sederhana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biasanya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efisien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penggunaan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prosesor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karena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terdapat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banyak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waktu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tunggu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bagi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prosesor</a:t>
            </a:r>
            <a:r>
              <a:rPr lang="en-US" sz="2400" b="1" dirty="0" smtClean="0"/>
              <a:t>. Hal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terjadi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karena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perangkat</a:t>
            </a:r>
            <a:r>
              <a:rPr lang="en-US" sz="2400" b="1" dirty="0" smtClean="0"/>
              <a:t> I/O yang </a:t>
            </a:r>
            <a:r>
              <a:rPr lang="en-US" sz="2400" b="1" dirty="0" err="1" smtClean="0"/>
              <a:t>lambat</a:t>
            </a:r>
            <a:r>
              <a:rPr lang="en-US" sz="2400" b="1" dirty="0" smtClean="0"/>
              <a:t>.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batch yang </a:t>
            </a:r>
            <a:r>
              <a:rPr lang="en-US" sz="2400" b="1" dirty="0" err="1" smtClean="0"/>
              <a:t>canggih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kondisi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menunggu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tersebut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digunakan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mengerjakan</a:t>
            </a:r>
            <a:r>
              <a:rPr lang="en-US" sz="2400" b="1" dirty="0" smtClean="0"/>
              <a:t> program </a:t>
            </a:r>
            <a:r>
              <a:rPr lang="en-US" sz="2400" b="1" dirty="0" err="1" smtClean="0"/>
              <a:t>lainnya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65562" y="579160"/>
            <a:ext cx="5781398" cy="11430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b="1" dirty="0" err="1" smtClean="0"/>
              <a:t>Jenis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Batch </a:t>
            </a:r>
            <a:r>
              <a:rPr lang="en-US" b="1" dirty="0" err="1" smtClean="0"/>
              <a:t>berdasar</a:t>
            </a:r>
            <a:r>
              <a:rPr lang="en-US" b="1" dirty="0" smtClean="0"/>
              <a:t> </a:t>
            </a:r>
            <a:r>
              <a:rPr lang="en-US" b="1" dirty="0" err="1" smtClean="0"/>
              <a:t>Jumlah</a:t>
            </a:r>
            <a:r>
              <a:rPr lang="en-US" b="1" dirty="0" smtClean="0"/>
              <a:t> </a:t>
            </a:r>
            <a:r>
              <a:rPr lang="en-US" b="1" dirty="0" err="1" smtClean="0"/>
              <a:t>Eksekusi</a:t>
            </a:r>
            <a:r>
              <a:rPr lang="en-US" b="1" dirty="0" smtClean="0"/>
              <a:t> Program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06505" y="1739676"/>
            <a:ext cx="9862079" cy="438943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Single Programming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1" dirty="0" err="1" smtClean="0"/>
              <a:t>Mesin</a:t>
            </a:r>
            <a:r>
              <a:rPr lang="en-US" sz="2400" b="1" dirty="0" smtClean="0"/>
              <a:t> batch </a:t>
            </a:r>
            <a:r>
              <a:rPr lang="en-US" sz="2400" b="1" dirty="0" err="1" smtClean="0"/>
              <a:t>hanya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menjalankan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program </a:t>
            </a:r>
            <a:r>
              <a:rPr lang="en-US" sz="2400" b="1" dirty="0" err="1" smtClean="0"/>
              <a:t>saja</a:t>
            </a:r>
            <a:r>
              <a:rPr lang="en-US" sz="2400" b="1" dirty="0" smtClean="0"/>
              <a:t>. Hal </a:t>
            </a:r>
            <a:r>
              <a:rPr lang="en-US" sz="2400" b="1" dirty="0" err="1" smtClean="0"/>
              <a:t>ini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sangat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tidak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efisien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karena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prosesor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banyak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menunggu</a:t>
            </a:r>
            <a:r>
              <a:rPr lang="en-US" sz="2400" b="1" dirty="0" smtClean="0"/>
              <a:t> (idle).</a:t>
            </a:r>
          </a:p>
          <a:p>
            <a:pPr lvl="1">
              <a:buFont typeface="Wingdings" pitchFamily="2" charset="2"/>
              <a:buChar char="Ø"/>
            </a:pP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800" b="1" dirty="0" smtClean="0"/>
              <a:t>Multi-Programming</a:t>
            </a:r>
          </a:p>
          <a:p>
            <a:pPr lvl="2">
              <a:buFont typeface="Arial" pitchFamily="34" charset="0"/>
              <a:buChar char="•"/>
            </a:pPr>
            <a:r>
              <a:rPr lang="en-US" sz="2400" b="1" dirty="0" err="1" smtClean="0"/>
              <a:t>Dimaksudkan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untuk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menjaga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prosesor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selalu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dalam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keadaan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sibuk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dengan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mengharuskan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prosesor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menjalankan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lebih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dari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program </a:t>
            </a:r>
            <a:r>
              <a:rPr lang="en-US" sz="2400" b="1" dirty="0" err="1" smtClean="0"/>
              <a:t>pada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satu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saat</a:t>
            </a:r>
            <a:r>
              <a:rPr lang="en-US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08077" y="304795"/>
            <a:ext cx="5725236" cy="1143000"/>
          </a:xfrm>
        </p:spPr>
        <p:txBody>
          <a:bodyPr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b="1" dirty="0" err="1" smtClean="0"/>
              <a:t>Proses</a:t>
            </a:r>
            <a:r>
              <a:rPr lang="en-US" b="1" dirty="0" smtClean="0"/>
              <a:t> Single-Programming </a:t>
            </a:r>
            <a:r>
              <a:rPr lang="en-US" b="1" dirty="0" err="1" smtClean="0"/>
              <a:t>dan</a:t>
            </a:r>
            <a:r>
              <a:rPr lang="en-US" b="1" dirty="0" smtClean="0"/>
              <a:t> Multi-Programming</a:t>
            </a:r>
            <a:endParaRPr lang="en-US" b="1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4417" y="1692322"/>
            <a:ext cx="8382000" cy="4612943"/>
          </a:xfrm>
          <a:noFill/>
        </p:spPr>
      </p:pic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35373" y="468569"/>
            <a:ext cx="7526740" cy="1143000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800" b="1" dirty="0" err="1" smtClean="0"/>
              <a:t>Paradigma</a:t>
            </a:r>
            <a:r>
              <a:rPr lang="en-US" sz="3800" b="1" dirty="0" smtClean="0"/>
              <a:t> </a:t>
            </a:r>
            <a:r>
              <a:rPr lang="en-US" sz="3800" b="1" dirty="0" err="1" smtClean="0"/>
              <a:t>Sistem</a:t>
            </a:r>
            <a:r>
              <a:rPr lang="en-US" sz="3800" b="1" dirty="0" smtClean="0"/>
              <a:t> </a:t>
            </a:r>
            <a:r>
              <a:rPr lang="en-US" b="1" dirty="0" err="1" smtClean="0"/>
              <a:t>Operasi</a:t>
            </a:r>
            <a:r>
              <a:rPr lang="en-US" sz="3800" b="1" dirty="0" smtClean="0"/>
              <a:t> Modern</a:t>
            </a:r>
            <a:endParaRPr lang="en-US" sz="3800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58203" y="1343890"/>
            <a:ext cx="9300950" cy="4389437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Mutti</a:t>
            </a:r>
            <a:r>
              <a:rPr lang="en-US" sz="3200" b="1" dirty="0" smtClean="0"/>
              <a:t>-Programming</a:t>
            </a:r>
          </a:p>
          <a:p>
            <a:r>
              <a:rPr lang="en-US" sz="3200" b="1" dirty="0" err="1" smtClean="0"/>
              <a:t>Sejumlah</a:t>
            </a:r>
            <a:r>
              <a:rPr lang="en-US" sz="3200" b="1" dirty="0" smtClean="0"/>
              <a:t> job </a:t>
            </a:r>
            <a:r>
              <a:rPr lang="en-US" sz="3200" b="1" dirty="0" err="1" smtClean="0"/>
              <a:t>atau</a:t>
            </a:r>
            <a:r>
              <a:rPr lang="en-US" sz="3200" b="1" dirty="0" smtClean="0"/>
              <a:t> programming </a:t>
            </a:r>
            <a:r>
              <a:rPr lang="en-US" sz="3200" b="1" dirty="0" err="1" smtClean="0"/>
              <a:t>dipertahankan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berada</a:t>
            </a:r>
            <a:r>
              <a:rPr lang="en-US" sz="3200" b="1" dirty="0" smtClean="0"/>
              <a:t> di </a:t>
            </a:r>
            <a:r>
              <a:rPr lang="en-US" sz="3200" b="1" dirty="0" err="1" smtClean="0"/>
              <a:t>memori</a:t>
            </a:r>
            <a:r>
              <a:rPr lang="en-US" sz="3200" b="1" dirty="0" smtClean="0"/>
              <a:t>, </a:t>
            </a:r>
            <a:r>
              <a:rPr lang="en-US" sz="3200" b="1" dirty="0" err="1" smtClean="0"/>
              <a:t>setiap</a:t>
            </a:r>
            <a:r>
              <a:rPr lang="en-US" sz="3200" b="1" dirty="0" smtClean="0"/>
              <a:t> job </a:t>
            </a:r>
            <a:r>
              <a:rPr lang="en-US" sz="3200" b="1" dirty="0" err="1" smtClean="0"/>
              <a:t>atau</a:t>
            </a:r>
            <a:r>
              <a:rPr lang="en-US" sz="3200" b="1" dirty="0" smtClean="0"/>
              <a:t> program </a:t>
            </a:r>
            <a:r>
              <a:rPr lang="en-US" sz="3200" b="1" dirty="0" err="1" smtClean="0"/>
              <a:t>saling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bergantian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dieksekusi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procesor</a:t>
            </a:r>
            <a:r>
              <a:rPr lang="en-US" sz="3200" b="1" dirty="0" smtClean="0"/>
              <a:t>.</a:t>
            </a:r>
          </a:p>
          <a:p>
            <a:r>
              <a:rPr lang="en-US" sz="3200" b="1" dirty="0" err="1" smtClean="0"/>
              <a:t>Procesor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dalam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keadaan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selalu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sibuk</a:t>
            </a:r>
            <a:endParaRPr lang="en-US" sz="3200" b="1" dirty="0" smtClean="0"/>
          </a:p>
          <a:p>
            <a:r>
              <a:rPr lang="en-US" sz="3200" b="1" dirty="0" smtClean="0"/>
              <a:t>Hal yang paling </a:t>
            </a:r>
            <a:r>
              <a:rPr lang="en-US" sz="3200" b="1" dirty="0" err="1" smtClean="0"/>
              <a:t>penting</a:t>
            </a:r>
            <a:r>
              <a:rPr lang="en-US" sz="3200" b="1" dirty="0" smtClean="0"/>
              <a:t> : </a:t>
            </a:r>
            <a:r>
              <a:rPr lang="en-US" sz="3200" b="1" dirty="0" err="1" smtClean="0"/>
              <a:t>Penjadwalan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78424" y="1150660"/>
            <a:ext cx="4258101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Level </a:t>
            </a:r>
            <a:r>
              <a:rPr lang="en-US" b="1" dirty="0" err="1" smtClean="0"/>
              <a:t>Penjadwalan</a:t>
            </a:r>
            <a:endParaRPr lang="en-US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58204" y="2194470"/>
            <a:ext cx="8229600" cy="1599607"/>
          </a:xfrm>
        </p:spPr>
        <p:txBody>
          <a:bodyPr>
            <a:normAutofit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sz="2800" b="1" dirty="0" err="1" smtClean="0"/>
              <a:t>Penjadwalan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Jangka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Panjang</a:t>
            </a:r>
            <a:endParaRPr lang="en-US" sz="2800" b="1" dirty="0" smtClean="0"/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sz="2800" b="1" dirty="0" err="1" smtClean="0"/>
              <a:t>Penjadwalan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Jangka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Pendek</a:t>
            </a:r>
            <a:endParaRPr lang="en-US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315438" y="727727"/>
            <a:ext cx="82296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err="1" smtClean="0"/>
              <a:t>Penjadwalan</a:t>
            </a:r>
            <a:r>
              <a:rPr lang="en-US" b="1" dirty="0" smtClean="0"/>
              <a:t> </a:t>
            </a:r>
            <a:r>
              <a:rPr lang="en-US" b="1" dirty="0" err="1" smtClean="0"/>
              <a:t>Jangka</a:t>
            </a:r>
            <a:r>
              <a:rPr lang="en-US" b="1" dirty="0" smtClean="0"/>
              <a:t> </a:t>
            </a:r>
            <a:r>
              <a:rPr lang="en-US" b="1" dirty="0" err="1" smtClean="0"/>
              <a:t>Panjang</a:t>
            </a:r>
            <a:r>
              <a:rPr lang="en-US" b="1" dirty="0" smtClean="0"/>
              <a:t>/</a:t>
            </a:r>
            <a:r>
              <a:rPr lang="en-US" b="1" dirty="0" err="1" smtClean="0"/>
              <a:t>Tinggi</a:t>
            </a:r>
            <a:endParaRPr lang="en-US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04029" y="1798685"/>
            <a:ext cx="10310883" cy="4389437"/>
          </a:xfrm>
        </p:spPr>
        <p:txBody>
          <a:bodyPr>
            <a:noAutofit/>
          </a:bodyPr>
          <a:lstStyle/>
          <a:p>
            <a:r>
              <a:rPr lang="en-US" sz="2800" b="1" dirty="0" err="1" smtClean="0"/>
              <a:t>Menentukan</a:t>
            </a:r>
            <a:r>
              <a:rPr lang="en-US" sz="2800" b="1" dirty="0" smtClean="0"/>
              <a:t> program yang </a:t>
            </a:r>
            <a:r>
              <a:rPr lang="en-US" sz="2800" b="1" dirty="0" err="1" smtClean="0"/>
              <a:t>diloloskan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diproses</a:t>
            </a:r>
            <a:endParaRPr lang="en-US" sz="2800" b="1" dirty="0" smtClean="0"/>
          </a:p>
          <a:p>
            <a:r>
              <a:rPr lang="en-US" sz="2800" b="1" dirty="0" err="1" smtClean="0"/>
              <a:t>Mengontrol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derajat</a:t>
            </a:r>
            <a:r>
              <a:rPr lang="en-US" sz="2800" b="1" dirty="0" smtClean="0"/>
              <a:t> multi-programming</a:t>
            </a:r>
          </a:p>
          <a:p>
            <a:r>
              <a:rPr lang="en-US" sz="2800" b="1" dirty="0" err="1" smtClean="0"/>
              <a:t>Mampu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membatasi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derajat</a:t>
            </a:r>
            <a:r>
              <a:rPr lang="en-US" sz="2800" b="1" dirty="0" smtClean="0"/>
              <a:t> multi-programming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memberikan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layanan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maksimal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sekumpulan</a:t>
            </a:r>
            <a:r>
              <a:rPr lang="en-US" sz="2800" b="1" dirty="0" smtClean="0"/>
              <a:t> proses </a:t>
            </a:r>
            <a:r>
              <a:rPr lang="en-US" sz="2800" b="1" dirty="0" err="1" smtClean="0"/>
              <a:t>saat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ini</a:t>
            </a:r>
            <a:r>
              <a:rPr lang="en-US" sz="2800" b="1" dirty="0" smtClean="0"/>
              <a:t>.</a:t>
            </a:r>
          </a:p>
          <a:p>
            <a:r>
              <a:rPr lang="en-US" sz="2800" b="1" dirty="0" err="1" smtClean="0"/>
              <a:t>Melakukan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eksekusi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relatif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tidak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sering</a:t>
            </a:r>
            <a:endParaRPr lang="en-US" sz="2800" b="1" dirty="0" smtClean="0"/>
          </a:p>
          <a:p>
            <a:r>
              <a:rPr lang="en-US" sz="2800" b="1" dirty="0" err="1" smtClean="0"/>
              <a:t>Membuat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keputusan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garis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besar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tentang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diambil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tidaknya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suatu</a:t>
            </a:r>
            <a:r>
              <a:rPr lang="en-US" sz="2800" b="1" dirty="0" smtClean="0"/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01254" y="156227"/>
            <a:ext cx="6680579" cy="1143000"/>
          </a:xfrm>
        </p:spPr>
        <p:txBody>
          <a:bodyPr/>
          <a:lstStyle/>
          <a:p>
            <a:pPr algn="l"/>
            <a:r>
              <a:rPr lang="en-US" b="1" dirty="0" err="1" smtClean="0"/>
              <a:t>Penjadwalan</a:t>
            </a:r>
            <a:r>
              <a:rPr lang="en-US" b="1" dirty="0" smtClean="0"/>
              <a:t> </a:t>
            </a:r>
            <a:r>
              <a:rPr lang="en-US" b="1" dirty="0" err="1" smtClean="0"/>
              <a:t>Jangka</a:t>
            </a:r>
            <a:r>
              <a:rPr lang="en-US" b="1" dirty="0" smtClean="0"/>
              <a:t> </a:t>
            </a:r>
            <a:r>
              <a:rPr lang="en-US" b="1" dirty="0" err="1" smtClean="0"/>
              <a:t>Pendek</a:t>
            </a:r>
            <a:endParaRPr lang="en-US" b="1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90380" y="1300785"/>
            <a:ext cx="10324532" cy="2125035"/>
          </a:xfrm>
        </p:spPr>
        <p:txBody>
          <a:bodyPr>
            <a:normAutofit/>
          </a:bodyPr>
          <a:lstStyle/>
          <a:p>
            <a:r>
              <a:rPr lang="en-US" sz="2800" b="1" smtClean="0"/>
              <a:t>Sering disebut dispatcher</a:t>
            </a:r>
          </a:p>
          <a:p>
            <a:r>
              <a:rPr lang="en-US" sz="2800" b="1" smtClean="0"/>
              <a:t>Seringkali mengeksekusi dan membuat keputusan yang lebih detail tentang job yang akan dieksekusi untuk kesempatan selanjutnya.</a:t>
            </a:r>
          </a:p>
          <a:p>
            <a:endParaRPr lang="en-US" sz="2800" b="1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72" y="3136592"/>
            <a:ext cx="9364639" cy="311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6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379561" y="2081284"/>
            <a:ext cx="7851648" cy="1828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b="1" smtClean="0"/>
              <a:t>DUKUNGAN </a:t>
            </a:r>
            <a:br>
              <a:rPr lang="en-US" b="1" smtClean="0"/>
            </a:br>
            <a:r>
              <a:rPr lang="en-US" b="1" smtClean="0"/>
              <a:t>SISTEM OPERASI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53486" y="441124"/>
            <a:ext cx="2286002" cy="1143000"/>
          </a:xfrm>
        </p:spPr>
        <p:txBody>
          <a:bodyPr/>
          <a:lstStyle/>
          <a:p>
            <a:r>
              <a:rPr lang="en-US" b="1" dirty="0" err="1" smtClean="0"/>
              <a:t>Tujuan</a:t>
            </a:r>
            <a:r>
              <a:rPr lang="en-US" b="1" dirty="0" smtClean="0"/>
              <a:t>	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671850" y="1575903"/>
            <a:ext cx="8263719" cy="4389437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 smtClean="0"/>
              <a:t>Memahami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tentang</a:t>
            </a:r>
            <a:r>
              <a:rPr lang="en-US" sz="2800" b="1" dirty="0" smtClean="0"/>
              <a:t> System </a:t>
            </a:r>
            <a:r>
              <a:rPr lang="en-US" sz="2800" b="1" dirty="0" err="1" smtClean="0"/>
              <a:t>Operasi</a:t>
            </a:r>
            <a:endParaRPr lang="en-US" sz="2800" b="1" dirty="0" smtClean="0"/>
          </a:p>
          <a:p>
            <a:r>
              <a:rPr lang="en-US" sz="2800" b="1" dirty="0" err="1" smtClean="0"/>
              <a:t>Memahami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tentang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penjadwalan</a:t>
            </a:r>
            <a:r>
              <a:rPr lang="en-US" sz="2800" b="1" dirty="0" smtClean="0"/>
              <a:t> proses</a:t>
            </a:r>
          </a:p>
          <a:p>
            <a:r>
              <a:rPr lang="en-US" sz="2800" b="1" dirty="0" err="1" smtClean="0"/>
              <a:t>Memahami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Jenis-jenis</a:t>
            </a:r>
            <a:r>
              <a:rPr lang="en-US" sz="2800" b="1" dirty="0" smtClean="0"/>
              <a:t> memory management</a:t>
            </a:r>
          </a:p>
          <a:p>
            <a:r>
              <a:rPr lang="en-US" sz="2800" b="1" dirty="0" err="1" smtClean="0"/>
              <a:t>Mengerti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tentang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Swaping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Partition</a:t>
            </a:r>
          </a:p>
          <a:p>
            <a:r>
              <a:rPr lang="en-US" sz="2800" b="1" dirty="0" err="1" smtClean="0"/>
              <a:t>Memahami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Konsep</a:t>
            </a:r>
            <a:r>
              <a:rPr lang="en-US" sz="2800" b="1" dirty="0" smtClean="0"/>
              <a:t> Paging, Segmentation</a:t>
            </a:r>
          </a:p>
          <a:p>
            <a:r>
              <a:rPr lang="en-US" sz="2800" b="1" dirty="0" err="1" smtClean="0"/>
              <a:t>Mengerti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Konsep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Vitual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Memori</a:t>
            </a:r>
            <a:r>
              <a:rPr lang="en-US" sz="2800" b="1" dirty="0" smtClean="0"/>
              <a:t>.</a:t>
            </a:r>
          </a:p>
          <a:p>
            <a:r>
              <a:rPr lang="en-US" sz="2800" b="1" dirty="0" err="1" smtClean="0"/>
              <a:t>Mengerti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Implementasi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pengaturan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mememori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Power Pc</a:t>
            </a:r>
          </a:p>
        </p:txBody>
      </p:sp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6192" y="727727"/>
            <a:ext cx="6544101" cy="1143000"/>
          </a:xfrm>
        </p:spPr>
        <p:txBody>
          <a:bodyPr/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endParaRPr lang="en-US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740088" y="1662209"/>
            <a:ext cx="9027995" cy="353758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Program yang </a:t>
            </a:r>
            <a:r>
              <a:rPr lang="en-US" sz="2800" b="1" dirty="0" err="1" smtClean="0"/>
              <a:t>mengatur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sumber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menyediakan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layanan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bagi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pemrograman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menjadwal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eksekusi</a:t>
            </a:r>
            <a:r>
              <a:rPr lang="en-US" sz="2800" b="1" dirty="0" smtClean="0"/>
              <a:t> program </a:t>
            </a:r>
            <a:r>
              <a:rPr lang="en-US" sz="2800" b="1" dirty="0" err="1" smtClean="0"/>
              <a:t>lainnya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Program yang </a:t>
            </a:r>
            <a:r>
              <a:rPr lang="en-US" sz="2800" b="1" dirty="0" err="1" smtClean="0"/>
              <a:t>mengontrol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eksekusi</a:t>
            </a:r>
            <a:r>
              <a:rPr lang="en-US" sz="2800" b="1" dirty="0" smtClean="0"/>
              <a:t> program-program </a:t>
            </a:r>
            <a:r>
              <a:rPr lang="en-US" sz="2800" b="1" dirty="0" err="1" smtClean="0"/>
              <a:t>aplikasi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berfungsi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sebagai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antarmuka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antara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pengguna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perangkat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keras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</a:t>
            </a:r>
            <a:r>
              <a:rPr lang="en-US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544" y="1027978"/>
            <a:ext cx="4728948" cy="910004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endParaRPr lang="en-US" b="1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658203" y="1685086"/>
            <a:ext cx="8577617" cy="2736790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kenyamanan</a:t>
            </a:r>
            <a:r>
              <a:rPr lang="en-US" dirty="0" smtClean="0"/>
              <a:t>,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efisiensi</a:t>
            </a:r>
            <a:r>
              <a:rPr lang="en-US" dirty="0" smtClean="0"/>
              <a:t>, </a:t>
            </a:r>
            <a:r>
              <a:rPr lang="en-US" sz="2800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daya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83676" y="579160"/>
            <a:ext cx="4525804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Aplikasi</a:t>
            </a:r>
            <a:r>
              <a:rPr lang="en-US" b="1" dirty="0" smtClean="0"/>
              <a:t> </a:t>
            </a:r>
            <a:r>
              <a:rPr lang="en-US" b="1" dirty="0" err="1" smtClean="0"/>
              <a:t>Komputer</a:t>
            </a:r>
            <a:r>
              <a:rPr lang="en-US" b="1" dirty="0" smtClean="0"/>
              <a:t>	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465561" y="1726028"/>
            <a:ext cx="9684659" cy="4389437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Sesuatu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dibutuhkan</a:t>
            </a:r>
            <a:r>
              <a:rPr lang="en-US" sz="2800" dirty="0" smtClean="0"/>
              <a:t> end user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bukan</a:t>
            </a:r>
            <a:r>
              <a:rPr lang="en-US" sz="2800" dirty="0" smtClean="0"/>
              <a:t> </a:t>
            </a:r>
            <a:r>
              <a:rPr lang="en-US" sz="2800" dirty="0" err="1" smtClean="0"/>
              <a:t>arsitektur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Diekspresikan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bahasa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 smtClean="0"/>
              <a:t>Kumpulan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mesin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bertanggung</a:t>
            </a:r>
            <a:r>
              <a:rPr lang="en-US" sz="2800" dirty="0" smtClean="0"/>
              <a:t> </a:t>
            </a:r>
            <a:r>
              <a:rPr lang="en-US" sz="2800" dirty="0" err="1" smtClean="0"/>
              <a:t>jawab</a:t>
            </a:r>
            <a:r>
              <a:rPr lang="en-US" sz="2800" dirty="0" smtClean="0"/>
              <a:t>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pengontrolan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</a:t>
            </a:r>
            <a:r>
              <a:rPr lang="en-US" sz="2800" dirty="0" err="1" smtClean="0"/>
              <a:t>keras</a:t>
            </a:r>
            <a:r>
              <a:rPr lang="en-US" sz="2800" dirty="0" smtClean="0"/>
              <a:t> </a:t>
            </a:r>
            <a:r>
              <a:rPr lang="en-US" sz="2800" dirty="0" err="1" smtClean="0"/>
              <a:t>komputer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Punya</a:t>
            </a:r>
            <a:r>
              <a:rPr lang="en-US" sz="2800" dirty="0" smtClean="0"/>
              <a:t> </a:t>
            </a:r>
            <a:r>
              <a:rPr lang="en-US" sz="2800" dirty="0" err="1" smtClean="0"/>
              <a:t>utilitas</a:t>
            </a:r>
            <a:endParaRPr lang="en-US" sz="2800" dirty="0" smtClean="0"/>
          </a:p>
          <a:p>
            <a:r>
              <a:rPr lang="en-US" sz="2800" dirty="0" err="1" smtClean="0"/>
              <a:t>Mengimplementasikan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fungsi-fungsi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proses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program, </a:t>
            </a:r>
            <a:r>
              <a:rPr lang="en-US" sz="2800" dirty="0" err="1" smtClean="0"/>
              <a:t>manajemen</a:t>
            </a:r>
            <a:r>
              <a:rPr lang="en-US" sz="2800" dirty="0" smtClean="0"/>
              <a:t> file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pengontrol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I/O.</a:t>
            </a:r>
          </a:p>
        </p:txBody>
      </p:sp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39839" y="579160"/>
            <a:ext cx="6134669" cy="1143000"/>
          </a:xfrm>
        </p:spPr>
        <p:txBody>
          <a:bodyPr/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r>
              <a:rPr lang="en-US" b="1" dirty="0" smtClean="0"/>
              <a:t> (1)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62667" y="1730447"/>
            <a:ext cx="10079290" cy="4588466"/>
          </a:xfrm>
        </p:spPr>
        <p:txBody>
          <a:bodyPr>
            <a:noAutofit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err="1" smtClean="0"/>
              <a:t>Pembuatan</a:t>
            </a:r>
            <a:r>
              <a:rPr lang="en-US" sz="2800" dirty="0" smtClean="0"/>
              <a:t> program,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menyediakan</a:t>
            </a:r>
            <a:r>
              <a:rPr lang="en-US" sz="2800" dirty="0" smtClean="0"/>
              <a:t> </a:t>
            </a:r>
            <a:r>
              <a:rPr lang="en-US" sz="2800" dirty="0" err="1" smtClean="0"/>
              <a:t>fasilitas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membantu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pembuatan</a:t>
            </a:r>
            <a:r>
              <a:rPr lang="en-US" sz="2800" dirty="0" smtClean="0"/>
              <a:t> program. </a:t>
            </a:r>
            <a:r>
              <a:rPr lang="en-US" sz="2800" dirty="0" err="1" smtClean="0"/>
              <a:t>Layanan</a:t>
            </a:r>
            <a:r>
              <a:rPr lang="en-US" sz="2800" dirty="0" smtClean="0"/>
              <a:t>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dikenal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istilah</a:t>
            </a:r>
            <a:r>
              <a:rPr lang="en-US" sz="2800" dirty="0" smtClean="0"/>
              <a:t> </a:t>
            </a:r>
            <a:r>
              <a:rPr lang="en-US" sz="2800" dirty="0" err="1" smtClean="0"/>
              <a:t>utilitas</a:t>
            </a:r>
            <a:r>
              <a:rPr lang="en-US" sz="2800" dirty="0" smtClean="0"/>
              <a:t> (utility).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err="1" smtClean="0"/>
              <a:t>Eksekusi</a:t>
            </a:r>
            <a:r>
              <a:rPr lang="en-US" sz="2800" dirty="0" smtClean="0"/>
              <a:t> program,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menangani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instruksi-instruksi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menyimpan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memori</a:t>
            </a:r>
            <a:r>
              <a:rPr lang="en-US" sz="2800" dirty="0" smtClean="0"/>
              <a:t> </a:t>
            </a:r>
            <a:r>
              <a:rPr lang="en-US" sz="2800" dirty="0" err="1" smtClean="0"/>
              <a:t>utama</a:t>
            </a:r>
            <a:r>
              <a:rPr lang="en-US" sz="2800" dirty="0" smtClean="0"/>
              <a:t>, </a:t>
            </a: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modul</a:t>
            </a:r>
            <a:r>
              <a:rPr lang="en-US" sz="2800" dirty="0" smtClean="0"/>
              <a:t> I/O, </a:t>
            </a:r>
            <a:r>
              <a:rPr lang="en-US" sz="2800" dirty="0" err="1" smtClean="0"/>
              <a:t>Inisialisasi</a:t>
            </a:r>
            <a:r>
              <a:rPr lang="en-US" sz="2800" dirty="0" smtClean="0"/>
              <a:t> hardware. </a:t>
            </a:r>
            <a:r>
              <a:rPr lang="en-US" sz="2800" dirty="0" err="1" smtClean="0"/>
              <a:t>Intinya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menginterpretasikan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instruksi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dapat</a:t>
            </a:r>
            <a:r>
              <a:rPr lang="en-US" sz="2800" dirty="0" smtClean="0"/>
              <a:t> </a:t>
            </a:r>
            <a:r>
              <a:rPr lang="en-US" sz="2800" dirty="0" err="1" smtClean="0"/>
              <a:t>dimengerti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mesin</a:t>
            </a:r>
            <a:r>
              <a:rPr lang="en-US" sz="2800" dirty="0" smtClean="0"/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err="1" smtClean="0"/>
              <a:t>Akses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I/O, </a:t>
            </a:r>
            <a:r>
              <a:rPr lang="en-US" sz="2800" dirty="0" err="1" smtClean="0"/>
              <a:t>sistem</a:t>
            </a:r>
            <a:r>
              <a:rPr lang="en-US" sz="2800" dirty="0" smtClean="0"/>
              <a:t> </a:t>
            </a:r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dirty="0" err="1" smtClean="0"/>
              <a:t>menjembatani</a:t>
            </a:r>
            <a:r>
              <a:rPr lang="en-US" sz="2800" dirty="0" smtClean="0"/>
              <a:t> </a:t>
            </a:r>
            <a:r>
              <a:rPr lang="en-US" sz="2800" dirty="0" err="1" smtClean="0"/>
              <a:t>pemrograman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pengaksesan</a:t>
            </a:r>
            <a:r>
              <a:rPr lang="en-US" sz="2800" dirty="0" smtClean="0"/>
              <a:t> </a:t>
            </a:r>
            <a:r>
              <a:rPr lang="en-US" sz="2800" dirty="0" err="1" smtClean="0"/>
              <a:t>perangkat</a:t>
            </a:r>
            <a:r>
              <a:rPr lang="en-US" sz="2800" dirty="0" smtClean="0"/>
              <a:t> I/O </a:t>
            </a:r>
            <a:r>
              <a:rPr lang="en-US" sz="2800" dirty="0" err="1" smtClean="0"/>
              <a:t>sehingga</a:t>
            </a:r>
            <a:r>
              <a:rPr lang="en-US" sz="2800" dirty="0" smtClean="0"/>
              <a:t> 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sederhana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76065" y="727727"/>
            <a:ext cx="6230203" cy="1143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Layanan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Operasi</a:t>
            </a:r>
            <a:r>
              <a:rPr lang="en-US" b="1" dirty="0" smtClean="0"/>
              <a:t> (2)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53485" y="1685085"/>
            <a:ext cx="10738515" cy="4101566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Akses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terkontrol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file,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operasi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menyediakan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mekanisme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perlindungan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pengontrolan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pada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pengaksesan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sumber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daya</a:t>
            </a:r>
            <a:r>
              <a:rPr lang="en-US" sz="2800" b="1" dirty="0" smtClean="0"/>
              <a:t> yang </a:t>
            </a:r>
            <a:r>
              <a:rPr lang="en-US" sz="2800" b="1" dirty="0" err="1" smtClean="0"/>
              <a:t>digunakan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bersama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seperti</a:t>
            </a:r>
            <a:r>
              <a:rPr lang="en-US" sz="2800" b="1" dirty="0" smtClean="0"/>
              <a:t> file-file.</a:t>
            </a:r>
          </a:p>
          <a:p>
            <a:pPr marL="0" indent="0">
              <a:buNone/>
            </a:pPr>
            <a:endParaRPr lang="en-US" sz="1000" b="1" dirty="0" smtClean="0"/>
          </a:p>
          <a:p>
            <a:r>
              <a:rPr lang="en-US" sz="2800" b="1" dirty="0" err="1" smtClean="0"/>
              <a:t>Akses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operasi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mengontrol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akses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keseluruhan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sumber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sistem</a:t>
            </a:r>
            <a:r>
              <a:rPr lang="en-US" sz="28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86033" y="304795"/>
            <a:ext cx="4901119" cy="1143000"/>
          </a:xfrm>
        </p:spPr>
        <p:txBody>
          <a:bodyPr>
            <a:noAutofit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en-US" sz="3600" b="1" dirty="0" err="1" smtClean="0"/>
              <a:t>Sistem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Operasi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Sebagai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Manajer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Sumber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Daya</a:t>
            </a:r>
            <a:endParaRPr lang="en-US" sz="3600" b="1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1" t="29045" r="12743" b="7825"/>
          <a:stretch>
            <a:fillRect/>
          </a:stretch>
        </p:blipFill>
        <p:spPr>
          <a:xfrm>
            <a:off x="2115403" y="1760561"/>
            <a:ext cx="8134067" cy="4671941"/>
          </a:xfrm>
          <a:noFill/>
        </p:spPr>
      </p:pic>
    </p:spTree>
    <p:extLst>
      <p:ext uri="{BB962C8B-B14F-4D97-AF65-F5344CB8AC3E}">
        <p14:creationId xmlns:p14="http://schemas.microsoft.com/office/powerpoint/2010/main" val="365081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4386</TotalTime>
  <Words>655</Words>
  <Application>Microsoft Office PowerPoint</Application>
  <PresentationFormat>Custom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Parallax</vt:lpstr>
      <vt:lpstr>PowerPoint Presentation</vt:lpstr>
      <vt:lpstr>PowerPoint Presentation</vt:lpstr>
      <vt:lpstr>Tujuan </vt:lpstr>
      <vt:lpstr>Pengertian Sistem Operasi</vt:lpstr>
      <vt:lpstr>Fungsi Sistem Operasi</vt:lpstr>
      <vt:lpstr>Aplikasi Komputer </vt:lpstr>
      <vt:lpstr>Layanan Sistem Operasi (1)</vt:lpstr>
      <vt:lpstr>Layanan Sistem Operasi (2)</vt:lpstr>
      <vt:lpstr>Sistem Operasi Sebagai Manajer Sumber Daya</vt:lpstr>
      <vt:lpstr>Sistem Operasi Sebagai Manajer Sumber Daya</vt:lpstr>
      <vt:lpstr>Jenis SO berdasarkan Sifat Karakteristik   (1)</vt:lpstr>
      <vt:lpstr>Jenis SO berdasarkan Sifat Karakteristik   (2)</vt:lpstr>
      <vt:lpstr>Jenis Sistem Batch berdasar Jumlah Eksekusi Program</vt:lpstr>
      <vt:lpstr>Proses Single-Programming dan Multi-Programming</vt:lpstr>
      <vt:lpstr>Paradigma Sistem Operasi Modern</vt:lpstr>
      <vt:lpstr>Level Penjadwalan</vt:lpstr>
      <vt:lpstr>Penjadwalan Jangka Panjang/Tinggi</vt:lpstr>
      <vt:lpstr>Penjadwalan Jangka Pendek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Deny Hidayatullah</cp:lastModifiedBy>
  <cp:revision>32</cp:revision>
  <dcterms:created xsi:type="dcterms:W3CDTF">2019-10-30T03:03:28Z</dcterms:created>
  <dcterms:modified xsi:type="dcterms:W3CDTF">2020-07-13T07:33:18Z</dcterms:modified>
</cp:coreProperties>
</file>