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57" r:id="rId5"/>
    <p:sldId id="283" r:id="rId6"/>
    <p:sldId id="282" r:id="rId7"/>
    <p:sldId id="281" r:id="rId8"/>
    <p:sldId id="286" r:id="rId9"/>
    <p:sldId id="285" r:id="rId10"/>
    <p:sldId id="298" r:id="rId11"/>
    <p:sldId id="284" r:id="rId12"/>
    <p:sldId id="280" r:id="rId13"/>
    <p:sldId id="279" r:id="rId14"/>
    <p:sldId id="290" r:id="rId15"/>
    <p:sldId id="289" r:id="rId16"/>
    <p:sldId id="288" r:id="rId17"/>
    <p:sldId id="278" r:id="rId18"/>
    <p:sldId id="297" r:id="rId19"/>
    <p:sldId id="299" r:id="rId20"/>
    <p:sldId id="300" r:id="rId21"/>
    <p:sldId id="301" r:id="rId22"/>
    <p:sldId id="277"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diagrams/_rels/data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_rels/drawing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diagrams/_rels/drawing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2#4"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a:t>Materi yang Dibahas:</a:t>
          </a:r>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id-ID" dirty="0">
              <a:latin typeface="Arial" pitchFamily="34" charset="0"/>
              <a:cs typeface="Arial" pitchFamily="34" charset="0"/>
            </a:rPr>
            <a:t>Pancasila sebagai Dasar Filosofis,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0A640F87-74A8-4051-A21A-4116C96F62B8}">
      <dgm:prSet/>
      <dgm:spPr/>
      <dgm:t>
        <a:bodyPr/>
        <a:lstStyle/>
        <a:p>
          <a:pPr rtl="0"/>
          <a:endParaRPr lang="id-ID" dirty="0"/>
        </a:p>
      </dgm:t>
    </dgm:pt>
    <dgm:pt modelId="{E8A16D09-F0BF-4A75-BBB9-A6EE20918333}" type="parTrans" cxnId="{050F4786-044C-4501-B6AA-89EAF8B233E9}">
      <dgm:prSet/>
      <dgm:spPr/>
      <dgm:t>
        <a:bodyPr/>
        <a:lstStyle/>
        <a:p>
          <a:endParaRPr lang="id-ID"/>
        </a:p>
      </dgm:t>
    </dgm:pt>
    <dgm:pt modelId="{FD0FA49E-AB90-417C-9CCF-392B1C4EDD65}" type="sibTrans" cxnId="{050F4786-044C-4501-B6AA-89EAF8B233E9}">
      <dgm:prSet/>
      <dgm:spPr/>
      <dgm:t>
        <a:bodyPr/>
        <a:lstStyle/>
        <a:p>
          <a:endParaRPr lang="id-ID"/>
        </a:p>
      </dgm:t>
    </dgm:pt>
    <dgm:pt modelId="{FC53FFE6-FB69-4137-BEAA-5C42F0A09499}">
      <dgm:prSet/>
      <dgm:spPr/>
      <dgm:t>
        <a:bodyPr/>
        <a:lstStyle/>
        <a:p>
          <a:pPr rtl="0"/>
          <a:r>
            <a:rPr lang="id-ID">
              <a:latin typeface="Arial" pitchFamily="34" charset="0"/>
              <a:cs typeface="Arial" pitchFamily="34" charset="0"/>
            </a:rPr>
            <a:t>Pancasila sebagai Kepribadian Bangsa Indonesia, </a:t>
          </a:r>
          <a:endParaRPr lang="id-ID" dirty="0"/>
        </a:p>
      </dgm:t>
    </dgm:pt>
    <dgm:pt modelId="{2377EFFD-D301-4465-8CCA-C8EA36BEC0EE}" type="parTrans" cxnId="{ECBA1B6C-A95F-400F-9E48-2AA598A9FBA0}">
      <dgm:prSet/>
      <dgm:spPr/>
      <dgm:t>
        <a:bodyPr/>
        <a:lstStyle/>
        <a:p>
          <a:endParaRPr lang="id-ID"/>
        </a:p>
      </dgm:t>
    </dgm:pt>
    <dgm:pt modelId="{C81EFBD4-5490-4C5D-9EB6-83462D1F2259}" type="sibTrans" cxnId="{ECBA1B6C-A95F-400F-9E48-2AA598A9FBA0}">
      <dgm:prSet/>
      <dgm:spPr/>
      <dgm:t>
        <a:bodyPr/>
        <a:lstStyle/>
        <a:p>
          <a:endParaRPr lang="id-ID"/>
        </a:p>
      </dgm:t>
    </dgm:pt>
    <dgm:pt modelId="{95F39792-BFF4-4B85-9DD3-976CB58B6BB1}">
      <dgm:prSet/>
      <dgm:spPr/>
      <dgm:t>
        <a:bodyPr/>
        <a:lstStyle/>
        <a:p>
          <a:pPr rtl="0"/>
          <a:r>
            <a:rPr lang="id-ID">
              <a:latin typeface="Arial" pitchFamily="34" charset="0"/>
              <a:cs typeface="Arial" pitchFamily="34" charset="0"/>
            </a:rPr>
            <a:t>Pancasila sebagai Ideologi Bangsa Indonesia, </a:t>
          </a:r>
          <a:endParaRPr lang="id-ID" dirty="0"/>
        </a:p>
      </dgm:t>
    </dgm:pt>
    <dgm:pt modelId="{4DF0A1C7-9B86-4A29-BE19-FA5946A8071B}" type="parTrans" cxnId="{E701B97F-56DC-4C57-A280-DCA868BD19D4}">
      <dgm:prSet/>
      <dgm:spPr/>
      <dgm:t>
        <a:bodyPr/>
        <a:lstStyle/>
        <a:p>
          <a:endParaRPr lang="id-ID"/>
        </a:p>
      </dgm:t>
    </dgm:pt>
    <dgm:pt modelId="{21CCA6F4-C9A3-4AE1-838C-2FB43019CC31}" type="sibTrans" cxnId="{E701B97F-56DC-4C57-A280-DCA868BD19D4}">
      <dgm:prSet/>
      <dgm:spPr/>
      <dgm:t>
        <a:bodyPr/>
        <a:lstStyle/>
        <a:p>
          <a:endParaRPr lang="id-ID"/>
        </a:p>
      </dgm:t>
    </dgm:pt>
    <dgm:pt modelId="{26D76B2E-72F0-4946-B097-471B9CE334A9}">
      <dgm:prSet/>
      <dgm:spPr/>
      <dgm:t>
        <a:bodyPr/>
        <a:lstStyle/>
        <a:p>
          <a:pPr rtl="0"/>
          <a:r>
            <a:rPr lang="id-ID">
              <a:latin typeface="Arial" pitchFamily="34" charset="0"/>
              <a:cs typeface="Arial" pitchFamily="34" charset="0"/>
            </a:rPr>
            <a:t>Pancasila sebagai Dasar Negara Indonesia, </a:t>
          </a:r>
          <a:endParaRPr lang="id-ID" dirty="0"/>
        </a:p>
      </dgm:t>
    </dgm:pt>
    <dgm:pt modelId="{C7CF6E61-9A9F-4F17-8FC5-3FEEB863C75A}" type="parTrans" cxnId="{50DF8025-887B-40F4-8915-81D1AE18C345}">
      <dgm:prSet/>
      <dgm:spPr/>
      <dgm:t>
        <a:bodyPr/>
        <a:lstStyle/>
        <a:p>
          <a:endParaRPr lang="id-ID"/>
        </a:p>
      </dgm:t>
    </dgm:pt>
    <dgm:pt modelId="{E335C422-BA9D-46B6-B20A-1764E4ACB6A7}" type="sibTrans" cxnId="{50DF8025-887B-40F4-8915-81D1AE18C345}">
      <dgm:prSet/>
      <dgm:spPr/>
      <dgm:t>
        <a:bodyPr/>
        <a:lstStyle/>
        <a:p>
          <a:endParaRPr lang="id-ID"/>
        </a:p>
      </dgm:t>
    </dgm:pt>
    <dgm:pt modelId="{8BC2D4E5-F873-49DB-936C-24C052BE196F}">
      <dgm:prSet/>
      <dgm:spPr/>
      <dgm:t>
        <a:bodyPr/>
        <a:lstStyle/>
        <a:p>
          <a:pPr rtl="0"/>
          <a:r>
            <a:rPr lang="id-ID">
              <a:latin typeface="Arial" pitchFamily="34" charset="0"/>
              <a:cs typeface="Arial" pitchFamily="34" charset="0"/>
            </a:rPr>
            <a:t>Pancasila sebagai Perjanjian Luhur dan Pemersatu bangsa Indonesia, </a:t>
          </a:r>
          <a:endParaRPr lang="id-ID" dirty="0"/>
        </a:p>
      </dgm:t>
    </dgm:pt>
    <dgm:pt modelId="{F0DEFD11-4468-4344-9CC6-CBBC2376EBE4}" type="parTrans" cxnId="{E1E468A5-FF41-4208-8879-03D9367D5622}">
      <dgm:prSet/>
      <dgm:spPr/>
      <dgm:t>
        <a:bodyPr/>
        <a:lstStyle/>
        <a:p>
          <a:endParaRPr lang="id-ID"/>
        </a:p>
      </dgm:t>
    </dgm:pt>
    <dgm:pt modelId="{ACF62A46-9937-4D08-B844-3E16B186289D}" type="sibTrans" cxnId="{E1E468A5-FF41-4208-8879-03D9367D5622}">
      <dgm:prSet/>
      <dgm:spPr/>
      <dgm:t>
        <a:bodyPr/>
        <a:lstStyle/>
        <a:p>
          <a:endParaRPr lang="id-ID"/>
        </a:p>
      </dgm:t>
    </dgm:pt>
    <dgm:pt modelId="{F5E5D09C-A8B4-4A9B-92FF-322A5992404B}">
      <dgm:prSet/>
      <dgm:spPr/>
      <dgm:t>
        <a:bodyPr/>
        <a:lstStyle/>
        <a:p>
          <a:pPr rtl="0"/>
          <a:r>
            <a:rPr lang="id-ID">
              <a:latin typeface="Arial" pitchFamily="34" charset="0"/>
              <a:cs typeface="Arial" pitchFamily="34" charset="0"/>
            </a:rPr>
            <a:t>Pancasila sebagai Sumber dari segala Sumber Hukum Nasional Indonesia</a:t>
          </a:r>
          <a:endParaRPr lang="id-ID" dirty="0"/>
        </a:p>
      </dgm:t>
    </dgm:pt>
    <dgm:pt modelId="{942F306A-E07E-44D9-B537-6967D3B426B4}" type="parTrans" cxnId="{1136DF6E-8A31-48AC-91EB-A683C562676B}">
      <dgm:prSet/>
      <dgm:spPr/>
      <dgm:t>
        <a:bodyPr/>
        <a:lstStyle/>
        <a:p>
          <a:endParaRPr lang="id-ID"/>
        </a:p>
      </dgm:t>
    </dgm:pt>
    <dgm:pt modelId="{5457F0F8-5BDC-4333-BA1E-AD8613C359B0}" type="sibTrans" cxnId="{1136DF6E-8A31-48AC-91EB-A683C562676B}">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pt>
    <dgm:pt modelId="{F12DFF08-30A9-4B55-9C1F-291F09CDF1E0}" type="pres">
      <dgm:prSet presAssocID="{F950F9A0-8E7E-4FBF-A5D8-5537D13BA7D9}" presName="parentText" presStyleLbl="node1" presStyleIdx="0" presStyleCnt="1">
        <dgm:presLayoutVars>
          <dgm:chMax val="0"/>
          <dgm:bulletEnabled val="1"/>
        </dgm:presLayoutVars>
      </dgm:prSet>
      <dgm:spPr/>
    </dgm:pt>
    <dgm:pt modelId="{4ED462ED-1528-435C-9989-90A6F20C8F04}" type="pres">
      <dgm:prSet presAssocID="{F950F9A0-8E7E-4FBF-A5D8-5537D13BA7D9}" presName="childText" presStyleLbl="revTx" presStyleIdx="0" presStyleCnt="1">
        <dgm:presLayoutVars>
          <dgm:bulletEnabled val="1"/>
        </dgm:presLayoutVars>
      </dgm:prSet>
      <dgm:spPr/>
    </dgm:pt>
  </dgm:ptLst>
  <dgm:cxnLst>
    <dgm:cxn modelId="{50DF8025-887B-40F4-8915-81D1AE18C345}" srcId="{F950F9A0-8E7E-4FBF-A5D8-5537D13BA7D9}" destId="{26D76B2E-72F0-4946-B097-471B9CE334A9}" srcOrd="3" destOrd="0" parTransId="{C7CF6E61-9A9F-4F17-8FC5-3FEEB863C75A}" sibTransId="{E335C422-BA9D-46B6-B20A-1764E4ACB6A7}"/>
    <dgm:cxn modelId="{0B495A2F-3645-48F1-8781-BFFBFD61C6ED}" type="presOf" srcId="{0A640F87-74A8-4051-A21A-4116C96F62B8}" destId="{4ED462ED-1528-435C-9989-90A6F20C8F04}" srcOrd="0" destOrd="6" presId="urn:microsoft.com/office/officeart/2005/8/layout/vList2"/>
    <dgm:cxn modelId="{BE089638-5CB3-465C-948E-810927B808AB}" type="presOf" srcId="{FC53FFE6-FB69-4137-BEAA-5C42F0A09499}" destId="{4ED462ED-1528-435C-9989-90A6F20C8F04}" srcOrd="0" destOrd="1" presId="urn:microsoft.com/office/officeart/2005/8/layout/vList2"/>
    <dgm:cxn modelId="{F280266B-8588-4AAA-9824-9B9002E17536}" srcId="{6C1B4026-A0A9-443D-84D7-576BC26E3E55}" destId="{F950F9A0-8E7E-4FBF-A5D8-5537D13BA7D9}" srcOrd="0" destOrd="0" parTransId="{4B9E9AA6-6446-4A7A-9419-FB875BE25787}" sibTransId="{0053A002-FA83-43C4-92FF-6BBAAED56A9B}"/>
    <dgm:cxn modelId="{ECBA1B6C-A95F-400F-9E48-2AA598A9FBA0}" srcId="{F950F9A0-8E7E-4FBF-A5D8-5537D13BA7D9}" destId="{FC53FFE6-FB69-4137-BEAA-5C42F0A09499}" srcOrd="1" destOrd="0" parTransId="{2377EFFD-D301-4465-8CCA-C8EA36BEC0EE}" sibTransId="{C81EFBD4-5490-4C5D-9EB6-83462D1F2259}"/>
    <dgm:cxn modelId="{1136DF6E-8A31-48AC-91EB-A683C562676B}" srcId="{F950F9A0-8E7E-4FBF-A5D8-5537D13BA7D9}" destId="{F5E5D09C-A8B4-4A9B-92FF-322A5992404B}" srcOrd="5" destOrd="0" parTransId="{942F306A-E07E-44D9-B537-6967D3B426B4}" sibTransId="{5457F0F8-5BDC-4333-BA1E-AD8613C359B0}"/>
    <dgm:cxn modelId="{18EB9174-53D2-4BFA-9B17-9206B93B26E9}" type="presOf" srcId="{B432ABC6-7DE8-471D-8522-4409CC5C2D52}" destId="{4ED462ED-1528-435C-9989-90A6F20C8F04}" srcOrd="0" destOrd="0" presId="urn:microsoft.com/office/officeart/2005/8/layout/vList2"/>
    <dgm:cxn modelId="{05BC8276-0D7E-4253-8121-D3763F6FF75A}" type="presOf" srcId="{26D76B2E-72F0-4946-B097-471B9CE334A9}" destId="{4ED462ED-1528-435C-9989-90A6F20C8F04}" srcOrd="0" destOrd="3" presId="urn:microsoft.com/office/officeart/2005/8/layout/vList2"/>
    <dgm:cxn modelId="{E701B97F-56DC-4C57-A280-DCA868BD19D4}" srcId="{F950F9A0-8E7E-4FBF-A5D8-5537D13BA7D9}" destId="{95F39792-BFF4-4B85-9DD3-976CB58B6BB1}" srcOrd="2" destOrd="0" parTransId="{4DF0A1C7-9B86-4A29-BE19-FA5946A8071B}" sibTransId="{21CCA6F4-C9A3-4AE1-838C-2FB43019CC31}"/>
    <dgm:cxn modelId="{050F4786-044C-4501-B6AA-89EAF8B233E9}" srcId="{F950F9A0-8E7E-4FBF-A5D8-5537D13BA7D9}" destId="{0A640F87-74A8-4051-A21A-4116C96F62B8}" srcOrd="6" destOrd="0" parTransId="{E8A16D09-F0BF-4A75-BBB9-A6EE20918333}" sibTransId="{FD0FA49E-AB90-417C-9CCF-392B1C4EDD65}"/>
    <dgm:cxn modelId="{9ADAA99A-D78D-4104-B64F-95FFA2C9C6B4}" type="presOf" srcId="{95F39792-BFF4-4B85-9DD3-976CB58B6BB1}" destId="{4ED462ED-1528-435C-9989-90A6F20C8F04}" srcOrd="0" destOrd="2" presId="urn:microsoft.com/office/officeart/2005/8/layout/vList2"/>
    <dgm:cxn modelId="{29E4FBA4-CDD3-4567-9B86-1D13A7474196}" srcId="{F950F9A0-8E7E-4FBF-A5D8-5537D13BA7D9}" destId="{B432ABC6-7DE8-471D-8522-4409CC5C2D52}" srcOrd="0" destOrd="0" parTransId="{B65D5467-CE2E-47A6-9B1E-EBF96580B7F8}" sibTransId="{8DA3433B-167B-4C03-8E72-823877F53903}"/>
    <dgm:cxn modelId="{E1E468A5-FF41-4208-8879-03D9367D5622}" srcId="{F950F9A0-8E7E-4FBF-A5D8-5537D13BA7D9}" destId="{8BC2D4E5-F873-49DB-936C-24C052BE196F}" srcOrd="4" destOrd="0" parTransId="{F0DEFD11-4468-4344-9CC6-CBBC2376EBE4}" sibTransId="{ACF62A46-9937-4D08-B844-3E16B186289D}"/>
    <dgm:cxn modelId="{7EB7FFC2-902B-403B-A834-7C735C7A68FB}" type="presOf" srcId="{F5E5D09C-A8B4-4A9B-92FF-322A5992404B}" destId="{4ED462ED-1528-435C-9989-90A6F20C8F04}" srcOrd="0" destOrd="5" presId="urn:microsoft.com/office/officeart/2005/8/layout/vList2"/>
    <dgm:cxn modelId="{68863ECF-1196-425B-A712-D61B802F250B}" type="presOf" srcId="{6C1B4026-A0A9-443D-84D7-576BC26E3E55}" destId="{A1CDC6C4-0A57-43D2-A903-B71F85636CBE}" srcOrd="0" destOrd="0" presId="urn:microsoft.com/office/officeart/2005/8/layout/vList2"/>
    <dgm:cxn modelId="{220E93D3-BD8E-4282-9389-DE29A902D7C3}" type="presOf" srcId="{8BC2D4E5-F873-49DB-936C-24C052BE196F}" destId="{4ED462ED-1528-435C-9989-90A6F20C8F04}" srcOrd="0" destOrd="4" presId="urn:microsoft.com/office/officeart/2005/8/layout/vList2"/>
    <dgm:cxn modelId="{226D5BE7-C883-446B-B1BD-B5926EF666BE}" type="presOf" srcId="{F950F9A0-8E7E-4FBF-A5D8-5537D13BA7D9}" destId="{F12DFF08-30A9-4B55-9C1F-291F09CDF1E0}" srcOrd="0" destOrd="0" presId="urn:microsoft.com/office/officeart/2005/8/layout/vList2"/>
    <dgm:cxn modelId="{A8862AC9-64B5-4B46-A8C7-E709D1F513E9}" type="presParOf" srcId="{A1CDC6C4-0A57-43D2-A903-B71F85636CBE}" destId="{F12DFF08-30A9-4B55-9C1F-291F09CDF1E0}" srcOrd="0" destOrd="0" presId="urn:microsoft.com/office/officeart/2005/8/layout/vList2"/>
    <dgm:cxn modelId="{A10751B9-37E4-4CB6-AE9D-AB9E7F9D6AD3}"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801A9C7-FEC8-4E2E-B915-DC0F3FF95277}" type="doc">
      <dgm:prSet loTypeId="urn:microsoft.com/office/officeart/2005/8/layout/vList2" loCatId="list" qsTypeId="urn:microsoft.com/office/officeart/2005/8/quickstyle/simple3" qsCatId="simple" csTypeId="urn:microsoft.com/office/officeart/2005/8/colors/colorful1#3" csCatId="colorful" phldr="1"/>
      <dgm:spPr/>
      <dgm:t>
        <a:bodyPr/>
        <a:lstStyle/>
        <a:p>
          <a:endParaRPr lang="id-ID"/>
        </a:p>
      </dgm:t>
    </dgm:pt>
    <dgm:pt modelId="{22EC2A28-EB88-4789-82AB-F419FF679A8A}">
      <dgm:prSet custT="1"/>
      <dgm:spPr/>
      <dgm:t>
        <a:bodyPr/>
        <a:lstStyle/>
        <a:p>
          <a:pPr rtl="0"/>
          <a:r>
            <a:rPr lang="id-ID" sz="1500" b="1" dirty="0"/>
            <a:t>Ideologi Liberal, p</a:t>
          </a:r>
          <a:r>
            <a:rPr lang="id-ID" sz="1500" dirty="0"/>
            <a:t>aham ini berdasarkan bahwa kebebasan dan persamaan hak adalah nilai politik yang utama</a:t>
          </a:r>
        </a:p>
      </dgm:t>
    </dgm:pt>
    <dgm:pt modelId="{A4F0B0BD-6068-417C-B068-1A2CB3C27595}" type="parTrans" cxnId="{3B12A174-64C5-4DF8-A033-476271417410}">
      <dgm:prSet/>
      <dgm:spPr/>
      <dgm:t>
        <a:bodyPr/>
        <a:lstStyle/>
        <a:p>
          <a:endParaRPr lang="id-ID" sz="1500"/>
        </a:p>
      </dgm:t>
    </dgm:pt>
    <dgm:pt modelId="{8D5AB460-88F9-4B1F-A731-C35ADAB12414}" type="sibTrans" cxnId="{3B12A174-64C5-4DF8-A033-476271417410}">
      <dgm:prSet/>
      <dgm:spPr/>
      <dgm:t>
        <a:bodyPr/>
        <a:lstStyle/>
        <a:p>
          <a:endParaRPr lang="id-ID" sz="1500"/>
        </a:p>
      </dgm:t>
    </dgm:pt>
    <dgm:pt modelId="{CB13EBF8-366A-4AD4-87B6-81A9B6162B8A}">
      <dgm:prSet custT="1"/>
      <dgm:spPr/>
      <dgm:t>
        <a:bodyPr/>
        <a:lstStyle/>
        <a:p>
          <a:pPr rtl="0"/>
          <a:r>
            <a:rPr lang="id-ID" sz="1500" b="1" dirty="0"/>
            <a:t>Ideologi Komunis, </a:t>
          </a:r>
          <a:r>
            <a:rPr lang="id-ID" sz="1500" dirty="0"/>
            <a:t>adalah untuk memperjuangkan hak semua kelas sosial yang ada di dalam masyarakat menjadi kelas sosial yang sama tanpa adanya perbedaan sesuai dengan hak dan kewajiban warga negara</a:t>
          </a:r>
        </a:p>
      </dgm:t>
    </dgm:pt>
    <dgm:pt modelId="{D63BD297-E71C-4044-80C9-39BA2ACCCE73}" type="parTrans" cxnId="{5F3FC676-B555-444A-95C7-7F5DC90275B2}">
      <dgm:prSet/>
      <dgm:spPr/>
      <dgm:t>
        <a:bodyPr/>
        <a:lstStyle/>
        <a:p>
          <a:endParaRPr lang="id-ID" sz="1500"/>
        </a:p>
      </dgm:t>
    </dgm:pt>
    <dgm:pt modelId="{4ACAF5CE-9AFF-4E7A-8E3B-5505640EB79A}" type="sibTrans" cxnId="{5F3FC676-B555-444A-95C7-7F5DC90275B2}">
      <dgm:prSet/>
      <dgm:spPr/>
      <dgm:t>
        <a:bodyPr/>
        <a:lstStyle/>
        <a:p>
          <a:endParaRPr lang="id-ID" sz="1500"/>
        </a:p>
      </dgm:t>
    </dgm:pt>
    <dgm:pt modelId="{18DF48BB-34D1-4041-9C4D-127A1BCA5CB9}">
      <dgm:prSet custT="1"/>
      <dgm:spPr/>
      <dgm:t>
        <a:bodyPr/>
        <a:lstStyle/>
        <a:p>
          <a:pPr rtl="0"/>
          <a:r>
            <a:rPr lang="id-ID" sz="1500" b="1" dirty="0"/>
            <a:t>Ideologi Agama; </a:t>
          </a:r>
          <a:r>
            <a:rPr lang="id-ID" sz="1500" dirty="0"/>
            <a:t>adalah ajaran yang bersumber dari ajaran agama yang dianut  masyarakat masyarakat yang berseumber dari kitab suci masing-masing agamanya</a:t>
          </a:r>
        </a:p>
      </dgm:t>
    </dgm:pt>
    <dgm:pt modelId="{0D8C3D99-51BB-4DEB-8853-72E3EAA58D1D}" type="parTrans" cxnId="{7D6DB0D9-B7E8-4CF6-A21F-0567EC7F985A}">
      <dgm:prSet/>
      <dgm:spPr/>
      <dgm:t>
        <a:bodyPr/>
        <a:lstStyle/>
        <a:p>
          <a:endParaRPr lang="id-ID" sz="1500"/>
        </a:p>
      </dgm:t>
    </dgm:pt>
    <dgm:pt modelId="{8D5095EA-EFC3-46B6-A426-A8C016D2B4DB}" type="sibTrans" cxnId="{7D6DB0D9-B7E8-4CF6-A21F-0567EC7F985A}">
      <dgm:prSet/>
      <dgm:spPr/>
      <dgm:t>
        <a:bodyPr/>
        <a:lstStyle/>
        <a:p>
          <a:endParaRPr lang="id-ID" sz="1500"/>
        </a:p>
      </dgm:t>
    </dgm:pt>
    <dgm:pt modelId="{CB53BF8F-6232-4B04-9E5B-67D633595B38}">
      <dgm:prSet custT="1"/>
      <dgm:spPr/>
      <dgm:t>
        <a:bodyPr/>
        <a:lstStyle/>
        <a:p>
          <a:pPr rtl="0"/>
          <a:r>
            <a:rPr lang="id-ID" sz="1500" b="1" dirty="0"/>
            <a:t>Ideologi Sosialis;</a:t>
          </a:r>
          <a:r>
            <a:rPr lang="id-ID" sz="1500" dirty="0"/>
            <a:t> sosialisme ini mungkin hampir sama konsepnya dengan paham ideology komunisme karena pada prinsipnya yaitu mengutamakan kepemilikan segala sesuatu secara bersama tidak ada yang namanya hak kepemilikan individu</a:t>
          </a:r>
        </a:p>
      </dgm:t>
    </dgm:pt>
    <dgm:pt modelId="{B477685B-E93A-4B39-B862-085C11A43824}" type="parTrans" cxnId="{0A7C29B7-03F2-45A0-9EF5-9B128D535DC0}">
      <dgm:prSet/>
      <dgm:spPr/>
      <dgm:t>
        <a:bodyPr/>
        <a:lstStyle/>
        <a:p>
          <a:endParaRPr lang="id-ID" sz="1500"/>
        </a:p>
      </dgm:t>
    </dgm:pt>
    <dgm:pt modelId="{1982117C-45CD-444A-9004-9D297CB2EBFC}" type="sibTrans" cxnId="{0A7C29B7-03F2-45A0-9EF5-9B128D535DC0}">
      <dgm:prSet/>
      <dgm:spPr/>
      <dgm:t>
        <a:bodyPr/>
        <a:lstStyle/>
        <a:p>
          <a:endParaRPr lang="id-ID" sz="1500"/>
        </a:p>
      </dgm:t>
    </dgm:pt>
    <dgm:pt modelId="{DF8D73F8-0149-464D-B081-3249DF58CD33}">
      <dgm:prSet custT="1"/>
      <dgm:spPr/>
      <dgm:t>
        <a:bodyPr/>
        <a:lstStyle/>
        <a:p>
          <a:pPr rtl="0"/>
          <a:r>
            <a:rPr lang="id-ID" sz="1500" b="1" dirty="0"/>
            <a:t>Ideologi terbuka dan ideologi tertutup</a:t>
          </a:r>
          <a:r>
            <a:rPr lang="id-ID" sz="1500" b="0" dirty="0"/>
            <a:t>; yaitu ideolohi yang bersifat terbuka, dan ideologi yang bersifat tertutup</a:t>
          </a:r>
        </a:p>
      </dgm:t>
    </dgm:pt>
    <dgm:pt modelId="{AFD3A280-7984-4F50-9110-E42A19D4F3A7}" type="parTrans" cxnId="{6FB6EF3E-8A17-4892-BC61-F1E526A33DD4}">
      <dgm:prSet/>
      <dgm:spPr/>
      <dgm:t>
        <a:bodyPr/>
        <a:lstStyle/>
        <a:p>
          <a:endParaRPr lang="id-ID" sz="1500"/>
        </a:p>
      </dgm:t>
    </dgm:pt>
    <dgm:pt modelId="{691AACC9-3D51-4A19-9BDF-9F774DB03E94}" type="sibTrans" cxnId="{6FB6EF3E-8A17-4892-BC61-F1E526A33DD4}">
      <dgm:prSet/>
      <dgm:spPr/>
      <dgm:t>
        <a:bodyPr/>
        <a:lstStyle/>
        <a:p>
          <a:endParaRPr lang="id-ID" sz="1500"/>
        </a:p>
      </dgm:t>
    </dgm:pt>
    <dgm:pt modelId="{5FE6E0F7-79EA-4DE4-B384-22A436BCFC0E}">
      <dgm:prSet custT="1"/>
      <dgm:spPr/>
      <dgm:t>
        <a:bodyPr/>
        <a:lstStyle/>
        <a:p>
          <a:pPr rtl="0"/>
          <a:r>
            <a:rPr lang="id-ID" sz="1500" b="1" dirty="0"/>
            <a:t>Ideologi Partikular dan Ideologi Komprehensif; </a:t>
          </a:r>
          <a:r>
            <a:rPr lang="id-ID" sz="1500" dirty="0"/>
            <a:t>Ideologi Partikular, adalah sebagai suatu keyakinan-keyakinan yang tersususn secara sistematis dan terkait erat dengan kepentingan satu kelas sosial tertentu dalam masyarakat, sedangkan Ideologi Komprehensif adalah sebagai suatu system pemikiran menyeluruh mengenai semua aspek kehidupan sosial</a:t>
          </a:r>
          <a:endParaRPr lang="id-ID" sz="1500" b="0" dirty="0"/>
        </a:p>
      </dgm:t>
    </dgm:pt>
    <dgm:pt modelId="{8CDA3C2E-951B-4F17-B461-11720274154C}" type="parTrans" cxnId="{CAEAB6AA-33C1-428C-839D-8D6E69C8B7C7}">
      <dgm:prSet/>
      <dgm:spPr/>
      <dgm:t>
        <a:bodyPr/>
        <a:lstStyle/>
        <a:p>
          <a:endParaRPr lang="id-ID" sz="1500"/>
        </a:p>
      </dgm:t>
    </dgm:pt>
    <dgm:pt modelId="{8D443A6C-A97C-4548-B459-46F88197351E}" type="sibTrans" cxnId="{CAEAB6AA-33C1-428C-839D-8D6E69C8B7C7}">
      <dgm:prSet/>
      <dgm:spPr/>
      <dgm:t>
        <a:bodyPr/>
        <a:lstStyle/>
        <a:p>
          <a:endParaRPr lang="id-ID" sz="1500"/>
        </a:p>
      </dgm:t>
    </dgm:pt>
    <dgm:pt modelId="{DB40FBDC-9124-4C0E-A807-2886AB5C08F9}">
      <dgm:prSet custT="1"/>
      <dgm:spPr/>
      <dgm:t>
        <a:bodyPr/>
        <a:lstStyle/>
        <a:p>
          <a:pPr rtl="0"/>
          <a:r>
            <a:rPr lang="id-ID" sz="1500" b="1" dirty="0"/>
            <a:t>Ideologi Pancasila</a:t>
          </a:r>
          <a:r>
            <a:rPr lang="id-ID" sz="1500" b="1"/>
            <a:t>; </a:t>
          </a:r>
          <a:r>
            <a:rPr lang="id-ID" sz="1500"/>
            <a:t>Ideologi pancasila sebagai dasar negara juga harus dimengerti, dan dipahami maknanya oleh seluruh warga negara Indonesia, sehingga makna positif yang terkandung dalam ideologi Pancasila bisa benar-benar dapat dirasakan manfaatnya dalam kehidupan berbangsa dan bernegara</a:t>
          </a:r>
          <a:r>
            <a:rPr lang="id-ID" sz="1500" b="1"/>
            <a:t> </a:t>
          </a:r>
          <a:endParaRPr lang="id-ID" sz="1500" b="0" dirty="0"/>
        </a:p>
      </dgm:t>
    </dgm:pt>
    <dgm:pt modelId="{6F0ABFBE-5B2F-4138-960B-1F38464EE39D}" type="parTrans" cxnId="{AAF6B792-2CB2-4417-A4F3-5111E6BCCAC0}">
      <dgm:prSet/>
      <dgm:spPr/>
      <dgm:t>
        <a:bodyPr/>
        <a:lstStyle/>
        <a:p>
          <a:endParaRPr lang="id-ID" sz="1500"/>
        </a:p>
      </dgm:t>
    </dgm:pt>
    <dgm:pt modelId="{40F48B23-7238-42FE-AD93-3B8052997F0A}" type="sibTrans" cxnId="{AAF6B792-2CB2-4417-A4F3-5111E6BCCAC0}">
      <dgm:prSet/>
      <dgm:spPr/>
      <dgm:t>
        <a:bodyPr/>
        <a:lstStyle/>
        <a:p>
          <a:endParaRPr lang="id-ID" sz="1500"/>
        </a:p>
      </dgm:t>
    </dgm:pt>
    <dgm:pt modelId="{A52A13CB-9A46-400D-9310-A07B3834D6B9}" type="pres">
      <dgm:prSet presAssocID="{4801A9C7-FEC8-4E2E-B915-DC0F3FF95277}" presName="linear" presStyleCnt="0">
        <dgm:presLayoutVars>
          <dgm:animLvl val="lvl"/>
          <dgm:resizeHandles val="exact"/>
        </dgm:presLayoutVars>
      </dgm:prSet>
      <dgm:spPr/>
    </dgm:pt>
    <dgm:pt modelId="{1A079E93-EDF9-4314-8AFC-011EFC3D4D5F}" type="pres">
      <dgm:prSet presAssocID="{22EC2A28-EB88-4789-82AB-F419FF679A8A}" presName="parentText" presStyleLbl="node1" presStyleIdx="0" presStyleCnt="7">
        <dgm:presLayoutVars>
          <dgm:chMax val="0"/>
          <dgm:bulletEnabled val="1"/>
        </dgm:presLayoutVars>
      </dgm:prSet>
      <dgm:spPr/>
    </dgm:pt>
    <dgm:pt modelId="{715C5768-3BC3-443B-9138-6ACDDEF9826A}" type="pres">
      <dgm:prSet presAssocID="{8D5AB460-88F9-4B1F-A731-C35ADAB12414}" presName="spacer" presStyleCnt="0"/>
      <dgm:spPr/>
    </dgm:pt>
    <dgm:pt modelId="{9E177AFB-B89A-40AE-A0DF-74FBF7F6BC1A}" type="pres">
      <dgm:prSet presAssocID="{CB13EBF8-366A-4AD4-87B6-81A9B6162B8A}" presName="parentText" presStyleLbl="node1" presStyleIdx="1" presStyleCnt="7">
        <dgm:presLayoutVars>
          <dgm:chMax val="0"/>
          <dgm:bulletEnabled val="1"/>
        </dgm:presLayoutVars>
      </dgm:prSet>
      <dgm:spPr/>
    </dgm:pt>
    <dgm:pt modelId="{190239B2-E92E-461F-94D1-5B715C47858B}" type="pres">
      <dgm:prSet presAssocID="{4ACAF5CE-9AFF-4E7A-8E3B-5505640EB79A}" presName="spacer" presStyleCnt="0"/>
      <dgm:spPr/>
    </dgm:pt>
    <dgm:pt modelId="{F0F2EB6F-09C1-40F2-994B-3B08ABEAEAB3}" type="pres">
      <dgm:prSet presAssocID="{18DF48BB-34D1-4041-9C4D-127A1BCA5CB9}" presName="parentText" presStyleLbl="node1" presStyleIdx="2" presStyleCnt="7">
        <dgm:presLayoutVars>
          <dgm:chMax val="0"/>
          <dgm:bulletEnabled val="1"/>
        </dgm:presLayoutVars>
      </dgm:prSet>
      <dgm:spPr/>
    </dgm:pt>
    <dgm:pt modelId="{4FB9732F-BD6F-4E6E-9407-E5AB68E8402C}" type="pres">
      <dgm:prSet presAssocID="{8D5095EA-EFC3-46B6-A426-A8C016D2B4DB}" presName="spacer" presStyleCnt="0"/>
      <dgm:spPr/>
    </dgm:pt>
    <dgm:pt modelId="{96CCB4C1-EBF8-4013-9251-75E4D38D4C89}" type="pres">
      <dgm:prSet presAssocID="{CB53BF8F-6232-4B04-9E5B-67D633595B38}" presName="parentText" presStyleLbl="node1" presStyleIdx="3" presStyleCnt="7">
        <dgm:presLayoutVars>
          <dgm:chMax val="0"/>
          <dgm:bulletEnabled val="1"/>
        </dgm:presLayoutVars>
      </dgm:prSet>
      <dgm:spPr/>
    </dgm:pt>
    <dgm:pt modelId="{2131A3E8-4F8E-4462-9C40-8453D3D96D3F}" type="pres">
      <dgm:prSet presAssocID="{1982117C-45CD-444A-9004-9D297CB2EBFC}" presName="spacer" presStyleCnt="0"/>
      <dgm:spPr/>
    </dgm:pt>
    <dgm:pt modelId="{3279AE69-B442-436C-9371-30183E4C4D74}" type="pres">
      <dgm:prSet presAssocID="{DF8D73F8-0149-464D-B081-3249DF58CD33}" presName="parentText" presStyleLbl="node1" presStyleIdx="4" presStyleCnt="7">
        <dgm:presLayoutVars>
          <dgm:chMax val="0"/>
          <dgm:bulletEnabled val="1"/>
        </dgm:presLayoutVars>
      </dgm:prSet>
      <dgm:spPr/>
    </dgm:pt>
    <dgm:pt modelId="{442E2B04-0A0A-4D5A-AAC1-C7E8C784B16E}" type="pres">
      <dgm:prSet presAssocID="{691AACC9-3D51-4A19-9BDF-9F774DB03E94}" presName="spacer" presStyleCnt="0"/>
      <dgm:spPr/>
    </dgm:pt>
    <dgm:pt modelId="{5574850D-93C0-441E-97B3-963F66E7E215}" type="pres">
      <dgm:prSet presAssocID="{5FE6E0F7-79EA-4DE4-B384-22A436BCFC0E}" presName="parentText" presStyleLbl="node1" presStyleIdx="5" presStyleCnt="7" custLinFactY="4086" custLinFactNeighborY="100000">
        <dgm:presLayoutVars>
          <dgm:chMax val="0"/>
          <dgm:bulletEnabled val="1"/>
        </dgm:presLayoutVars>
      </dgm:prSet>
      <dgm:spPr/>
    </dgm:pt>
    <dgm:pt modelId="{FF465AC7-F30A-47BA-9F8B-7A01A6BB254B}" type="pres">
      <dgm:prSet presAssocID="{8D443A6C-A97C-4548-B459-46F88197351E}" presName="spacer" presStyleCnt="0"/>
      <dgm:spPr/>
    </dgm:pt>
    <dgm:pt modelId="{C93B6149-E020-4D97-913A-9539D001A0EF}" type="pres">
      <dgm:prSet presAssocID="{DB40FBDC-9124-4C0E-A807-2886AB5C08F9}" presName="parentText" presStyleLbl="node1" presStyleIdx="6" presStyleCnt="7" custLinFactY="4086" custLinFactNeighborY="100000">
        <dgm:presLayoutVars>
          <dgm:chMax val="0"/>
          <dgm:bulletEnabled val="1"/>
        </dgm:presLayoutVars>
      </dgm:prSet>
      <dgm:spPr/>
    </dgm:pt>
  </dgm:ptLst>
  <dgm:cxnLst>
    <dgm:cxn modelId="{123A6524-D08B-436A-84AC-F42652FA3F04}" type="presOf" srcId="{DF8D73F8-0149-464D-B081-3249DF58CD33}" destId="{3279AE69-B442-436C-9371-30183E4C4D74}" srcOrd="0" destOrd="0" presId="urn:microsoft.com/office/officeart/2005/8/layout/vList2"/>
    <dgm:cxn modelId="{6FB6EF3E-8A17-4892-BC61-F1E526A33DD4}" srcId="{4801A9C7-FEC8-4E2E-B915-DC0F3FF95277}" destId="{DF8D73F8-0149-464D-B081-3249DF58CD33}" srcOrd="4" destOrd="0" parTransId="{AFD3A280-7984-4F50-9110-E42A19D4F3A7}" sibTransId="{691AACC9-3D51-4A19-9BDF-9F774DB03E94}"/>
    <dgm:cxn modelId="{57BF224D-FBE8-4F1C-AE63-6FAEBEDCC598}" type="presOf" srcId="{18DF48BB-34D1-4041-9C4D-127A1BCA5CB9}" destId="{F0F2EB6F-09C1-40F2-994B-3B08ABEAEAB3}" srcOrd="0" destOrd="0" presId="urn:microsoft.com/office/officeart/2005/8/layout/vList2"/>
    <dgm:cxn modelId="{3B12A174-64C5-4DF8-A033-476271417410}" srcId="{4801A9C7-FEC8-4E2E-B915-DC0F3FF95277}" destId="{22EC2A28-EB88-4789-82AB-F419FF679A8A}" srcOrd="0" destOrd="0" parTransId="{A4F0B0BD-6068-417C-B068-1A2CB3C27595}" sibTransId="{8D5AB460-88F9-4B1F-A731-C35ADAB12414}"/>
    <dgm:cxn modelId="{5F3FC676-B555-444A-95C7-7F5DC90275B2}" srcId="{4801A9C7-FEC8-4E2E-B915-DC0F3FF95277}" destId="{CB13EBF8-366A-4AD4-87B6-81A9B6162B8A}" srcOrd="1" destOrd="0" parTransId="{D63BD297-E71C-4044-80C9-39BA2ACCCE73}" sibTransId="{4ACAF5CE-9AFF-4E7A-8E3B-5505640EB79A}"/>
    <dgm:cxn modelId="{F17FCC7F-48D3-4240-A454-43D500D6CD6F}" type="presOf" srcId="{5FE6E0F7-79EA-4DE4-B384-22A436BCFC0E}" destId="{5574850D-93C0-441E-97B3-963F66E7E215}" srcOrd="0" destOrd="0" presId="urn:microsoft.com/office/officeart/2005/8/layout/vList2"/>
    <dgm:cxn modelId="{B317BE86-D9DF-47B1-B702-3CB8A04B0FA5}" type="presOf" srcId="{DB40FBDC-9124-4C0E-A807-2886AB5C08F9}" destId="{C93B6149-E020-4D97-913A-9539D001A0EF}" srcOrd="0" destOrd="0" presId="urn:microsoft.com/office/officeart/2005/8/layout/vList2"/>
    <dgm:cxn modelId="{AAF6B792-2CB2-4417-A4F3-5111E6BCCAC0}" srcId="{4801A9C7-FEC8-4E2E-B915-DC0F3FF95277}" destId="{DB40FBDC-9124-4C0E-A807-2886AB5C08F9}" srcOrd="6" destOrd="0" parTransId="{6F0ABFBE-5B2F-4138-960B-1F38464EE39D}" sibTransId="{40F48B23-7238-42FE-AD93-3B8052997F0A}"/>
    <dgm:cxn modelId="{CAEAB6AA-33C1-428C-839D-8D6E69C8B7C7}" srcId="{4801A9C7-FEC8-4E2E-B915-DC0F3FF95277}" destId="{5FE6E0F7-79EA-4DE4-B384-22A436BCFC0E}" srcOrd="5" destOrd="0" parTransId="{8CDA3C2E-951B-4F17-B461-11720274154C}" sibTransId="{8D443A6C-A97C-4548-B459-46F88197351E}"/>
    <dgm:cxn modelId="{653DEEAB-F973-4319-ABBE-D8C7C4A86C33}" type="presOf" srcId="{CB13EBF8-366A-4AD4-87B6-81A9B6162B8A}" destId="{9E177AFB-B89A-40AE-A0DF-74FBF7F6BC1A}" srcOrd="0" destOrd="0" presId="urn:microsoft.com/office/officeart/2005/8/layout/vList2"/>
    <dgm:cxn modelId="{B4A0A1B5-480D-4B4A-B5D3-C868FFD4677C}" type="presOf" srcId="{22EC2A28-EB88-4789-82AB-F419FF679A8A}" destId="{1A079E93-EDF9-4314-8AFC-011EFC3D4D5F}" srcOrd="0" destOrd="0" presId="urn:microsoft.com/office/officeart/2005/8/layout/vList2"/>
    <dgm:cxn modelId="{0A7C29B7-03F2-45A0-9EF5-9B128D535DC0}" srcId="{4801A9C7-FEC8-4E2E-B915-DC0F3FF95277}" destId="{CB53BF8F-6232-4B04-9E5B-67D633595B38}" srcOrd="3" destOrd="0" parTransId="{B477685B-E93A-4B39-B862-085C11A43824}" sibTransId="{1982117C-45CD-444A-9004-9D297CB2EBFC}"/>
    <dgm:cxn modelId="{7D6DB0D9-B7E8-4CF6-A21F-0567EC7F985A}" srcId="{4801A9C7-FEC8-4E2E-B915-DC0F3FF95277}" destId="{18DF48BB-34D1-4041-9C4D-127A1BCA5CB9}" srcOrd="2" destOrd="0" parTransId="{0D8C3D99-51BB-4DEB-8853-72E3EAA58D1D}" sibTransId="{8D5095EA-EFC3-46B6-A426-A8C016D2B4DB}"/>
    <dgm:cxn modelId="{22B1D9EC-C8EB-43AC-A141-894BBD710C8F}" type="presOf" srcId="{CB53BF8F-6232-4B04-9E5B-67D633595B38}" destId="{96CCB4C1-EBF8-4013-9251-75E4D38D4C89}" srcOrd="0" destOrd="0" presId="urn:microsoft.com/office/officeart/2005/8/layout/vList2"/>
    <dgm:cxn modelId="{740FC6F3-5D85-48C6-AC22-2D2A1F9B07DB}" type="presOf" srcId="{4801A9C7-FEC8-4E2E-B915-DC0F3FF95277}" destId="{A52A13CB-9A46-400D-9310-A07B3834D6B9}" srcOrd="0" destOrd="0" presId="urn:microsoft.com/office/officeart/2005/8/layout/vList2"/>
    <dgm:cxn modelId="{6BB031BD-6DA5-46BE-AF3F-F89D55B95678}" type="presParOf" srcId="{A52A13CB-9A46-400D-9310-A07B3834D6B9}" destId="{1A079E93-EDF9-4314-8AFC-011EFC3D4D5F}" srcOrd="0" destOrd="0" presId="urn:microsoft.com/office/officeart/2005/8/layout/vList2"/>
    <dgm:cxn modelId="{7D5091F5-FFDC-4AB4-9F64-48A81987E9C4}" type="presParOf" srcId="{A52A13CB-9A46-400D-9310-A07B3834D6B9}" destId="{715C5768-3BC3-443B-9138-6ACDDEF9826A}" srcOrd="1" destOrd="0" presId="urn:microsoft.com/office/officeart/2005/8/layout/vList2"/>
    <dgm:cxn modelId="{41AB9C82-86C3-475F-B5CA-C4E94C603840}" type="presParOf" srcId="{A52A13CB-9A46-400D-9310-A07B3834D6B9}" destId="{9E177AFB-B89A-40AE-A0DF-74FBF7F6BC1A}" srcOrd="2" destOrd="0" presId="urn:microsoft.com/office/officeart/2005/8/layout/vList2"/>
    <dgm:cxn modelId="{EB1BEE9E-0841-4F0D-B743-83E79F19128C}" type="presParOf" srcId="{A52A13CB-9A46-400D-9310-A07B3834D6B9}" destId="{190239B2-E92E-461F-94D1-5B715C47858B}" srcOrd="3" destOrd="0" presId="urn:microsoft.com/office/officeart/2005/8/layout/vList2"/>
    <dgm:cxn modelId="{1B020C18-C9EB-4650-AF98-18298749A65E}" type="presParOf" srcId="{A52A13CB-9A46-400D-9310-A07B3834D6B9}" destId="{F0F2EB6F-09C1-40F2-994B-3B08ABEAEAB3}" srcOrd="4" destOrd="0" presId="urn:microsoft.com/office/officeart/2005/8/layout/vList2"/>
    <dgm:cxn modelId="{3D8816C3-E1D1-47DF-B456-D63F2DCADF24}" type="presParOf" srcId="{A52A13CB-9A46-400D-9310-A07B3834D6B9}" destId="{4FB9732F-BD6F-4E6E-9407-E5AB68E8402C}" srcOrd="5" destOrd="0" presId="urn:microsoft.com/office/officeart/2005/8/layout/vList2"/>
    <dgm:cxn modelId="{017134BB-AA5F-4EB6-A964-5D5A58C9477B}" type="presParOf" srcId="{A52A13CB-9A46-400D-9310-A07B3834D6B9}" destId="{96CCB4C1-EBF8-4013-9251-75E4D38D4C89}" srcOrd="6" destOrd="0" presId="urn:microsoft.com/office/officeart/2005/8/layout/vList2"/>
    <dgm:cxn modelId="{E07C6870-6EF7-4E88-BD9D-5D7EF0EB2E33}" type="presParOf" srcId="{A52A13CB-9A46-400D-9310-A07B3834D6B9}" destId="{2131A3E8-4F8E-4462-9C40-8453D3D96D3F}" srcOrd="7" destOrd="0" presId="urn:microsoft.com/office/officeart/2005/8/layout/vList2"/>
    <dgm:cxn modelId="{06A96A1B-D803-4A19-996F-A8B49A3CF892}" type="presParOf" srcId="{A52A13CB-9A46-400D-9310-A07B3834D6B9}" destId="{3279AE69-B442-436C-9371-30183E4C4D74}" srcOrd="8" destOrd="0" presId="urn:microsoft.com/office/officeart/2005/8/layout/vList2"/>
    <dgm:cxn modelId="{C7BD78C2-0DF6-432A-8B52-2694F94F6716}" type="presParOf" srcId="{A52A13CB-9A46-400D-9310-A07B3834D6B9}" destId="{442E2B04-0A0A-4D5A-AAC1-C7E8C784B16E}" srcOrd="9" destOrd="0" presId="urn:microsoft.com/office/officeart/2005/8/layout/vList2"/>
    <dgm:cxn modelId="{ECC71DE6-D379-401C-907A-64B16CADD5E0}" type="presParOf" srcId="{A52A13CB-9A46-400D-9310-A07B3834D6B9}" destId="{5574850D-93C0-441E-97B3-963F66E7E215}" srcOrd="10" destOrd="0" presId="urn:microsoft.com/office/officeart/2005/8/layout/vList2"/>
    <dgm:cxn modelId="{131948B1-704C-4B57-BBAC-8DF38C085F05}" type="presParOf" srcId="{A52A13CB-9A46-400D-9310-A07B3834D6B9}" destId="{FF465AC7-F30A-47BA-9F8B-7A01A6BB254B}" srcOrd="11" destOrd="0" presId="urn:microsoft.com/office/officeart/2005/8/layout/vList2"/>
    <dgm:cxn modelId="{45F51CA4-006B-4A82-8F58-EB7240978344}" type="presParOf" srcId="{A52A13CB-9A46-400D-9310-A07B3834D6B9}" destId="{C93B6149-E020-4D97-913A-9539D001A0E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B54E44-EE9C-46FF-93C0-73FA23635598}"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id-ID"/>
        </a:p>
      </dgm:t>
    </dgm:pt>
    <dgm:pt modelId="{23CB403F-E758-4343-9864-A21EF66749F2}">
      <dgm:prSet/>
      <dgm:spPr/>
      <dgm:t>
        <a:bodyPr/>
        <a:lstStyle/>
        <a:p>
          <a:pPr algn="ctr" rtl="0"/>
          <a:r>
            <a:rPr lang="id-ID" b="1" dirty="0"/>
            <a:t>Pancasila sebagai Dasar Negara Indonesia</a:t>
          </a:r>
          <a:endParaRPr lang="id-ID" dirty="0"/>
        </a:p>
      </dgm:t>
    </dgm:pt>
    <dgm:pt modelId="{0CB3A35F-2B3D-4F2B-85E4-8174914681CF}" type="parTrans" cxnId="{4B01180A-432E-4A88-A5B4-7C2FF5C32079}">
      <dgm:prSet/>
      <dgm:spPr/>
      <dgm:t>
        <a:bodyPr/>
        <a:lstStyle/>
        <a:p>
          <a:endParaRPr lang="id-ID"/>
        </a:p>
      </dgm:t>
    </dgm:pt>
    <dgm:pt modelId="{136A835E-3EFB-4CC2-A12B-95297E1887B9}" type="sibTrans" cxnId="{4B01180A-432E-4A88-A5B4-7C2FF5C32079}">
      <dgm:prSet/>
      <dgm:spPr/>
      <dgm:t>
        <a:bodyPr/>
        <a:lstStyle/>
        <a:p>
          <a:endParaRPr lang="id-ID"/>
        </a:p>
      </dgm:t>
    </dgm:pt>
    <dgm:pt modelId="{F9468E5B-251B-4D33-8DB1-132331FB2E3C}" type="pres">
      <dgm:prSet presAssocID="{07B54E44-EE9C-46FF-93C0-73FA23635598}" presName="linear" presStyleCnt="0">
        <dgm:presLayoutVars>
          <dgm:animLvl val="lvl"/>
          <dgm:resizeHandles val="exact"/>
        </dgm:presLayoutVars>
      </dgm:prSet>
      <dgm:spPr/>
    </dgm:pt>
    <dgm:pt modelId="{7C18DEBF-F1B5-4AE8-B87C-5F4BBF28AC93}" type="pres">
      <dgm:prSet presAssocID="{23CB403F-E758-4343-9864-A21EF66749F2}" presName="parentText" presStyleLbl="node1" presStyleIdx="0" presStyleCnt="1">
        <dgm:presLayoutVars>
          <dgm:chMax val="0"/>
          <dgm:bulletEnabled val="1"/>
        </dgm:presLayoutVars>
      </dgm:prSet>
      <dgm:spPr/>
    </dgm:pt>
  </dgm:ptLst>
  <dgm:cxnLst>
    <dgm:cxn modelId="{4B01180A-432E-4A88-A5B4-7C2FF5C32079}" srcId="{07B54E44-EE9C-46FF-93C0-73FA23635598}" destId="{23CB403F-E758-4343-9864-A21EF66749F2}" srcOrd="0" destOrd="0" parTransId="{0CB3A35F-2B3D-4F2B-85E4-8174914681CF}" sibTransId="{136A835E-3EFB-4CC2-A12B-95297E1887B9}"/>
    <dgm:cxn modelId="{65525C76-D96F-4AB6-B48B-1B6817B721F6}" type="presOf" srcId="{07B54E44-EE9C-46FF-93C0-73FA23635598}" destId="{F9468E5B-251B-4D33-8DB1-132331FB2E3C}" srcOrd="0" destOrd="0" presId="urn:microsoft.com/office/officeart/2005/8/layout/vList2"/>
    <dgm:cxn modelId="{3C0713CF-68F2-4010-ABE3-D6ACCF394934}" type="presOf" srcId="{23CB403F-E758-4343-9864-A21EF66749F2}" destId="{7C18DEBF-F1B5-4AE8-B87C-5F4BBF28AC93}" srcOrd="0" destOrd="0" presId="urn:microsoft.com/office/officeart/2005/8/layout/vList2"/>
    <dgm:cxn modelId="{23034959-B405-48A0-AA93-41C4EF13C37E}" type="presParOf" srcId="{F9468E5B-251B-4D33-8DB1-132331FB2E3C}" destId="{7C18DEBF-F1B5-4AE8-B87C-5F4BBF28AC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4FD0F3-F54A-4D00-BB51-EF5086C67047}" type="doc">
      <dgm:prSet loTypeId="urn:microsoft.com/office/officeart/2005/8/layout/hList7" loCatId="list" qsTypeId="urn:microsoft.com/office/officeart/2005/8/quickstyle/simple1" qsCatId="simple" csTypeId="urn:microsoft.com/office/officeart/2005/8/colors/colorful3" csCatId="colorful"/>
      <dgm:spPr/>
      <dgm:t>
        <a:bodyPr/>
        <a:lstStyle/>
        <a:p>
          <a:endParaRPr lang="id-ID"/>
        </a:p>
      </dgm:t>
    </dgm:pt>
    <dgm:pt modelId="{01D7D2E1-444F-4CAA-A143-75902F9B39DE}">
      <dgm:prSet custT="1"/>
      <dgm:spPr/>
      <dgm:t>
        <a:bodyPr/>
        <a:lstStyle/>
        <a:p>
          <a:pPr rtl="0"/>
          <a:r>
            <a:rPr lang="id-ID" sz="2200" dirty="0"/>
            <a:t>Kedudukan pokok Pancasila adalah sebagai dasar Negara Republik Indonesia, sebagai dasar negara Republik Indonesia dalam tercantum dalam Alinea IV Pembukaan Undang-undang Dasar Negara Republik Indonesia Tahun 1945.</a:t>
          </a:r>
        </a:p>
      </dgm:t>
    </dgm:pt>
    <dgm:pt modelId="{E99C44D4-D926-424A-A55F-0ED159EE9351}" type="parTrans" cxnId="{1BD4F3A2-E50A-4046-B11A-1732C868E6DE}">
      <dgm:prSet/>
      <dgm:spPr/>
      <dgm:t>
        <a:bodyPr/>
        <a:lstStyle/>
        <a:p>
          <a:endParaRPr lang="id-ID" sz="2200"/>
        </a:p>
      </dgm:t>
    </dgm:pt>
    <dgm:pt modelId="{ADFC536B-7765-4942-A5BC-D77AD84C61C1}" type="sibTrans" cxnId="{1BD4F3A2-E50A-4046-B11A-1732C868E6DE}">
      <dgm:prSet/>
      <dgm:spPr/>
      <dgm:t>
        <a:bodyPr/>
        <a:lstStyle/>
        <a:p>
          <a:endParaRPr lang="id-ID" sz="2200"/>
        </a:p>
      </dgm:t>
    </dgm:pt>
    <dgm:pt modelId="{15A715E7-50B3-4CA6-AF50-F0C28090A09B}">
      <dgm:prSet custT="1"/>
      <dgm:spPr/>
      <dgm:t>
        <a:bodyPr/>
        <a:lstStyle/>
        <a:p>
          <a:pPr rtl="0"/>
          <a:r>
            <a:rPr lang="id-ID" sz="2200" dirty="0"/>
            <a:t>Kemudian pada saat reformasi kedudukan Pancasila sebagai Dasar Negara Republik Indonesia dikuatkan lagi dalam Tap MPR Nomor: XVIII/MPR/1998</a:t>
          </a:r>
        </a:p>
      </dgm:t>
    </dgm:pt>
    <dgm:pt modelId="{B463E1F0-2AE9-4EC8-89DA-C08B3F515B45}" type="parTrans" cxnId="{B921E5AA-2E84-483E-B123-18EBBCBD7F9A}">
      <dgm:prSet/>
      <dgm:spPr/>
      <dgm:t>
        <a:bodyPr/>
        <a:lstStyle/>
        <a:p>
          <a:endParaRPr lang="id-ID" sz="2200"/>
        </a:p>
      </dgm:t>
    </dgm:pt>
    <dgm:pt modelId="{0F7F6B95-5EE9-4132-91C7-3EB8CFDEDB24}" type="sibTrans" cxnId="{B921E5AA-2E84-483E-B123-18EBBCBD7F9A}">
      <dgm:prSet/>
      <dgm:spPr/>
      <dgm:t>
        <a:bodyPr/>
        <a:lstStyle/>
        <a:p>
          <a:endParaRPr lang="id-ID" sz="2200"/>
        </a:p>
      </dgm:t>
    </dgm:pt>
    <dgm:pt modelId="{75B97EC1-E3CF-4DBF-AA65-CBF6E54C35E5}" type="pres">
      <dgm:prSet presAssocID="{EC4FD0F3-F54A-4D00-BB51-EF5086C67047}" presName="Name0" presStyleCnt="0">
        <dgm:presLayoutVars>
          <dgm:dir/>
          <dgm:resizeHandles val="exact"/>
        </dgm:presLayoutVars>
      </dgm:prSet>
      <dgm:spPr/>
    </dgm:pt>
    <dgm:pt modelId="{2E0DEFE3-12EA-43C7-AC94-A12C67FBA4A0}" type="pres">
      <dgm:prSet presAssocID="{EC4FD0F3-F54A-4D00-BB51-EF5086C67047}" presName="fgShape" presStyleLbl="fgShp" presStyleIdx="0" presStyleCnt="1"/>
      <dgm:spPr/>
    </dgm:pt>
    <dgm:pt modelId="{FAB7516D-3FFF-47BE-AA07-558A3B7133D6}" type="pres">
      <dgm:prSet presAssocID="{EC4FD0F3-F54A-4D00-BB51-EF5086C67047}" presName="linComp" presStyleCnt="0"/>
      <dgm:spPr/>
    </dgm:pt>
    <dgm:pt modelId="{4626D778-3E0F-4148-B204-EA1A22DF38B1}" type="pres">
      <dgm:prSet presAssocID="{01D7D2E1-444F-4CAA-A143-75902F9B39DE}" presName="compNode" presStyleCnt="0"/>
      <dgm:spPr/>
    </dgm:pt>
    <dgm:pt modelId="{07D80F67-3336-4FE6-AB3E-4AE65B92D49E}" type="pres">
      <dgm:prSet presAssocID="{01D7D2E1-444F-4CAA-A143-75902F9B39DE}" presName="bkgdShape" presStyleLbl="node1" presStyleIdx="0" presStyleCnt="2"/>
      <dgm:spPr/>
    </dgm:pt>
    <dgm:pt modelId="{A05038FE-FFED-470A-95E9-DC15A9905C53}" type="pres">
      <dgm:prSet presAssocID="{01D7D2E1-444F-4CAA-A143-75902F9B39DE}" presName="nodeTx" presStyleLbl="node1" presStyleIdx="0" presStyleCnt="2">
        <dgm:presLayoutVars>
          <dgm:bulletEnabled val="1"/>
        </dgm:presLayoutVars>
      </dgm:prSet>
      <dgm:spPr/>
    </dgm:pt>
    <dgm:pt modelId="{57159AA3-E393-4D51-925C-B15E13EBFA4F}" type="pres">
      <dgm:prSet presAssocID="{01D7D2E1-444F-4CAA-A143-75902F9B39DE}" presName="invisiNode" presStyleLbl="node1" presStyleIdx="0" presStyleCnt="2"/>
      <dgm:spPr/>
    </dgm:pt>
    <dgm:pt modelId="{142B7D24-E423-4986-8EC0-75779CC91A28}" type="pres">
      <dgm:prSet presAssocID="{01D7D2E1-444F-4CAA-A143-75902F9B39DE}" presName="imagNode" presStyleLbl="fgImgPlace1" presStyleIdx="0" presStyleCnt="2"/>
      <dgm:spPr>
        <a:blipFill rotWithShape="0">
          <a:blip xmlns:r="http://schemas.openxmlformats.org/officeDocument/2006/relationships" r:embed="rId1"/>
          <a:stretch>
            <a:fillRect/>
          </a:stretch>
        </a:blipFill>
      </dgm:spPr>
    </dgm:pt>
    <dgm:pt modelId="{241B458A-8157-43A5-90CB-C98B2271ED1A}" type="pres">
      <dgm:prSet presAssocID="{ADFC536B-7765-4942-A5BC-D77AD84C61C1}" presName="sibTrans" presStyleLbl="sibTrans2D1" presStyleIdx="0" presStyleCnt="0"/>
      <dgm:spPr/>
    </dgm:pt>
    <dgm:pt modelId="{40586BBD-2536-4BBF-A013-216657558ED9}" type="pres">
      <dgm:prSet presAssocID="{15A715E7-50B3-4CA6-AF50-F0C28090A09B}" presName="compNode" presStyleCnt="0"/>
      <dgm:spPr/>
    </dgm:pt>
    <dgm:pt modelId="{3A9D74CD-834B-42FC-831B-A7BC70032AD4}" type="pres">
      <dgm:prSet presAssocID="{15A715E7-50B3-4CA6-AF50-F0C28090A09B}" presName="bkgdShape" presStyleLbl="node1" presStyleIdx="1" presStyleCnt="2"/>
      <dgm:spPr/>
    </dgm:pt>
    <dgm:pt modelId="{25B6C889-20B4-49F1-B13C-50DFD9559111}" type="pres">
      <dgm:prSet presAssocID="{15A715E7-50B3-4CA6-AF50-F0C28090A09B}" presName="nodeTx" presStyleLbl="node1" presStyleIdx="1" presStyleCnt="2">
        <dgm:presLayoutVars>
          <dgm:bulletEnabled val="1"/>
        </dgm:presLayoutVars>
      </dgm:prSet>
      <dgm:spPr/>
    </dgm:pt>
    <dgm:pt modelId="{DDB085A5-384F-4080-85DC-F75800B2BE5D}" type="pres">
      <dgm:prSet presAssocID="{15A715E7-50B3-4CA6-AF50-F0C28090A09B}" presName="invisiNode" presStyleLbl="node1" presStyleIdx="1" presStyleCnt="2"/>
      <dgm:spPr/>
    </dgm:pt>
    <dgm:pt modelId="{24103DD5-A8BB-4CF7-8AF7-62E5E246D6B8}" type="pres">
      <dgm:prSet presAssocID="{15A715E7-50B3-4CA6-AF50-F0C28090A09B}" presName="imagNode" presStyleLbl="fgImgPlace1" presStyleIdx="1" presStyleCnt="2"/>
      <dgm:spPr>
        <a:blipFill rotWithShape="0">
          <a:blip xmlns:r="http://schemas.openxmlformats.org/officeDocument/2006/relationships" r:embed="rId2"/>
          <a:stretch>
            <a:fillRect/>
          </a:stretch>
        </a:blipFill>
      </dgm:spPr>
    </dgm:pt>
  </dgm:ptLst>
  <dgm:cxnLst>
    <dgm:cxn modelId="{97744F3F-A69A-46BB-903A-81B13D79D305}" type="presOf" srcId="{EC4FD0F3-F54A-4D00-BB51-EF5086C67047}" destId="{75B97EC1-E3CF-4DBF-AA65-CBF6E54C35E5}" srcOrd="0" destOrd="0" presId="urn:microsoft.com/office/officeart/2005/8/layout/hList7"/>
    <dgm:cxn modelId="{73D94044-DF77-431F-82DC-AB2AFBB30432}" type="presOf" srcId="{01D7D2E1-444F-4CAA-A143-75902F9B39DE}" destId="{07D80F67-3336-4FE6-AB3E-4AE65B92D49E}" srcOrd="0" destOrd="0" presId="urn:microsoft.com/office/officeart/2005/8/layout/hList7"/>
    <dgm:cxn modelId="{0268F173-B39C-4C55-96E6-5BA91D675BA7}" type="presOf" srcId="{01D7D2E1-444F-4CAA-A143-75902F9B39DE}" destId="{A05038FE-FFED-470A-95E9-DC15A9905C53}" srcOrd="1" destOrd="0" presId="urn:microsoft.com/office/officeart/2005/8/layout/hList7"/>
    <dgm:cxn modelId="{D8DA5095-356B-4447-B95F-E908D217ED55}" type="presOf" srcId="{15A715E7-50B3-4CA6-AF50-F0C28090A09B}" destId="{25B6C889-20B4-49F1-B13C-50DFD9559111}" srcOrd="1" destOrd="0" presId="urn:microsoft.com/office/officeart/2005/8/layout/hList7"/>
    <dgm:cxn modelId="{1BD4F3A2-E50A-4046-B11A-1732C868E6DE}" srcId="{EC4FD0F3-F54A-4D00-BB51-EF5086C67047}" destId="{01D7D2E1-444F-4CAA-A143-75902F9B39DE}" srcOrd="0" destOrd="0" parTransId="{E99C44D4-D926-424A-A55F-0ED159EE9351}" sibTransId="{ADFC536B-7765-4942-A5BC-D77AD84C61C1}"/>
    <dgm:cxn modelId="{CCA90AA5-8485-4582-B1E0-C691DB2C3765}" type="presOf" srcId="{ADFC536B-7765-4942-A5BC-D77AD84C61C1}" destId="{241B458A-8157-43A5-90CB-C98B2271ED1A}" srcOrd="0" destOrd="0" presId="urn:microsoft.com/office/officeart/2005/8/layout/hList7"/>
    <dgm:cxn modelId="{B921E5AA-2E84-483E-B123-18EBBCBD7F9A}" srcId="{EC4FD0F3-F54A-4D00-BB51-EF5086C67047}" destId="{15A715E7-50B3-4CA6-AF50-F0C28090A09B}" srcOrd="1" destOrd="0" parTransId="{B463E1F0-2AE9-4EC8-89DA-C08B3F515B45}" sibTransId="{0F7F6B95-5EE9-4132-91C7-3EB8CFDEDB24}"/>
    <dgm:cxn modelId="{2E0494BB-1892-431F-8599-D379E92C19A1}" type="presOf" srcId="{15A715E7-50B3-4CA6-AF50-F0C28090A09B}" destId="{3A9D74CD-834B-42FC-831B-A7BC70032AD4}" srcOrd="0" destOrd="0" presId="urn:microsoft.com/office/officeart/2005/8/layout/hList7"/>
    <dgm:cxn modelId="{26FDC4B4-478F-4CDE-B147-6BCBABF91CA3}" type="presParOf" srcId="{75B97EC1-E3CF-4DBF-AA65-CBF6E54C35E5}" destId="{2E0DEFE3-12EA-43C7-AC94-A12C67FBA4A0}" srcOrd="0" destOrd="0" presId="urn:microsoft.com/office/officeart/2005/8/layout/hList7"/>
    <dgm:cxn modelId="{EE58017C-A033-45C1-BE05-D95F034B347F}" type="presParOf" srcId="{75B97EC1-E3CF-4DBF-AA65-CBF6E54C35E5}" destId="{FAB7516D-3FFF-47BE-AA07-558A3B7133D6}" srcOrd="1" destOrd="0" presId="urn:microsoft.com/office/officeart/2005/8/layout/hList7"/>
    <dgm:cxn modelId="{B4F60FF1-D97C-46A9-955A-1ECFA50C7439}" type="presParOf" srcId="{FAB7516D-3FFF-47BE-AA07-558A3B7133D6}" destId="{4626D778-3E0F-4148-B204-EA1A22DF38B1}" srcOrd="0" destOrd="0" presId="urn:microsoft.com/office/officeart/2005/8/layout/hList7"/>
    <dgm:cxn modelId="{ABB1DC34-594F-4DB8-83C9-DE617DAC2BB3}" type="presParOf" srcId="{4626D778-3E0F-4148-B204-EA1A22DF38B1}" destId="{07D80F67-3336-4FE6-AB3E-4AE65B92D49E}" srcOrd="0" destOrd="0" presId="urn:microsoft.com/office/officeart/2005/8/layout/hList7"/>
    <dgm:cxn modelId="{24761ECE-7283-4A52-B9DF-C53E419F2916}" type="presParOf" srcId="{4626D778-3E0F-4148-B204-EA1A22DF38B1}" destId="{A05038FE-FFED-470A-95E9-DC15A9905C53}" srcOrd="1" destOrd="0" presId="urn:microsoft.com/office/officeart/2005/8/layout/hList7"/>
    <dgm:cxn modelId="{9E61125F-DF7B-4AF5-BF94-B240E075EA11}" type="presParOf" srcId="{4626D778-3E0F-4148-B204-EA1A22DF38B1}" destId="{57159AA3-E393-4D51-925C-B15E13EBFA4F}" srcOrd="2" destOrd="0" presId="urn:microsoft.com/office/officeart/2005/8/layout/hList7"/>
    <dgm:cxn modelId="{4B711DD8-096B-467C-991F-389F54781317}" type="presParOf" srcId="{4626D778-3E0F-4148-B204-EA1A22DF38B1}" destId="{142B7D24-E423-4986-8EC0-75779CC91A28}" srcOrd="3" destOrd="0" presId="urn:microsoft.com/office/officeart/2005/8/layout/hList7"/>
    <dgm:cxn modelId="{1A0D5834-40B2-4F58-9EC1-17857C14D08D}" type="presParOf" srcId="{FAB7516D-3FFF-47BE-AA07-558A3B7133D6}" destId="{241B458A-8157-43A5-90CB-C98B2271ED1A}" srcOrd="1" destOrd="0" presId="urn:microsoft.com/office/officeart/2005/8/layout/hList7"/>
    <dgm:cxn modelId="{7AC51A24-AA2D-4BB3-AD12-30EE1BEF4D46}" type="presParOf" srcId="{FAB7516D-3FFF-47BE-AA07-558A3B7133D6}" destId="{40586BBD-2536-4BBF-A013-216657558ED9}" srcOrd="2" destOrd="0" presId="urn:microsoft.com/office/officeart/2005/8/layout/hList7"/>
    <dgm:cxn modelId="{7B38E921-7001-44B1-B7F9-5A96514AC4C8}" type="presParOf" srcId="{40586BBD-2536-4BBF-A013-216657558ED9}" destId="{3A9D74CD-834B-42FC-831B-A7BC70032AD4}" srcOrd="0" destOrd="0" presId="urn:microsoft.com/office/officeart/2005/8/layout/hList7"/>
    <dgm:cxn modelId="{A2354532-05C8-433B-9CB3-5A623B8F205F}" type="presParOf" srcId="{40586BBD-2536-4BBF-A013-216657558ED9}" destId="{25B6C889-20B4-49F1-B13C-50DFD9559111}" srcOrd="1" destOrd="0" presId="urn:microsoft.com/office/officeart/2005/8/layout/hList7"/>
    <dgm:cxn modelId="{D1899B62-C38F-4766-A3CC-18F73D92B715}" type="presParOf" srcId="{40586BBD-2536-4BBF-A013-216657558ED9}" destId="{DDB085A5-384F-4080-85DC-F75800B2BE5D}" srcOrd="2" destOrd="0" presId="urn:microsoft.com/office/officeart/2005/8/layout/hList7"/>
    <dgm:cxn modelId="{273BAAB6-4BD1-4422-B45A-4E20A1DAF691}" type="presParOf" srcId="{40586BBD-2536-4BBF-A013-216657558ED9}" destId="{24103DD5-A8BB-4CF7-8AF7-62E5E246D6B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8D045F-E660-4C79-AA16-7ABA37827526}" type="doc">
      <dgm:prSet loTypeId="urn:microsoft.com/office/officeart/2005/8/layout/process4" loCatId="list" qsTypeId="urn:microsoft.com/office/officeart/2005/8/quickstyle/simple1" qsCatId="simple" csTypeId="urn:microsoft.com/office/officeart/2005/8/colors/colorful5" csCatId="colorful" phldr="1"/>
      <dgm:spPr/>
      <dgm:t>
        <a:bodyPr/>
        <a:lstStyle/>
        <a:p>
          <a:endParaRPr lang="id-ID"/>
        </a:p>
      </dgm:t>
    </dgm:pt>
    <dgm:pt modelId="{30C0B86F-F5FE-42DD-AD7E-DF0E888B8426}">
      <dgm:prSet custT="1">
        <dgm:style>
          <a:lnRef idx="1">
            <a:schemeClr val="accent2"/>
          </a:lnRef>
          <a:fillRef idx="2">
            <a:schemeClr val="accent2"/>
          </a:fillRef>
          <a:effectRef idx="1">
            <a:schemeClr val="accent2"/>
          </a:effectRef>
          <a:fontRef idx="minor">
            <a:schemeClr val="dk1"/>
          </a:fontRef>
        </dgm:style>
      </dgm:prSet>
      <dgm:spPr/>
      <dgm:t>
        <a:bodyPr/>
        <a:lstStyle/>
        <a:p>
          <a:pPr algn="l" rtl="0"/>
          <a:r>
            <a:rPr lang="id-ID" sz="1800" dirty="0"/>
            <a:t>Sumber hukum negara Republik Indonesia</a:t>
          </a:r>
        </a:p>
      </dgm:t>
    </dgm:pt>
    <dgm:pt modelId="{237946FB-D1C7-4B9A-8887-ED2B25BBE2C2}" type="parTrans" cxnId="{E44229CE-8008-456D-8993-6C9C291913F1}">
      <dgm:prSet/>
      <dgm:spPr/>
      <dgm:t>
        <a:bodyPr/>
        <a:lstStyle/>
        <a:p>
          <a:pPr algn="l"/>
          <a:endParaRPr lang="id-ID" sz="1800"/>
        </a:p>
      </dgm:t>
    </dgm:pt>
    <dgm:pt modelId="{8B364D41-F403-499B-9A36-92BA0BC4E653}" type="sibTrans" cxnId="{E44229CE-8008-456D-8993-6C9C291913F1}">
      <dgm:prSet/>
      <dgm:spPr/>
      <dgm:t>
        <a:bodyPr/>
        <a:lstStyle/>
        <a:p>
          <a:pPr algn="l"/>
          <a:endParaRPr lang="id-ID" sz="1800"/>
        </a:p>
      </dgm:t>
    </dgm:pt>
    <dgm:pt modelId="{707FFA94-EF90-4D78-BF85-3EA3D668BC04}">
      <dgm:prSet custT="1">
        <dgm:style>
          <a:lnRef idx="1">
            <a:schemeClr val="accent4"/>
          </a:lnRef>
          <a:fillRef idx="2">
            <a:schemeClr val="accent4"/>
          </a:fillRef>
          <a:effectRef idx="1">
            <a:schemeClr val="accent4"/>
          </a:effectRef>
          <a:fontRef idx="minor">
            <a:schemeClr val="dk1"/>
          </a:fontRef>
        </dgm:style>
      </dgm:prSet>
      <dgm:spPr/>
      <dgm:t>
        <a:bodyPr/>
        <a:lstStyle/>
        <a:p>
          <a:pPr algn="l" rtl="0"/>
          <a:r>
            <a:rPr lang="id-ID" sz="1800" dirty="0"/>
            <a:t>Meliputi suasana kebatinan (geistiichintergrund) dari Undang-undang Dasar Negara Republik Indonesia Tahun 1945</a:t>
          </a:r>
        </a:p>
      </dgm:t>
    </dgm:pt>
    <dgm:pt modelId="{8A03ED12-1781-4C06-A0A1-82ADA2403FBB}" type="parTrans" cxnId="{A6581B36-CBF9-46B5-AC6D-ADF6961885C0}">
      <dgm:prSet/>
      <dgm:spPr/>
      <dgm:t>
        <a:bodyPr/>
        <a:lstStyle/>
        <a:p>
          <a:pPr algn="l"/>
          <a:endParaRPr lang="id-ID" sz="1800"/>
        </a:p>
      </dgm:t>
    </dgm:pt>
    <dgm:pt modelId="{7C9EC9B3-8254-42BC-9B5B-8F028584F129}" type="sibTrans" cxnId="{A6581B36-CBF9-46B5-AC6D-ADF6961885C0}">
      <dgm:prSet/>
      <dgm:spPr/>
      <dgm:t>
        <a:bodyPr/>
        <a:lstStyle/>
        <a:p>
          <a:pPr algn="l"/>
          <a:endParaRPr lang="id-ID" sz="1800"/>
        </a:p>
      </dgm:t>
    </dgm:pt>
    <dgm:pt modelId="{6FF1423E-E292-4042-A612-C68EA44FD4A1}">
      <dgm:prSet custT="1">
        <dgm:style>
          <a:lnRef idx="1">
            <a:schemeClr val="accent6"/>
          </a:lnRef>
          <a:fillRef idx="2">
            <a:schemeClr val="accent6"/>
          </a:fillRef>
          <a:effectRef idx="1">
            <a:schemeClr val="accent6"/>
          </a:effectRef>
          <a:fontRef idx="minor">
            <a:schemeClr val="dk1"/>
          </a:fontRef>
        </dgm:style>
      </dgm:prSet>
      <dgm:spPr/>
      <dgm:t>
        <a:bodyPr/>
        <a:lstStyle/>
        <a:p>
          <a:pPr algn="l" rtl="0"/>
          <a:r>
            <a:rPr lang="id-ID" sz="1800" dirty="0"/>
            <a:t>Mewujudkan cita – cita hukum bagi hukum dasar negara Republik Indonesia (baik hukum dasar tertulis maupun tidak tertulis)</a:t>
          </a:r>
        </a:p>
      </dgm:t>
    </dgm:pt>
    <dgm:pt modelId="{C34AC869-D3F7-4C01-A896-D33094F9B689}" type="parTrans" cxnId="{EAC70A9B-FF96-4F34-9B71-B0D1D161B9CD}">
      <dgm:prSet/>
      <dgm:spPr/>
      <dgm:t>
        <a:bodyPr/>
        <a:lstStyle/>
        <a:p>
          <a:pPr algn="l"/>
          <a:endParaRPr lang="id-ID" sz="1800"/>
        </a:p>
      </dgm:t>
    </dgm:pt>
    <dgm:pt modelId="{F08EB365-3F36-447C-A911-B78091C4DD16}" type="sibTrans" cxnId="{EAC70A9B-FF96-4F34-9B71-B0D1D161B9CD}">
      <dgm:prSet/>
      <dgm:spPr/>
      <dgm:t>
        <a:bodyPr/>
        <a:lstStyle/>
        <a:p>
          <a:pPr algn="l"/>
          <a:endParaRPr lang="id-ID" sz="1800"/>
        </a:p>
      </dgm:t>
    </dgm:pt>
    <dgm:pt modelId="{990E9883-843B-40E0-B340-704257789164}">
      <dgm:prSet custT="1">
        <dgm:style>
          <a:lnRef idx="1">
            <a:schemeClr val="accent5"/>
          </a:lnRef>
          <a:fillRef idx="2">
            <a:schemeClr val="accent5"/>
          </a:fillRef>
          <a:effectRef idx="1">
            <a:schemeClr val="accent5"/>
          </a:effectRef>
          <a:fontRef idx="minor">
            <a:schemeClr val="dk1"/>
          </a:fontRef>
        </dgm:style>
      </dgm:prSet>
      <dgm:spPr/>
      <dgm:t>
        <a:bodyPr/>
        <a:lstStyle/>
        <a:p>
          <a:pPr algn="l" rtl="0"/>
          <a:r>
            <a:rPr lang="id-ID" sz="1800" dirty="0"/>
            <a:t>Mengandung norma yang mengharuskan UUD-NRI Tahun 1945 mengandung ini yang mewajibkan pemerintah dan lain-lain penyelenggara negara (termasuk pada penyelenggara partai dan golongan fungsional) untuk memelihara budi pekerti (moral) kemanusiaan yang luhur dan memegang teguh cita-cita moral rakyat yang luhur.</a:t>
          </a:r>
        </a:p>
      </dgm:t>
    </dgm:pt>
    <dgm:pt modelId="{2C0C68D3-91E0-439F-9B4E-97BE8D01BBDA}" type="parTrans" cxnId="{FE2EA95D-FF04-4E29-A4F0-995405C93EE6}">
      <dgm:prSet/>
      <dgm:spPr/>
      <dgm:t>
        <a:bodyPr/>
        <a:lstStyle/>
        <a:p>
          <a:pPr algn="l"/>
          <a:endParaRPr lang="id-ID" sz="1800"/>
        </a:p>
      </dgm:t>
    </dgm:pt>
    <dgm:pt modelId="{E3A2156A-11F9-4E1D-954D-54E2233584B4}" type="sibTrans" cxnId="{FE2EA95D-FF04-4E29-A4F0-995405C93EE6}">
      <dgm:prSet/>
      <dgm:spPr/>
      <dgm:t>
        <a:bodyPr/>
        <a:lstStyle/>
        <a:p>
          <a:pPr algn="l"/>
          <a:endParaRPr lang="id-ID" sz="1800"/>
        </a:p>
      </dgm:t>
    </dgm:pt>
    <dgm:pt modelId="{F9BBBF7B-ACA2-40BB-8FB4-3BB3C515E92F}">
      <dgm:prSet custT="1">
        <dgm:style>
          <a:lnRef idx="3">
            <a:schemeClr val="lt1"/>
          </a:lnRef>
          <a:fillRef idx="1">
            <a:schemeClr val="accent5"/>
          </a:fillRef>
          <a:effectRef idx="1">
            <a:schemeClr val="accent5"/>
          </a:effectRef>
          <a:fontRef idx="minor">
            <a:schemeClr val="lt1"/>
          </a:fontRef>
        </dgm:style>
      </dgm:prSet>
      <dgm:spPr/>
      <dgm:t>
        <a:bodyPr/>
        <a:lstStyle/>
        <a:p>
          <a:pPr algn="l" rtl="0"/>
          <a:r>
            <a:rPr lang="id-ID" sz="1800" dirty="0"/>
            <a:t>Merupakan sumber semangat bagi UUD-NRI Tahun 1945, bagi para penyelenggara negara, para pelaksana pemerintahan (juga para penyelenggara partai dan golongan fungsional).</a:t>
          </a:r>
        </a:p>
      </dgm:t>
    </dgm:pt>
    <dgm:pt modelId="{62D27DB0-B163-4B10-BCC9-9991D5D0845F}" type="parTrans" cxnId="{575EB115-95EA-4E14-AECA-55624793C499}">
      <dgm:prSet/>
      <dgm:spPr/>
      <dgm:t>
        <a:bodyPr/>
        <a:lstStyle/>
        <a:p>
          <a:pPr algn="l"/>
          <a:endParaRPr lang="id-ID" sz="1800"/>
        </a:p>
      </dgm:t>
    </dgm:pt>
    <dgm:pt modelId="{3432C6E0-AD73-4FC5-81B5-49264120C876}" type="sibTrans" cxnId="{575EB115-95EA-4E14-AECA-55624793C499}">
      <dgm:prSet/>
      <dgm:spPr/>
      <dgm:t>
        <a:bodyPr/>
        <a:lstStyle/>
        <a:p>
          <a:pPr algn="l"/>
          <a:endParaRPr lang="id-ID" sz="1800"/>
        </a:p>
      </dgm:t>
    </dgm:pt>
    <dgm:pt modelId="{E1904359-12CB-4D92-BFFF-2D34BF398744}" type="pres">
      <dgm:prSet presAssocID="{2E8D045F-E660-4C79-AA16-7ABA37827526}" presName="Name0" presStyleCnt="0">
        <dgm:presLayoutVars>
          <dgm:dir/>
          <dgm:animLvl val="lvl"/>
          <dgm:resizeHandles val="exact"/>
        </dgm:presLayoutVars>
      </dgm:prSet>
      <dgm:spPr/>
    </dgm:pt>
    <dgm:pt modelId="{4635932D-1059-4A6F-B830-16AF3A8D4A89}" type="pres">
      <dgm:prSet presAssocID="{F9BBBF7B-ACA2-40BB-8FB4-3BB3C515E92F}" presName="boxAndChildren" presStyleCnt="0"/>
      <dgm:spPr/>
    </dgm:pt>
    <dgm:pt modelId="{977B8458-9689-41C1-9CA3-20550500DC41}" type="pres">
      <dgm:prSet presAssocID="{F9BBBF7B-ACA2-40BB-8FB4-3BB3C515E92F}" presName="parentTextBox" presStyleLbl="node1" presStyleIdx="0" presStyleCnt="5"/>
      <dgm:spPr/>
    </dgm:pt>
    <dgm:pt modelId="{674D9794-CF02-4541-9BE4-40165947BDD8}" type="pres">
      <dgm:prSet presAssocID="{E3A2156A-11F9-4E1D-954D-54E2233584B4}" presName="sp" presStyleCnt="0"/>
      <dgm:spPr/>
    </dgm:pt>
    <dgm:pt modelId="{BDFF4E6C-F47A-48C6-B658-9807CC20ECA8}" type="pres">
      <dgm:prSet presAssocID="{990E9883-843B-40E0-B340-704257789164}" presName="arrowAndChildren" presStyleCnt="0"/>
      <dgm:spPr/>
    </dgm:pt>
    <dgm:pt modelId="{EE235B44-FFB0-4800-BC3D-95FE08C95FC0}" type="pres">
      <dgm:prSet presAssocID="{990E9883-843B-40E0-B340-704257789164}" presName="parentTextArrow" presStyleLbl="node1" presStyleIdx="1" presStyleCnt="5" custScaleY="163392"/>
      <dgm:spPr/>
    </dgm:pt>
    <dgm:pt modelId="{89970D9A-B086-499B-91BF-DCDF78271ABD}" type="pres">
      <dgm:prSet presAssocID="{F08EB365-3F36-447C-A911-B78091C4DD16}" presName="sp" presStyleCnt="0"/>
      <dgm:spPr/>
    </dgm:pt>
    <dgm:pt modelId="{0DAC29B8-1813-4EEC-8DE8-348568CCAF10}" type="pres">
      <dgm:prSet presAssocID="{6FF1423E-E292-4042-A612-C68EA44FD4A1}" presName="arrowAndChildren" presStyleCnt="0"/>
      <dgm:spPr/>
    </dgm:pt>
    <dgm:pt modelId="{B428928B-9D85-42DC-8E90-F68300360414}" type="pres">
      <dgm:prSet presAssocID="{6FF1423E-E292-4042-A612-C68EA44FD4A1}" presName="parentTextArrow" presStyleLbl="node1" presStyleIdx="2" presStyleCnt="5"/>
      <dgm:spPr/>
    </dgm:pt>
    <dgm:pt modelId="{92707523-3702-488D-8CC5-BCD904F14F04}" type="pres">
      <dgm:prSet presAssocID="{7C9EC9B3-8254-42BC-9B5B-8F028584F129}" presName="sp" presStyleCnt="0"/>
      <dgm:spPr/>
    </dgm:pt>
    <dgm:pt modelId="{7CDC9CEF-250A-4C87-A25A-F0185835B56A}" type="pres">
      <dgm:prSet presAssocID="{707FFA94-EF90-4D78-BF85-3EA3D668BC04}" presName="arrowAndChildren" presStyleCnt="0"/>
      <dgm:spPr/>
    </dgm:pt>
    <dgm:pt modelId="{68CD66A9-D45C-4CF1-A84C-32644E1CE605}" type="pres">
      <dgm:prSet presAssocID="{707FFA94-EF90-4D78-BF85-3EA3D668BC04}" presName="parentTextArrow" presStyleLbl="node1" presStyleIdx="3" presStyleCnt="5"/>
      <dgm:spPr/>
    </dgm:pt>
    <dgm:pt modelId="{31F10E2C-51B1-4A2F-A73B-027CA29E6798}" type="pres">
      <dgm:prSet presAssocID="{8B364D41-F403-499B-9A36-92BA0BC4E653}" presName="sp" presStyleCnt="0"/>
      <dgm:spPr/>
    </dgm:pt>
    <dgm:pt modelId="{C425C244-2DF1-45BC-9BD7-765ADFC5B3F7}" type="pres">
      <dgm:prSet presAssocID="{30C0B86F-F5FE-42DD-AD7E-DF0E888B8426}" presName="arrowAndChildren" presStyleCnt="0"/>
      <dgm:spPr/>
    </dgm:pt>
    <dgm:pt modelId="{BB843CC4-B396-4AFE-A276-F70F112794D7}" type="pres">
      <dgm:prSet presAssocID="{30C0B86F-F5FE-42DD-AD7E-DF0E888B8426}" presName="parentTextArrow" presStyleLbl="node1" presStyleIdx="4" presStyleCnt="5"/>
      <dgm:spPr/>
    </dgm:pt>
  </dgm:ptLst>
  <dgm:cxnLst>
    <dgm:cxn modelId="{D083810D-F596-44FD-8297-7B511E4A7FBA}" type="presOf" srcId="{707FFA94-EF90-4D78-BF85-3EA3D668BC04}" destId="{68CD66A9-D45C-4CF1-A84C-32644E1CE605}" srcOrd="0" destOrd="0" presId="urn:microsoft.com/office/officeart/2005/8/layout/process4"/>
    <dgm:cxn modelId="{575EB115-95EA-4E14-AECA-55624793C499}" srcId="{2E8D045F-E660-4C79-AA16-7ABA37827526}" destId="{F9BBBF7B-ACA2-40BB-8FB4-3BB3C515E92F}" srcOrd="4" destOrd="0" parTransId="{62D27DB0-B163-4B10-BCC9-9991D5D0845F}" sibTransId="{3432C6E0-AD73-4FC5-81B5-49264120C876}"/>
    <dgm:cxn modelId="{F53E5F1F-6494-4839-AD13-635FE3ADBF35}" type="presOf" srcId="{6FF1423E-E292-4042-A612-C68EA44FD4A1}" destId="{B428928B-9D85-42DC-8E90-F68300360414}" srcOrd="0" destOrd="0" presId="urn:microsoft.com/office/officeart/2005/8/layout/process4"/>
    <dgm:cxn modelId="{A6581B36-CBF9-46B5-AC6D-ADF6961885C0}" srcId="{2E8D045F-E660-4C79-AA16-7ABA37827526}" destId="{707FFA94-EF90-4D78-BF85-3EA3D668BC04}" srcOrd="1" destOrd="0" parTransId="{8A03ED12-1781-4C06-A0A1-82ADA2403FBB}" sibTransId="{7C9EC9B3-8254-42BC-9B5B-8F028584F129}"/>
    <dgm:cxn modelId="{997BDF3A-4E35-4458-96BE-3DC688018E72}" type="presOf" srcId="{2E8D045F-E660-4C79-AA16-7ABA37827526}" destId="{E1904359-12CB-4D92-BFFF-2D34BF398744}" srcOrd="0" destOrd="0" presId="urn:microsoft.com/office/officeart/2005/8/layout/process4"/>
    <dgm:cxn modelId="{FE2EA95D-FF04-4E29-A4F0-995405C93EE6}" srcId="{2E8D045F-E660-4C79-AA16-7ABA37827526}" destId="{990E9883-843B-40E0-B340-704257789164}" srcOrd="3" destOrd="0" parTransId="{2C0C68D3-91E0-439F-9B4E-97BE8D01BBDA}" sibTransId="{E3A2156A-11F9-4E1D-954D-54E2233584B4}"/>
    <dgm:cxn modelId="{D5D13358-224E-4F20-A195-13DB3EA09E3D}" type="presOf" srcId="{F9BBBF7B-ACA2-40BB-8FB4-3BB3C515E92F}" destId="{977B8458-9689-41C1-9CA3-20550500DC41}" srcOrd="0" destOrd="0" presId="urn:microsoft.com/office/officeart/2005/8/layout/process4"/>
    <dgm:cxn modelId="{EFF8DB83-A2DB-44A3-92E1-57ECA039DBF0}" type="presOf" srcId="{990E9883-843B-40E0-B340-704257789164}" destId="{EE235B44-FFB0-4800-BC3D-95FE08C95FC0}" srcOrd="0" destOrd="0" presId="urn:microsoft.com/office/officeart/2005/8/layout/process4"/>
    <dgm:cxn modelId="{9B988F89-7825-448F-A2FD-F7C4B99661AB}" type="presOf" srcId="{30C0B86F-F5FE-42DD-AD7E-DF0E888B8426}" destId="{BB843CC4-B396-4AFE-A276-F70F112794D7}" srcOrd="0" destOrd="0" presId="urn:microsoft.com/office/officeart/2005/8/layout/process4"/>
    <dgm:cxn modelId="{EAC70A9B-FF96-4F34-9B71-B0D1D161B9CD}" srcId="{2E8D045F-E660-4C79-AA16-7ABA37827526}" destId="{6FF1423E-E292-4042-A612-C68EA44FD4A1}" srcOrd="2" destOrd="0" parTransId="{C34AC869-D3F7-4C01-A896-D33094F9B689}" sibTransId="{F08EB365-3F36-447C-A911-B78091C4DD16}"/>
    <dgm:cxn modelId="{E44229CE-8008-456D-8993-6C9C291913F1}" srcId="{2E8D045F-E660-4C79-AA16-7ABA37827526}" destId="{30C0B86F-F5FE-42DD-AD7E-DF0E888B8426}" srcOrd="0" destOrd="0" parTransId="{237946FB-D1C7-4B9A-8887-ED2B25BBE2C2}" sibTransId="{8B364D41-F403-499B-9A36-92BA0BC4E653}"/>
    <dgm:cxn modelId="{F88DFDF0-C6E6-461D-A381-BB9AEA07FB85}" type="presParOf" srcId="{E1904359-12CB-4D92-BFFF-2D34BF398744}" destId="{4635932D-1059-4A6F-B830-16AF3A8D4A89}" srcOrd="0" destOrd="0" presId="urn:microsoft.com/office/officeart/2005/8/layout/process4"/>
    <dgm:cxn modelId="{CDA4FAC4-F5AA-4F4F-A1C7-C9BBCFE0B40A}" type="presParOf" srcId="{4635932D-1059-4A6F-B830-16AF3A8D4A89}" destId="{977B8458-9689-41C1-9CA3-20550500DC41}" srcOrd="0" destOrd="0" presId="urn:microsoft.com/office/officeart/2005/8/layout/process4"/>
    <dgm:cxn modelId="{1CC275B4-E9EF-4BDE-BE5F-CD7A3A63B02C}" type="presParOf" srcId="{E1904359-12CB-4D92-BFFF-2D34BF398744}" destId="{674D9794-CF02-4541-9BE4-40165947BDD8}" srcOrd="1" destOrd="0" presId="urn:microsoft.com/office/officeart/2005/8/layout/process4"/>
    <dgm:cxn modelId="{5A37691D-CB4C-4E99-84F3-304BE3BA3818}" type="presParOf" srcId="{E1904359-12CB-4D92-BFFF-2D34BF398744}" destId="{BDFF4E6C-F47A-48C6-B658-9807CC20ECA8}" srcOrd="2" destOrd="0" presId="urn:microsoft.com/office/officeart/2005/8/layout/process4"/>
    <dgm:cxn modelId="{65F86C99-8557-4046-AFE7-8BA59E9D8C73}" type="presParOf" srcId="{BDFF4E6C-F47A-48C6-B658-9807CC20ECA8}" destId="{EE235B44-FFB0-4800-BC3D-95FE08C95FC0}" srcOrd="0" destOrd="0" presId="urn:microsoft.com/office/officeart/2005/8/layout/process4"/>
    <dgm:cxn modelId="{844D9BD7-6D38-4C8C-8525-2A8B45E16446}" type="presParOf" srcId="{E1904359-12CB-4D92-BFFF-2D34BF398744}" destId="{89970D9A-B086-499B-91BF-DCDF78271ABD}" srcOrd="3" destOrd="0" presId="urn:microsoft.com/office/officeart/2005/8/layout/process4"/>
    <dgm:cxn modelId="{164BA8EF-4C1A-423E-84A4-5989418996E4}" type="presParOf" srcId="{E1904359-12CB-4D92-BFFF-2D34BF398744}" destId="{0DAC29B8-1813-4EEC-8DE8-348568CCAF10}" srcOrd="4" destOrd="0" presId="urn:microsoft.com/office/officeart/2005/8/layout/process4"/>
    <dgm:cxn modelId="{11A89F13-09BF-4FFD-AB18-73299522F7CA}" type="presParOf" srcId="{0DAC29B8-1813-4EEC-8DE8-348568CCAF10}" destId="{B428928B-9D85-42DC-8E90-F68300360414}" srcOrd="0" destOrd="0" presId="urn:microsoft.com/office/officeart/2005/8/layout/process4"/>
    <dgm:cxn modelId="{9CA7D910-34A1-489E-A6F2-34498E7F2939}" type="presParOf" srcId="{E1904359-12CB-4D92-BFFF-2D34BF398744}" destId="{92707523-3702-488D-8CC5-BCD904F14F04}" srcOrd="5" destOrd="0" presId="urn:microsoft.com/office/officeart/2005/8/layout/process4"/>
    <dgm:cxn modelId="{83366BE3-D84D-413F-9C28-D7936B6A020C}" type="presParOf" srcId="{E1904359-12CB-4D92-BFFF-2D34BF398744}" destId="{7CDC9CEF-250A-4C87-A25A-F0185835B56A}" srcOrd="6" destOrd="0" presId="urn:microsoft.com/office/officeart/2005/8/layout/process4"/>
    <dgm:cxn modelId="{B1B68E54-0435-43F9-8DCF-B3A277C21E87}" type="presParOf" srcId="{7CDC9CEF-250A-4C87-A25A-F0185835B56A}" destId="{68CD66A9-D45C-4CF1-A84C-32644E1CE605}" srcOrd="0" destOrd="0" presId="urn:microsoft.com/office/officeart/2005/8/layout/process4"/>
    <dgm:cxn modelId="{6FB1F63F-5BB5-426B-91BC-D1E1456D1802}" type="presParOf" srcId="{E1904359-12CB-4D92-BFFF-2D34BF398744}" destId="{31F10E2C-51B1-4A2F-A73B-027CA29E6798}" srcOrd="7" destOrd="0" presId="urn:microsoft.com/office/officeart/2005/8/layout/process4"/>
    <dgm:cxn modelId="{1339BDBF-AA9B-42A6-8622-9EC0A6E98BC4}" type="presParOf" srcId="{E1904359-12CB-4D92-BFFF-2D34BF398744}" destId="{C425C244-2DF1-45BC-9BD7-765ADFC5B3F7}" srcOrd="8" destOrd="0" presId="urn:microsoft.com/office/officeart/2005/8/layout/process4"/>
    <dgm:cxn modelId="{CB931693-2565-452B-8513-4724AE4CC6D7}" type="presParOf" srcId="{C425C244-2DF1-45BC-9BD7-765ADFC5B3F7}" destId="{BB843CC4-B396-4AFE-A276-F70F112794D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21B1CE-BAFD-48B0-9C09-ACCC7CA3E5D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id-ID"/>
        </a:p>
      </dgm:t>
    </dgm:pt>
    <dgm:pt modelId="{9F70721D-E3C6-4F37-8F8C-3B9A01A4A99E}">
      <dgm:prSet custT="1"/>
      <dgm:spPr/>
      <dgm:t>
        <a:bodyPr/>
        <a:lstStyle/>
        <a:p>
          <a:pPr algn="ctr" rtl="0"/>
          <a:r>
            <a:rPr lang="id-ID" sz="2600" b="1" dirty="0"/>
            <a:t>Pancasila sebagai Perjanjian Luhur dan Pemersatu bangsa Indonesia</a:t>
          </a:r>
          <a:endParaRPr lang="id-ID" sz="2600" dirty="0"/>
        </a:p>
      </dgm:t>
    </dgm:pt>
    <dgm:pt modelId="{5E8BEF18-DB12-461F-8BEA-6BA256EE97E1}" type="parTrans" cxnId="{14EA282A-8A12-4CDC-A2BC-F83BD1743FEF}">
      <dgm:prSet/>
      <dgm:spPr/>
      <dgm:t>
        <a:bodyPr/>
        <a:lstStyle/>
        <a:p>
          <a:endParaRPr lang="id-ID" sz="2600"/>
        </a:p>
      </dgm:t>
    </dgm:pt>
    <dgm:pt modelId="{C2934750-2329-4C00-9534-E275E7C0A283}" type="sibTrans" cxnId="{14EA282A-8A12-4CDC-A2BC-F83BD1743FEF}">
      <dgm:prSet/>
      <dgm:spPr/>
      <dgm:t>
        <a:bodyPr/>
        <a:lstStyle/>
        <a:p>
          <a:endParaRPr lang="id-ID" sz="2600"/>
        </a:p>
      </dgm:t>
    </dgm:pt>
    <dgm:pt modelId="{6B5B4E01-1B58-48A3-A906-B2FA9366DBA3}" type="pres">
      <dgm:prSet presAssocID="{1521B1CE-BAFD-48B0-9C09-ACCC7CA3E5D1}" presName="linear" presStyleCnt="0">
        <dgm:presLayoutVars>
          <dgm:animLvl val="lvl"/>
          <dgm:resizeHandles val="exact"/>
        </dgm:presLayoutVars>
      </dgm:prSet>
      <dgm:spPr/>
    </dgm:pt>
    <dgm:pt modelId="{6623690E-23C9-4F84-8ECC-48DA8B9F5E1A}" type="pres">
      <dgm:prSet presAssocID="{9F70721D-E3C6-4F37-8F8C-3B9A01A4A99E}" presName="parentText" presStyleLbl="node1" presStyleIdx="0" presStyleCnt="1">
        <dgm:presLayoutVars>
          <dgm:chMax val="0"/>
          <dgm:bulletEnabled val="1"/>
        </dgm:presLayoutVars>
      </dgm:prSet>
      <dgm:spPr/>
    </dgm:pt>
  </dgm:ptLst>
  <dgm:cxnLst>
    <dgm:cxn modelId="{14EA282A-8A12-4CDC-A2BC-F83BD1743FEF}" srcId="{1521B1CE-BAFD-48B0-9C09-ACCC7CA3E5D1}" destId="{9F70721D-E3C6-4F37-8F8C-3B9A01A4A99E}" srcOrd="0" destOrd="0" parTransId="{5E8BEF18-DB12-461F-8BEA-6BA256EE97E1}" sibTransId="{C2934750-2329-4C00-9534-E275E7C0A283}"/>
    <dgm:cxn modelId="{EE68A27D-E4C1-457F-BAAD-6982AE90257E}" type="presOf" srcId="{9F70721D-E3C6-4F37-8F8C-3B9A01A4A99E}" destId="{6623690E-23C9-4F84-8ECC-48DA8B9F5E1A}" srcOrd="0" destOrd="0" presId="urn:microsoft.com/office/officeart/2005/8/layout/vList2"/>
    <dgm:cxn modelId="{B6D14AD1-DC3F-4D5B-A8BD-1DB98696FA03}" type="presOf" srcId="{1521B1CE-BAFD-48B0-9C09-ACCC7CA3E5D1}" destId="{6B5B4E01-1B58-48A3-A906-B2FA9366DBA3}" srcOrd="0" destOrd="0" presId="urn:microsoft.com/office/officeart/2005/8/layout/vList2"/>
    <dgm:cxn modelId="{E0937748-956E-40A6-B9F2-8C5F6C6E9506}" type="presParOf" srcId="{6B5B4E01-1B58-48A3-A906-B2FA9366DBA3}" destId="{6623690E-23C9-4F84-8ECC-48DA8B9F5E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366DDF2-D6B1-473B-8193-79D9F755AF35}" type="doc">
      <dgm:prSet loTypeId="urn:microsoft.com/office/officeart/2005/8/layout/vList4" loCatId="list" qsTypeId="urn:microsoft.com/office/officeart/2005/8/quickstyle/3d2#8" qsCatId="3D" csTypeId="urn:microsoft.com/office/officeart/2005/8/colors/colorful1#4" csCatId="colorful"/>
      <dgm:spPr/>
      <dgm:t>
        <a:bodyPr/>
        <a:lstStyle/>
        <a:p>
          <a:endParaRPr lang="id-ID"/>
        </a:p>
      </dgm:t>
    </dgm:pt>
    <dgm:pt modelId="{407C6B66-2F91-48FF-8A04-2C593EDB63DD}">
      <dgm:prSet/>
      <dgm:spPr/>
      <dgm:t>
        <a:bodyPr/>
        <a:lstStyle/>
        <a:p>
          <a:pPr rtl="0"/>
          <a:r>
            <a:rPr lang="id-ID" b="0" i="0" baseline="0" dirty="0"/>
            <a:t>perjanjian luhur dapat diartikan sebagai perjanjian yang luhur/tinggi antara orang</a:t>
          </a:r>
          <a:r>
            <a:rPr lang="id-ID" b="0" i="0" dirty="0"/>
            <a:t> </a:t>
          </a:r>
          <a:r>
            <a:rPr lang="id-ID" b="0" i="0" baseline="0" dirty="0"/>
            <a:t>orang banyak dalam hal ini adalah bangsa Indonesia untuk menyepakati dan mentaati apa yang telah disepakatinya yaitu Pancasila sebagai dasar dan ideologi bangsa Indonesia.</a:t>
          </a:r>
          <a:endParaRPr lang="id-ID" dirty="0"/>
        </a:p>
      </dgm:t>
    </dgm:pt>
    <dgm:pt modelId="{027198E9-41BA-4EB7-86DF-702AE8068206}" type="parTrans" cxnId="{8732C46B-FA23-4A34-BF16-741282ED77F7}">
      <dgm:prSet/>
      <dgm:spPr/>
      <dgm:t>
        <a:bodyPr/>
        <a:lstStyle/>
        <a:p>
          <a:endParaRPr lang="id-ID"/>
        </a:p>
      </dgm:t>
    </dgm:pt>
    <dgm:pt modelId="{1F645323-FFC9-4CDB-BE94-87C3BC715B11}" type="sibTrans" cxnId="{8732C46B-FA23-4A34-BF16-741282ED77F7}">
      <dgm:prSet/>
      <dgm:spPr/>
      <dgm:t>
        <a:bodyPr/>
        <a:lstStyle/>
        <a:p>
          <a:endParaRPr lang="id-ID"/>
        </a:p>
      </dgm:t>
    </dgm:pt>
    <dgm:pt modelId="{B5FCAFC9-E4E6-438F-8E18-0ED7E1FEF991}">
      <dgm:prSet/>
      <dgm:spPr/>
      <dgm:t>
        <a:bodyPr/>
        <a:lstStyle/>
        <a:p>
          <a:pPr rtl="0"/>
          <a:r>
            <a:rPr lang="id-ID" b="0" i="0" baseline="0" dirty="0"/>
            <a:t>Atau dapat juga diartikan bahwa perjanjian luhur adalah suatu perjanjian yang dianggap penting dan mencakup banyak hal, banyak individu dan banyak pembahasan. </a:t>
          </a:r>
          <a:endParaRPr lang="id-ID" dirty="0"/>
        </a:p>
      </dgm:t>
    </dgm:pt>
    <dgm:pt modelId="{908F139C-ED82-4985-B6C7-451276CFEF32}" type="parTrans" cxnId="{0340A12A-B162-40AC-8F29-EEA892E66C96}">
      <dgm:prSet/>
      <dgm:spPr/>
      <dgm:t>
        <a:bodyPr/>
        <a:lstStyle/>
        <a:p>
          <a:endParaRPr lang="id-ID"/>
        </a:p>
      </dgm:t>
    </dgm:pt>
    <dgm:pt modelId="{209FF621-E1D9-4E55-95BC-D87E24F6FD65}" type="sibTrans" cxnId="{0340A12A-B162-40AC-8F29-EEA892E66C96}">
      <dgm:prSet/>
      <dgm:spPr/>
      <dgm:t>
        <a:bodyPr/>
        <a:lstStyle/>
        <a:p>
          <a:endParaRPr lang="id-ID"/>
        </a:p>
      </dgm:t>
    </dgm:pt>
    <dgm:pt modelId="{E7286911-84D8-45E8-918B-D405DB2A34D6}" type="pres">
      <dgm:prSet presAssocID="{1366DDF2-D6B1-473B-8193-79D9F755AF35}" presName="linear" presStyleCnt="0">
        <dgm:presLayoutVars>
          <dgm:dir/>
          <dgm:resizeHandles val="exact"/>
        </dgm:presLayoutVars>
      </dgm:prSet>
      <dgm:spPr/>
    </dgm:pt>
    <dgm:pt modelId="{31504372-DE93-4450-B43B-9D81D3362E43}" type="pres">
      <dgm:prSet presAssocID="{407C6B66-2F91-48FF-8A04-2C593EDB63DD}" presName="comp" presStyleCnt="0"/>
      <dgm:spPr/>
    </dgm:pt>
    <dgm:pt modelId="{801189BB-38B4-4450-B411-CBF1777FE562}" type="pres">
      <dgm:prSet presAssocID="{407C6B66-2F91-48FF-8A04-2C593EDB63DD}" presName="box" presStyleLbl="node1" presStyleIdx="0" presStyleCnt="2"/>
      <dgm:spPr/>
    </dgm:pt>
    <dgm:pt modelId="{406BFD90-9F92-42DE-92C8-E6B76D8B58B5}" type="pres">
      <dgm:prSet presAssocID="{407C6B66-2F91-48FF-8A04-2C593EDB63DD}" presName="img" presStyleLbl="fgImgPlace1" presStyleIdx="0" presStyleCnt="2"/>
      <dgm:spPr>
        <a:blipFill rotWithShape="0">
          <a:blip xmlns:r="http://schemas.openxmlformats.org/officeDocument/2006/relationships" r:embed="rId1"/>
          <a:stretch>
            <a:fillRect/>
          </a:stretch>
        </a:blipFill>
      </dgm:spPr>
    </dgm:pt>
    <dgm:pt modelId="{7ED9CBC5-CE4C-4A77-BFCD-D10937C345BC}" type="pres">
      <dgm:prSet presAssocID="{407C6B66-2F91-48FF-8A04-2C593EDB63DD}" presName="text" presStyleLbl="node1" presStyleIdx="0" presStyleCnt="2">
        <dgm:presLayoutVars>
          <dgm:bulletEnabled val="1"/>
        </dgm:presLayoutVars>
      </dgm:prSet>
      <dgm:spPr/>
    </dgm:pt>
    <dgm:pt modelId="{E0313B53-E128-48D3-BFB2-C423C5FC4BAE}" type="pres">
      <dgm:prSet presAssocID="{1F645323-FFC9-4CDB-BE94-87C3BC715B11}" presName="spacer" presStyleCnt="0"/>
      <dgm:spPr/>
    </dgm:pt>
    <dgm:pt modelId="{A3F8E4B1-DB2C-4BC9-9130-D0D465DE7B2F}" type="pres">
      <dgm:prSet presAssocID="{B5FCAFC9-E4E6-438F-8E18-0ED7E1FEF991}" presName="comp" presStyleCnt="0"/>
      <dgm:spPr/>
    </dgm:pt>
    <dgm:pt modelId="{4ECE51A7-A7AD-48A3-87A1-FAC0D7C65D7E}" type="pres">
      <dgm:prSet presAssocID="{B5FCAFC9-E4E6-438F-8E18-0ED7E1FEF991}" presName="box" presStyleLbl="node1" presStyleIdx="1" presStyleCnt="2"/>
      <dgm:spPr/>
    </dgm:pt>
    <dgm:pt modelId="{63D55D95-7BFF-4ED7-88E3-61237CCF9617}" type="pres">
      <dgm:prSet presAssocID="{B5FCAFC9-E4E6-438F-8E18-0ED7E1FEF991}" presName="img" presStyleLbl="fgImgPlace1" presStyleIdx="1" presStyleCnt="2"/>
      <dgm:spPr>
        <a:blipFill rotWithShape="0">
          <a:blip xmlns:r="http://schemas.openxmlformats.org/officeDocument/2006/relationships" r:embed="rId2"/>
          <a:stretch>
            <a:fillRect/>
          </a:stretch>
        </a:blipFill>
      </dgm:spPr>
    </dgm:pt>
    <dgm:pt modelId="{87A84B5E-BAD6-4FD5-A7BF-B7D765F4A293}" type="pres">
      <dgm:prSet presAssocID="{B5FCAFC9-E4E6-438F-8E18-0ED7E1FEF991}" presName="text" presStyleLbl="node1" presStyleIdx="1" presStyleCnt="2">
        <dgm:presLayoutVars>
          <dgm:bulletEnabled val="1"/>
        </dgm:presLayoutVars>
      </dgm:prSet>
      <dgm:spPr/>
    </dgm:pt>
  </dgm:ptLst>
  <dgm:cxnLst>
    <dgm:cxn modelId="{29932A2A-4101-4642-B43C-819A797DAE2C}" type="presOf" srcId="{B5FCAFC9-E4E6-438F-8E18-0ED7E1FEF991}" destId="{4ECE51A7-A7AD-48A3-87A1-FAC0D7C65D7E}" srcOrd="0" destOrd="0" presId="urn:microsoft.com/office/officeart/2005/8/layout/vList4"/>
    <dgm:cxn modelId="{0340A12A-B162-40AC-8F29-EEA892E66C96}" srcId="{1366DDF2-D6B1-473B-8193-79D9F755AF35}" destId="{B5FCAFC9-E4E6-438F-8E18-0ED7E1FEF991}" srcOrd="1" destOrd="0" parTransId="{908F139C-ED82-4985-B6C7-451276CFEF32}" sibTransId="{209FF621-E1D9-4E55-95BC-D87E24F6FD65}"/>
    <dgm:cxn modelId="{8732C46B-FA23-4A34-BF16-741282ED77F7}" srcId="{1366DDF2-D6B1-473B-8193-79D9F755AF35}" destId="{407C6B66-2F91-48FF-8A04-2C593EDB63DD}" srcOrd="0" destOrd="0" parTransId="{027198E9-41BA-4EB7-86DF-702AE8068206}" sibTransId="{1F645323-FFC9-4CDB-BE94-87C3BC715B11}"/>
    <dgm:cxn modelId="{F739916E-3EDA-46D6-9139-9992A3A2380A}" type="presOf" srcId="{1366DDF2-D6B1-473B-8193-79D9F755AF35}" destId="{E7286911-84D8-45E8-918B-D405DB2A34D6}" srcOrd="0" destOrd="0" presId="urn:microsoft.com/office/officeart/2005/8/layout/vList4"/>
    <dgm:cxn modelId="{3C85D193-B169-414D-ADC2-03999F8ACA82}" type="presOf" srcId="{407C6B66-2F91-48FF-8A04-2C593EDB63DD}" destId="{7ED9CBC5-CE4C-4A77-BFCD-D10937C345BC}" srcOrd="1" destOrd="0" presId="urn:microsoft.com/office/officeart/2005/8/layout/vList4"/>
    <dgm:cxn modelId="{5239ABD2-F15C-4BBA-8149-C06E29974A36}" type="presOf" srcId="{B5FCAFC9-E4E6-438F-8E18-0ED7E1FEF991}" destId="{87A84B5E-BAD6-4FD5-A7BF-B7D765F4A293}" srcOrd="1" destOrd="0" presId="urn:microsoft.com/office/officeart/2005/8/layout/vList4"/>
    <dgm:cxn modelId="{54B799DE-7D3F-44F3-87A9-6E99561B0CFC}" type="presOf" srcId="{407C6B66-2F91-48FF-8A04-2C593EDB63DD}" destId="{801189BB-38B4-4450-B411-CBF1777FE562}" srcOrd="0" destOrd="0" presId="urn:microsoft.com/office/officeart/2005/8/layout/vList4"/>
    <dgm:cxn modelId="{9C9FDDF5-DD36-4FCA-81A8-4559465E16DF}" type="presParOf" srcId="{E7286911-84D8-45E8-918B-D405DB2A34D6}" destId="{31504372-DE93-4450-B43B-9D81D3362E43}" srcOrd="0" destOrd="0" presId="urn:microsoft.com/office/officeart/2005/8/layout/vList4"/>
    <dgm:cxn modelId="{AE297795-CE92-4900-BF18-AEF2102D17C1}" type="presParOf" srcId="{31504372-DE93-4450-B43B-9D81D3362E43}" destId="{801189BB-38B4-4450-B411-CBF1777FE562}" srcOrd="0" destOrd="0" presId="urn:microsoft.com/office/officeart/2005/8/layout/vList4"/>
    <dgm:cxn modelId="{3AC64217-83EB-4C72-8020-E369A53C8EF1}" type="presParOf" srcId="{31504372-DE93-4450-B43B-9D81D3362E43}" destId="{406BFD90-9F92-42DE-92C8-E6B76D8B58B5}" srcOrd="1" destOrd="0" presId="urn:microsoft.com/office/officeart/2005/8/layout/vList4"/>
    <dgm:cxn modelId="{47C580FB-9E71-41ED-BA0B-1FEB8784C780}" type="presParOf" srcId="{31504372-DE93-4450-B43B-9D81D3362E43}" destId="{7ED9CBC5-CE4C-4A77-BFCD-D10937C345BC}" srcOrd="2" destOrd="0" presId="urn:microsoft.com/office/officeart/2005/8/layout/vList4"/>
    <dgm:cxn modelId="{68410658-AE4C-407D-872D-43758DDE0EF5}" type="presParOf" srcId="{E7286911-84D8-45E8-918B-D405DB2A34D6}" destId="{E0313B53-E128-48D3-BFB2-C423C5FC4BAE}" srcOrd="1" destOrd="0" presId="urn:microsoft.com/office/officeart/2005/8/layout/vList4"/>
    <dgm:cxn modelId="{EBBE1CE0-7AA2-420D-BAC6-F104D01E8F9F}" type="presParOf" srcId="{E7286911-84D8-45E8-918B-D405DB2A34D6}" destId="{A3F8E4B1-DB2C-4BC9-9130-D0D465DE7B2F}" srcOrd="2" destOrd="0" presId="urn:microsoft.com/office/officeart/2005/8/layout/vList4"/>
    <dgm:cxn modelId="{A482C342-6EE2-45C6-B0C8-70B341372398}" type="presParOf" srcId="{A3F8E4B1-DB2C-4BC9-9130-D0D465DE7B2F}" destId="{4ECE51A7-A7AD-48A3-87A1-FAC0D7C65D7E}" srcOrd="0" destOrd="0" presId="urn:microsoft.com/office/officeart/2005/8/layout/vList4"/>
    <dgm:cxn modelId="{95DD75F0-7A5A-490A-8E24-54C734B09D4D}" type="presParOf" srcId="{A3F8E4B1-DB2C-4BC9-9130-D0D465DE7B2F}" destId="{63D55D95-7BFF-4ED7-88E3-61237CCF9617}" srcOrd="1" destOrd="0" presId="urn:microsoft.com/office/officeart/2005/8/layout/vList4"/>
    <dgm:cxn modelId="{28B5B3D2-7A2A-4817-94E5-0BB9F274A455}" type="presParOf" srcId="{A3F8E4B1-DB2C-4BC9-9130-D0D465DE7B2F}" destId="{87A84B5E-BAD6-4FD5-A7BF-B7D765F4A293}"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4A18653-AE11-434E-BF1B-BB213EE8E333}" type="doc">
      <dgm:prSet loTypeId="urn:microsoft.com/office/officeart/2005/8/layout/hList7" loCatId="list" qsTypeId="urn:microsoft.com/office/officeart/2005/8/quickstyle/3d2#9" qsCatId="3D" csTypeId="urn:microsoft.com/office/officeart/2005/8/colors/colorful2" csCatId="colorful" phldr="1"/>
      <dgm:spPr/>
      <dgm:t>
        <a:bodyPr/>
        <a:lstStyle/>
        <a:p>
          <a:endParaRPr lang="id-ID"/>
        </a:p>
      </dgm:t>
    </dgm:pt>
    <dgm:pt modelId="{3E4D8270-8B0F-46E9-A5A9-9851F2D596EA}">
      <dgm:prSet custT="1"/>
      <dgm:spPr/>
      <dgm:t>
        <a:bodyPr/>
        <a:lstStyle/>
        <a:p>
          <a:pPr rtl="0"/>
          <a:r>
            <a:rPr lang="id-ID" sz="1800" dirty="0"/>
            <a:t>Pancasila sebagai perjanjian luhur bangsa Indonesia dapat dilihat ketika bangsa Indonesia sedang berada dibawah penjajahan Jepang dan suasana perang dunia kedua, </a:t>
          </a:r>
        </a:p>
      </dgm:t>
    </dgm:pt>
    <dgm:pt modelId="{21101F5E-8E12-4582-88E2-82DB6A1AAAD5}" type="parTrans" cxnId="{09F87782-6269-4118-8EE3-076B4CD37C4C}">
      <dgm:prSet/>
      <dgm:spPr/>
      <dgm:t>
        <a:bodyPr/>
        <a:lstStyle/>
        <a:p>
          <a:endParaRPr lang="id-ID" sz="1800"/>
        </a:p>
      </dgm:t>
    </dgm:pt>
    <dgm:pt modelId="{27E30E80-2AD5-4AC2-96D2-2D82122A7BEE}" type="sibTrans" cxnId="{09F87782-6269-4118-8EE3-076B4CD37C4C}">
      <dgm:prSet/>
      <dgm:spPr/>
      <dgm:t>
        <a:bodyPr/>
        <a:lstStyle/>
        <a:p>
          <a:endParaRPr lang="id-ID" sz="1800"/>
        </a:p>
      </dgm:t>
    </dgm:pt>
    <dgm:pt modelId="{730C0C06-E58A-4F72-9545-CCC5A44976C5}">
      <dgm:prSet custT="1"/>
      <dgm:spPr/>
      <dgm:t>
        <a:bodyPr/>
        <a:lstStyle/>
        <a:p>
          <a:pPr rtl="0"/>
          <a:r>
            <a:rPr lang="id-ID" sz="1800" dirty="0"/>
            <a:t>Pada saat itu walaupun bangsa Indonesia sedang dijajah oleh Jepang dan suasana perang dunia kedua akan tetapi BPUPKI (Badan Penyelidik Usaha-usaha Persiapan Kemerdekaan Indonesia) sudatu badan yang dibentuk secara sah dan resmi serta direstui oleh pemerintah penjajah para pemimpin bangsa yang ada saat itu yang terdiri dari beraneka ragam suku, bangsa, agama, etnis, budaya dan lain sebagainya yang berasal dari Aceh sampai dengan Papua menyepakati “Pancasila” yang akan dijadikan sebagai calon dasar negara apabila kelak Indonesia merdeka dan puncaknya pada tanggal 18 Agustus 1945 setelah Indonesia merdeka PPKI (Panitia Persiapan Kemerdekaan Indonesia) menyepakati dan memutuskan Pancasila sebagai Dasar Negara Republik Indonesia.</a:t>
          </a:r>
        </a:p>
      </dgm:t>
    </dgm:pt>
    <dgm:pt modelId="{1467E193-9DFD-4E7F-927B-01890A8E4095}" type="parTrans" cxnId="{3533DA0D-4596-4B94-8CE4-84A08644507E}">
      <dgm:prSet/>
      <dgm:spPr/>
      <dgm:t>
        <a:bodyPr/>
        <a:lstStyle/>
        <a:p>
          <a:endParaRPr lang="id-ID" sz="1800"/>
        </a:p>
      </dgm:t>
    </dgm:pt>
    <dgm:pt modelId="{346978CB-85FD-49CC-B329-AE869643A97F}" type="sibTrans" cxnId="{3533DA0D-4596-4B94-8CE4-84A08644507E}">
      <dgm:prSet/>
      <dgm:spPr/>
      <dgm:t>
        <a:bodyPr/>
        <a:lstStyle/>
        <a:p>
          <a:endParaRPr lang="id-ID" sz="1800"/>
        </a:p>
      </dgm:t>
    </dgm:pt>
    <dgm:pt modelId="{05115A56-40D4-4330-B2B1-524FAAFAF7FA}" type="pres">
      <dgm:prSet presAssocID="{A4A18653-AE11-434E-BF1B-BB213EE8E333}" presName="Name0" presStyleCnt="0">
        <dgm:presLayoutVars>
          <dgm:dir/>
          <dgm:resizeHandles val="exact"/>
        </dgm:presLayoutVars>
      </dgm:prSet>
      <dgm:spPr/>
    </dgm:pt>
    <dgm:pt modelId="{EF94959B-D22B-4558-BF12-B21E84343F49}" type="pres">
      <dgm:prSet presAssocID="{A4A18653-AE11-434E-BF1B-BB213EE8E333}" presName="fgShape" presStyleLbl="fgShp" presStyleIdx="0" presStyleCnt="1" custLinFactNeighborX="-172" custLinFactNeighborY="39724"/>
      <dgm:spPr/>
    </dgm:pt>
    <dgm:pt modelId="{A137978C-CF0D-4712-8A63-3A93BA8DF22A}" type="pres">
      <dgm:prSet presAssocID="{A4A18653-AE11-434E-BF1B-BB213EE8E333}" presName="linComp" presStyleCnt="0"/>
      <dgm:spPr/>
    </dgm:pt>
    <dgm:pt modelId="{D26DE567-CB3D-44CC-A5E4-B6918BDCFC14}" type="pres">
      <dgm:prSet presAssocID="{3E4D8270-8B0F-46E9-A5A9-9851F2D596EA}" presName="compNode" presStyleCnt="0"/>
      <dgm:spPr/>
    </dgm:pt>
    <dgm:pt modelId="{8081A6A2-FBFB-4DDD-ADB2-882FF54250D4}" type="pres">
      <dgm:prSet presAssocID="{3E4D8270-8B0F-46E9-A5A9-9851F2D596EA}" presName="bkgdShape" presStyleLbl="node1" presStyleIdx="0" presStyleCnt="2"/>
      <dgm:spPr/>
    </dgm:pt>
    <dgm:pt modelId="{7DB4B63D-50A8-4E30-B1C3-49B8FDD5E913}" type="pres">
      <dgm:prSet presAssocID="{3E4D8270-8B0F-46E9-A5A9-9851F2D596EA}" presName="nodeTx" presStyleLbl="node1" presStyleIdx="0" presStyleCnt="2">
        <dgm:presLayoutVars>
          <dgm:bulletEnabled val="1"/>
        </dgm:presLayoutVars>
      </dgm:prSet>
      <dgm:spPr/>
    </dgm:pt>
    <dgm:pt modelId="{767F5307-378E-4219-B85D-7F0620A95012}" type="pres">
      <dgm:prSet presAssocID="{3E4D8270-8B0F-46E9-A5A9-9851F2D596EA}" presName="invisiNode" presStyleLbl="node1" presStyleIdx="0" presStyleCnt="2"/>
      <dgm:spPr/>
    </dgm:pt>
    <dgm:pt modelId="{5E5064AC-BF39-428A-8635-994D8A8E5429}" type="pres">
      <dgm:prSet presAssocID="{3E4D8270-8B0F-46E9-A5A9-9851F2D596EA}" presName="imagNode" presStyleLbl="fgImgPlace1" presStyleIdx="0" presStyleCnt="2" custLinFactNeighborX="-2556" custLinFactNeighborY="-17894"/>
      <dgm:spPr/>
    </dgm:pt>
    <dgm:pt modelId="{6D45574B-3249-4941-94B9-9EF2C25A073D}" type="pres">
      <dgm:prSet presAssocID="{27E30E80-2AD5-4AC2-96D2-2D82122A7BEE}" presName="sibTrans" presStyleLbl="sibTrans2D1" presStyleIdx="0" presStyleCnt="0"/>
      <dgm:spPr/>
    </dgm:pt>
    <dgm:pt modelId="{095A4E45-EB7D-41FC-98C1-C699B8B206D6}" type="pres">
      <dgm:prSet presAssocID="{730C0C06-E58A-4F72-9545-CCC5A44976C5}" presName="compNode" presStyleCnt="0"/>
      <dgm:spPr/>
    </dgm:pt>
    <dgm:pt modelId="{A73B3F16-FD73-4F76-AAE5-06B507B6B37D}" type="pres">
      <dgm:prSet presAssocID="{730C0C06-E58A-4F72-9545-CCC5A44976C5}" presName="bkgdShape" presStyleLbl="node1" presStyleIdx="1" presStyleCnt="2" custScaleX="238821"/>
      <dgm:spPr/>
    </dgm:pt>
    <dgm:pt modelId="{CEF21B26-5A8C-47F2-89BE-3CFD4187425C}" type="pres">
      <dgm:prSet presAssocID="{730C0C06-E58A-4F72-9545-CCC5A44976C5}" presName="nodeTx" presStyleLbl="node1" presStyleIdx="1" presStyleCnt="2">
        <dgm:presLayoutVars>
          <dgm:bulletEnabled val="1"/>
        </dgm:presLayoutVars>
      </dgm:prSet>
      <dgm:spPr/>
    </dgm:pt>
    <dgm:pt modelId="{C16127AE-C370-4934-B880-237D75F6E901}" type="pres">
      <dgm:prSet presAssocID="{730C0C06-E58A-4F72-9545-CCC5A44976C5}" presName="invisiNode" presStyleLbl="node1" presStyleIdx="1" presStyleCnt="2"/>
      <dgm:spPr/>
    </dgm:pt>
    <dgm:pt modelId="{0A5B3EE6-8590-4992-BB18-B23B4FA71A18}" type="pres">
      <dgm:prSet presAssocID="{730C0C06-E58A-4F72-9545-CCC5A44976C5}" presName="imagNode" presStyleLbl="fgImgPlace1" presStyleIdx="1" presStyleCnt="2" custLinFactNeighborX="-852" custLinFactNeighborY="-19598"/>
      <dgm:spPr/>
    </dgm:pt>
  </dgm:ptLst>
  <dgm:cxnLst>
    <dgm:cxn modelId="{26A1E403-2AE6-41D6-85C6-1FA9CF8B90EF}" type="presOf" srcId="{730C0C06-E58A-4F72-9545-CCC5A44976C5}" destId="{CEF21B26-5A8C-47F2-89BE-3CFD4187425C}" srcOrd="1" destOrd="0" presId="urn:microsoft.com/office/officeart/2005/8/layout/hList7"/>
    <dgm:cxn modelId="{3533DA0D-4596-4B94-8CE4-84A08644507E}" srcId="{A4A18653-AE11-434E-BF1B-BB213EE8E333}" destId="{730C0C06-E58A-4F72-9545-CCC5A44976C5}" srcOrd="1" destOrd="0" parTransId="{1467E193-9DFD-4E7F-927B-01890A8E4095}" sibTransId="{346978CB-85FD-49CC-B329-AE869643A97F}"/>
    <dgm:cxn modelId="{003D5875-E1C4-4DB3-B97B-2E249F0C63E6}" type="presOf" srcId="{730C0C06-E58A-4F72-9545-CCC5A44976C5}" destId="{A73B3F16-FD73-4F76-AAE5-06B507B6B37D}" srcOrd="0" destOrd="0" presId="urn:microsoft.com/office/officeart/2005/8/layout/hList7"/>
    <dgm:cxn modelId="{07CBA457-31A5-4258-8415-23249581E8DB}" type="presOf" srcId="{3E4D8270-8B0F-46E9-A5A9-9851F2D596EA}" destId="{8081A6A2-FBFB-4DDD-ADB2-882FF54250D4}" srcOrd="0" destOrd="0" presId="urn:microsoft.com/office/officeart/2005/8/layout/hList7"/>
    <dgm:cxn modelId="{09F87782-6269-4118-8EE3-076B4CD37C4C}" srcId="{A4A18653-AE11-434E-BF1B-BB213EE8E333}" destId="{3E4D8270-8B0F-46E9-A5A9-9851F2D596EA}" srcOrd="0" destOrd="0" parTransId="{21101F5E-8E12-4582-88E2-82DB6A1AAAD5}" sibTransId="{27E30E80-2AD5-4AC2-96D2-2D82122A7BEE}"/>
    <dgm:cxn modelId="{52A64FC5-1F91-490C-8AE3-790BB7EC8609}" type="presOf" srcId="{A4A18653-AE11-434E-BF1B-BB213EE8E333}" destId="{05115A56-40D4-4330-B2B1-524FAAFAF7FA}" srcOrd="0" destOrd="0" presId="urn:microsoft.com/office/officeart/2005/8/layout/hList7"/>
    <dgm:cxn modelId="{DCF8CDEB-BF4D-4C53-BC5A-6C9E869279AB}" type="presOf" srcId="{3E4D8270-8B0F-46E9-A5A9-9851F2D596EA}" destId="{7DB4B63D-50A8-4E30-B1C3-49B8FDD5E913}" srcOrd="1" destOrd="0" presId="urn:microsoft.com/office/officeart/2005/8/layout/hList7"/>
    <dgm:cxn modelId="{189B30EC-0925-478F-BE1F-8F6778EAFC26}" type="presOf" srcId="{27E30E80-2AD5-4AC2-96D2-2D82122A7BEE}" destId="{6D45574B-3249-4941-94B9-9EF2C25A073D}" srcOrd="0" destOrd="0" presId="urn:microsoft.com/office/officeart/2005/8/layout/hList7"/>
    <dgm:cxn modelId="{6AAFD057-A1C6-449F-B419-110E73B9FFB9}" type="presParOf" srcId="{05115A56-40D4-4330-B2B1-524FAAFAF7FA}" destId="{EF94959B-D22B-4558-BF12-B21E84343F49}" srcOrd="0" destOrd="0" presId="urn:microsoft.com/office/officeart/2005/8/layout/hList7"/>
    <dgm:cxn modelId="{3FE681EE-016D-4DB5-9D1F-0508CC600B89}" type="presParOf" srcId="{05115A56-40D4-4330-B2B1-524FAAFAF7FA}" destId="{A137978C-CF0D-4712-8A63-3A93BA8DF22A}" srcOrd="1" destOrd="0" presId="urn:microsoft.com/office/officeart/2005/8/layout/hList7"/>
    <dgm:cxn modelId="{0DA9DBA3-83A3-42B5-8269-9CFDA8663704}" type="presParOf" srcId="{A137978C-CF0D-4712-8A63-3A93BA8DF22A}" destId="{D26DE567-CB3D-44CC-A5E4-B6918BDCFC14}" srcOrd="0" destOrd="0" presId="urn:microsoft.com/office/officeart/2005/8/layout/hList7"/>
    <dgm:cxn modelId="{725207DE-0DE6-45A9-A100-D10ADAF57415}" type="presParOf" srcId="{D26DE567-CB3D-44CC-A5E4-B6918BDCFC14}" destId="{8081A6A2-FBFB-4DDD-ADB2-882FF54250D4}" srcOrd="0" destOrd="0" presId="urn:microsoft.com/office/officeart/2005/8/layout/hList7"/>
    <dgm:cxn modelId="{A15406A3-28A3-4406-8259-3FB14A908695}" type="presParOf" srcId="{D26DE567-CB3D-44CC-A5E4-B6918BDCFC14}" destId="{7DB4B63D-50A8-4E30-B1C3-49B8FDD5E913}" srcOrd="1" destOrd="0" presId="urn:microsoft.com/office/officeart/2005/8/layout/hList7"/>
    <dgm:cxn modelId="{97042194-73ED-4750-ABD3-189C23605C38}" type="presParOf" srcId="{D26DE567-CB3D-44CC-A5E4-B6918BDCFC14}" destId="{767F5307-378E-4219-B85D-7F0620A95012}" srcOrd="2" destOrd="0" presId="urn:microsoft.com/office/officeart/2005/8/layout/hList7"/>
    <dgm:cxn modelId="{4C64FB08-F274-41A2-B914-06B872EEA3A7}" type="presParOf" srcId="{D26DE567-CB3D-44CC-A5E4-B6918BDCFC14}" destId="{5E5064AC-BF39-428A-8635-994D8A8E5429}" srcOrd="3" destOrd="0" presId="urn:microsoft.com/office/officeart/2005/8/layout/hList7"/>
    <dgm:cxn modelId="{4BDC529C-5031-4810-8A7C-21137FED7B7E}" type="presParOf" srcId="{A137978C-CF0D-4712-8A63-3A93BA8DF22A}" destId="{6D45574B-3249-4941-94B9-9EF2C25A073D}" srcOrd="1" destOrd="0" presId="urn:microsoft.com/office/officeart/2005/8/layout/hList7"/>
    <dgm:cxn modelId="{EB6FD01E-E17A-4D0A-9B89-BB4F536884BB}" type="presParOf" srcId="{A137978C-CF0D-4712-8A63-3A93BA8DF22A}" destId="{095A4E45-EB7D-41FC-98C1-C699B8B206D6}" srcOrd="2" destOrd="0" presId="urn:microsoft.com/office/officeart/2005/8/layout/hList7"/>
    <dgm:cxn modelId="{BD836F83-F01B-4EBA-9F0B-83C1F119E7D4}" type="presParOf" srcId="{095A4E45-EB7D-41FC-98C1-C699B8B206D6}" destId="{A73B3F16-FD73-4F76-AAE5-06B507B6B37D}" srcOrd="0" destOrd="0" presId="urn:microsoft.com/office/officeart/2005/8/layout/hList7"/>
    <dgm:cxn modelId="{EA8C120F-4D90-47DC-AED0-0896C8EB43B4}" type="presParOf" srcId="{095A4E45-EB7D-41FC-98C1-C699B8B206D6}" destId="{CEF21B26-5A8C-47F2-89BE-3CFD4187425C}" srcOrd="1" destOrd="0" presId="urn:microsoft.com/office/officeart/2005/8/layout/hList7"/>
    <dgm:cxn modelId="{C4BFEE6A-63C4-4262-AE1B-2136B1DCD484}" type="presParOf" srcId="{095A4E45-EB7D-41FC-98C1-C699B8B206D6}" destId="{C16127AE-C370-4934-B880-237D75F6E901}" srcOrd="2" destOrd="0" presId="urn:microsoft.com/office/officeart/2005/8/layout/hList7"/>
    <dgm:cxn modelId="{3A4A5214-341F-41D7-BFDD-86FCFBAC0324}" type="presParOf" srcId="{095A4E45-EB7D-41FC-98C1-C699B8B206D6}" destId="{0A5B3EE6-8590-4992-BB18-B23B4FA71A1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820CDB5-87E6-4EB6-A28D-F198D7DDA04A}" type="doc">
      <dgm:prSet loTypeId="urn:microsoft.com/office/officeart/2005/8/layout/hierarchy4" loCatId="list" qsTypeId="urn:microsoft.com/office/officeart/2005/8/quickstyle/3d3" qsCatId="3D" csTypeId="urn:microsoft.com/office/officeart/2005/8/colors/accent1_4" csCatId="accent1"/>
      <dgm:spPr/>
      <dgm:t>
        <a:bodyPr/>
        <a:lstStyle/>
        <a:p>
          <a:endParaRPr lang="id-ID"/>
        </a:p>
      </dgm:t>
    </dgm:pt>
    <dgm:pt modelId="{3EDFA0BE-CE2E-4BF1-B7D7-05027D4077C4}">
      <dgm:prSet custT="1"/>
      <dgm:spPr/>
      <dgm:t>
        <a:bodyPr/>
        <a:lstStyle/>
        <a:p>
          <a:pPr rtl="0"/>
          <a:r>
            <a:rPr lang="id-ID" sz="3000" dirty="0"/>
            <a:t>Pancasila bagi bangsa Indonesia adalah merupakan perjanjian luhur yang ingin dicapai oleh bangsa Indonesia sebagaimana yang diamanahkan dalam alinea keempat pembukaan Undang-undang Dasar Negara Republik Indonesia Tahun 1945.</a:t>
          </a:r>
        </a:p>
      </dgm:t>
    </dgm:pt>
    <dgm:pt modelId="{73693225-8C12-46F4-871E-D566BAFFD06F}" type="parTrans" cxnId="{E65E85C8-C8B6-4415-ABDF-31336780AEC8}">
      <dgm:prSet/>
      <dgm:spPr/>
      <dgm:t>
        <a:bodyPr/>
        <a:lstStyle/>
        <a:p>
          <a:endParaRPr lang="id-ID" sz="3000"/>
        </a:p>
      </dgm:t>
    </dgm:pt>
    <dgm:pt modelId="{D9AC3722-F673-4A0B-B2AF-AAB5252AD69C}" type="sibTrans" cxnId="{E65E85C8-C8B6-4415-ABDF-31336780AEC8}">
      <dgm:prSet/>
      <dgm:spPr/>
      <dgm:t>
        <a:bodyPr/>
        <a:lstStyle/>
        <a:p>
          <a:endParaRPr lang="id-ID" sz="3000"/>
        </a:p>
      </dgm:t>
    </dgm:pt>
    <dgm:pt modelId="{E9A0C36E-B070-48B8-9618-620678DE6A9A}">
      <dgm:prSet custT="1"/>
      <dgm:spPr/>
      <dgm:t>
        <a:bodyPr/>
        <a:lstStyle/>
        <a:p>
          <a:pPr rtl="0"/>
          <a:r>
            <a:rPr lang="id-ID" sz="3000" dirty="0"/>
            <a:t>Sebagai perjanjian luhur, Pancasila telah berhasil secara ampuh melewati berbagai ujian dan cobaan dari sejak disahkannya Pancasila sebagai dasar negara hingga reformasi saat ini, Pancasila telah terbukti ampuh.</a:t>
          </a:r>
        </a:p>
      </dgm:t>
    </dgm:pt>
    <dgm:pt modelId="{F3A1FDAD-BC6B-4935-A819-8132869CFEA3}" type="parTrans" cxnId="{5FEE4B6A-88E1-4C94-8ABA-2257938CE0E4}">
      <dgm:prSet/>
      <dgm:spPr/>
      <dgm:t>
        <a:bodyPr/>
        <a:lstStyle/>
        <a:p>
          <a:endParaRPr lang="id-ID" sz="3000"/>
        </a:p>
      </dgm:t>
    </dgm:pt>
    <dgm:pt modelId="{C8ACD01F-808F-4CCE-8C1E-7E21A823B5EB}" type="sibTrans" cxnId="{5FEE4B6A-88E1-4C94-8ABA-2257938CE0E4}">
      <dgm:prSet/>
      <dgm:spPr/>
      <dgm:t>
        <a:bodyPr/>
        <a:lstStyle/>
        <a:p>
          <a:endParaRPr lang="id-ID" sz="3000"/>
        </a:p>
      </dgm:t>
    </dgm:pt>
    <dgm:pt modelId="{6DE1A459-2537-48A2-91EB-57062960C6ED}" type="pres">
      <dgm:prSet presAssocID="{E820CDB5-87E6-4EB6-A28D-F198D7DDA04A}" presName="Name0" presStyleCnt="0">
        <dgm:presLayoutVars>
          <dgm:chPref val="1"/>
          <dgm:dir/>
          <dgm:animOne val="branch"/>
          <dgm:animLvl val="lvl"/>
          <dgm:resizeHandles/>
        </dgm:presLayoutVars>
      </dgm:prSet>
      <dgm:spPr/>
    </dgm:pt>
    <dgm:pt modelId="{5AD74FC6-9619-4102-B101-398692CE44A2}" type="pres">
      <dgm:prSet presAssocID="{3EDFA0BE-CE2E-4BF1-B7D7-05027D4077C4}" presName="vertOne" presStyleCnt="0"/>
      <dgm:spPr/>
    </dgm:pt>
    <dgm:pt modelId="{6611EE60-3EE7-4956-84FE-199982A0312B}" type="pres">
      <dgm:prSet presAssocID="{3EDFA0BE-CE2E-4BF1-B7D7-05027D4077C4}" presName="txOne" presStyleLbl="node0" presStyleIdx="0" presStyleCnt="2">
        <dgm:presLayoutVars>
          <dgm:chPref val="3"/>
        </dgm:presLayoutVars>
      </dgm:prSet>
      <dgm:spPr/>
    </dgm:pt>
    <dgm:pt modelId="{999B5A7F-14B1-4632-8F61-61E402D4BA11}" type="pres">
      <dgm:prSet presAssocID="{3EDFA0BE-CE2E-4BF1-B7D7-05027D4077C4}" presName="horzOne" presStyleCnt="0"/>
      <dgm:spPr/>
    </dgm:pt>
    <dgm:pt modelId="{9C36452A-DD09-4BBA-BDC1-14969783B02E}" type="pres">
      <dgm:prSet presAssocID="{D9AC3722-F673-4A0B-B2AF-AAB5252AD69C}" presName="sibSpaceOne" presStyleCnt="0"/>
      <dgm:spPr/>
    </dgm:pt>
    <dgm:pt modelId="{5C88DFEC-9F28-40FA-BB26-57919E5711D4}" type="pres">
      <dgm:prSet presAssocID="{E9A0C36E-B070-48B8-9618-620678DE6A9A}" presName="vertOne" presStyleCnt="0"/>
      <dgm:spPr/>
    </dgm:pt>
    <dgm:pt modelId="{E58DA1E6-A0EB-46FB-BC12-0C26C0E33F72}" type="pres">
      <dgm:prSet presAssocID="{E9A0C36E-B070-48B8-9618-620678DE6A9A}" presName="txOne" presStyleLbl="node0" presStyleIdx="1" presStyleCnt="2">
        <dgm:presLayoutVars>
          <dgm:chPref val="3"/>
        </dgm:presLayoutVars>
      </dgm:prSet>
      <dgm:spPr/>
    </dgm:pt>
    <dgm:pt modelId="{DDB4D281-1DDB-43A1-AC16-993DF74821F0}" type="pres">
      <dgm:prSet presAssocID="{E9A0C36E-B070-48B8-9618-620678DE6A9A}" presName="horzOne" presStyleCnt="0"/>
      <dgm:spPr/>
    </dgm:pt>
  </dgm:ptLst>
  <dgm:cxnLst>
    <dgm:cxn modelId="{5FEE4B6A-88E1-4C94-8ABA-2257938CE0E4}" srcId="{E820CDB5-87E6-4EB6-A28D-F198D7DDA04A}" destId="{E9A0C36E-B070-48B8-9618-620678DE6A9A}" srcOrd="1" destOrd="0" parTransId="{F3A1FDAD-BC6B-4935-A819-8132869CFEA3}" sibTransId="{C8ACD01F-808F-4CCE-8C1E-7E21A823B5EB}"/>
    <dgm:cxn modelId="{C6DB609B-3BEE-4771-9B53-DE1DC67F92D9}" type="presOf" srcId="{E9A0C36E-B070-48B8-9618-620678DE6A9A}" destId="{E58DA1E6-A0EB-46FB-BC12-0C26C0E33F72}" srcOrd="0" destOrd="0" presId="urn:microsoft.com/office/officeart/2005/8/layout/hierarchy4"/>
    <dgm:cxn modelId="{2EB805A5-85BB-4374-8A73-2B42E92C6166}" type="presOf" srcId="{3EDFA0BE-CE2E-4BF1-B7D7-05027D4077C4}" destId="{6611EE60-3EE7-4956-84FE-199982A0312B}" srcOrd="0" destOrd="0" presId="urn:microsoft.com/office/officeart/2005/8/layout/hierarchy4"/>
    <dgm:cxn modelId="{E65E85C8-C8B6-4415-ABDF-31336780AEC8}" srcId="{E820CDB5-87E6-4EB6-A28D-F198D7DDA04A}" destId="{3EDFA0BE-CE2E-4BF1-B7D7-05027D4077C4}" srcOrd="0" destOrd="0" parTransId="{73693225-8C12-46F4-871E-D566BAFFD06F}" sibTransId="{D9AC3722-F673-4A0B-B2AF-AAB5252AD69C}"/>
    <dgm:cxn modelId="{D45DD7F1-6D4F-44F2-BACF-F048C91515BB}" type="presOf" srcId="{E820CDB5-87E6-4EB6-A28D-F198D7DDA04A}" destId="{6DE1A459-2537-48A2-91EB-57062960C6ED}" srcOrd="0" destOrd="0" presId="urn:microsoft.com/office/officeart/2005/8/layout/hierarchy4"/>
    <dgm:cxn modelId="{77C31433-4FF7-411D-A647-AE6BA1080473}" type="presParOf" srcId="{6DE1A459-2537-48A2-91EB-57062960C6ED}" destId="{5AD74FC6-9619-4102-B101-398692CE44A2}" srcOrd="0" destOrd="0" presId="urn:microsoft.com/office/officeart/2005/8/layout/hierarchy4"/>
    <dgm:cxn modelId="{DECD68E4-43E3-4274-8AFE-AAB4A9D556B7}" type="presParOf" srcId="{5AD74FC6-9619-4102-B101-398692CE44A2}" destId="{6611EE60-3EE7-4956-84FE-199982A0312B}" srcOrd="0" destOrd="0" presId="urn:microsoft.com/office/officeart/2005/8/layout/hierarchy4"/>
    <dgm:cxn modelId="{0A76B86D-5BB8-4D1C-ABB0-8ED53F52692D}" type="presParOf" srcId="{5AD74FC6-9619-4102-B101-398692CE44A2}" destId="{999B5A7F-14B1-4632-8F61-61E402D4BA11}" srcOrd="1" destOrd="0" presId="urn:microsoft.com/office/officeart/2005/8/layout/hierarchy4"/>
    <dgm:cxn modelId="{E1EDC3B2-C54F-429D-B1F2-72ABDCA340D1}" type="presParOf" srcId="{6DE1A459-2537-48A2-91EB-57062960C6ED}" destId="{9C36452A-DD09-4BBA-BDC1-14969783B02E}" srcOrd="1" destOrd="0" presId="urn:microsoft.com/office/officeart/2005/8/layout/hierarchy4"/>
    <dgm:cxn modelId="{89AA3A40-7B8A-4E6B-947C-14BB09A54936}" type="presParOf" srcId="{6DE1A459-2537-48A2-91EB-57062960C6ED}" destId="{5C88DFEC-9F28-40FA-BB26-57919E5711D4}" srcOrd="2" destOrd="0" presId="urn:microsoft.com/office/officeart/2005/8/layout/hierarchy4"/>
    <dgm:cxn modelId="{8855F5F2-2D34-47E9-B9BD-ABFB1BA76A87}" type="presParOf" srcId="{5C88DFEC-9F28-40FA-BB26-57919E5711D4}" destId="{E58DA1E6-A0EB-46FB-BC12-0C26C0E33F72}" srcOrd="0" destOrd="0" presId="urn:microsoft.com/office/officeart/2005/8/layout/hierarchy4"/>
    <dgm:cxn modelId="{1DD9CB27-99F0-46DD-AD29-943D81D2BA6D}" type="presParOf" srcId="{5C88DFEC-9F28-40FA-BB26-57919E5711D4}" destId="{DDB4D281-1DDB-43A1-AC16-993DF74821F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76C9818-9A3C-4518-80EA-E7ED52A957E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EDBBDB90-8C62-4D13-B4B0-3C23C748CA2A}">
      <dgm:prSet custT="1"/>
      <dgm:spPr/>
      <dgm:t>
        <a:bodyPr/>
        <a:lstStyle/>
        <a:p>
          <a:pPr algn="ctr" rtl="0"/>
          <a:r>
            <a:rPr lang="id-ID" sz="2600" b="1" dirty="0"/>
            <a:t>Pancasila sebagai Sumber dari segala Sumber Hukum Nasional Indonesia</a:t>
          </a:r>
          <a:endParaRPr lang="id-ID" sz="2600" dirty="0"/>
        </a:p>
      </dgm:t>
    </dgm:pt>
    <dgm:pt modelId="{94B215F7-426D-4224-ADDA-E9C501695AA2}" type="parTrans" cxnId="{D53274AA-2C76-4852-8770-7B2E1378716A}">
      <dgm:prSet/>
      <dgm:spPr/>
      <dgm:t>
        <a:bodyPr/>
        <a:lstStyle/>
        <a:p>
          <a:endParaRPr lang="id-ID"/>
        </a:p>
      </dgm:t>
    </dgm:pt>
    <dgm:pt modelId="{81E6E33E-8BA7-4F9C-AEC8-A7BDA3DB18F0}" type="sibTrans" cxnId="{D53274AA-2C76-4852-8770-7B2E1378716A}">
      <dgm:prSet/>
      <dgm:spPr/>
      <dgm:t>
        <a:bodyPr/>
        <a:lstStyle/>
        <a:p>
          <a:endParaRPr lang="id-ID"/>
        </a:p>
      </dgm:t>
    </dgm:pt>
    <dgm:pt modelId="{F38A1F9C-BA42-4DA7-B58F-BD237AA82BB1}" type="pres">
      <dgm:prSet presAssocID="{F76C9818-9A3C-4518-80EA-E7ED52A957EC}" presName="linear" presStyleCnt="0">
        <dgm:presLayoutVars>
          <dgm:animLvl val="lvl"/>
          <dgm:resizeHandles val="exact"/>
        </dgm:presLayoutVars>
      </dgm:prSet>
      <dgm:spPr/>
    </dgm:pt>
    <dgm:pt modelId="{E815AFEF-D0BE-4F86-8064-0676107A6C12}" type="pres">
      <dgm:prSet presAssocID="{EDBBDB90-8C62-4D13-B4B0-3C23C748CA2A}" presName="parentText" presStyleLbl="node1" presStyleIdx="0" presStyleCnt="1" custScaleY="328286">
        <dgm:presLayoutVars>
          <dgm:chMax val="0"/>
          <dgm:bulletEnabled val="1"/>
        </dgm:presLayoutVars>
      </dgm:prSet>
      <dgm:spPr/>
    </dgm:pt>
  </dgm:ptLst>
  <dgm:cxnLst>
    <dgm:cxn modelId="{BB596F39-5003-4F4F-9DCC-C7D182EA3F2D}" type="presOf" srcId="{EDBBDB90-8C62-4D13-B4B0-3C23C748CA2A}" destId="{E815AFEF-D0BE-4F86-8064-0676107A6C12}" srcOrd="0" destOrd="0" presId="urn:microsoft.com/office/officeart/2005/8/layout/vList2"/>
    <dgm:cxn modelId="{21CF2354-3900-459E-BB71-9CBAAB7A9F2A}" type="presOf" srcId="{F76C9818-9A3C-4518-80EA-E7ED52A957EC}" destId="{F38A1F9C-BA42-4DA7-B58F-BD237AA82BB1}" srcOrd="0" destOrd="0" presId="urn:microsoft.com/office/officeart/2005/8/layout/vList2"/>
    <dgm:cxn modelId="{D53274AA-2C76-4852-8770-7B2E1378716A}" srcId="{F76C9818-9A3C-4518-80EA-E7ED52A957EC}" destId="{EDBBDB90-8C62-4D13-B4B0-3C23C748CA2A}" srcOrd="0" destOrd="0" parTransId="{94B215F7-426D-4224-ADDA-E9C501695AA2}" sibTransId="{81E6E33E-8BA7-4F9C-AEC8-A7BDA3DB18F0}"/>
    <dgm:cxn modelId="{34D1608C-4BF0-48EE-8F8B-8149178194C0}" type="presParOf" srcId="{F38A1F9C-BA42-4DA7-B58F-BD237AA82BB1}" destId="{E815AFEF-D0BE-4F86-8064-0676107A6C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5EC0E65-71BF-4A37-B8BA-06B0694B4DA3}" type="doc">
      <dgm:prSet loTypeId="urn:microsoft.com/office/officeart/2005/8/layout/vList2" loCatId="list" qsTypeId="urn:microsoft.com/office/officeart/2005/8/quickstyle/3d2#10" qsCatId="3D" csTypeId="urn:microsoft.com/office/officeart/2005/8/colors/colorful5" csCatId="colorful" phldr="1"/>
      <dgm:spPr/>
      <dgm:t>
        <a:bodyPr/>
        <a:lstStyle/>
        <a:p>
          <a:endParaRPr lang="id-ID"/>
        </a:p>
      </dgm:t>
    </dgm:pt>
    <dgm:pt modelId="{DBDBFEE4-DF50-454D-9FDE-1E15CF15488C}">
      <dgm:prSet custT="1"/>
      <dgm:spPr/>
      <dgm:t>
        <a:bodyPr/>
        <a:lstStyle/>
        <a:p>
          <a:pPr algn="ctr" rtl="0">
            <a:lnSpc>
              <a:spcPct val="100000"/>
            </a:lnSpc>
            <a:spcBef>
              <a:spcPts val="0"/>
            </a:spcBef>
            <a:spcAft>
              <a:spcPts val="0"/>
            </a:spcAft>
          </a:pPr>
          <a:r>
            <a:rPr lang="id-ID" sz="2700" dirty="0"/>
            <a:t>Menurut Jimly Asshiddiqie, sumber hukumdalam bahasa Inggris itu disebut </a:t>
          </a:r>
          <a:r>
            <a:rPr lang="id-ID" sz="2700" i="1" dirty="0"/>
            <a:t>source of law</a:t>
          </a:r>
          <a:r>
            <a:rPr lang="id-ID" sz="2700" dirty="0"/>
            <a:t>. </a:t>
          </a:r>
        </a:p>
        <a:p>
          <a:pPr algn="ctr" rtl="0">
            <a:lnSpc>
              <a:spcPct val="100000"/>
            </a:lnSpc>
            <a:spcBef>
              <a:spcPts val="0"/>
            </a:spcBef>
            <a:spcAft>
              <a:spcPts val="0"/>
            </a:spcAft>
          </a:pPr>
          <a:r>
            <a:rPr lang="id-ID" sz="2700" dirty="0"/>
            <a:t>Perkataan “sumber hukum” sebenarnya berbeda dari perkataan “dasar hukum”, “landasan hukum” ataupun “payung hukum”. </a:t>
          </a:r>
        </a:p>
        <a:p>
          <a:pPr algn="ctr" rtl="0">
            <a:lnSpc>
              <a:spcPct val="100000"/>
            </a:lnSpc>
            <a:spcBef>
              <a:spcPts val="0"/>
            </a:spcBef>
            <a:spcAft>
              <a:spcPts val="0"/>
            </a:spcAft>
          </a:pPr>
          <a:r>
            <a:rPr lang="id-ID" sz="2700" dirty="0"/>
            <a:t>Dasar hukum atau landasan hukum adalah legal basis atau legal groud, yaitu norma hukum yang mendasari suatu tindakan atau perbuatan hukum tertentu sehingga dapat dianggap sah atau dapat dibenarkan secara hukum. </a:t>
          </a:r>
        </a:p>
        <a:p>
          <a:pPr algn="ctr" rtl="0">
            <a:lnSpc>
              <a:spcPct val="100000"/>
            </a:lnSpc>
            <a:spcBef>
              <a:spcPts val="0"/>
            </a:spcBef>
            <a:spcAft>
              <a:spcPts val="0"/>
            </a:spcAft>
          </a:pPr>
          <a:r>
            <a:rPr lang="id-ID" sz="2700" dirty="0"/>
            <a:t>Sementara itu, perkataan “sumber hukum” lebih menunjuk kepada pengertian tempat dari mana asal-muasal suatu nilai atau norma tertentu berasal.</a:t>
          </a:r>
        </a:p>
      </dgm:t>
    </dgm:pt>
    <dgm:pt modelId="{0D42ACF3-2EA3-4E72-8394-4E3627F1BDF1}" type="parTrans" cxnId="{636FE3FE-0C3E-4BF4-BA21-02ED6B22BD9E}">
      <dgm:prSet/>
      <dgm:spPr/>
      <dgm:t>
        <a:bodyPr/>
        <a:lstStyle/>
        <a:p>
          <a:pPr algn="ctr">
            <a:lnSpc>
              <a:spcPct val="100000"/>
            </a:lnSpc>
            <a:spcBef>
              <a:spcPts val="0"/>
            </a:spcBef>
            <a:spcAft>
              <a:spcPts val="0"/>
            </a:spcAft>
          </a:pPr>
          <a:endParaRPr lang="id-ID" sz="2700"/>
        </a:p>
      </dgm:t>
    </dgm:pt>
    <dgm:pt modelId="{761296D3-C627-4D96-A486-B4D0D7711132}" type="sibTrans" cxnId="{636FE3FE-0C3E-4BF4-BA21-02ED6B22BD9E}">
      <dgm:prSet/>
      <dgm:spPr/>
      <dgm:t>
        <a:bodyPr/>
        <a:lstStyle/>
        <a:p>
          <a:pPr algn="ctr">
            <a:lnSpc>
              <a:spcPct val="100000"/>
            </a:lnSpc>
            <a:spcBef>
              <a:spcPts val="0"/>
            </a:spcBef>
            <a:spcAft>
              <a:spcPts val="0"/>
            </a:spcAft>
          </a:pPr>
          <a:endParaRPr lang="id-ID" sz="2700"/>
        </a:p>
      </dgm:t>
    </dgm:pt>
    <dgm:pt modelId="{C7DE42CB-3686-45F2-8E3A-51A6D7F441C8}" type="pres">
      <dgm:prSet presAssocID="{D5EC0E65-71BF-4A37-B8BA-06B0694B4DA3}" presName="linear" presStyleCnt="0">
        <dgm:presLayoutVars>
          <dgm:animLvl val="lvl"/>
          <dgm:resizeHandles val="exact"/>
        </dgm:presLayoutVars>
      </dgm:prSet>
      <dgm:spPr/>
    </dgm:pt>
    <dgm:pt modelId="{57C051E2-53F8-4429-BD34-BE33B0C79260}" type="pres">
      <dgm:prSet presAssocID="{DBDBFEE4-DF50-454D-9FDE-1E15CF15488C}" presName="parentText" presStyleLbl="node1" presStyleIdx="0" presStyleCnt="1">
        <dgm:presLayoutVars>
          <dgm:chMax val="0"/>
          <dgm:bulletEnabled val="1"/>
        </dgm:presLayoutVars>
      </dgm:prSet>
      <dgm:spPr/>
    </dgm:pt>
  </dgm:ptLst>
  <dgm:cxnLst>
    <dgm:cxn modelId="{5846EB7C-7ADB-470A-95EE-26F14B7D4BC4}" type="presOf" srcId="{D5EC0E65-71BF-4A37-B8BA-06B0694B4DA3}" destId="{C7DE42CB-3686-45F2-8E3A-51A6D7F441C8}" srcOrd="0" destOrd="0" presId="urn:microsoft.com/office/officeart/2005/8/layout/vList2"/>
    <dgm:cxn modelId="{77CE22F9-BF64-400C-8F0B-9F68A68EE74A}" type="presOf" srcId="{DBDBFEE4-DF50-454D-9FDE-1E15CF15488C}" destId="{57C051E2-53F8-4429-BD34-BE33B0C79260}" srcOrd="0" destOrd="0" presId="urn:microsoft.com/office/officeart/2005/8/layout/vList2"/>
    <dgm:cxn modelId="{636FE3FE-0C3E-4BF4-BA21-02ED6B22BD9E}" srcId="{D5EC0E65-71BF-4A37-B8BA-06B0694B4DA3}" destId="{DBDBFEE4-DF50-454D-9FDE-1E15CF15488C}" srcOrd="0" destOrd="0" parTransId="{0D42ACF3-2EA3-4E72-8394-4E3627F1BDF1}" sibTransId="{761296D3-C627-4D96-A486-B4D0D7711132}"/>
    <dgm:cxn modelId="{5EC4344C-CF11-4595-BCD4-97E2E17F5A08}" type="presParOf" srcId="{C7DE42CB-3686-45F2-8E3A-51A6D7F441C8}" destId="{57C051E2-53F8-4429-BD34-BE33B0C79260}"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85866-6DE9-4831-ABE5-485FD719481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CB8BEC92-88C8-4EE2-8C22-F2B0F5E7BBC3}">
      <dgm:prSet custT="1"/>
      <dgm:spPr/>
      <dgm:t>
        <a:bodyPr/>
        <a:lstStyle/>
        <a:p>
          <a:pPr algn="ctr" rtl="0"/>
          <a:r>
            <a:rPr lang="id-ID" sz="3600" dirty="0">
              <a:latin typeface="Arial" pitchFamily="34" charset="0"/>
              <a:cs typeface="Arial" pitchFamily="34" charset="0"/>
            </a:rPr>
            <a:t>Pancasila sebagai Dasar Filosofis</a:t>
          </a:r>
          <a:endParaRPr lang="en-US" sz="3600" b="1" dirty="0"/>
        </a:p>
      </dgm:t>
    </dgm:pt>
    <dgm:pt modelId="{CBE6896D-6A73-4DE0-BA64-F3D106F30D09}" type="parTrans" cxnId="{D5343389-4F1E-4A31-B83B-E6281756F26E}">
      <dgm:prSet/>
      <dgm:spPr/>
      <dgm:t>
        <a:bodyPr/>
        <a:lstStyle/>
        <a:p>
          <a:endParaRPr lang="id-ID"/>
        </a:p>
      </dgm:t>
    </dgm:pt>
    <dgm:pt modelId="{1EB0AEAA-6F31-40AE-BC7C-74FC5FB09B6C}" type="sibTrans" cxnId="{D5343389-4F1E-4A31-B83B-E6281756F26E}">
      <dgm:prSet/>
      <dgm:spPr/>
      <dgm:t>
        <a:bodyPr/>
        <a:lstStyle/>
        <a:p>
          <a:endParaRPr lang="id-ID"/>
        </a:p>
      </dgm:t>
    </dgm:pt>
    <dgm:pt modelId="{70D23AD9-7E16-49D9-89CB-0DAD99367777}" type="pres">
      <dgm:prSet presAssocID="{3F485866-6DE9-4831-ABE5-485FD719481C}" presName="linear" presStyleCnt="0">
        <dgm:presLayoutVars>
          <dgm:animLvl val="lvl"/>
          <dgm:resizeHandles val="exact"/>
        </dgm:presLayoutVars>
      </dgm:prSet>
      <dgm:spPr/>
    </dgm:pt>
    <dgm:pt modelId="{A9C8B016-447E-4E60-B8FC-6196AEA3F996}" type="pres">
      <dgm:prSet presAssocID="{CB8BEC92-88C8-4EE2-8C22-F2B0F5E7BBC3}" presName="parentText" presStyleLbl="node1" presStyleIdx="0" presStyleCnt="1" custLinFactNeighborX="2909">
        <dgm:presLayoutVars>
          <dgm:chMax val="0"/>
          <dgm:bulletEnabled val="1"/>
        </dgm:presLayoutVars>
      </dgm:prSet>
      <dgm:spPr/>
    </dgm:pt>
  </dgm:ptLst>
  <dgm:cxnLst>
    <dgm:cxn modelId="{C1179358-FC8F-4825-A94E-8F6FFD3F750E}" type="presOf" srcId="{3F485866-6DE9-4831-ABE5-485FD719481C}" destId="{70D23AD9-7E16-49D9-89CB-0DAD99367777}" srcOrd="0" destOrd="0" presId="urn:microsoft.com/office/officeart/2005/8/layout/vList2"/>
    <dgm:cxn modelId="{D5343389-4F1E-4A31-B83B-E6281756F26E}" srcId="{3F485866-6DE9-4831-ABE5-485FD719481C}" destId="{CB8BEC92-88C8-4EE2-8C22-F2B0F5E7BBC3}" srcOrd="0" destOrd="0" parTransId="{CBE6896D-6A73-4DE0-BA64-F3D106F30D09}" sibTransId="{1EB0AEAA-6F31-40AE-BC7C-74FC5FB09B6C}"/>
    <dgm:cxn modelId="{FCCCFAF2-C666-4886-BFB2-08FA50A62287}" type="presOf" srcId="{CB8BEC92-88C8-4EE2-8C22-F2B0F5E7BBC3}" destId="{A9C8B016-447E-4E60-B8FC-6196AEA3F996}" srcOrd="0" destOrd="0" presId="urn:microsoft.com/office/officeart/2005/8/layout/vList2"/>
    <dgm:cxn modelId="{7F77F5D4-4236-4ACC-B877-972AE9A797A7}" type="presParOf" srcId="{70D23AD9-7E16-49D9-89CB-0DAD99367777}" destId="{A9C8B016-447E-4E60-B8FC-6196AEA3F9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3F37841-6256-4506-BFF4-7554F3775CE1}" type="doc">
      <dgm:prSet loTypeId="urn:microsoft.com/office/officeart/2005/8/layout/vList2" loCatId="list" qsTypeId="urn:microsoft.com/office/officeart/2005/8/quickstyle/3d1" qsCatId="3D" csTypeId="urn:microsoft.com/office/officeart/2005/8/colors/colorful1#5" csCatId="colorful"/>
      <dgm:spPr/>
      <dgm:t>
        <a:bodyPr/>
        <a:lstStyle/>
        <a:p>
          <a:endParaRPr lang="id-ID"/>
        </a:p>
      </dgm:t>
    </dgm:pt>
    <dgm:pt modelId="{6E38326F-3E75-4387-B490-0C0768A7C6A9}">
      <dgm:prSet custT="1"/>
      <dgm:spPr/>
      <dgm:t>
        <a:bodyPr/>
        <a:lstStyle/>
        <a:p>
          <a:pPr rtl="0"/>
          <a:r>
            <a:rPr lang="id-ID" sz="2200" b="0" i="0" baseline="0" dirty="0"/>
            <a:t>Dalam ketentuan Pasal 1 Ketetapan MPR No. III/MPR/2000 tentang Sumber Hukum dan Tata Urutan Peraturan Perundang-undangan ditegaskan sebagai berikut:</a:t>
          </a:r>
        </a:p>
      </dgm:t>
    </dgm:pt>
    <dgm:pt modelId="{75A4C9C1-C456-4E3F-8D40-D473574BDED7}" type="parTrans" cxnId="{F7130636-25C2-41F8-8894-6E3C2B67326D}">
      <dgm:prSet/>
      <dgm:spPr/>
      <dgm:t>
        <a:bodyPr/>
        <a:lstStyle/>
        <a:p>
          <a:endParaRPr lang="id-ID" sz="1800"/>
        </a:p>
      </dgm:t>
    </dgm:pt>
    <dgm:pt modelId="{356CF8C7-9C31-42AC-B51A-97069AF1C00D}" type="sibTrans" cxnId="{F7130636-25C2-41F8-8894-6E3C2B67326D}">
      <dgm:prSet/>
      <dgm:spPr/>
      <dgm:t>
        <a:bodyPr/>
        <a:lstStyle/>
        <a:p>
          <a:endParaRPr lang="id-ID" sz="1800"/>
        </a:p>
      </dgm:t>
    </dgm:pt>
    <dgm:pt modelId="{2A363020-9477-463F-BCFE-8DEC46672F9A}">
      <dgm:prSet custT="1"/>
      <dgm:spPr/>
      <dgm:t>
        <a:bodyPr/>
        <a:lstStyle/>
        <a:p>
          <a:pPr rtl="0"/>
          <a:r>
            <a:rPr lang="id-ID" sz="1800" b="0" i="0" baseline="0" dirty="0"/>
            <a:t>Sumber hukum adalah sumber yang dijadikan bahan untuk penyusunan peraturan perundang-undangan.  </a:t>
          </a:r>
        </a:p>
      </dgm:t>
    </dgm:pt>
    <dgm:pt modelId="{22DF71D5-DEE9-4C1F-85D2-444DE1FAD100}" type="parTrans" cxnId="{85EE7103-9092-41BE-BE64-55D9CB87BE22}">
      <dgm:prSet/>
      <dgm:spPr/>
      <dgm:t>
        <a:bodyPr/>
        <a:lstStyle/>
        <a:p>
          <a:endParaRPr lang="id-ID" sz="1800"/>
        </a:p>
      </dgm:t>
    </dgm:pt>
    <dgm:pt modelId="{30BA5536-ECCF-4AA8-8458-8F325EEE60C0}" type="sibTrans" cxnId="{85EE7103-9092-41BE-BE64-55D9CB87BE22}">
      <dgm:prSet/>
      <dgm:spPr/>
      <dgm:t>
        <a:bodyPr/>
        <a:lstStyle/>
        <a:p>
          <a:endParaRPr lang="id-ID" sz="1800"/>
        </a:p>
      </dgm:t>
    </dgm:pt>
    <dgm:pt modelId="{0E2F5CD9-54A9-45A7-8627-1AE710A9BC6F}">
      <dgm:prSet custT="1"/>
      <dgm:spPr/>
      <dgm:t>
        <a:bodyPr/>
        <a:lstStyle/>
        <a:p>
          <a:pPr rtl="0"/>
          <a:r>
            <a:rPr lang="id-ID" sz="1800" b="0" i="0" baseline="0" dirty="0"/>
            <a:t>Sumber hukum terdiri atas sumber hukum tertulis dan tidak tertulis. </a:t>
          </a:r>
          <a:endParaRPr lang="id-ID" sz="1800" dirty="0"/>
        </a:p>
      </dgm:t>
    </dgm:pt>
    <dgm:pt modelId="{74FBFD3C-40CD-4FC6-834E-3293A6D95E5C}" type="parTrans" cxnId="{CB45B20E-D58E-4B1C-8E9D-51BE56D1EFDF}">
      <dgm:prSet/>
      <dgm:spPr/>
      <dgm:t>
        <a:bodyPr/>
        <a:lstStyle/>
        <a:p>
          <a:endParaRPr lang="id-ID" sz="1800"/>
        </a:p>
      </dgm:t>
    </dgm:pt>
    <dgm:pt modelId="{469F35AC-0A14-41E2-B5D7-0E70BB72AC7C}" type="sibTrans" cxnId="{CB45B20E-D58E-4B1C-8E9D-51BE56D1EFDF}">
      <dgm:prSet/>
      <dgm:spPr/>
      <dgm:t>
        <a:bodyPr/>
        <a:lstStyle/>
        <a:p>
          <a:endParaRPr lang="id-ID" sz="1800"/>
        </a:p>
      </dgm:t>
    </dgm:pt>
    <dgm:pt modelId="{E925729E-9D32-49AE-A01D-80E960AD590B}">
      <dgm:prSet custT="1"/>
      <dgm:spPr/>
      <dgm:t>
        <a:bodyPr/>
        <a:lstStyle/>
        <a:p>
          <a:pPr rtl="0"/>
          <a:r>
            <a:rPr lang="id-ID" sz="2000" b="0" i="0" baseline="0" dirty="0"/>
            <a:t>Sumber hukum dasar nasional adalah Pancasila sebagaimana yang tertulis dalam Pembukaan Undang-Undang Dasar 1945, yaitu  Ketuhanan Yang Maha Esa, Kemanusiaan yang adil dan beradab, Persatuan Indonesia, dan Kerakyatan yang dipimpin oleh hikmat kebijaksanaan dalam permusyawaratan/perwakilan, serta dengan mewujudkan suatu Keadilan  sosial bagi seluruh Rakyat Indonesia, dan batang tubuh Undang-Undang Dasar 1945. </a:t>
          </a:r>
          <a:endParaRPr lang="id-ID" sz="2000" dirty="0"/>
        </a:p>
      </dgm:t>
    </dgm:pt>
    <dgm:pt modelId="{B1325CFF-95B3-41D5-B724-79CFB0524826}" type="parTrans" cxnId="{82E14BA7-5EFC-4185-B2F3-AC51F74A206C}">
      <dgm:prSet/>
      <dgm:spPr/>
      <dgm:t>
        <a:bodyPr/>
        <a:lstStyle/>
        <a:p>
          <a:endParaRPr lang="id-ID" sz="1800"/>
        </a:p>
      </dgm:t>
    </dgm:pt>
    <dgm:pt modelId="{3A95F389-82CD-4008-8004-F860645D924B}" type="sibTrans" cxnId="{82E14BA7-5EFC-4185-B2F3-AC51F74A206C}">
      <dgm:prSet/>
      <dgm:spPr/>
      <dgm:t>
        <a:bodyPr/>
        <a:lstStyle/>
        <a:p>
          <a:endParaRPr lang="id-ID" sz="1800"/>
        </a:p>
      </dgm:t>
    </dgm:pt>
    <dgm:pt modelId="{96BEEDC1-AD6A-45E4-BCB7-C1311BDCA47D}">
      <dgm:prSet custT="1"/>
      <dgm:spPr/>
      <dgm:t>
        <a:bodyPr/>
        <a:lstStyle/>
        <a:p>
          <a:pPr rtl="0"/>
          <a:r>
            <a:rPr lang="id-ID" sz="2200" b="0" i="0" baseline="0" dirty="0"/>
            <a:t>Kemudian dalam ketentuan Pasal 2 Undang-undang Nomor 12 Tahun 2011 tentang Pembentukan Peraturan Perundang-undangan disebutkan bahwa Pancasila merupakan sumber  segala sumber hukum negara. </a:t>
          </a:r>
          <a:endParaRPr lang="id-ID" sz="2200" dirty="0"/>
        </a:p>
      </dgm:t>
    </dgm:pt>
    <dgm:pt modelId="{91D2CB16-774F-4B1A-A5C6-32F6A00982CE}" type="parTrans" cxnId="{21610075-377F-4F37-B3BD-DA7D23AC20FC}">
      <dgm:prSet/>
      <dgm:spPr/>
      <dgm:t>
        <a:bodyPr/>
        <a:lstStyle/>
        <a:p>
          <a:endParaRPr lang="id-ID" sz="1800"/>
        </a:p>
      </dgm:t>
    </dgm:pt>
    <dgm:pt modelId="{97BBE5A6-8322-44DA-A3EF-7FE022822746}" type="sibTrans" cxnId="{21610075-377F-4F37-B3BD-DA7D23AC20FC}">
      <dgm:prSet/>
      <dgm:spPr/>
      <dgm:t>
        <a:bodyPr/>
        <a:lstStyle/>
        <a:p>
          <a:endParaRPr lang="id-ID" sz="1800"/>
        </a:p>
      </dgm:t>
    </dgm:pt>
    <dgm:pt modelId="{FB86967B-2DC1-45E9-A5C0-C3A99714C0A2}" type="pres">
      <dgm:prSet presAssocID="{A3F37841-6256-4506-BFF4-7554F3775CE1}" presName="linear" presStyleCnt="0">
        <dgm:presLayoutVars>
          <dgm:animLvl val="lvl"/>
          <dgm:resizeHandles val="exact"/>
        </dgm:presLayoutVars>
      </dgm:prSet>
      <dgm:spPr/>
    </dgm:pt>
    <dgm:pt modelId="{477303C9-06FF-4FE4-B2D4-1C2B5AE8AAD9}" type="pres">
      <dgm:prSet presAssocID="{6E38326F-3E75-4387-B490-0C0768A7C6A9}" presName="parentText" presStyleLbl="node1" presStyleIdx="0" presStyleCnt="3">
        <dgm:presLayoutVars>
          <dgm:chMax val="0"/>
          <dgm:bulletEnabled val="1"/>
        </dgm:presLayoutVars>
      </dgm:prSet>
      <dgm:spPr/>
    </dgm:pt>
    <dgm:pt modelId="{EBC3A1B4-B8CA-4968-B0C0-3C93AB43E54A}" type="pres">
      <dgm:prSet presAssocID="{6E38326F-3E75-4387-B490-0C0768A7C6A9}" presName="childText" presStyleLbl="revTx" presStyleIdx="0" presStyleCnt="1">
        <dgm:presLayoutVars>
          <dgm:bulletEnabled val="1"/>
        </dgm:presLayoutVars>
      </dgm:prSet>
      <dgm:spPr/>
    </dgm:pt>
    <dgm:pt modelId="{09691DD6-151A-4FCE-AEC1-6CE116718DCC}" type="pres">
      <dgm:prSet presAssocID="{E925729E-9D32-49AE-A01D-80E960AD590B}" presName="parentText" presStyleLbl="node1" presStyleIdx="1" presStyleCnt="3">
        <dgm:presLayoutVars>
          <dgm:chMax val="0"/>
          <dgm:bulletEnabled val="1"/>
        </dgm:presLayoutVars>
      </dgm:prSet>
      <dgm:spPr/>
    </dgm:pt>
    <dgm:pt modelId="{0245372B-C041-400D-9CE7-F10B74574FC1}" type="pres">
      <dgm:prSet presAssocID="{3A95F389-82CD-4008-8004-F860645D924B}" presName="spacer" presStyleCnt="0"/>
      <dgm:spPr/>
    </dgm:pt>
    <dgm:pt modelId="{6A8481FE-562C-4EF5-83E7-D20E02BA6F2D}" type="pres">
      <dgm:prSet presAssocID="{96BEEDC1-AD6A-45E4-BCB7-C1311BDCA47D}" presName="parentText" presStyleLbl="node1" presStyleIdx="2" presStyleCnt="3">
        <dgm:presLayoutVars>
          <dgm:chMax val="0"/>
          <dgm:bulletEnabled val="1"/>
        </dgm:presLayoutVars>
      </dgm:prSet>
      <dgm:spPr/>
    </dgm:pt>
  </dgm:ptLst>
  <dgm:cxnLst>
    <dgm:cxn modelId="{85EE7103-9092-41BE-BE64-55D9CB87BE22}" srcId="{6E38326F-3E75-4387-B490-0C0768A7C6A9}" destId="{2A363020-9477-463F-BCFE-8DEC46672F9A}" srcOrd="0" destOrd="0" parTransId="{22DF71D5-DEE9-4C1F-85D2-444DE1FAD100}" sibTransId="{30BA5536-ECCF-4AA8-8458-8F325EEE60C0}"/>
    <dgm:cxn modelId="{CB45B20E-D58E-4B1C-8E9D-51BE56D1EFDF}" srcId="{6E38326F-3E75-4387-B490-0C0768A7C6A9}" destId="{0E2F5CD9-54A9-45A7-8627-1AE710A9BC6F}" srcOrd="1" destOrd="0" parTransId="{74FBFD3C-40CD-4FC6-834E-3293A6D95E5C}" sibTransId="{469F35AC-0A14-41E2-B5D7-0E70BB72AC7C}"/>
    <dgm:cxn modelId="{F7130636-25C2-41F8-8894-6E3C2B67326D}" srcId="{A3F37841-6256-4506-BFF4-7554F3775CE1}" destId="{6E38326F-3E75-4387-B490-0C0768A7C6A9}" srcOrd="0" destOrd="0" parTransId="{75A4C9C1-C456-4E3F-8D40-D473574BDED7}" sibTransId="{356CF8C7-9C31-42AC-B51A-97069AF1C00D}"/>
    <dgm:cxn modelId="{A9C4F44F-B7BF-40B8-B297-A8220729226F}" type="presOf" srcId="{A3F37841-6256-4506-BFF4-7554F3775CE1}" destId="{FB86967B-2DC1-45E9-A5C0-C3A99714C0A2}" srcOrd="0" destOrd="0" presId="urn:microsoft.com/office/officeart/2005/8/layout/vList2"/>
    <dgm:cxn modelId="{21610075-377F-4F37-B3BD-DA7D23AC20FC}" srcId="{A3F37841-6256-4506-BFF4-7554F3775CE1}" destId="{96BEEDC1-AD6A-45E4-BCB7-C1311BDCA47D}" srcOrd="2" destOrd="0" parTransId="{91D2CB16-774F-4B1A-A5C6-32F6A00982CE}" sibTransId="{97BBE5A6-8322-44DA-A3EF-7FE022822746}"/>
    <dgm:cxn modelId="{61044C77-C27F-4863-BAA0-46C0FD8EC518}" type="presOf" srcId="{96BEEDC1-AD6A-45E4-BCB7-C1311BDCA47D}" destId="{6A8481FE-562C-4EF5-83E7-D20E02BA6F2D}" srcOrd="0" destOrd="0" presId="urn:microsoft.com/office/officeart/2005/8/layout/vList2"/>
    <dgm:cxn modelId="{C847C259-F706-4C9F-B71E-0E0A642C2C3A}" type="presOf" srcId="{2A363020-9477-463F-BCFE-8DEC46672F9A}" destId="{EBC3A1B4-B8CA-4968-B0C0-3C93AB43E54A}" srcOrd="0" destOrd="0" presId="urn:microsoft.com/office/officeart/2005/8/layout/vList2"/>
    <dgm:cxn modelId="{82E14BA7-5EFC-4185-B2F3-AC51F74A206C}" srcId="{A3F37841-6256-4506-BFF4-7554F3775CE1}" destId="{E925729E-9D32-49AE-A01D-80E960AD590B}" srcOrd="1" destOrd="0" parTransId="{B1325CFF-95B3-41D5-B724-79CFB0524826}" sibTransId="{3A95F389-82CD-4008-8004-F860645D924B}"/>
    <dgm:cxn modelId="{1F9992C7-37C0-47EE-B194-2660F9D7B597}" type="presOf" srcId="{0E2F5CD9-54A9-45A7-8627-1AE710A9BC6F}" destId="{EBC3A1B4-B8CA-4968-B0C0-3C93AB43E54A}" srcOrd="0" destOrd="1" presId="urn:microsoft.com/office/officeart/2005/8/layout/vList2"/>
    <dgm:cxn modelId="{F75CFFCC-C16B-41FB-80E1-6DD257CCD756}" type="presOf" srcId="{E925729E-9D32-49AE-A01D-80E960AD590B}" destId="{09691DD6-151A-4FCE-AEC1-6CE116718DCC}" srcOrd="0" destOrd="0" presId="urn:microsoft.com/office/officeart/2005/8/layout/vList2"/>
    <dgm:cxn modelId="{E25076DF-8CE4-4FD6-9931-EE83A4703F18}" type="presOf" srcId="{6E38326F-3E75-4387-B490-0C0768A7C6A9}" destId="{477303C9-06FF-4FE4-B2D4-1C2B5AE8AAD9}" srcOrd="0" destOrd="0" presId="urn:microsoft.com/office/officeart/2005/8/layout/vList2"/>
    <dgm:cxn modelId="{D61860B9-92EE-4628-BD0A-F7A311C62C94}" type="presParOf" srcId="{FB86967B-2DC1-45E9-A5C0-C3A99714C0A2}" destId="{477303C9-06FF-4FE4-B2D4-1C2B5AE8AAD9}" srcOrd="0" destOrd="0" presId="urn:microsoft.com/office/officeart/2005/8/layout/vList2"/>
    <dgm:cxn modelId="{0DCEA75D-BF49-4670-9874-93269717FEED}" type="presParOf" srcId="{FB86967B-2DC1-45E9-A5C0-C3A99714C0A2}" destId="{EBC3A1B4-B8CA-4968-B0C0-3C93AB43E54A}" srcOrd="1" destOrd="0" presId="urn:microsoft.com/office/officeart/2005/8/layout/vList2"/>
    <dgm:cxn modelId="{E6A576CD-5637-496A-91E0-D129B2D42FF8}" type="presParOf" srcId="{FB86967B-2DC1-45E9-A5C0-C3A99714C0A2}" destId="{09691DD6-151A-4FCE-AEC1-6CE116718DCC}" srcOrd="2" destOrd="0" presId="urn:microsoft.com/office/officeart/2005/8/layout/vList2"/>
    <dgm:cxn modelId="{E21BA65F-5324-49EC-8BFA-9C094CB377F5}" type="presParOf" srcId="{FB86967B-2DC1-45E9-A5C0-C3A99714C0A2}" destId="{0245372B-C041-400D-9CE7-F10B74574FC1}" srcOrd="3" destOrd="0" presId="urn:microsoft.com/office/officeart/2005/8/layout/vList2"/>
    <dgm:cxn modelId="{F99B3FC3-D605-42C3-A099-FC4B54198B9D}" type="presParOf" srcId="{FB86967B-2DC1-45E9-A5C0-C3A99714C0A2}" destId="{6A8481FE-562C-4EF5-83E7-D20E02BA6F2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4E9BEF-5406-49C7-8B8B-7165299F1B66}" type="doc">
      <dgm:prSet loTypeId="urn:microsoft.com/office/officeart/2005/8/layout/hList6" loCatId="list" qsTypeId="urn:microsoft.com/office/officeart/2005/8/quickstyle/3d2#11" qsCatId="3D" csTypeId="urn:microsoft.com/office/officeart/2005/8/colors/colorful1#6" csCatId="colorful" phldr="1"/>
      <dgm:spPr/>
      <dgm:t>
        <a:bodyPr/>
        <a:lstStyle/>
        <a:p>
          <a:endParaRPr lang="id-ID"/>
        </a:p>
      </dgm:t>
    </dgm:pt>
    <dgm:pt modelId="{DA5EF298-853D-44E5-9439-82921D541AB7}">
      <dgm:prSet custT="1"/>
      <dgm:spPr/>
      <dgm:t>
        <a:bodyPr/>
        <a:lstStyle/>
        <a:p>
          <a:pPr rtl="0"/>
          <a:r>
            <a:rPr lang="id-ID" sz="2400" b="0" i="0" baseline="0" dirty="0"/>
            <a:t>Pancasila menjadi sumber dari segala sumber hukum sesungguhnya memuat nalai-nilai luhur yang hingga saat ini tetap menjadi penguatan dan pemersatu bangsa Indonesia. </a:t>
          </a:r>
          <a:endParaRPr lang="id-ID" sz="2400" dirty="0"/>
        </a:p>
      </dgm:t>
    </dgm:pt>
    <dgm:pt modelId="{83DDA58D-89FC-4B7F-B370-9A856400C067}" type="parTrans" cxnId="{E11895E7-1541-456D-A53D-7DB026FB86ED}">
      <dgm:prSet/>
      <dgm:spPr/>
      <dgm:t>
        <a:bodyPr/>
        <a:lstStyle/>
        <a:p>
          <a:endParaRPr lang="id-ID" sz="2400"/>
        </a:p>
      </dgm:t>
    </dgm:pt>
    <dgm:pt modelId="{05F43C73-AD2E-4228-B7B6-434A0F07F390}" type="sibTrans" cxnId="{E11895E7-1541-456D-A53D-7DB026FB86ED}">
      <dgm:prSet/>
      <dgm:spPr/>
      <dgm:t>
        <a:bodyPr/>
        <a:lstStyle/>
        <a:p>
          <a:endParaRPr lang="id-ID" sz="2400"/>
        </a:p>
      </dgm:t>
    </dgm:pt>
    <dgm:pt modelId="{E786E127-18E5-46A6-B116-038AD2716BCA}">
      <dgm:prSet custT="1"/>
      <dgm:spPr/>
      <dgm:t>
        <a:bodyPr/>
        <a:lstStyle/>
        <a:p>
          <a:pPr rtl="0"/>
          <a:r>
            <a:rPr lang="id-ID" sz="2400" b="0" i="0" baseline="0" dirty="0"/>
            <a:t>Pancasila pada hakikatnya berisi lima nilai dasar yang fundamental dan filosofis sehingga menjadi sumber cita hukum dan perundang-perundangan di Indonesia. </a:t>
          </a:r>
          <a:endParaRPr lang="id-ID" sz="2400" dirty="0"/>
        </a:p>
      </dgm:t>
    </dgm:pt>
    <dgm:pt modelId="{B8DF69BC-4EEF-4437-9036-35971F8F6B80}" type="parTrans" cxnId="{7171FA4C-9661-4B50-869E-CAF207441939}">
      <dgm:prSet/>
      <dgm:spPr/>
      <dgm:t>
        <a:bodyPr/>
        <a:lstStyle/>
        <a:p>
          <a:endParaRPr lang="id-ID" sz="2400"/>
        </a:p>
      </dgm:t>
    </dgm:pt>
    <dgm:pt modelId="{F1EA68FD-E30F-4E21-9C1F-85B2A3504EEF}" type="sibTrans" cxnId="{7171FA4C-9661-4B50-869E-CAF207441939}">
      <dgm:prSet/>
      <dgm:spPr/>
      <dgm:t>
        <a:bodyPr/>
        <a:lstStyle/>
        <a:p>
          <a:endParaRPr lang="id-ID" sz="2400"/>
        </a:p>
      </dgm:t>
    </dgm:pt>
    <dgm:pt modelId="{EBB1E89A-6614-4CBE-88A7-B4DB24AC4D76}">
      <dgm:prSet custT="1"/>
      <dgm:spPr/>
      <dgm:t>
        <a:bodyPr/>
        <a:lstStyle/>
        <a:p>
          <a:pPr rtl="0"/>
          <a:r>
            <a:rPr lang="id-ID" sz="2400" b="0" i="0" baseline="0" dirty="0"/>
            <a:t>Nilai-nilai dasar Pancasila tersebut diantaranya: </a:t>
          </a:r>
        </a:p>
      </dgm:t>
    </dgm:pt>
    <dgm:pt modelId="{350CDDC4-621D-4DFA-BE83-43CDCA58D129}" type="parTrans" cxnId="{5E26C453-E036-4A5C-BD07-CB73484BB34C}">
      <dgm:prSet/>
      <dgm:spPr/>
      <dgm:t>
        <a:bodyPr/>
        <a:lstStyle/>
        <a:p>
          <a:endParaRPr lang="id-ID" sz="2400"/>
        </a:p>
      </dgm:t>
    </dgm:pt>
    <dgm:pt modelId="{D2FBB5BC-3DD3-4C03-931F-F33764FBCC21}" type="sibTrans" cxnId="{5E26C453-E036-4A5C-BD07-CB73484BB34C}">
      <dgm:prSet/>
      <dgm:spPr/>
      <dgm:t>
        <a:bodyPr/>
        <a:lstStyle/>
        <a:p>
          <a:endParaRPr lang="id-ID" sz="2400"/>
        </a:p>
      </dgm:t>
    </dgm:pt>
    <dgm:pt modelId="{D335BF6C-9752-4C47-ADEB-147C68216D07}">
      <dgm:prSet custT="1"/>
      <dgm:spPr/>
      <dgm:t>
        <a:bodyPr/>
        <a:lstStyle/>
        <a:p>
          <a:pPr rtl="0"/>
          <a:r>
            <a:rPr lang="id-ID" sz="2400" b="0" i="0" baseline="0" dirty="0"/>
            <a:t>Nilai Ketuhanan </a:t>
          </a:r>
        </a:p>
      </dgm:t>
    </dgm:pt>
    <dgm:pt modelId="{F473ED93-8209-4A0F-A26E-245BC4036711}" type="parTrans" cxnId="{041C5660-817E-4B18-9B0A-E57F6669BBB7}">
      <dgm:prSet/>
      <dgm:spPr/>
      <dgm:t>
        <a:bodyPr/>
        <a:lstStyle/>
        <a:p>
          <a:endParaRPr lang="id-ID" sz="2400"/>
        </a:p>
      </dgm:t>
    </dgm:pt>
    <dgm:pt modelId="{6C2B6DC2-E4F0-42BF-A988-8F83C46298BF}" type="sibTrans" cxnId="{041C5660-817E-4B18-9B0A-E57F6669BBB7}">
      <dgm:prSet/>
      <dgm:spPr/>
      <dgm:t>
        <a:bodyPr/>
        <a:lstStyle/>
        <a:p>
          <a:endParaRPr lang="id-ID" sz="2400"/>
        </a:p>
      </dgm:t>
    </dgm:pt>
    <dgm:pt modelId="{4413B0E8-4B71-416A-B3C0-B9688F13742A}">
      <dgm:prSet custT="1"/>
      <dgm:spPr/>
      <dgm:t>
        <a:bodyPr/>
        <a:lstStyle/>
        <a:p>
          <a:pPr rtl="0"/>
          <a:r>
            <a:rPr lang="id-ID" sz="2400" b="0" i="0" baseline="0" dirty="0"/>
            <a:t>Nilai Kemanusiaan</a:t>
          </a:r>
        </a:p>
      </dgm:t>
    </dgm:pt>
    <dgm:pt modelId="{8BEEC96B-62EB-4AE0-A200-D254747A809B}" type="parTrans" cxnId="{F40A2D57-D963-486E-ABAF-1A4D7A3D1A51}">
      <dgm:prSet/>
      <dgm:spPr/>
      <dgm:t>
        <a:bodyPr/>
        <a:lstStyle/>
        <a:p>
          <a:endParaRPr lang="id-ID" sz="2400"/>
        </a:p>
      </dgm:t>
    </dgm:pt>
    <dgm:pt modelId="{7BC4482C-CE12-425B-869B-A7A317F642D0}" type="sibTrans" cxnId="{F40A2D57-D963-486E-ABAF-1A4D7A3D1A51}">
      <dgm:prSet/>
      <dgm:spPr/>
      <dgm:t>
        <a:bodyPr/>
        <a:lstStyle/>
        <a:p>
          <a:endParaRPr lang="id-ID" sz="2400"/>
        </a:p>
      </dgm:t>
    </dgm:pt>
    <dgm:pt modelId="{62BFC51C-7EE2-41A7-9AD7-7A2E66B4DC01}">
      <dgm:prSet custT="1"/>
      <dgm:spPr/>
      <dgm:t>
        <a:bodyPr/>
        <a:lstStyle/>
        <a:p>
          <a:pPr rtl="0"/>
          <a:r>
            <a:rPr lang="id-ID" sz="2400" b="0" i="0" baseline="0" dirty="0"/>
            <a:t>Nilai Keadilan</a:t>
          </a:r>
        </a:p>
      </dgm:t>
    </dgm:pt>
    <dgm:pt modelId="{07C8D8BE-AEA4-44B7-AF8C-EE8875EF5061}" type="parTrans" cxnId="{BCE1AAD2-D5E3-4623-97BC-C52A3C7F21BA}">
      <dgm:prSet/>
      <dgm:spPr/>
      <dgm:t>
        <a:bodyPr/>
        <a:lstStyle/>
        <a:p>
          <a:endParaRPr lang="id-ID" sz="2400"/>
        </a:p>
      </dgm:t>
    </dgm:pt>
    <dgm:pt modelId="{1E973CD1-2578-4993-8D26-ED0AB3362672}" type="sibTrans" cxnId="{BCE1AAD2-D5E3-4623-97BC-C52A3C7F21BA}">
      <dgm:prSet/>
      <dgm:spPr/>
      <dgm:t>
        <a:bodyPr/>
        <a:lstStyle/>
        <a:p>
          <a:endParaRPr lang="id-ID" sz="2400"/>
        </a:p>
      </dgm:t>
    </dgm:pt>
    <dgm:pt modelId="{C6D350BD-ED8B-4889-ADEB-6A2FD8BEBFF4}">
      <dgm:prSet custT="1"/>
      <dgm:spPr/>
      <dgm:t>
        <a:bodyPr/>
        <a:lstStyle/>
        <a:p>
          <a:pPr rtl="0"/>
          <a:r>
            <a:rPr lang="id-ID" sz="2400" b="0" i="0" baseline="0" dirty="0"/>
            <a:t>Nilai Persatuan</a:t>
          </a:r>
          <a:endParaRPr lang="id-ID" sz="2400" dirty="0"/>
        </a:p>
      </dgm:t>
    </dgm:pt>
    <dgm:pt modelId="{8AF40B63-D208-47A6-90BE-EB6186FF09C3}" type="parTrans" cxnId="{847A32C5-4DFE-4BB9-A256-8F65E0B04B90}">
      <dgm:prSet/>
      <dgm:spPr/>
      <dgm:t>
        <a:bodyPr/>
        <a:lstStyle/>
        <a:p>
          <a:endParaRPr lang="id-ID" sz="2400"/>
        </a:p>
      </dgm:t>
    </dgm:pt>
    <dgm:pt modelId="{86F1834D-988D-48F2-8EF3-F34ED81561D1}" type="sibTrans" cxnId="{847A32C5-4DFE-4BB9-A256-8F65E0B04B90}">
      <dgm:prSet/>
      <dgm:spPr/>
      <dgm:t>
        <a:bodyPr/>
        <a:lstStyle/>
        <a:p>
          <a:endParaRPr lang="id-ID" sz="2400"/>
        </a:p>
      </dgm:t>
    </dgm:pt>
    <dgm:pt modelId="{FFCA619F-024C-4286-B259-CEF5646E62B9}">
      <dgm:prSet custT="1"/>
      <dgm:spPr/>
      <dgm:t>
        <a:bodyPr/>
        <a:lstStyle/>
        <a:p>
          <a:pPr rtl="0"/>
          <a:r>
            <a:rPr lang="id-ID" sz="2400" b="0" i="0" baseline="0" dirty="0"/>
            <a:t>Nilai Kerakyatan </a:t>
          </a:r>
          <a:endParaRPr lang="id-ID" sz="2400" dirty="0"/>
        </a:p>
      </dgm:t>
    </dgm:pt>
    <dgm:pt modelId="{67469375-B0EE-4733-9FF6-93B8BED3DD07}" type="parTrans" cxnId="{5BEC8D92-281D-4894-9774-5B9FA8357C42}">
      <dgm:prSet/>
      <dgm:spPr/>
      <dgm:t>
        <a:bodyPr/>
        <a:lstStyle/>
        <a:p>
          <a:endParaRPr lang="id-ID" sz="2400"/>
        </a:p>
      </dgm:t>
    </dgm:pt>
    <dgm:pt modelId="{3C85FE73-1BE0-4A80-9EA8-410BF360060F}" type="sibTrans" cxnId="{5BEC8D92-281D-4894-9774-5B9FA8357C42}">
      <dgm:prSet/>
      <dgm:spPr/>
      <dgm:t>
        <a:bodyPr/>
        <a:lstStyle/>
        <a:p>
          <a:endParaRPr lang="id-ID" sz="2400"/>
        </a:p>
      </dgm:t>
    </dgm:pt>
    <dgm:pt modelId="{F1D875D6-9927-436F-B5DA-2DFD3388BD53}" type="pres">
      <dgm:prSet presAssocID="{7D4E9BEF-5406-49C7-8B8B-7165299F1B66}" presName="Name0" presStyleCnt="0">
        <dgm:presLayoutVars>
          <dgm:dir/>
          <dgm:resizeHandles val="exact"/>
        </dgm:presLayoutVars>
      </dgm:prSet>
      <dgm:spPr/>
    </dgm:pt>
    <dgm:pt modelId="{4C629DED-61C9-4121-9DA1-72B4C214C458}" type="pres">
      <dgm:prSet presAssocID="{DA5EF298-853D-44E5-9439-82921D541AB7}" presName="node" presStyleLbl="node1" presStyleIdx="0" presStyleCnt="3">
        <dgm:presLayoutVars>
          <dgm:bulletEnabled val="1"/>
        </dgm:presLayoutVars>
      </dgm:prSet>
      <dgm:spPr/>
    </dgm:pt>
    <dgm:pt modelId="{052B25A2-8CED-48BB-9BE0-A3FB8473FC36}" type="pres">
      <dgm:prSet presAssocID="{05F43C73-AD2E-4228-B7B6-434A0F07F390}" presName="sibTrans" presStyleCnt="0"/>
      <dgm:spPr/>
    </dgm:pt>
    <dgm:pt modelId="{2B9CE6DA-A217-4C20-A5B4-0CE3C6DECEBC}" type="pres">
      <dgm:prSet presAssocID="{E786E127-18E5-46A6-B116-038AD2716BCA}" presName="node" presStyleLbl="node1" presStyleIdx="1" presStyleCnt="3">
        <dgm:presLayoutVars>
          <dgm:bulletEnabled val="1"/>
        </dgm:presLayoutVars>
      </dgm:prSet>
      <dgm:spPr/>
    </dgm:pt>
    <dgm:pt modelId="{5EECAA2A-020B-4DF3-9E53-BF9AAC5737E7}" type="pres">
      <dgm:prSet presAssocID="{F1EA68FD-E30F-4E21-9C1F-85B2A3504EEF}" presName="sibTrans" presStyleCnt="0"/>
      <dgm:spPr/>
    </dgm:pt>
    <dgm:pt modelId="{85724C22-3DE2-4319-AE1F-B56DCC2D191C}" type="pres">
      <dgm:prSet presAssocID="{EBB1E89A-6614-4CBE-88A7-B4DB24AC4D76}" presName="node" presStyleLbl="node1" presStyleIdx="2" presStyleCnt="3">
        <dgm:presLayoutVars>
          <dgm:bulletEnabled val="1"/>
        </dgm:presLayoutVars>
      </dgm:prSet>
      <dgm:spPr/>
    </dgm:pt>
  </dgm:ptLst>
  <dgm:cxnLst>
    <dgm:cxn modelId="{B1E23C12-E56B-46F1-A0DC-108A48DE81A4}" type="presOf" srcId="{DA5EF298-853D-44E5-9439-82921D541AB7}" destId="{4C629DED-61C9-4121-9DA1-72B4C214C458}" srcOrd="0" destOrd="0" presId="urn:microsoft.com/office/officeart/2005/8/layout/hList6"/>
    <dgm:cxn modelId="{612D3620-63A9-48D8-97BB-76B04881C591}" type="presOf" srcId="{D335BF6C-9752-4C47-ADEB-147C68216D07}" destId="{85724C22-3DE2-4319-AE1F-B56DCC2D191C}" srcOrd="0" destOrd="1" presId="urn:microsoft.com/office/officeart/2005/8/layout/hList6"/>
    <dgm:cxn modelId="{39EB3F27-5BC6-4B7B-AAD7-435B86DBD057}" type="presOf" srcId="{4413B0E8-4B71-416A-B3C0-B9688F13742A}" destId="{85724C22-3DE2-4319-AE1F-B56DCC2D191C}" srcOrd="0" destOrd="2" presId="urn:microsoft.com/office/officeart/2005/8/layout/hList6"/>
    <dgm:cxn modelId="{041C5660-817E-4B18-9B0A-E57F6669BBB7}" srcId="{EBB1E89A-6614-4CBE-88A7-B4DB24AC4D76}" destId="{D335BF6C-9752-4C47-ADEB-147C68216D07}" srcOrd="0" destOrd="0" parTransId="{F473ED93-8209-4A0F-A26E-245BC4036711}" sibTransId="{6C2B6DC2-E4F0-42BF-A988-8F83C46298BF}"/>
    <dgm:cxn modelId="{7171FA4C-9661-4B50-869E-CAF207441939}" srcId="{7D4E9BEF-5406-49C7-8B8B-7165299F1B66}" destId="{E786E127-18E5-46A6-B116-038AD2716BCA}" srcOrd="1" destOrd="0" parTransId="{B8DF69BC-4EEF-4437-9036-35971F8F6B80}" sibTransId="{F1EA68FD-E30F-4E21-9C1F-85B2A3504EEF}"/>
    <dgm:cxn modelId="{5E26C453-E036-4A5C-BD07-CB73484BB34C}" srcId="{7D4E9BEF-5406-49C7-8B8B-7165299F1B66}" destId="{EBB1E89A-6614-4CBE-88A7-B4DB24AC4D76}" srcOrd="2" destOrd="0" parTransId="{350CDDC4-621D-4DFA-BE83-43CDCA58D129}" sibTransId="{D2FBB5BC-3DD3-4C03-931F-F33764FBCC21}"/>
    <dgm:cxn modelId="{F40A2D57-D963-486E-ABAF-1A4D7A3D1A51}" srcId="{EBB1E89A-6614-4CBE-88A7-B4DB24AC4D76}" destId="{4413B0E8-4B71-416A-B3C0-B9688F13742A}" srcOrd="1" destOrd="0" parTransId="{8BEEC96B-62EB-4AE0-A200-D254747A809B}" sibTransId="{7BC4482C-CE12-425B-869B-A7A317F642D0}"/>
    <dgm:cxn modelId="{5BEC8D92-281D-4894-9774-5B9FA8357C42}" srcId="{EBB1E89A-6614-4CBE-88A7-B4DB24AC4D76}" destId="{FFCA619F-024C-4286-B259-CEF5646E62B9}" srcOrd="4" destOrd="0" parTransId="{67469375-B0EE-4733-9FF6-93B8BED3DD07}" sibTransId="{3C85FE73-1BE0-4A80-9EA8-410BF360060F}"/>
    <dgm:cxn modelId="{7D595EC1-C5E7-4532-BABF-EF4EA6879F3B}" type="presOf" srcId="{62BFC51C-7EE2-41A7-9AD7-7A2E66B4DC01}" destId="{85724C22-3DE2-4319-AE1F-B56DCC2D191C}" srcOrd="0" destOrd="3" presId="urn:microsoft.com/office/officeart/2005/8/layout/hList6"/>
    <dgm:cxn modelId="{847A32C5-4DFE-4BB9-A256-8F65E0B04B90}" srcId="{EBB1E89A-6614-4CBE-88A7-B4DB24AC4D76}" destId="{C6D350BD-ED8B-4889-ADEB-6A2FD8BEBFF4}" srcOrd="3" destOrd="0" parTransId="{8AF40B63-D208-47A6-90BE-EB6186FF09C3}" sibTransId="{86F1834D-988D-48F2-8EF3-F34ED81561D1}"/>
    <dgm:cxn modelId="{E13D69C8-3203-4B96-A69E-BE3634A6D86B}" type="presOf" srcId="{EBB1E89A-6614-4CBE-88A7-B4DB24AC4D76}" destId="{85724C22-3DE2-4319-AE1F-B56DCC2D191C}" srcOrd="0" destOrd="0" presId="urn:microsoft.com/office/officeart/2005/8/layout/hList6"/>
    <dgm:cxn modelId="{EB7608CC-65C0-4292-89E2-F4BD5B17387E}" type="presOf" srcId="{FFCA619F-024C-4286-B259-CEF5646E62B9}" destId="{85724C22-3DE2-4319-AE1F-B56DCC2D191C}" srcOrd="0" destOrd="5" presId="urn:microsoft.com/office/officeart/2005/8/layout/hList6"/>
    <dgm:cxn modelId="{BCE1AAD2-D5E3-4623-97BC-C52A3C7F21BA}" srcId="{EBB1E89A-6614-4CBE-88A7-B4DB24AC4D76}" destId="{62BFC51C-7EE2-41A7-9AD7-7A2E66B4DC01}" srcOrd="2" destOrd="0" parTransId="{07C8D8BE-AEA4-44B7-AF8C-EE8875EF5061}" sibTransId="{1E973CD1-2578-4993-8D26-ED0AB3362672}"/>
    <dgm:cxn modelId="{0AF465E6-6B14-4E41-869B-CBC320718E2A}" type="presOf" srcId="{7D4E9BEF-5406-49C7-8B8B-7165299F1B66}" destId="{F1D875D6-9927-436F-B5DA-2DFD3388BD53}" srcOrd="0" destOrd="0" presId="urn:microsoft.com/office/officeart/2005/8/layout/hList6"/>
    <dgm:cxn modelId="{E11895E7-1541-456D-A53D-7DB026FB86ED}" srcId="{7D4E9BEF-5406-49C7-8B8B-7165299F1B66}" destId="{DA5EF298-853D-44E5-9439-82921D541AB7}" srcOrd="0" destOrd="0" parTransId="{83DDA58D-89FC-4B7F-B370-9A856400C067}" sibTransId="{05F43C73-AD2E-4228-B7B6-434A0F07F390}"/>
    <dgm:cxn modelId="{B5797FE9-C5D1-46B7-89EE-AD37721D8316}" type="presOf" srcId="{E786E127-18E5-46A6-B116-038AD2716BCA}" destId="{2B9CE6DA-A217-4C20-A5B4-0CE3C6DECEBC}" srcOrd="0" destOrd="0" presId="urn:microsoft.com/office/officeart/2005/8/layout/hList6"/>
    <dgm:cxn modelId="{FA2D90F6-3AD1-457F-B013-3FF602CB8175}" type="presOf" srcId="{C6D350BD-ED8B-4889-ADEB-6A2FD8BEBFF4}" destId="{85724C22-3DE2-4319-AE1F-B56DCC2D191C}" srcOrd="0" destOrd="4" presId="urn:microsoft.com/office/officeart/2005/8/layout/hList6"/>
    <dgm:cxn modelId="{0361E6C2-8F7B-4B01-A63B-5051F6245EFE}" type="presParOf" srcId="{F1D875D6-9927-436F-B5DA-2DFD3388BD53}" destId="{4C629DED-61C9-4121-9DA1-72B4C214C458}" srcOrd="0" destOrd="0" presId="urn:microsoft.com/office/officeart/2005/8/layout/hList6"/>
    <dgm:cxn modelId="{93E8309C-22CC-4DC6-A039-DB22F2AF2622}" type="presParOf" srcId="{F1D875D6-9927-436F-B5DA-2DFD3388BD53}" destId="{052B25A2-8CED-48BB-9BE0-A3FB8473FC36}" srcOrd="1" destOrd="0" presId="urn:microsoft.com/office/officeart/2005/8/layout/hList6"/>
    <dgm:cxn modelId="{B8F287DF-4B61-4182-9755-B090F98589A6}" type="presParOf" srcId="{F1D875D6-9927-436F-B5DA-2DFD3388BD53}" destId="{2B9CE6DA-A217-4C20-A5B4-0CE3C6DECEBC}" srcOrd="2" destOrd="0" presId="urn:microsoft.com/office/officeart/2005/8/layout/hList6"/>
    <dgm:cxn modelId="{DF672925-889C-4217-9AF2-08620CEB43A7}" type="presParOf" srcId="{F1D875D6-9927-436F-B5DA-2DFD3388BD53}" destId="{5EECAA2A-020B-4DF3-9E53-BF9AAC5737E7}" srcOrd="3" destOrd="0" presId="urn:microsoft.com/office/officeart/2005/8/layout/hList6"/>
    <dgm:cxn modelId="{11807F7A-765D-41C8-8C2B-BC5F9D7A3777}" type="presParOf" srcId="{F1D875D6-9927-436F-B5DA-2DFD3388BD53}" destId="{85724C22-3DE2-4319-AE1F-B56DCC2D191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F5E752-A670-4274-BDF9-26DB69CFACFC}"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AE8A22FF-0659-4FFC-8323-7880131E5C33}">
      <dgm:prSet/>
      <dgm:spPr/>
      <dgm:t>
        <a:bodyPr/>
        <a:lstStyle/>
        <a:p>
          <a:pPr rtl="0"/>
          <a:r>
            <a:rPr lang="id-ID" dirty="0"/>
            <a:t>Hirarki perundang-undangan menurut TAP MPR No. III/MPR/2000 tentang Sumber Hukum dan Tata Urutan Peraturan Perundang-undangan. Tata urutan peraturan perundang-undangan Republik Indonesia adalah:</a:t>
          </a:r>
        </a:p>
      </dgm:t>
    </dgm:pt>
    <dgm:pt modelId="{68E20625-2B67-40B6-BE2D-A990371FCDBB}" type="parTrans" cxnId="{AFCA2908-C3A4-49F2-A07D-53DDE5D10141}">
      <dgm:prSet/>
      <dgm:spPr/>
      <dgm:t>
        <a:bodyPr/>
        <a:lstStyle/>
        <a:p>
          <a:endParaRPr lang="id-ID">
            <a:solidFill>
              <a:schemeClr val="bg1"/>
            </a:solidFill>
          </a:endParaRPr>
        </a:p>
      </dgm:t>
    </dgm:pt>
    <dgm:pt modelId="{8B59A176-4232-489F-A507-4A45ECA6D1F5}" type="sibTrans" cxnId="{AFCA2908-C3A4-49F2-A07D-53DDE5D10141}">
      <dgm:prSet/>
      <dgm:spPr/>
      <dgm:t>
        <a:bodyPr/>
        <a:lstStyle/>
        <a:p>
          <a:endParaRPr lang="id-ID">
            <a:solidFill>
              <a:schemeClr val="bg1"/>
            </a:solidFill>
          </a:endParaRPr>
        </a:p>
      </dgm:t>
    </dgm:pt>
    <dgm:pt modelId="{668DBB5C-4A19-4A1D-9194-513EA4AB2B89}">
      <dgm:prSet/>
      <dgm:spPr/>
      <dgm:t>
        <a:bodyPr/>
        <a:lstStyle/>
        <a:p>
          <a:pPr rtl="0"/>
          <a:r>
            <a:rPr lang="id-ID" dirty="0"/>
            <a:t>Undang-Undang Dasar 1945 merupakan hukum dasar tertulis Negara Republik Indonesia, memuat dasar dan garis besar hukum dalam penyelenggaraan negara.</a:t>
          </a:r>
        </a:p>
      </dgm:t>
    </dgm:pt>
    <dgm:pt modelId="{20E73D12-7779-4E4D-BF85-2166763AF79B}" type="parTrans" cxnId="{745B21E7-C350-464C-B31D-974CB1372247}">
      <dgm:prSet/>
      <dgm:spPr/>
      <dgm:t>
        <a:bodyPr/>
        <a:lstStyle/>
        <a:p>
          <a:endParaRPr lang="id-ID">
            <a:solidFill>
              <a:schemeClr val="bg1"/>
            </a:solidFill>
          </a:endParaRPr>
        </a:p>
      </dgm:t>
    </dgm:pt>
    <dgm:pt modelId="{15A86E72-CF54-41E4-998D-4F8717788902}" type="sibTrans" cxnId="{745B21E7-C350-464C-B31D-974CB1372247}">
      <dgm:prSet/>
      <dgm:spPr/>
      <dgm:t>
        <a:bodyPr/>
        <a:lstStyle/>
        <a:p>
          <a:endParaRPr lang="id-ID">
            <a:solidFill>
              <a:schemeClr val="bg1"/>
            </a:solidFill>
          </a:endParaRPr>
        </a:p>
      </dgm:t>
    </dgm:pt>
    <dgm:pt modelId="{06F5C26F-C21C-461B-B4F6-C3A130BF90E5}">
      <dgm:prSet/>
      <dgm:spPr/>
      <dgm:t>
        <a:bodyPr/>
        <a:lstStyle/>
        <a:p>
          <a:pPr rtl="0"/>
          <a:r>
            <a:rPr lang="id-ID" dirty="0"/>
            <a:t>Ketetapan Majelis Permusyawaratan Rakyat Republik Indonesia, merupakan putusan Majelis Permusyawaratan Rakyat (MPR) sebagai pengemban kedaulatan rakyat yang ditetapkan dalam sidang-sidang MPR.</a:t>
          </a:r>
        </a:p>
      </dgm:t>
    </dgm:pt>
    <dgm:pt modelId="{65334772-458E-4994-8D48-9F1BA0F81D20}" type="parTrans" cxnId="{1CB59F6F-BFE1-4A72-B804-E8785D4EE7AC}">
      <dgm:prSet/>
      <dgm:spPr/>
      <dgm:t>
        <a:bodyPr/>
        <a:lstStyle/>
        <a:p>
          <a:endParaRPr lang="id-ID">
            <a:solidFill>
              <a:schemeClr val="bg1"/>
            </a:solidFill>
          </a:endParaRPr>
        </a:p>
      </dgm:t>
    </dgm:pt>
    <dgm:pt modelId="{38497EC4-EF0E-4FCD-9E05-19ED7D2C1CF1}" type="sibTrans" cxnId="{1CB59F6F-BFE1-4A72-B804-E8785D4EE7AC}">
      <dgm:prSet/>
      <dgm:spPr/>
      <dgm:t>
        <a:bodyPr/>
        <a:lstStyle/>
        <a:p>
          <a:endParaRPr lang="id-ID">
            <a:solidFill>
              <a:schemeClr val="bg1"/>
            </a:solidFill>
          </a:endParaRPr>
        </a:p>
      </dgm:t>
    </dgm:pt>
    <dgm:pt modelId="{24950013-591E-40B2-9602-D13A0192FE9B}">
      <dgm:prSet/>
      <dgm:spPr/>
      <dgm:t>
        <a:bodyPr/>
        <a:lstStyle/>
        <a:p>
          <a:pPr rtl="0"/>
          <a:r>
            <a:rPr lang="id-ID" dirty="0"/>
            <a:t>Undang-Undang (UU) dibuat oleh Dewan Perwakilan Rakyat (DPR) bersama Presiden untuk melaksanakan UUD 1945 serta TAP MPR-RI</a:t>
          </a:r>
        </a:p>
      </dgm:t>
    </dgm:pt>
    <dgm:pt modelId="{3BA6DA73-CC55-4AD6-94A6-D3FEB394B335}" type="parTrans" cxnId="{FAF79913-CF26-4F26-A682-88DAC3A626B8}">
      <dgm:prSet/>
      <dgm:spPr/>
      <dgm:t>
        <a:bodyPr/>
        <a:lstStyle/>
        <a:p>
          <a:endParaRPr lang="id-ID"/>
        </a:p>
      </dgm:t>
    </dgm:pt>
    <dgm:pt modelId="{91B7E0FC-F25E-4193-8E45-4C60C382D8C6}" type="sibTrans" cxnId="{FAF79913-CF26-4F26-A682-88DAC3A626B8}">
      <dgm:prSet/>
      <dgm:spPr/>
      <dgm:t>
        <a:bodyPr/>
        <a:lstStyle/>
        <a:p>
          <a:endParaRPr lang="id-ID"/>
        </a:p>
      </dgm:t>
    </dgm:pt>
    <dgm:pt modelId="{E5A955DC-DB3C-4677-88E8-77DA88F83499}">
      <dgm:prSet/>
      <dgm:spPr/>
      <dgm:t>
        <a:bodyPr/>
        <a:lstStyle/>
        <a:p>
          <a:r>
            <a:rPr lang="id-ID" dirty="0"/>
            <a:t>Peraturan Pemerintah Pengganti Undang-undang (Perpu), dibuat oleh Presiden dalam hal ihwal kegentingan yang memaksa, dengan ketentuan: a). Perpu harus diajukan ke DPR dalam persidangan yang berikut. b). DPR dapat menerima atau menolak Perpu dengan tidak mengadakan perubahan. c). Jika ditolak DPR, Perpu tersebut harus dicabut.</a:t>
          </a:r>
        </a:p>
      </dgm:t>
    </dgm:pt>
    <dgm:pt modelId="{50E96CC1-8234-4FB8-8144-7BCBD25AB75E}" type="parTrans" cxnId="{14CE9E65-3F2A-43C5-9794-8C9FAA7BC571}">
      <dgm:prSet/>
      <dgm:spPr/>
      <dgm:t>
        <a:bodyPr/>
        <a:lstStyle/>
        <a:p>
          <a:endParaRPr lang="id-ID"/>
        </a:p>
      </dgm:t>
    </dgm:pt>
    <dgm:pt modelId="{44DCB854-AA7F-49F8-9736-5BC24E60EE58}" type="sibTrans" cxnId="{14CE9E65-3F2A-43C5-9794-8C9FAA7BC571}">
      <dgm:prSet/>
      <dgm:spPr/>
      <dgm:t>
        <a:bodyPr/>
        <a:lstStyle/>
        <a:p>
          <a:endParaRPr lang="id-ID"/>
        </a:p>
      </dgm:t>
    </dgm:pt>
    <dgm:pt modelId="{5F5C2C01-D107-4125-8763-C2823F51CE0D}">
      <dgm:prSet/>
      <dgm:spPr/>
      <dgm:t>
        <a:bodyPr/>
        <a:lstStyle/>
        <a:p>
          <a:r>
            <a:rPr lang="id-ID" dirty="0"/>
            <a:t>Peraturan Pemerintah dibuat oleh Pemerintah untuk melaksanakan perintah undang-undang</a:t>
          </a:r>
        </a:p>
      </dgm:t>
    </dgm:pt>
    <dgm:pt modelId="{A816FE41-6377-41B2-A4A0-FEB1DC7B2988}" type="parTrans" cxnId="{0A9F1316-7742-46CA-8961-2521CC4DEA78}">
      <dgm:prSet/>
      <dgm:spPr/>
      <dgm:t>
        <a:bodyPr/>
        <a:lstStyle/>
        <a:p>
          <a:endParaRPr lang="id-ID"/>
        </a:p>
      </dgm:t>
    </dgm:pt>
    <dgm:pt modelId="{76BED7CD-77E8-4352-923D-2C9DE6C541F9}" type="sibTrans" cxnId="{0A9F1316-7742-46CA-8961-2521CC4DEA78}">
      <dgm:prSet/>
      <dgm:spPr/>
      <dgm:t>
        <a:bodyPr/>
        <a:lstStyle/>
        <a:p>
          <a:endParaRPr lang="id-ID"/>
        </a:p>
      </dgm:t>
    </dgm:pt>
    <dgm:pt modelId="{8FC31678-1580-47DC-A50D-30B0B36277CD}">
      <dgm:prSet/>
      <dgm:spPr/>
      <dgm:t>
        <a:bodyPr/>
        <a:lstStyle/>
        <a:p>
          <a:r>
            <a:rPr lang="id-ID" dirty="0"/>
            <a:t>Keputusan Presiden (Keppres), Keputusan Presiden yang bersifat mengatur dibuat oleh Presiden untuk menjalankan fungsi dan tugasnya berupa pengaturan pelaksanaan administrasi negara dan administrasi pemerintahan</a:t>
          </a:r>
        </a:p>
      </dgm:t>
    </dgm:pt>
    <dgm:pt modelId="{2E889369-FCBD-4C38-80BD-E7DAE8412F29}" type="parTrans" cxnId="{722DFFBA-63EE-4517-9621-CF5A2220F186}">
      <dgm:prSet/>
      <dgm:spPr/>
      <dgm:t>
        <a:bodyPr/>
        <a:lstStyle/>
        <a:p>
          <a:endParaRPr lang="id-ID"/>
        </a:p>
      </dgm:t>
    </dgm:pt>
    <dgm:pt modelId="{055CC160-4500-4F21-B29B-91CE173043C2}" type="sibTrans" cxnId="{722DFFBA-63EE-4517-9621-CF5A2220F186}">
      <dgm:prSet/>
      <dgm:spPr/>
      <dgm:t>
        <a:bodyPr/>
        <a:lstStyle/>
        <a:p>
          <a:endParaRPr lang="id-ID"/>
        </a:p>
      </dgm:t>
    </dgm:pt>
    <dgm:pt modelId="{3E9C3111-4033-4DEE-921E-927B31A947E7}">
      <dgm:prSet/>
      <dgm:spPr/>
      <dgm:t>
        <a:bodyPr/>
        <a:lstStyle/>
        <a:p>
          <a:r>
            <a:rPr lang="id-ID" dirty="0"/>
            <a:t>Peraturan Daerah:</a:t>
          </a:r>
        </a:p>
      </dgm:t>
    </dgm:pt>
    <dgm:pt modelId="{0D70BA13-D3A3-4043-A294-98E2228C48AE}" type="parTrans" cxnId="{111FDE48-DBED-46A9-9196-219664425A90}">
      <dgm:prSet/>
      <dgm:spPr/>
      <dgm:t>
        <a:bodyPr/>
        <a:lstStyle/>
        <a:p>
          <a:endParaRPr lang="id-ID"/>
        </a:p>
      </dgm:t>
    </dgm:pt>
    <dgm:pt modelId="{2FDE7753-9453-412B-9002-64A3B9FF8FEF}" type="sibTrans" cxnId="{111FDE48-DBED-46A9-9196-219664425A90}">
      <dgm:prSet/>
      <dgm:spPr/>
      <dgm:t>
        <a:bodyPr/>
        <a:lstStyle/>
        <a:p>
          <a:endParaRPr lang="id-ID"/>
        </a:p>
      </dgm:t>
    </dgm:pt>
    <dgm:pt modelId="{B703D9AA-A153-413F-A296-3576C11F4758}" type="pres">
      <dgm:prSet presAssocID="{F4F5E752-A670-4274-BDF9-26DB69CFACFC}" presName="linear" presStyleCnt="0">
        <dgm:presLayoutVars>
          <dgm:animLvl val="lvl"/>
          <dgm:resizeHandles val="exact"/>
        </dgm:presLayoutVars>
      </dgm:prSet>
      <dgm:spPr/>
    </dgm:pt>
    <dgm:pt modelId="{9A8F0FF7-03EF-49B9-A803-9D6561F7C1F0}" type="pres">
      <dgm:prSet presAssocID="{AE8A22FF-0659-4FFC-8323-7880131E5C33}" presName="parentText" presStyleLbl="node1" presStyleIdx="0" presStyleCnt="1">
        <dgm:presLayoutVars>
          <dgm:chMax val="0"/>
          <dgm:bulletEnabled val="1"/>
        </dgm:presLayoutVars>
      </dgm:prSet>
      <dgm:spPr/>
    </dgm:pt>
    <dgm:pt modelId="{8DB3F9A7-AF6C-4E1B-97E2-255F69042D5E}" type="pres">
      <dgm:prSet presAssocID="{AE8A22FF-0659-4FFC-8323-7880131E5C33}" presName="childText" presStyleLbl="revTx" presStyleIdx="0" presStyleCnt="1">
        <dgm:presLayoutVars>
          <dgm:bulletEnabled val="1"/>
        </dgm:presLayoutVars>
      </dgm:prSet>
      <dgm:spPr/>
    </dgm:pt>
  </dgm:ptLst>
  <dgm:cxnLst>
    <dgm:cxn modelId="{AFCA2908-C3A4-49F2-A07D-53DDE5D10141}" srcId="{F4F5E752-A670-4274-BDF9-26DB69CFACFC}" destId="{AE8A22FF-0659-4FFC-8323-7880131E5C33}" srcOrd="0" destOrd="0" parTransId="{68E20625-2B67-40B6-BE2D-A990371FCDBB}" sibTransId="{8B59A176-4232-489F-A507-4A45ECA6D1F5}"/>
    <dgm:cxn modelId="{FAF79913-CF26-4F26-A682-88DAC3A626B8}" srcId="{AE8A22FF-0659-4FFC-8323-7880131E5C33}" destId="{24950013-591E-40B2-9602-D13A0192FE9B}" srcOrd="2" destOrd="0" parTransId="{3BA6DA73-CC55-4AD6-94A6-D3FEB394B335}" sibTransId="{91B7E0FC-F25E-4193-8E45-4C60C382D8C6}"/>
    <dgm:cxn modelId="{0A9F1316-7742-46CA-8961-2521CC4DEA78}" srcId="{AE8A22FF-0659-4FFC-8323-7880131E5C33}" destId="{5F5C2C01-D107-4125-8763-C2823F51CE0D}" srcOrd="4" destOrd="0" parTransId="{A816FE41-6377-41B2-A4A0-FEB1DC7B2988}" sibTransId="{76BED7CD-77E8-4352-923D-2C9DE6C541F9}"/>
    <dgm:cxn modelId="{26CAA82B-84B7-4D18-8660-0D9443A198C1}" type="presOf" srcId="{5F5C2C01-D107-4125-8763-C2823F51CE0D}" destId="{8DB3F9A7-AF6C-4E1B-97E2-255F69042D5E}" srcOrd="0" destOrd="4" presId="urn:microsoft.com/office/officeart/2005/8/layout/vList2"/>
    <dgm:cxn modelId="{14CE9E65-3F2A-43C5-9794-8C9FAA7BC571}" srcId="{AE8A22FF-0659-4FFC-8323-7880131E5C33}" destId="{E5A955DC-DB3C-4677-88E8-77DA88F83499}" srcOrd="3" destOrd="0" parTransId="{50E96CC1-8234-4FB8-8144-7BCBD25AB75E}" sibTransId="{44DCB854-AA7F-49F8-9736-5BC24E60EE58}"/>
    <dgm:cxn modelId="{111FDE48-DBED-46A9-9196-219664425A90}" srcId="{AE8A22FF-0659-4FFC-8323-7880131E5C33}" destId="{3E9C3111-4033-4DEE-921E-927B31A947E7}" srcOrd="6" destOrd="0" parTransId="{0D70BA13-D3A3-4043-A294-98E2228C48AE}" sibTransId="{2FDE7753-9453-412B-9002-64A3B9FF8FEF}"/>
    <dgm:cxn modelId="{8BA9EF48-5931-44BB-8AF0-13AEC1FF4663}" type="presOf" srcId="{F4F5E752-A670-4274-BDF9-26DB69CFACFC}" destId="{B703D9AA-A153-413F-A296-3576C11F4758}" srcOrd="0" destOrd="0" presId="urn:microsoft.com/office/officeart/2005/8/layout/vList2"/>
    <dgm:cxn modelId="{1CB59F6F-BFE1-4A72-B804-E8785D4EE7AC}" srcId="{AE8A22FF-0659-4FFC-8323-7880131E5C33}" destId="{06F5C26F-C21C-461B-B4F6-C3A130BF90E5}" srcOrd="1" destOrd="0" parTransId="{65334772-458E-4994-8D48-9F1BA0F81D20}" sibTransId="{38497EC4-EF0E-4FCD-9E05-19ED7D2C1CF1}"/>
    <dgm:cxn modelId="{16086179-AF19-4534-A6D8-B978B1C1AE4C}" type="presOf" srcId="{AE8A22FF-0659-4FFC-8323-7880131E5C33}" destId="{9A8F0FF7-03EF-49B9-A803-9D6561F7C1F0}" srcOrd="0" destOrd="0" presId="urn:microsoft.com/office/officeart/2005/8/layout/vList2"/>
    <dgm:cxn modelId="{D47EC580-815F-480E-B1A5-E81DE8C7D8D1}" type="presOf" srcId="{668DBB5C-4A19-4A1D-9194-513EA4AB2B89}" destId="{8DB3F9A7-AF6C-4E1B-97E2-255F69042D5E}" srcOrd="0" destOrd="0" presId="urn:microsoft.com/office/officeart/2005/8/layout/vList2"/>
    <dgm:cxn modelId="{BF5AA592-2960-4D10-9D29-C8645910E7BB}" type="presOf" srcId="{3E9C3111-4033-4DEE-921E-927B31A947E7}" destId="{8DB3F9A7-AF6C-4E1B-97E2-255F69042D5E}" srcOrd="0" destOrd="6" presId="urn:microsoft.com/office/officeart/2005/8/layout/vList2"/>
    <dgm:cxn modelId="{E37F5AB3-6D22-40AD-B441-670F6859333F}" type="presOf" srcId="{E5A955DC-DB3C-4677-88E8-77DA88F83499}" destId="{8DB3F9A7-AF6C-4E1B-97E2-255F69042D5E}" srcOrd="0" destOrd="3" presId="urn:microsoft.com/office/officeart/2005/8/layout/vList2"/>
    <dgm:cxn modelId="{6B8FB2B4-0911-4143-B4E6-2F63E2093BE2}" type="presOf" srcId="{06F5C26F-C21C-461B-B4F6-C3A130BF90E5}" destId="{8DB3F9A7-AF6C-4E1B-97E2-255F69042D5E}" srcOrd="0" destOrd="1" presId="urn:microsoft.com/office/officeart/2005/8/layout/vList2"/>
    <dgm:cxn modelId="{722DFFBA-63EE-4517-9621-CF5A2220F186}" srcId="{AE8A22FF-0659-4FFC-8323-7880131E5C33}" destId="{8FC31678-1580-47DC-A50D-30B0B36277CD}" srcOrd="5" destOrd="0" parTransId="{2E889369-FCBD-4C38-80BD-E7DAE8412F29}" sibTransId="{055CC160-4500-4F21-B29B-91CE173043C2}"/>
    <dgm:cxn modelId="{C46BBDC6-5436-4D3F-B247-13C24B3C6BCD}" type="presOf" srcId="{8FC31678-1580-47DC-A50D-30B0B36277CD}" destId="{8DB3F9A7-AF6C-4E1B-97E2-255F69042D5E}" srcOrd="0" destOrd="5" presId="urn:microsoft.com/office/officeart/2005/8/layout/vList2"/>
    <dgm:cxn modelId="{745B21E7-C350-464C-B31D-974CB1372247}" srcId="{AE8A22FF-0659-4FFC-8323-7880131E5C33}" destId="{668DBB5C-4A19-4A1D-9194-513EA4AB2B89}" srcOrd="0" destOrd="0" parTransId="{20E73D12-7779-4E4D-BF85-2166763AF79B}" sibTransId="{15A86E72-CF54-41E4-998D-4F8717788902}"/>
    <dgm:cxn modelId="{D31B77F0-AB52-47C3-8E25-60DFA5FD9728}" type="presOf" srcId="{24950013-591E-40B2-9602-D13A0192FE9B}" destId="{8DB3F9A7-AF6C-4E1B-97E2-255F69042D5E}" srcOrd="0" destOrd="2" presId="urn:microsoft.com/office/officeart/2005/8/layout/vList2"/>
    <dgm:cxn modelId="{23B09C40-25C6-4404-9B26-283C5B34F8B1}" type="presParOf" srcId="{B703D9AA-A153-413F-A296-3576C11F4758}" destId="{9A8F0FF7-03EF-49B9-A803-9D6561F7C1F0}" srcOrd="0" destOrd="0" presId="urn:microsoft.com/office/officeart/2005/8/layout/vList2"/>
    <dgm:cxn modelId="{DE324DE6-ADA1-4F65-9D2C-3A5E291FF360}" type="presParOf" srcId="{B703D9AA-A153-413F-A296-3576C11F4758}" destId="{8DB3F9A7-AF6C-4E1B-97E2-255F69042D5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DF154E6-0779-4BC4-8641-11A70620EA51}" type="doc">
      <dgm:prSet loTypeId="urn:microsoft.com/office/officeart/2005/8/layout/hList1" loCatId="list" qsTypeId="urn:microsoft.com/office/officeart/2005/8/quickstyle/3d2#12" qsCatId="3D" csTypeId="urn:microsoft.com/office/officeart/2005/8/colors/colorful4" csCatId="colorful" phldr="1"/>
      <dgm:spPr/>
      <dgm:t>
        <a:bodyPr/>
        <a:lstStyle/>
        <a:p>
          <a:endParaRPr lang="id-ID"/>
        </a:p>
      </dgm:t>
    </dgm:pt>
    <dgm:pt modelId="{38D0EF8A-EC50-4D91-A6F7-F69546366F64}">
      <dgm:prSet/>
      <dgm:spPr/>
      <dgm:t>
        <a:bodyPr/>
        <a:lstStyle/>
        <a:p>
          <a:pPr rtl="0"/>
          <a:r>
            <a:rPr lang="id-ID" dirty="0"/>
            <a:t>Dalam Pasal 7 (1) UU No. 12 Tahun 2011 tentang pembentukan peraturan perundang-undangan, Jenis dan hierarki Peraturan Perundang-undangan adalah sebagai berikut:</a:t>
          </a:r>
        </a:p>
      </dgm:t>
    </dgm:pt>
    <dgm:pt modelId="{56CF26A9-FF95-4047-B2DA-C4D9A2FC128B}" type="parTrans" cxnId="{7E3B5B2D-1824-430B-B762-A14778CD7036}">
      <dgm:prSet/>
      <dgm:spPr/>
      <dgm:t>
        <a:bodyPr/>
        <a:lstStyle/>
        <a:p>
          <a:endParaRPr lang="id-ID"/>
        </a:p>
      </dgm:t>
    </dgm:pt>
    <dgm:pt modelId="{AEE164B5-DF3D-46AE-9D79-ED7701FF3559}" type="sibTrans" cxnId="{7E3B5B2D-1824-430B-B762-A14778CD7036}">
      <dgm:prSet/>
      <dgm:spPr/>
      <dgm:t>
        <a:bodyPr/>
        <a:lstStyle/>
        <a:p>
          <a:endParaRPr lang="id-ID"/>
        </a:p>
      </dgm:t>
    </dgm:pt>
    <dgm:pt modelId="{F8D38F53-0394-49FF-AE8D-376A9D7B6BC8}">
      <dgm:prSet/>
      <dgm:spPr/>
      <dgm:t>
        <a:bodyPr/>
        <a:lstStyle/>
        <a:p>
          <a:pPr rtl="0"/>
          <a:r>
            <a:rPr lang="id-ID" dirty="0"/>
            <a:t>Undang-Undang Dasar Negara Republik Indonesia Tahun 1945;</a:t>
          </a:r>
        </a:p>
      </dgm:t>
    </dgm:pt>
    <dgm:pt modelId="{6F8D7234-7FC9-4AF7-80D4-A6E997B6F733}" type="parTrans" cxnId="{E778772A-B4A4-4D17-A13B-96411ECD6151}">
      <dgm:prSet/>
      <dgm:spPr/>
      <dgm:t>
        <a:bodyPr/>
        <a:lstStyle/>
        <a:p>
          <a:endParaRPr lang="id-ID"/>
        </a:p>
      </dgm:t>
    </dgm:pt>
    <dgm:pt modelId="{763CD1D7-1860-4EE3-AC6F-2D3AA6C7597B}" type="sibTrans" cxnId="{E778772A-B4A4-4D17-A13B-96411ECD6151}">
      <dgm:prSet/>
      <dgm:spPr/>
      <dgm:t>
        <a:bodyPr/>
        <a:lstStyle/>
        <a:p>
          <a:endParaRPr lang="id-ID"/>
        </a:p>
      </dgm:t>
    </dgm:pt>
    <dgm:pt modelId="{BD226631-AFC8-4645-8009-FB55A2E57142}">
      <dgm:prSet/>
      <dgm:spPr/>
      <dgm:t>
        <a:bodyPr/>
        <a:lstStyle/>
        <a:p>
          <a:pPr rtl="0"/>
          <a:r>
            <a:rPr lang="id-ID" dirty="0"/>
            <a:t>Ketetapan Majelis Permusyawaratan Rakyat</a:t>
          </a:r>
        </a:p>
      </dgm:t>
    </dgm:pt>
    <dgm:pt modelId="{ADCD497F-976B-40A3-9CC5-7A67CCBB6B4B}" type="parTrans" cxnId="{B78787C8-392A-4999-A8F7-91A681E512A5}">
      <dgm:prSet/>
      <dgm:spPr/>
      <dgm:t>
        <a:bodyPr/>
        <a:lstStyle/>
        <a:p>
          <a:endParaRPr lang="id-ID"/>
        </a:p>
      </dgm:t>
    </dgm:pt>
    <dgm:pt modelId="{12915AB4-432B-4EF7-AF4B-8992ABC3C33A}" type="sibTrans" cxnId="{B78787C8-392A-4999-A8F7-91A681E512A5}">
      <dgm:prSet/>
      <dgm:spPr/>
      <dgm:t>
        <a:bodyPr/>
        <a:lstStyle/>
        <a:p>
          <a:endParaRPr lang="id-ID"/>
        </a:p>
      </dgm:t>
    </dgm:pt>
    <dgm:pt modelId="{7505DFDE-AA46-4862-B382-8DA4188E7D3B}">
      <dgm:prSet/>
      <dgm:spPr/>
      <dgm:t>
        <a:bodyPr/>
        <a:lstStyle/>
        <a:p>
          <a:pPr rtl="0"/>
          <a:r>
            <a:rPr lang="id-ID" dirty="0"/>
            <a:t>Undang-Undang/Peraturan Pemerintah Pengganti Undang - Undang;</a:t>
          </a:r>
        </a:p>
      </dgm:t>
    </dgm:pt>
    <dgm:pt modelId="{121DA600-B21E-4D32-98E1-D2B024D6C6A6}" type="parTrans" cxnId="{FC65E893-3E85-4724-ACEC-023F48A43A75}">
      <dgm:prSet/>
      <dgm:spPr/>
      <dgm:t>
        <a:bodyPr/>
        <a:lstStyle/>
        <a:p>
          <a:endParaRPr lang="id-ID"/>
        </a:p>
      </dgm:t>
    </dgm:pt>
    <dgm:pt modelId="{ABC0681D-B8D4-4737-92F2-5B61E93CF687}" type="sibTrans" cxnId="{FC65E893-3E85-4724-ACEC-023F48A43A75}">
      <dgm:prSet/>
      <dgm:spPr/>
      <dgm:t>
        <a:bodyPr/>
        <a:lstStyle/>
        <a:p>
          <a:endParaRPr lang="id-ID"/>
        </a:p>
      </dgm:t>
    </dgm:pt>
    <dgm:pt modelId="{40A00C76-44EC-401C-9C52-CE7B32108431}">
      <dgm:prSet/>
      <dgm:spPr/>
      <dgm:t>
        <a:bodyPr/>
        <a:lstStyle/>
        <a:p>
          <a:pPr rtl="0"/>
          <a:r>
            <a:rPr lang="id-ID" dirty="0"/>
            <a:t>Peraturan Pemerintah;</a:t>
          </a:r>
        </a:p>
      </dgm:t>
    </dgm:pt>
    <dgm:pt modelId="{B41DDA92-DB38-448D-ADF4-E44AB93D7038}" type="parTrans" cxnId="{8FE0BB06-E6DB-43D8-ADFD-F9E2C4F44C5E}">
      <dgm:prSet/>
      <dgm:spPr/>
      <dgm:t>
        <a:bodyPr/>
        <a:lstStyle/>
        <a:p>
          <a:endParaRPr lang="id-ID"/>
        </a:p>
      </dgm:t>
    </dgm:pt>
    <dgm:pt modelId="{03DD5A38-8962-4BC5-843D-E3C4D9373791}" type="sibTrans" cxnId="{8FE0BB06-E6DB-43D8-ADFD-F9E2C4F44C5E}">
      <dgm:prSet/>
      <dgm:spPr/>
      <dgm:t>
        <a:bodyPr/>
        <a:lstStyle/>
        <a:p>
          <a:endParaRPr lang="id-ID"/>
        </a:p>
      </dgm:t>
    </dgm:pt>
    <dgm:pt modelId="{35406E05-D1FB-4074-BFD2-71D4F3D1FB49}">
      <dgm:prSet/>
      <dgm:spPr/>
      <dgm:t>
        <a:bodyPr/>
        <a:lstStyle/>
        <a:p>
          <a:pPr rtl="0"/>
          <a:r>
            <a:rPr lang="id-ID" dirty="0"/>
            <a:t>Peraturan Presiden;</a:t>
          </a:r>
        </a:p>
      </dgm:t>
    </dgm:pt>
    <dgm:pt modelId="{9872AEE1-EE9B-44A2-A06E-8468A4AA31D5}" type="parTrans" cxnId="{8A509392-65C6-4D2F-A8F5-28C0BD0D9E59}">
      <dgm:prSet/>
      <dgm:spPr/>
      <dgm:t>
        <a:bodyPr/>
        <a:lstStyle/>
        <a:p>
          <a:endParaRPr lang="id-ID"/>
        </a:p>
      </dgm:t>
    </dgm:pt>
    <dgm:pt modelId="{54DC1EAE-988B-41E0-97A8-C707F40F8DC0}" type="sibTrans" cxnId="{8A509392-65C6-4D2F-A8F5-28C0BD0D9E59}">
      <dgm:prSet/>
      <dgm:spPr/>
      <dgm:t>
        <a:bodyPr/>
        <a:lstStyle/>
        <a:p>
          <a:endParaRPr lang="id-ID"/>
        </a:p>
      </dgm:t>
    </dgm:pt>
    <dgm:pt modelId="{309B3560-100E-44C8-9F9F-418313357BF0}">
      <dgm:prSet/>
      <dgm:spPr/>
      <dgm:t>
        <a:bodyPr/>
        <a:lstStyle/>
        <a:p>
          <a:pPr rtl="0"/>
          <a:r>
            <a:rPr lang="id-ID" dirty="0"/>
            <a:t>Peraturan Daerah Provinsi, dan </a:t>
          </a:r>
        </a:p>
      </dgm:t>
    </dgm:pt>
    <dgm:pt modelId="{EE2E068D-BEE8-483A-98FE-77A798D4299F}" type="parTrans" cxnId="{3A416756-1C02-4EE5-8B02-AA52590B91FA}">
      <dgm:prSet/>
      <dgm:spPr/>
      <dgm:t>
        <a:bodyPr/>
        <a:lstStyle/>
        <a:p>
          <a:endParaRPr lang="id-ID"/>
        </a:p>
      </dgm:t>
    </dgm:pt>
    <dgm:pt modelId="{763FF016-1443-4551-AA88-F7E9143D8E3F}" type="sibTrans" cxnId="{3A416756-1C02-4EE5-8B02-AA52590B91FA}">
      <dgm:prSet/>
      <dgm:spPr/>
      <dgm:t>
        <a:bodyPr/>
        <a:lstStyle/>
        <a:p>
          <a:endParaRPr lang="id-ID"/>
        </a:p>
      </dgm:t>
    </dgm:pt>
    <dgm:pt modelId="{1AA97419-F567-45FE-9183-84A9A7C98FB5}">
      <dgm:prSet/>
      <dgm:spPr/>
      <dgm:t>
        <a:bodyPr/>
        <a:lstStyle/>
        <a:p>
          <a:pPr rtl="0"/>
          <a:r>
            <a:rPr lang="id-ID" dirty="0"/>
            <a:t>Peraturan Daerah Kabupaten/Kota </a:t>
          </a:r>
        </a:p>
      </dgm:t>
    </dgm:pt>
    <dgm:pt modelId="{F6288520-A988-4FB5-89AE-549E80B08D27}" type="parTrans" cxnId="{FD29DA87-DDCC-463D-913A-15F914501038}">
      <dgm:prSet/>
      <dgm:spPr/>
      <dgm:t>
        <a:bodyPr/>
        <a:lstStyle/>
        <a:p>
          <a:endParaRPr lang="id-ID"/>
        </a:p>
      </dgm:t>
    </dgm:pt>
    <dgm:pt modelId="{02B48055-8631-4ADD-B6F4-89F7E417F2E8}" type="sibTrans" cxnId="{FD29DA87-DDCC-463D-913A-15F914501038}">
      <dgm:prSet/>
      <dgm:spPr/>
      <dgm:t>
        <a:bodyPr/>
        <a:lstStyle/>
        <a:p>
          <a:endParaRPr lang="id-ID"/>
        </a:p>
      </dgm:t>
    </dgm:pt>
    <dgm:pt modelId="{2273CE77-AA87-4436-AA5C-F6E10F01394E}">
      <dgm:prSet/>
      <dgm:spPr/>
      <dgm:t>
        <a:bodyPr/>
        <a:lstStyle/>
        <a:p>
          <a:pPr rtl="0"/>
          <a:endParaRPr lang="id-ID" dirty="0"/>
        </a:p>
      </dgm:t>
    </dgm:pt>
    <dgm:pt modelId="{EA105022-83A6-4D4E-9F6A-C675BF6FA7A2}" type="parTrans" cxnId="{C133F222-355B-4510-88E8-67BFBDE81343}">
      <dgm:prSet/>
      <dgm:spPr/>
      <dgm:t>
        <a:bodyPr/>
        <a:lstStyle/>
        <a:p>
          <a:endParaRPr lang="id-ID"/>
        </a:p>
      </dgm:t>
    </dgm:pt>
    <dgm:pt modelId="{4ACF1AE3-A0FD-4F06-A3E0-CA0931273BFF}" type="sibTrans" cxnId="{C133F222-355B-4510-88E8-67BFBDE81343}">
      <dgm:prSet/>
      <dgm:spPr/>
      <dgm:t>
        <a:bodyPr/>
        <a:lstStyle/>
        <a:p>
          <a:endParaRPr lang="id-ID"/>
        </a:p>
      </dgm:t>
    </dgm:pt>
    <dgm:pt modelId="{3B8FDF25-A2AF-4E08-96AF-FA0AC90763B6}" type="pres">
      <dgm:prSet presAssocID="{4DF154E6-0779-4BC4-8641-11A70620EA51}" presName="Name0" presStyleCnt="0">
        <dgm:presLayoutVars>
          <dgm:dir/>
          <dgm:animLvl val="lvl"/>
          <dgm:resizeHandles val="exact"/>
        </dgm:presLayoutVars>
      </dgm:prSet>
      <dgm:spPr/>
    </dgm:pt>
    <dgm:pt modelId="{396DBE3D-49F6-44E2-813D-BC500AE8E345}" type="pres">
      <dgm:prSet presAssocID="{38D0EF8A-EC50-4D91-A6F7-F69546366F64}" presName="composite" presStyleCnt="0"/>
      <dgm:spPr/>
    </dgm:pt>
    <dgm:pt modelId="{8D0C9DBB-3FF2-4994-B031-09A662CEEFBF}" type="pres">
      <dgm:prSet presAssocID="{38D0EF8A-EC50-4D91-A6F7-F69546366F64}" presName="parTx" presStyleLbl="alignNode1" presStyleIdx="0" presStyleCnt="1">
        <dgm:presLayoutVars>
          <dgm:chMax val="0"/>
          <dgm:chPref val="0"/>
          <dgm:bulletEnabled val="1"/>
        </dgm:presLayoutVars>
      </dgm:prSet>
      <dgm:spPr/>
    </dgm:pt>
    <dgm:pt modelId="{BD65431F-4EFA-480B-99DD-F97065DA3018}" type="pres">
      <dgm:prSet presAssocID="{38D0EF8A-EC50-4D91-A6F7-F69546366F64}" presName="desTx" presStyleLbl="alignAccFollowNode1" presStyleIdx="0" presStyleCnt="1" custLinFactNeighborX="4396" custLinFactNeighborY="17">
        <dgm:presLayoutVars>
          <dgm:bulletEnabled val="1"/>
        </dgm:presLayoutVars>
      </dgm:prSet>
      <dgm:spPr/>
    </dgm:pt>
  </dgm:ptLst>
  <dgm:cxnLst>
    <dgm:cxn modelId="{8FE0BB06-E6DB-43D8-ADFD-F9E2C4F44C5E}" srcId="{38D0EF8A-EC50-4D91-A6F7-F69546366F64}" destId="{40A00C76-44EC-401C-9C52-CE7B32108431}" srcOrd="3" destOrd="0" parTransId="{B41DDA92-DB38-448D-ADF4-E44AB93D7038}" sibTransId="{03DD5A38-8962-4BC5-843D-E3C4D9373791}"/>
    <dgm:cxn modelId="{B1FBFC1D-75E9-4E5E-8E96-9DA87A34EC35}" type="presOf" srcId="{4DF154E6-0779-4BC4-8641-11A70620EA51}" destId="{3B8FDF25-A2AF-4E08-96AF-FA0AC90763B6}" srcOrd="0" destOrd="0" presId="urn:microsoft.com/office/officeart/2005/8/layout/hList1"/>
    <dgm:cxn modelId="{C133F222-355B-4510-88E8-67BFBDE81343}" srcId="{38D0EF8A-EC50-4D91-A6F7-F69546366F64}" destId="{2273CE77-AA87-4436-AA5C-F6E10F01394E}" srcOrd="7" destOrd="0" parTransId="{EA105022-83A6-4D4E-9F6A-C675BF6FA7A2}" sibTransId="{4ACF1AE3-A0FD-4F06-A3E0-CA0931273BFF}"/>
    <dgm:cxn modelId="{E778772A-B4A4-4D17-A13B-96411ECD6151}" srcId="{38D0EF8A-EC50-4D91-A6F7-F69546366F64}" destId="{F8D38F53-0394-49FF-AE8D-376A9D7B6BC8}" srcOrd="0" destOrd="0" parTransId="{6F8D7234-7FC9-4AF7-80D4-A6E997B6F733}" sibTransId="{763CD1D7-1860-4EE3-AC6F-2D3AA6C7597B}"/>
    <dgm:cxn modelId="{7E3B5B2D-1824-430B-B762-A14778CD7036}" srcId="{4DF154E6-0779-4BC4-8641-11A70620EA51}" destId="{38D0EF8A-EC50-4D91-A6F7-F69546366F64}" srcOrd="0" destOrd="0" parTransId="{56CF26A9-FF95-4047-B2DA-C4D9A2FC128B}" sibTransId="{AEE164B5-DF3D-46AE-9D79-ED7701FF3559}"/>
    <dgm:cxn modelId="{CB6AD32D-2426-4888-85F7-D005EAD3081B}" type="presOf" srcId="{BD226631-AFC8-4645-8009-FB55A2E57142}" destId="{BD65431F-4EFA-480B-99DD-F97065DA3018}" srcOrd="0" destOrd="1" presId="urn:microsoft.com/office/officeart/2005/8/layout/hList1"/>
    <dgm:cxn modelId="{E61CCF43-4A33-4C0B-9E8C-5DBD903DE512}" type="presOf" srcId="{309B3560-100E-44C8-9F9F-418313357BF0}" destId="{BD65431F-4EFA-480B-99DD-F97065DA3018}" srcOrd="0" destOrd="5" presId="urn:microsoft.com/office/officeart/2005/8/layout/hList1"/>
    <dgm:cxn modelId="{7FC0EE6B-7116-4FE1-9717-81B3C3360093}" type="presOf" srcId="{35406E05-D1FB-4074-BFD2-71D4F3D1FB49}" destId="{BD65431F-4EFA-480B-99DD-F97065DA3018}" srcOrd="0" destOrd="4" presId="urn:microsoft.com/office/officeart/2005/8/layout/hList1"/>
    <dgm:cxn modelId="{3A416756-1C02-4EE5-8B02-AA52590B91FA}" srcId="{38D0EF8A-EC50-4D91-A6F7-F69546366F64}" destId="{309B3560-100E-44C8-9F9F-418313357BF0}" srcOrd="5" destOrd="0" parTransId="{EE2E068D-BEE8-483A-98FE-77A798D4299F}" sibTransId="{763FF016-1443-4551-AA88-F7E9143D8E3F}"/>
    <dgm:cxn modelId="{90730681-D1B1-46B1-BD6B-753DA5B2FF3D}" type="presOf" srcId="{7505DFDE-AA46-4862-B382-8DA4188E7D3B}" destId="{BD65431F-4EFA-480B-99DD-F97065DA3018}" srcOrd="0" destOrd="2" presId="urn:microsoft.com/office/officeart/2005/8/layout/hList1"/>
    <dgm:cxn modelId="{A4ECFB86-B506-4D4C-965E-68A66A0C70D1}" type="presOf" srcId="{1AA97419-F567-45FE-9183-84A9A7C98FB5}" destId="{BD65431F-4EFA-480B-99DD-F97065DA3018}" srcOrd="0" destOrd="6" presId="urn:microsoft.com/office/officeart/2005/8/layout/hList1"/>
    <dgm:cxn modelId="{FD29DA87-DDCC-463D-913A-15F914501038}" srcId="{38D0EF8A-EC50-4D91-A6F7-F69546366F64}" destId="{1AA97419-F567-45FE-9183-84A9A7C98FB5}" srcOrd="6" destOrd="0" parTransId="{F6288520-A988-4FB5-89AE-549E80B08D27}" sibTransId="{02B48055-8631-4ADD-B6F4-89F7E417F2E8}"/>
    <dgm:cxn modelId="{B7779790-606B-44DF-8D74-277E365779B2}" type="presOf" srcId="{40A00C76-44EC-401C-9C52-CE7B32108431}" destId="{BD65431F-4EFA-480B-99DD-F97065DA3018}" srcOrd="0" destOrd="3" presId="urn:microsoft.com/office/officeart/2005/8/layout/hList1"/>
    <dgm:cxn modelId="{8A509392-65C6-4D2F-A8F5-28C0BD0D9E59}" srcId="{38D0EF8A-EC50-4D91-A6F7-F69546366F64}" destId="{35406E05-D1FB-4074-BFD2-71D4F3D1FB49}" srcOrd="4" destOrd="0" parTransId="{9872AEE1-EE9B-44A2-A06E-8468A4AA31D5}" sibTransId="{54DC1EAE-988B-41E0-97A8-C707F40F8DC0}"/>
    <dgm:cxn modelId="{FC65E893-3E85-4724-ACEC-023F48A43A75}" srcId="{38D0EF8A-EC50-4D91-A6F7-F69546366F64}" destId="{7505DFDE-AA46-4862-B382-8DA4188E7D3B}" srcOrd="2" destOrd="0" parTransId="{121DA600-B21E-4D32-98E1-D2B024D6C6A6}" sibTransId="{ABC0681D-B8D4-4737-92F2-5B61E93CF687}"/>
    <dgm:cxn modelId="{539BDD94-D573-4B12-AAE7-78EB5FED570A}" type="presOf" srcId="{F8D38F53-0394-49FF-AE8D-376A9D7B6BC8}" destId="{BD65431F-4EFA-480B-99DD-F97065DA3018}" srcOrd="0" destOrd="0" presId="urn:microsoft.com/office/officeart/2005/8/layout/hList1"/>
    <dgm:cxn modelId="{FEEBA8A0-97C1-4430-B020-2495B145D997}" type="presOf" srcId="{2273CE77-AA87-4436-AA5C-F6E10F01394E}" destId="{BD65431F-4EFA-480B-99DD-F97065DA3018}" srcOrd="0" destOrd="7" presId="urn:microsoft.com/office/officeart/2005/8/layout/hList1"/>
    <dgm:cxn modelId="{B78787C8-392A-4999-A8F7-91A681E512A5}" srcId="{38D0EF8A-EC50-4D91-A6F7-F69546366F64}" destId="{BD226631-AFC8-4645-8009-FB55A2E57142}" srcOrd="1" destOrd="0" parTransId="{ADCD497F-976B-40A3-9CC5-7A67CCBB6B4B}" sibTransId="{12915AB4-432B-4EF7-AF4B-8992ABC3C33A}"/>
    <dgm:cxn modelId="{EA70A8FF-1A5F-4EAD-AC99-374BBC15EB2E}" type="presOf" srcId="{38D0EF8A-EC50-4D91-A6F7-F69546366F64}" destId="{8D0C9DBB-3FF2-4994-B031-09A662CEEFBF}" srcOrd="0" destOrd="0" presId="urn:microsoft.com/office/officeart/2005/8/layout/hList1"/>
    <dgm:cxn modelId="{C8421C32-F409-44CE-8928-D1003D416976}" type="presParOf" srcId="{3B8FDF25-A2AF-4E08-96AF-FA0AC90763B6}" destId="{396DBE3D-49F6-44E2-813D-BC500AE8E345}" srcOrd="0" destOrd="0" presId="urn:microsoft.com/office/officeart/2005/8/layout/hList1"/>
    <dgm:cxn modelId="{3D4C83D4-F1F7-44FB-99C9-CB71051566C9}" type="presParOf" srcId="{396DBE3D-49F6-44E2-813D-BC500AE8E345}" destId="{8D0C9DBB-3FF2-4994-B031-09A662CEEFBF}" srcOrd="0" destOrd="0" presId="urn:microsoft.com/office/officeart/2005/8/layout/hList1"/>
    <dgm:cxn modelId="{914E7F92-08F1-41EE-986C-FCED9BB23AFC}" type="presParOf" srcId="{396DBE3D-49F6-44E2-813D-BC500AE8E345}" destId="{BD65431F-4EFA-480B-99DD-F97065DA301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D238E0-A9A6-41EC-8A15-8FFC3D3EEF4C}" type="doc">
      <dgm:prSet loTypeId="urn:microsoft.com/office/officeart/2005/8/layout/vList2" loCatId="list" qsTypeId="urn:microsoft.com/office/officeart/2005/8/quickstyle/3d2#5" qsCatId="3D" csTypeId="urn:microsoft.com/office/officeart/2005/8/colors/colorful4" csCatId="colorful"/>
      <dgm:spPr/>
      <dgm:t>
        <a:bodyPr/>
        <a:lstStyle/>
        <a:p>
          <a:endParaRPr lang="id-ID"/>
        </a:p>
      </dgm:t>
    </dgm:pt>
    <dgm:pt modelId="{D66DBADC-D0AF-475A-B62C-0C265A3E8A9D}">
      <dgm:prSet custT="1"/>
      <dgm:spPr/>
      <dgm:t>
        <a:bodyPr/>
        <a:lstStyle/>
        <a:p>
          <a:pPr rtl="0"/>
          <a:r>
            <a:rPr lang="id-ID" sz="2000" dirty="0"/>
            <a:t>Pancasila merupakan dasar bagi kehidupan bermasyarakat, berbangsa dan bernegara dan juga memiliki fungsi sebagai alat pemersatu bangsa sehingga dengan Pancasila hingga saat ini masih sebagai Negara Kesatuan Republik Indonesia. </a:t>
          </a:r>
        </a:p>
      </dgm:t>
    </dgm:pt>
    <dgm:pt modelId="{CBA55971-7D27-4861-9C87-B65FC42731C3}" type="parTrans" cxnId="{98E59E41-156E-4DAB-BB4E-04EBF887BBF8}">
      <dgm:prSet/>
      <dgm:spPr/>
      <dgm:t>
        <a:bodyPr/>
        <a:lstStyle/>
        <a:p>
          <a:endParaRPr lang="id-ID" sz="2000"/>
        </a:p>
      </dgm:t>
    </dgm:pt>
    <dgm:pt modelId="{187570E4-86AB-4604-AB81-D506A0784EFE}" type="sibTrans" cxnId="{98E59E41-156E-4DAB-BB4E-04EBF887BBF8}">
      <dgm:prSet/>
      <dgm:spPr/>
      <dgm:t>
        <a:bodyPr/>
        <a:lstStyle/>
        <a:p>
          <a:endParaRPr lang="id-ID" sz="2000"/>
        </a:p>
      </dgm:t>
    </dgm:pt>
    <dgm:pt modelId="{949719A4-754F-4FAB-BB6E-77A1F2AC0432}">
      <dgm:prSet custT="1"/>
      <dgm:spPr/>
      <dgm:t>
        <a:bodyPr/>
        <a:lstStyle/>
        <a:p>
          <a:pPr rtl="0"/>
          <a:r>
            <a:rPr lang="id-ID" sz="2000" dirty="0"/>
            <a:t>Sebagai dasar negara maka Pancasila merupakan dasar, pedoman dan acuan dalam kehidupan bermasyarakat, berbangsa dan bernegara baik dalam penyelenggaraan negara maupun oleh para penyelenggara negara. </a:t>
          </a:r>
        </a:p>
      </dgm:t>
    </dgm:pt>
    <dgm:pt modelId="{66387003-67EE-46FC-99E4-BB3CBEE77C0E}" type="parTrans" cxnId="{853FCE03-EAA0-4FBE-84D2-B4B607A15EDF}">
      <dgm:prSet/>
      <dgm:spPr/>
      <dgm:t>
        <a:bodyPr/>
        <a:lstStyle/>
        <a:p>
          <a:endParaRPr lang="id-ID" sz="2000"/>
        </a:p>
      </dgm:t>
    </dgm:pt>
    <dgm:pt modelId="{7ED7D38D-6794-4988-AB18-48F537A1F2C0}" type="sibTrans" cxnId="{853FCE03-EAA0-4FBE-84D2-B4B607A15EDF}">
      <dgm:prSet/>
      <dgm:spPr/>
      <dgm:t>
        <a:bodyPr/>
        <a:lstStyle/>
        <a:p>
          <a:endParaRPr lang="id-ID" sz="2000"/>
        </a:p>
      </dgm:t>
    </dgm:pt>
    <dgm:pt modelId="{19E93FE6-FFD5-4AD3-A2F4-A7920441CC5B}">
      <dgm:prSet custT="1"/>
      <dgm:spPr/>
      <dgm:t>
        <a:bodyPr/>
        <a:lstStyle/>
        <a:p>
          <a:pPr rtl="0"/>
          <a:r>
            <a:rPr lang="id-ID" sz="2000" dirty="0"/>
            <a:t>Fungsi Pancasila sebagai alat pemersatu bangsa dapat dilihat bahwa hingga saat ini walaupun bangsa Indonesia bersifat beraneka ragam suku bangsa, agama, adat istiadat, budaya, bahasa dan lain sebagainya tetapi tetap menjadi satu kesatuan yang diikat oleh Bhineka Tunggal Ika. </a:t>
          </a:r>
        </a:p>
      </dgm:t>
    </dgm:pt>
    <dgm:pt modelId="{34003955-8094-499C-8B72-3CC8C249C3EE}" type="parTrans" cxnId="{4E2EFF65-9FCC-4A3D-BEE1-D84279282095}">
      <dgm:prSet/>
      <dgm:spPr/>
      <dgm:t>
        <a:bodyPr/>
        <a:lstStyle/>
        <a:p>
          <a:endParaRPr lang="id-ID" sz="2000"/>
        </a:p>
      </dgm:t>
    </dgm:pt>
    <dgm:pt modelId="{7A637BE2-CD9D-4013-B704-A8747DE2613A}" type="sibTrans" cxnId="{4E2EFF65-9FCC-4A3D-BEE1-D84279282095}">
      <dgm:prSet/>
      <dgm:spPr/>
      <dgm:t>
        <a:bodyPr/>
        <a:lstStyle/>
        <a:p>
          <a:endParaRPr lang="id-ID" sz="2000"/>
        </a:p>
      </dgm:t>
    </dgm:pt>
    <dgm:pt modelId="{ADD1671D-EB41-4273-8FE5-802E4004589B}" type="pres">
      <dgm:prSet presAssocID="{4FD238E0-A9A6-41EC-8A15-8FFC3D3EEF4C}" presName="linear" presStyleCnt="0">
        <dgm:presLayoutVars>
          <dgm:animLvl val="lvl"/>
          <dgm:resizeHandles val="exact"/>
        </dgm:presLayoutVars>
      </dgm:prSet>
      <dgm:spPr/>
    </dgm:pt>
    <dgm:pt modelId="{068652A6-4B0E-4474-8B9C-F0A67689EED4}" type="pres">
      <dgm:prSet presAssocID="{D66DBADC-D0AF-475A-B62C-0C265A3E8A9D}" presName="parentText" presStyleLbl="node1" presStyleIdx="0" presStyleCnt="3">
        <dgm:presLayoutVars>
          <dgm:chMax val="0"/>
          <dgm:bulletEnabled val="1"/>
        </dgm:presLayoutVars>
      </dgm:prSet>
      <dgm:spPr/>
    </dgm:pt>
    <dgm:pt modelId="{7D35459C-2E57-43F5-8095-CCF10CD00123}" type="pres">
      <dgm:prSet presAssocID="{187570E4-86AB-4604-AB81-D506A0784EFE}" presName="spacer" presStyleCnt="0"/>
      <dgm:spPr/>
    </dgm:pt>
    <dgm:pt modelId="{8F1E2E8F-EC42-4177-871F-2895F5141D9B}" type="pres">
      <dgm:prSet presAssocID="{949719A4-754F-4FAB-BB6E-77A1F2AC0432}" presName="parentText" presStyleLbl="node1" presStyleIdx="1" presStyleCnt="3">
        <dgm:presLayoutVars>
          <dgm:chMax val="0"/>
          <dgm:bulletEnabled val="1"/>
        </dgm:presLayoutVars>
      </dgm:prSet>
      <dgm:spPr/>
    </dgm:pt>
    <dgm:pt modelId="{2CC4C9B6-DC42-465B-A79F-813AE82D61A6}" type="pres">
      <dgm:prSet presAssocID="{7ED7D38D-6794-4988-AB18-48F537A1F2C0}" presName="spacer" presStyleCnt="0"/>
      <dgm:spPr/>
    </dgm:pt>
    <dgm:pt modelId="{6F45F5FF-6305-4B7C-A6EE-683EFBBB259A}" type="pres">
      <dgm:prSet presAssocID="{19E93FE6-FFD5-4AD3-A2F4-A7920441CC5B}" presName="parentText" presStyleLbl="node1" presStyleIdx="2" presStyleCnt="3">
        <dgm:presLayoutVars>
          <dgm:chMax val="0"/>
          <dgm:bulletEnabled val="1"/>
        </dgm:presLayoutVars>
      </dgm:prSet>
      <dgm:spPr/>
    </dgm:pt>
  </dgm:ptLst>
  <dgm:cxnLst>
    <dgm:cxn modelId="{853FCE03-EAA0-4FBE-84D2-B4B607A15EDF}" srcId="{4FD238E0-A9A6-41EC-8A15-8FFC3D3EEF4C}" destId="{949719A4-754F-4FAB-BB6E-77A1F2AC0432}" srcOrd="1" destOrd="0" parTransId="{66387003-67EE-46FC-99E4-BB3CBEE77C0E}" sibTransId="{7ED7D38D-6794-4988-AB18-48F537A1F2C0}"/>
    <dgm:cxn modelId="{D4306119-9C30-4647-9650-D13F3F18B1A2}" type="presOf" srcId="{D66DBADC-D0AF-475A-B62C-0C265A3E8A9D}" destId="{068652A6-4B0E-4474-8B9C-F0A67689EED4}" srcOrd="0" destOrd="0" presId="urn:microsoft.com/office/officeart/2005/8/layout/vList2"/>
    <dgm:cxn modelId="{98E59E41-156E-4DAB-BB4E-04EBF887BBF8}" srcId="{4FD238E0-A9A6-41EC-8A15-8FFC3D3EEF4C}" destId="{D66DBADC-D0AF-475A-B62C-0C265A3E8A9D}" srcOrd="0" destOrd="0" parTransId="{CBA55971-7D27-4861-9C87-B65FC42731C3}" sibTransId="{187570E4-86AB-4604-AB81-D506A0784EFE}"/>
    <dgm:cxn modelId="{4E2EFF65-9FCC-4A3D-BEE1-D84279282095}" srcId="{4FD238E0-A9A6-41EC-8A15-8FFC3D3EEF4C}" destId="{19E93FE6-FFD5-4AD3-A2F4-A7920441CC5B}" srcOrd="2" destOrd="0" parTransId="{34003955-8094-499C-8B72-3CC8C249C3EE}" sibTransId="{7A637BE2-CD9D-4013-B704-A8747DE2613A}"/>
    <dgm:cxn modelId="{DB5D4D46-306F-430D-9175-CE2932F0DF23}" type="presOf" srcId="{949719A4-754F-4FAB-BB6E-77A1F2AC0432}" destId="{8F1E2E8F-EC42-4177-871F-2895F5141D9B}" srcOrd="0" destOrd="0" presId="urn:microsoft.com/office/officeart/2005/8/layout/vList2"/>
    <dgm:cxn modelId="{FAD92C9F-6571-4993-A812-85AFDB7EFB26}" type="presOf" srcId="{19E93FE6-FFD5-4AD3-A2F4-A7920441CC5B}" destId="{6F45F5FF-6305-4B7C-A6EE-683EFBBB259A}" srcOrd="0" destOrd="0" presId="urn:microsoft.com/office/officeart/2005/8/layout/vList2"/>
    <dgm:cxn modelId="{F57E3DF2-0F8D-4EBF-A964-91C53EEA3839}" type="presOf" srcId="{4FD238E0-A9A6-41EC-8A15-8FFC3D3EEF4C}" destId="{ADD1671D-EB41-4273-8FE5-802E4004589B}" srcOrd="0" destOrd="0" presId="urn:microsoft.com/office/officeart/2005/8/layout/vList2"/>
    <dgm:cxn modelId="{930FD90F-A223-484A-9EC3-4C04849FC148}" type="presParOf" srcId="{ADD1671D-EB41-4273-8FE5-802E4004589B}" destId="{068652A6-4B0E-4474-8B9C-F0A67689EED4}" srcOrd="0" destOrd="0" presId="urn:microsoft.com/office/officeart/2005/8/layout/vList2"/>
    <dgm:cxn modelId="{6CCCD7FF-3866-4C1F-90FC-0E7B174AFF94}" type="presParOf" srcId="{ADD1671D-EB41-4273-8FE5-802E4004589B}" destId="{7D35459C-2E57-43F5-8095-CCF10CD00123}" srcOrd="1" destOrd="0" presId="urn:microsoft.com/office/officeart/2005/8/layout/vList2"/>
    <dgm:cxn modelId="{E4B4084C-75EE-4CB6-A917-9DF7261F9592}" type="presParOf" srcId="{ADD1671D-EB41-4273-8FE5-802E4004589B}" destId="{8F1E2E8F-EC42-4177-871F-2895F5141D9B}" srcOrd="2" destOrd="0" presId="urn:microsoft.com/office/officeart/2005/8/layout/vList2"/>
    <dgm:cxn modelId="{93731829-4CD1-43D8-9B10-B3DDF38B32E3}" type="presParOf" srcId="{ADD1671D-EB41-4273-8FE5-802E4004589B}" destId="{2CC4C9B6-DC42-465B-A79F-813AE82D61A6}" srcOrd="3" destOrd="0" presId="urn:microsoft.com/office/officeart/2005/8/layout/vList2"/>
    <dgm:cxn modelId="{AD108567-31C5-4BC4-9A43-180CCA4A5388}" type="presParOf" srcId="{ADD1671D-EB41-4273-8FE5-802E4004589B}" destId="{6F45F5FF-6305-4B7C-A6EE-683EFBBB259A}"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B375FE-6795-45E4-B44F-94C652AAC739}" type="doc">
      <dgm:prSet loTypeId="urn:microsoft.com/office/officeart/2005/8/layout/hList7" loCatId="list" qsTypeId="urn:microsoft.com/office/officeart/2005/8/quickstyle/3d2#6" qsCatId="3D" csTypeId="urn:microsoft.com/office/officeart/2005/8/colors/colorful1#1" csCatId="colorful"/>
      <dgm:spPr/>
      <dgm:t>
        <a:bodyPr/>
        <a:lstStyle/>
        <a:p>
          <a:endParaRPr lang="id-ID"/>
        </a:p>
      </dgm:t>
    </dgm:pt>
    <dgm:pt modelId="{75DDDAE9-D78A-43E3-93BF-FFB5B1AA0782}">
      <dgm:prSet custT="1"/>
      <dgm:spPr/>
      <dgm:t>
        <a:bodyPr/>
        <a:lstStyle/>
        <a:p>
          <a:pPr rtl="0"/>
          <a:r>
            <a:rPr lang="id-ID" sz="1800" dirty="0"/>
            <a:t>Pancasila juga merupakan pandangan hidup bagi bangsa Indonesia. Sebagai pandangan hidup maka hendaknya Pancasila dijadikan pegangan, pedoman, arahan, petunjuk hidup bagi bangsa Indonesia dalam melaksanakan kehidupan bermasyarakat, berbangsa dan bernegara.</a:t>
          </a:r>
        </a:p>
      </dgm:t>
    </dgm:pt>
    <dgm:pt modelId="{869FA33F-7E0F-4CEF-886B-54066B52A693}" type="parTrans" cxnId="{09A5E8BA-99E3-4B17-AB07-BA19CD3519EE}">
      <dgm:prSet/>
      <dgm:spPr/>
      <dgm:t>
        <a:bodyPr/>
        <a:lstStyle/>
        <a:p>
          <a:endParaRPr lang="id-ID" sz="1800"/>
        </a:p>
      </dgm:t>
    </dgm:pt>
    <dgm:pt modelId="{95E3B620-A0E7-48B8-BF18-AA07635B511C}" type="sibTrans" cxnId="{09A5E8BA-99E3-4B17-AB07-BA19CD3519EE}">
      <dgm:prSet/>
      <dgm:spPr/>
      <dgm:t>
        <a:bodyPr/>
        <a:lstStyle/>
        <a:p>
          <a:endParaRPr lang="id-ID" sz="1800"/>
        </a:p>
      </dgm:t>
    </dgm:pt>
    <dgm:pt modelId="{74C0F8A7-A308-4B3E-8DDD-A30775ED9A20}">
      <dgm:prSet custT="1"/>
      <dgm:spPr/>
      <dgm:t>
        <a:bodyPr/>
        <a:lstStyle/>
        <a:p>
          <a:pPr rtl="0"/>
          <a:r>
            <a:rPr lang="id-ID" sz="1800" dirty="0"/>
            <a:t>Sebagai pandangan hidup bangsa maka pancasila menjadi petunjuk atau pedoman di berbagai kegiatan kehidupan untuk mengatur kehidupan bernegara dan berbangsa Indonesia. </a:t>
          </a:r>
        </a:p>
      </dgm:t>
    </dgm:pt>
    <dgm:pt modelId="{35ADB142-16EC-49CB-B588-7D92D6BE5FDC}" type="parTrans" cxnId="{9916A3B1-123A-42BB-A8E9-4FEFE3EB9C2A}">
      <dgm:prSet/>
      <dgm:spPr/>
      <dgm:t>
        <a:bodyPr/>
        <a:lstStyle/>
        <a:p>
          <a:endParaRPr lang="id-ID" sz="1800"/>
        </a:p>
      </dgm:t>
    </dgm:pt>
    <dgm:pt modelId="{8ECD5386-E517-46FF-A07E-A0732D8BB173}" type="sibTrans" cxnId="{9916A3B1-123A-42BB-A8E9-4FEFE3EB9C2A}">
      <dgm:prSet/>
      <dgm:spPr/>
      <dgm:t>
        <a:bodyPr/>
        <a:lstStyle/>
        <a:p>
          <a:endParaRPr lang="id-ID" sz="1800"/>
        </a:p>
      </dgm:t>
    </dgm:pt>
    <dgm:pt modelId="{F96FE879-DF6E-4DE8-911F-106279789A26}">
      <dgm:prSet custT="1"/>
      <dgm:spPr/>
      <dgm:t>
        <a:bodyPr/>
        <a:lstStyle/>
        <a:p>
          <a:pPr rtl="0"/>
          <a:r>
            <a:rPr lang="id-ID" sz="1800" dirty="0"/>
            <a:t>Sebagai pandangan hidup, Pancasila juga berfungsi sebagai pegangan hidup, norma, dan pedoman disemua aspek kehidupan mulai dari masyarakat hingga berbangsa Indonesia sebagai mana yang tercantum dalam Undang-undang Dasar Negara Republik Indonesia Tahun 1945 dan Pancasila yang menjadi Dasar Negara Republik Indonesia.</a:t>
          </a:r>
        </a:p>
      </dgm:t>
    </dgm:pt>
    <dgm:pt modelId="{399A2AF2-8498-4F40-873E-44E117EB7247}" type="parTrans" cxnId="{9677349F-955D-4CA1-8646-A28F9F2156E6}">
      <dgm:prSet/>
      <dgm:spPr/>
      <dgm:t>
        <a:bodyPr/>
        <a:lstStyle/>
        <a:p>
          <a:endParaRPr lang="id-ID" sz="1800"/>
        </a:p>
      </dgm:t>
    </dgm:pt>
    <dgm:pt modelId="{654208BD-A4E5-48B8-B884-6C8633881956}" type="sibTrans" cxnId="{9677349F-955D-4CA1-8646-A28F9F2156E6}">
      <dgm:prSet/>
      <dgm:spPr/>
      <dgm:t>
        <a:bodyPr/>
        <a:lstStyle/>
        <a:p>
          <a:endParaRPr lang="id-ID" sz="1800"/>
        </a:p>
      </dgm:t>
    </dgm:pt>
    <dgm:pt modelId="{98B1BBD7-C266-4DBE-B91C-FE448B37DB0D}" type="pres">
      <dgm:prSet presAssocID="{A4B375FE-6795-45E4-B44F-94C652AAC739}" presName="Name0" presStyleCnt="0">
        <dgm:presLayoutVars>
          <dgm:dir/>
          <dgm:resizeHandles val="exact"/>
        </dgm:presLayoutVars>
      </dgm:prSet>
      <dgm:spPr/>
    </dgm:pt>
    <dgm:pt modelId="{16922BC2-F2F8-4975-BCB5-B0B03E83B922}" type="pres">
      <dgm:prSet presAssocID="{A4B375FE-6795-45E4-B44F-94C652AAC739}" presName="fgShape" presStyleLbl="fgShp" presStyleIdx="0" presStyleCnt="1" custLinFactNeighborX="330" custLinFactNeighborY="22161"/>
      <dgm:spPr/>
    </dgm:pt>
    <dgm:pt modelId="{4EDD9F78-6201-47F8-9950-7FBFDD8B5D5D}" type="pres">
      <dgm:prSet presAssocID="{A4B375FE-6795-45E4-B44F-94C652AAC739}" presName="linComp" presStyleCnt="0"/>
      <dgm:spPr/>
    </dgm:pt>
    <dgm:pt modelId="{3840B6D8-4966-45B1-AF9E-103F59FFDE45}" type="pres">
      <dgm:prSet presAssocID="{75DDDAE9-D78A-43E3-93BF-FFB5B1AA0782}" presName="compNode" presStyleCnt="0"/>
      <dgm:spPr/>
    </dgm:pt>
    <dgm:pt modelId="{E6D4E5D7-AD0F-435B-8DD8-B3DD8ECBECED}" type="pres">
      <dgm:prSet presAssocID="{75DDDAE9-D78A-43E3-93BF-FFB5B1AA0782}" presName="bkgdShape" presStyleLbl="node1" presStyleIdx="0" presStyleCnt="3"/>
      <dgm:spPr/>
    </dgm:pt>
    <dgm:pt modelId="{00F4D453-2F51-4A7C-B049-8622065B0DF0}" type="pres">
      <dgm:prSet presAssocID="{75DDDAE9-D78A-43E3-93BF-FFB5B1AA0782}" presName="nodeTx" presStyleLbl="node1" presStyleIdx="0" presStyleCnt="3">
        <dgm:presLayoutVars>
          <dgm:bulletEnabled val="1"/>
        </dgm:presLayoutVars>
      </dgm:prSet>
      <dgm:spPr/>
    </dgm:pt>
    <dgm:pt modelId="{EA3D4A0D-F34A-425F-9E44-CC7183921389}" type="pres">
      <dgm:prSet presAssocID="{75DDDAE9-D78A-43E3-93BF-FFB5B1AA0782}" presName="invisiNode" presStyleLbl="node1" presStyleIdx="0" presStyleCnt="3"/>
      <dgm:spPr/>
    </dgm:pt>
    <dgm:pt modelId="{C55DBEBC-8EB0-4473-BDB6-50FB7FF85CC4}" type="pres">
      <dgm:prSet presAssocID="{75DDDAE9-D78A-43E3-93BF-FFB5B1AA0782}" presName="imagNode" presStyleLbl="fgImgPlace1" presStyleIdx="0" presStyleCnt="3" custLinFactNeighborX="-2496" custLinFactNeighborY="-14973"/>
      <dgm:spPr/>
    </dgm:pt>
    <dgm:pt modelId="{B025E909-7357-46C4-8BC8-6B7F2ABC8A48}" type="pres">
      <dgm:prSet presAssocID="{95E3B620-A0E7-48B8-BF18-AA07635B511C}" presName="sibTrans" presStyleLbl="sibTrans2D1" presStyleIdx="0" presStyleCnt="0"/>
      <dgm:spPr/>
    </dgm:pt>
    <dgm:pt modelId="{94FD1092-9E9C-46C4-8730-B2C9333DE43F}" type="pres">
      <dgm:prSet presAssocID="{74C0F8A7-A308-4B3E-8DDD-A30775ED9A20}" presName="compNode" presStyleCnt="0"/>
      <dgm:spPr/>
    </dgm:pt>
    <dgm:pt modelId="{4C381F90-EB40-4064-8E45-5737FE01759D}" type="pres">
      <dgm:prSet presAssocID="{74C0F8A7-A308-4B3E-8DDD-A30775ED9A20}" presName="bkgdShape" presStyleLbl="node1" presStyleIdx="1" presStyleCnt="3"/>
      <dgm:spPr/>
    </dgm:pt>
    <dgm:pt modelId="{0590C835-16B3-4B4D-ADC7-159AFBA70D23}" type="pres">
      <dgm:prSet presAssocID="{74C0F8A7-A308-4B3E-8DDD-A30775ED9A20}" presName="nodeTx" presStyleLbl="node1" presStyleIdx="1" presStyleCnt="3">
        <dgm:presLayoutVars>
          <dgm:bulletEnabled val="1"/>
        </dgm:presLayoutVars>
      </dgm:prSet>
      <dgm:spPr/>
    </dgm:pt>
    <dgm:pt modelId="{DFA62F30-83EE-45BC-BFC4-28686E067A38}" type="pres">
      <dgm:prSet presAssocID="{74C0F8A7-A308-4B3E-8DDD-A30775ED9A20}" presName="invisiNode" presStyleLbl="node1" presStyleIdx="1" presStyleCnt="3"/>
      <dgm:spPr/>
    </dgm:pt>
    <dgm:pt modelId="{DB3EEB23-922C-4713-A6C6-76ADC670217D}" type="pres">
      <dgm:prSet presAssocID="{74C0F8A7-A308-4B3E-8DDD-A30775ED9A20}" presName="imagNode" presStyleLbl="fgImgPlace1" presStyleIdx="1" presStyleCnt="3" custLinFactNeighborX="-2496" custLinFactNeighborY="-14142"/>
      <dgm:spPr/>
    </dgm:pt>
    <dgm:pt modelId="{0615B61C-CE5D-41C5-8392-767182D649EB}" type="pres">
      <dgm:prSet presAssocID="{8ECD5386-E517-46FF-A07E-A0732D8BB173}" presName="sibTrans" presStyleLbl="sibTrans2D1" presStyleIdx="0" presStyleCnt="0"/>
      <dgm:spPr/>
    </dgm:pt>
    <dgm:pt modelId="{B052ED91-BE2C-4437-B5F4-013C7922FFD7}" type="pres">
      <dgm:prSet presAssocID="{F96FE879-DF6E-4DE8-911F-106279789A26}" presName="compNode" presStyleCnt="0"/>
      <dgm:spPr/>
    </dgm:pt>
    <dgm:pt modelId="{C9802B5C-D1E7-433F-AA26-4A1DF838CB58}" type="pres">
      <dgm:prSet presAssocID="{F96FE879-DF6E-4DE8-911F-106279789A26}" presName="bkgdShape" presStyleLbl="node1" presStyleIdx="2" presStyleCnt="3"/>
      <dgm:spPr/>
    </dgm:pt>
    <dgm:pt modelId="{82E7D9C5-8FF1-4055-8923-BB530AD91882}" type="pres">
      <dgm:prSet presAssocID="{F96FE879-DF6E-4DE8-911F-106279789A26}" presName="nodeTx" presStyleLbl="node1" presStyleIdx="2" presStyleCnt="3">
        <dgm:presLayoutVars>
          <dgm:bulletEnabled val="1"/>
        </dgm:presLayoutVars>
      </dgm:prSet>
      <dgm:spPr/>
    </dgm:pt>
    <dgm:pt modelId="{83A512BC-96BE-4746-A6B8-1243296A2BEA}" type="pres">
      <dgm:prSet presAssocID="{F96FE879-DF6E-4DE8-911F-106279789A26}" presName="invisiNode" presStyleLbl="node1" presStyleIdx="2" presStyleCnt="3"/>
      <dgm:spPr/>
    </dgm:pt>
    <dgm:pt modelId="{05C4B22A-1780-4D1F-8888-56E4EF5D979E}" type="pres">
      <dgm:prSet presAssocID="{F96FE879-DF6E-4DE8-911F-106279789A26}" presName="imagNode" presStyleLbl="fgImgPlace1" presStyleIdx="2" presStyleCnt="3" custLinFactNeighborY="-14973"/>
      <dgm:spPr/>
    </dgm:pt>
  </dgm:ptLst>
  <dgm:cxnLst>
    <dgm:cxn modelId="{9EAEA204-9B4C-4CF7-B633-7F93AFFEAB9A}" type="presOf" srcId="{74C0F8A7-A308-4B3E-8DDD-A30775ED9A20}" destId="{4C381F90-EB40-4064-8E45-5737FE01759D}" srcOrd="0" destOrd="0" presId="urn:microsoft.com/office/officeart/2005/8/layout/hList7"/>
    <dgm:cxn modelId="{5F913F06-724E-45F8-81FD-1FFB8E9E641D}" type="presOf" srcId="{8ECD5386-E517-46FF-A07E-A0732D8BB173}" destId="{0615B61C-CE5D-41C5-8392-767182D649EB}" srcOrd="0" destOrd="0" presId="urn:microsoft.com/office/officeart/2005/8/layout/hList7"/>
    <dgm:cxn modelId="{C4896C3C-343E-4C5C-9240-74CC39EA2E28}" type="presOf" srcId="{74C0F8A7-A308-4B3E-8DDD-A30775ED9A20}" destId="{0590C835-16B3-4B4D-ADC7-159AFBA70D23}" srcOrd="1" destOrd="0" presId="urn:microsoft.com/office/officeart/2005/8/layout/hList7"/>
    <dgm:cxn modelId="{DA08518B-2227-4E89-AB33-949BFCAA4873}" type="presOf" srcId="{75DDDAE9-D78A-43E3-93BF-FFB5B1AA0782}" destId="{00F4D453-2F51-4A7C-B049-8622065B0DF0}" srcOrd="1" destOrd="0" presId="urn:microsoft.com/office/officeart/2005/8/layout/hList7"/>
    <dgm:cxn modelId="{9677349F-955D-4CA1-8646-A28F9F2156E6}" srcId="{A4B375FE-6795-45E4-B44F-94C652AAC739}" destId="{F96FE879-DF6E-4DE8-911F-106279789A26}" srcOrd="2" destOrd="0" parTransId="{399A2AF2-8498-4F40-873E-44E117EB7247}" sibTransId="{654208BD-A4E5-48B8-B884-6C8633881956}"/>
    <dgm:cxn modelId="{9916A3B1-123A-42BB-A8E9-4FEFE3EB9C2A}" srcId="{A4B375FE-6795-45E4-B44F-94C652AAC739}" destId="{74C0F8A7-A308-4B3E-8DDD-A30775ED9A20}" srcOrd="1" destOrd="0" parTransId="{35ADB142-16EC-49CB-B588-7D92D6BE5FDC}" sibTransId="{8ECD5386-E517-46FF-A07E-A0732D8BB173}"/>
    <dgm:cxn modelId="{09A5E8BA-99E3-4B17-AB07-BA19CD3519EE}" srcId="{A4B375FE-6795-45E4-B44F-94C652AAC739}" destId="{75DDDAE9-D78A-43E3-93BF-FFB5B1AA0782}" srcOrd="0" destOrd="0" parTransId="{869FA33F-7E0F-4CEF-886B-54066B52A693}" sibTransId="{95E3B620-A0E7-48B8-BF18-AA07635B511C}"/>
    <dgm:cxn modelId="{D5A356BE-E0FF-4ABA-9205-515BA32E0356}" type="presOf" srcId="{75DDDAE9-D78A-43E3-93BF-FFB5B1AA0782}" destId="{E6D4E5D7-AD0F-435B-8DD8-B3DD8ECBECED}" srcOrd="0" destOrd="0" presId="urn:microsoft.com/office/officeart/2005/8/layout/hList7"/>
    <dgm:cxn modelId="{3227F5C8-79EE-4322-9F2E-36651112E1F3}" type="presOf" srcId="{F96FE879-DF6E-4DE8-911F-106279789A26}" destId="{82E7D9C5-8FF1-4055-8923-BB530AD91882}" srcOrd="1" destOrd="0" presId="urn:microsoft.com/office/officeart/2005/8/layout/hList7"/>
    <dgm:cxn modelId="{57F45AD6-8093-44D1-99B6-0F4B22144000}" type="presOf" srcId="{95E3B620-A0E7-48B8-BF18-AA07635B511C}" destId="{B025E909-7357-46C4-8BC8-6B7F2ABC8A48}" srcOrd="0" destOrd="0" presId="urn:microsoft.com/office/officeart/2005/8/layout/hList7"/>
    <dgm:cxn modelId="{54B491E6-0861-4B18-9E62-CC2A3E2513FA}" type="presOf" srcId="{A4B375FE-6795-45E4-B44F-94C652AAC739}" destId="{98B1BBD7-C266-4DBE-B91C-FE448B37DB0D}" srcOrd="0" destOrd="0" presId="urn:microsoft.com/office/officeart/2005/8/layout/hList7"/>
    <dgm:cxn modelId="{D602B9EA-1B28-4A5B-A129-2D11C50F6618}" type="presOf" srcId="{F96FE879-DF6E-4DE8-911F-106279789A26}" destId="{C9802B5C-D1E7-433F-AA26-4A1DF838CB58}" srcOrd="0" destOrd="0" presId="urn:microsoft.com/office/officeart/2005/8/layout/hList7"/>
    <dgm:cxn modelId="{7B10B18B-E51F-44D1-A3FA-A647A7F2EC8C}" type="presParOf" srcId="{98B1BBD7-C266-4DBE-B91C-FE448B37DB0D}" destId="{16922BC2-F2F8-4975-BCB5-B0B03E83B922}" srcOrd="0" destOrd="0" presId="urn:microsoft.com/office/officeart/2005/8/layout/hList7"/>
    <dgm:cxn modelId="{4F8530FF-112C-4CD8-BE9B-39D92DAD3D41}" type="presParOf" srcId="{98B1BBD7-C266-4DBE-B91C-FE448B37DB0D}" destId="{4EDD9F78-6201-47F8-9950-7FBFDD8B5D5D}" srcOrd="1" destOrd="0" presId="urn:microsoft.com/office/officeart/2005/8/layout/hList7"/>
    <dgm:cxn modelId="{563BF003-76C4-44FB-97DD-5DAE51F3573E}" type="presParOf" srcId="{4EDD9F78-6201-47F8-9950-7FBFDD8B5D5D}" destId="{3840B6D8-4966-45B1-AF9E-103F59FFDE45}" srcOrd="0" destOrd="0" presId="urn:microsoft.com/office/officeart/2005/8/layout/hList7"/>
    <dgm:cxn modelId="{D12C0DB6-E98B-4040-8A45-CAA6F01362D0}" type="presParOf" srcId="{3840B6D8-4966-45B1-AF9E-103F59FFDE45}" destId="{E6D4E5D7-AD0F-435B-8DD8-B3DD8ECBECED}" srcOrd="0" destOrd="0" presId="urn:microsoft.com/office/officeart/2005/8/layout/hList7"/>
    <dgm:cxn modelId="{1C275472-0568-486E-9626-BF23A4145F38}" type="presParOf" srcId="{3840B6D8-4966-45B1-AF9E-103F59FFDE45}" destId="{00F4D453-2F51-4A7C-B049-8622065B0DF0}" srcOrd="1" destOrd="0" presId="urn:microsoft.com/office/officeart/2005/8/layout/hList7"/>
    <dgm:cxn modelId="{8FA200F5-6A77-4B98-AEFE-6FC8AB1D0C26}" type="presParOf" srcId="{3840B6D8-4966-45B1-AF9E-103F59FFDE45}" destId="{EA3D4A0D-F34A-425F-9E44-CC7183921389}" srcOrd="2" destOrd="0" presId="urn:microsoft.com/office/officeart/2005/8/layout/hList7"/>
    <dgm:cxn modelId="{4F9F47ED-68E0-4E9F-9DC2-5409D9BC8D78}" type="presParOf" srcId="{3840B6D8-4966-45B1-AF9E-103F59FFDE45}" destId="{C55DBEBC-8EB0-4473-BDB6-50FB7FF85CC4}" srcOrd="3" destOrd="0" presId="urn:microsoft.com/office/officeart/2005/8/layout/hList7"/>
    <dgm:cxn modelId="{FB3E7ABD-F085-4B29-9C8D-0A042DEE9738}" type="presParOf" srcId="{4EDD9F78-6201-47F8-9950-7FBFDD8B5D5D}" destId="{B025E909-7357-46C4-8BC8-6B7F2ABC8A48}" srcOrd="1" destOrd="0" presId="urn:microsoft.com/office/officeart/2005/8/layout/hList7"/>
    <dgm:cxn modelId="{3A0973D6-F648-464B-92DD-D5F563670386}" type="presParOf" srcId="{4EDD9F78-6201-47F8-9950-7FBFDD8B5D5D}" destId="{94FD1092-9E9C-46C4-8730-B2C9333DE43F}" srcOrd="2" destOrd="0" presId="urn:microsoft.com/office/officeart/2005/8/layout/hList7"/>
    <dgm:cxn modelId="{B8691F78-1240-4222-9B62-962D1842177E}" type="presParOf" srcId="{94FD1092-9E9C-46C4-8730-B2C9333DE43F}" destId="{4C381F90-EB40-4064-8E45-5737FE01759D}" srcOrd="0" destOrd="0" presId="urn:microsoft.com/office/officeart/2005/8/layout/hList7"/>
    <dgm:cxn modelId="{858D8AFD-936A-4839-9935-D16A04953C31}" type="presParOf" srcId="{94FD1092-9E9C-46C4-8730-B2C9333DE43F}" destId="{0590C835-16B3-4B4D-ADC7-159AFBA70D23}" srcOrd="1" destOrd="0" presId="urn:microsoft.com/office/officeart/2005/8/layout/hList7"/>
    <dgm:cxn modelId="{83093E45-5929-4190-B9B6-F91188E6ED1F}" type="presParOf" srcId="{94FD1092-9E9C-46C4-8730-B2C9333DE43F}" destId="{DFA62F30-83EE-45BC-BFC4-28686E067A38}" srcOrd="2" destOrd="0" presId="urn:microsoft.com/office/officeart/2005/8/layout/hList7"/>
    <dgm:cxn modelId="{C4844EC0-1368-4FF9-B170-F9141ADCAD1F}" type="presParOf" srcId="{94FD1092-9E9C-46C4-8730-B2C9333DE43F}" destId="{DB3EEB23-922C-4713-A6C6-76ADC670217D}" srcOrd="3" destOrd="0" presId="urn:microsoft.com/office/officeart/2005/8/layout/hList7"/>
    <dgm:cxn modelId="{84C3165C-B696-479C-984A-98DF28ED973C}" type="presParOf" srcId="{4EDD9F78-6201-47F8-9950-7FBFDD8B5D5D}" destId="{0615B61C-CE5D-41C5-8392-767182D649EB}" srcOrd="3" destOrd="0" presId="urn:microsoft.com/office/officeart/2005/8/layout/hList7"/>
    <dgm:cxn modelId="{85A8F82B-32CE-40B3-8229-4E0589ECC059}" type="presParOf" srcId="{4EDD9F78-6201-47F8-9950-7FBFDD8B5D5D}" destId="{B052ED91-BE2C-4437-B5F4-013C7922FFD7}" srcOrd="4" destOrd="0" presId="urn:microsoft.com/office/officeart/2005/8/layout/hList7"/>
    <dgm:cxn modelId="{02832C68-B36E-4ABE-A709-AA292FAAB400}" type="presParOf" srcId="{B052ED91-BE2C-4437-B5F4-013C7922FFD7}" destId="{C9802B5C-D1E7-433F-AA26-4A1DF838CB58}" srcOrd="0" destOrd="0" presId="urn:microsoft.com/office/officeart/2005/8/layout/hList7"/>
    <dgm:cxn modelId="{5E51BAED-F81D-438A-9436-3C601F2803B0}" type="presParOf" srcId="{B052ED91-BE2C-4437-B5F4-013C7922FFD7}" destId="{82E7D9C5-8FF1-4055-8923-BB530AD91882}" srcOrd="1" destOrd="0" presId="urn:microsoft.com/office/officeart/2005/8/layout/hList7"/>
    <dgm:cxn modelId="{BBA8EC7B-20E5-45CF-9424-7DECAD12EB38}" type="presParOf" srcId="{B052ED91-BE2C-4437-B5F4-013C7922FFD7}" destId="{83A512BC-96BE-4746-A6B8-1243296A2BEA}" srcOrd="2" destOrd="0" presId="urn:microsoft.com/office/officeart/2005/8/layout/hList7"/>
    <dgm:cxn modelId="{DE56E6A1-1371-4F64-ADF0-22217835B040}" type="presParOf" srcId="{B052ED91-BE2C-4437-B5F4-013C7922FFD7}" destId="{05C4B22A-1780-4D1F-8888-56E4EF5D979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E49C1F-CBC0-400A-B500-E8837699F017}"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84B35090-5972-4C1D-87EF-FAF9C2D87CEF}">
      <dgm:prSet custT="1"/>
      <dgm:spPr/>
      <dgm:t>
        <a:bodyPr/>
        <a:lstStyle/>
        <a:p>
          <a:pPr algn="ctr" rtl="0"/>
          <a:r>
            <a:rPr lang="id-ID" sz="3600" b="1" dirty="0"/>
            <a:t>Pancasila sebagai Kepribadian Bangsa Indonesia</a:t>
          </a:r>
          <a:endParaRPr lang="id-ID" sz="3600" dirty="0"/>
        </a:p>
      </dgm:t>
    </dgm:pt>
    <dgm:pt modelId="{2A76B3FB-17DA-4097-9703-C16B9A6C4054}" type="parTrans" cxnId="{93DEA3EB-D551-4FEA-AF38-D3542429FE92}">
      <dgm:prSet/>
      <dgm:spPr/>
      <dgm:t>
        <a:bodyPr/>
        <a:lstStyle/>
        <a:p>
          <a:pPr algn="ctr"/>
          <a:endParaRPr lang="id-ID"/>
        </a:p>
      </dgm:t>
    </dgm:pt>
    <dgm:pt modelId="{C41BA749-FE29-403A-8968-3579D18D26D7}" type="sibTrans" cxnId="{93DEA3EB-D551-4FEA-AF38-D3542429FE92}">
      <dgm:prSet/>
      <dgm:spPr/>
      <dgm:t>
        <a:bodyPr/>
        <a:lstStyle/>
        <a:p>
          <a:pPr algn="ctr"/>
          <a:endParaRPr lang="id-ID"/>
        </a:p>
      </dgm:t>
    </dgm:pt>
    <dgm:pt modelId="{B812DD28-3104-45D8-8525-52EBE4A1AE97}" type="pres">
      <dgm:prSet presAssocID="{EAE49C1F-CBC0-400A-B500-E8837699F017}" presName="linear" presStyleCnt="0">
        <dgm:presLayoutVars>
          <dgm:animLvl val="lvl"/>
          <dgm:resizeHandles val="exact"/>
        </dgm:presLayoutVars>
      </dgm:prSet>
      <dgm:spPr/>
    </dgm:pt>
    <dgm:pt modelId="{51923C54-B5E4-4797-8CBA-03FC5A1AC85F}" type="pres">
      <dgm:prSet presAssocID="{84B35090-5972-4C1D-87EF-FAF9C2D87CEF}" presName="parentText" presStyleLbl="node1" presStyleIdx="0" presStyleCnt="1" custScaleY="284474">
        <dgm:presLayoutVars>
          <dgm:chMax val="0"/>
          <dgm:bulletEnabled val="1"/>
        </dgm:presLayoutVars>
      </dgm:prSet>
      <dgm:spPr/>
    </dgm:pt>
  </dgm:ptLst>
  <dgm:cxnLst>
    <dgm:cxn modelId="{B86B1771-801E-4387-A7FE-D99B800B3838}" type="presOf" srcId="{84B35090-5972-4C1D-87EF-FAF9C2D87CEF}" destId="{51923C54-B5E4-4797-8CBA-03FC5A1AC85F}" srcOrd="0" destOrd="0" presId="urn:microsoft.com/office/officeart/2005/8/layout/vList2"/>
    <dgm:cxn modelId="{E5BDC2DE-6F37-4923-8221-5FC8DBC0D43D}" type="presOf" srcId="{EAE49C1F-CBC0-400A-B500-E8837699F017}" destId="{B812DD28-3104-45D8-8525-52EBE4A1AE97}" srcOrd="0" destOrd="0" presId="urn:microsoft.com/office/officeart/2005/8/layout/vList2"/>
    <dgm:cxn modelId="{93DEA3EB-D551-4FEA-AF38-D3542429FE92}" srcId="{EAE49C1F-CBC0-400A-B500-E8837699F017}" destId="{84B35090-5972-4C1D-87EF-FAF9C2D87CEF}" srcOrd="0" destOrd="0" parTransId="{2A76B3FB-17DA-4097-9703-C16B9A6C4054}" sibTransId="{C41BA749-FE29-403A-8968-3579D18D26D7}"/>
    <dgm:cxn modelId="{703DEAD8-4CCC-43F5-9AE4-A75CFF087E09}" type="presParOf" srcId="{B812DD28-3104-45D8-8525-52EBE4A1AE97}" destId="{51923C54-B5E4-4797-8CBA-03FC5A1AC85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49C31F-8F78-4FCF-A6FD-B73EFE9FE5A0}" type="doc">
      <dgm:prSet loTypeId="urn:microsoft.com/office/officeart/2005/8/layout/vList2" loCatId="list" qsTypeId="urn:microsoft.com/office/officeart/2005/8/quickstyle/3d2#7" qsCatId="3D" csTypeId="urn:microsoft.com/office/officeart/2005/8/colors/colorful4" csCatId="colorful" phldr="1"/>
      <dgm:spPr/>
      <dgm:t>
        <a:bodyPr/>
        <a:lstStyle/>
        <a:p>
          <a:endParaRPr lang="id-ID"/>
        </a:p>
      </dgm:t>
    </dgm:pt>
    <dgm:pt modelId="{629E353E-8620-4964-BB20-C5E674A3ED5A}">
      <dgm:prSet custT="1"/>
      <dgm:spPr/>
      <dgm:t>
        <a:bodyPr/>
        <a:lstStyle/>
        <a:p>
          <a:pPr rtl="0"/>
          <a:r>
            <a:rPr lang="id-ID" sz="2400" dirty="0">
              <a:latin typeface="Arial" pitchFamily="34" charset="0"/>
              <a:cs typeface="Arial" pitchFamily="34" charset="0"/>
            </a:rPr>
            <a:t>Dalam kamus besar Bahasa Indonesia (KBBI), Kepribadian adalah sifat hakiki yang tercermin pada sikap seseorang atau suatu bangsa yang membedakannya dari orang atau bangsa lain. </a:t>
          </a:r>
        </a:p>
      </dgm:t>
    </dgm:pt>
    <dgm:pt modelId="{2A347A87-B94D-41A9-9F30-5314934F782F}" type="parTrans" cxnId="{4EFCCE73-24D2-414D-BF34-A97F5FBE4EE4}">
      <dgm:prSet/>
      <dgm:spPr/>
      <dgm:t>
        <a:bodyPr/>
        <a:lstStyle/>
        <a:p>
          <a:endParaRPr lang="id-ID" sz="2400">
            <a:latin typeface="Arial" pitchFamily="34" charset="0"/>
            <a:cs typeface="Arial" pitchFamily="34" charset="0"/>
          </a:endParaRPr>
        </a:p>
      </dgm:t>
    </dgm:pt>
    <dgm:pt modelId="{A900A835-4B2C-4F00-BC7B-0F3FFD59B442}" type="sibTrans" cxnId="{4EFCCE73-24D2-414D-BF34-A97F5FBE4EE4}">
      <dgm:prSet/>
      <dgm:spPr/>
      <dgm:t>
        <a:bodyPr/>
        <a:lstStyle/>
        <a:p>
          <a:endParaRPr lang="id-ID" sz="2400">
            <a:latin typeface="Arial" pitchFamily="34" charset="0"/>
            <a:cs typeface="Arial" pitchFamily="34" charset="0"/>
          </a:endParaRPr>
        </a:p>
      </dgm:t>
    </dgm:pt>
    <dgm:pt modelId="{4A502CA1-242A-4F04-BA20-3C9A60FDEB80}">
      <dgm:prSet custT="1"/>
      <dgm:spPr/>
      <dgm:t>
        <a:bodyPr/>
        <a:lstStyle/>
        <a:p>
          <a:pPr rtl="0"/>
          <a:r>
            <a:rPr lang="id-ID" sz="2400" dirty="0">
              <a:latin typeface="Arial" pitchFamily="34" charset="0"/>
              <a:cs typeface="Arial" pitchFamily="34" charset="0"/>
            </a:rPr>
            <a:t>Kepribadian bangsa Indonesia adalah ciri-ciri watak menonjol yang ada pada banyak warga suatu kesatuan nasional; kepribadian nasional. </a:t>
          </a:r>
        </a:p>
      </dgm:t>
    </dgm:pt>
    <dgm:pt modelId="{9099A0DB-11BE-46B6-AF50-A9BD60E38451}" type="parTrans" cxnId="{54563F31-1502-4A81-A31A-0B3B493B9206}">
      <dgm:prSet/>
      <dgm:spPr/>
      <dgm:t>
        <a:bodyPr/>
        <a:lstStyle/>
        <a:p>
          <a:endParaRPr lang="id-ID" sz="2400">
            <a:latin typeface="Arial" pitchFamily="34" charset="0"/>
            <a:cs typeface="Arial" pitchFamily="34" charset="0"/>
          </a:endParaRPr>
        </a:p>
      </dgm:t>
    </dgm:pt>
    <dgm:pt modelId="{22851821-3F3C-4560-AEC8-C6858EA1FE20}" type="sibTrans" cxnId="{54563F31-1502-4A81-A31A-0B3B493B9206}">
      <dgm:prSet/>
      <dgm:spPr/>
      <dgm:t>
        <a:bodyPr/>
        <a:lstStyle/>
        <a:p>
          <a:endParaRPr lang="id-ID" sz="2400">
            <a:latin typeface="Arial" pitchFamily="34" charset="0"/>
            <a:cs typeface="Arial" pitchFamily="34" charset="0"/>
          </a:endParaRPr>
        </a:p>
      </dgm:t>
    </dgm:pt>
    <dgm:pt modelId="{2C5AD080-17DC-4ADF-80F7-5E3E44DA9018}">
      <dgm:prSet custT="1"/>
      <dgm:spPr/>
      <dgm:t>
        <a:bodyPr/>
        <a:lstStyle/>
        <a:p>
          <a:pPr rtl="0"/>
          <a:r>
            <a:rPr lang="id-ID" sz="2400" dirty="0">
              <a:latin typeface="Arial" pitchFamily="34" charset="0"/>
              <a:cs typeface="Arial" pitchFamily="34" charset="0"/>
            </a:rPr>
            <a:t>Menurut Dewan Perancang Nasional, kepribadian Indonesia ialah Keseluruhan ciri-ciri khas bangsa Indonesia, yang membedakan bangsa Indonesia dengan bangsa-bangsa lainnya.</a:t>
          </a:r>
        </a:p>
      </dgm:t>
    </dgm:pt>
    <dgm:pt modelId="{0B583157-A3CC-4469-BA97-F50076AA2CF7}" type="parTrans" cxnId="{9DB91A22-5D30-4992-9096-B1AD1E5F916D}">
      <dgm:prSet/>
      <dgm:spPr/>
      <dgm:t>
        <a:bodyPr/>
        <a:lstStyle/>
        <a:p>
          <a:endParaRPr lang="id-ID" sz="2400">
            <a:latin typeface="Arial" pitchFamily="34" charset="0"/>
            <a:cs typeface="Arial" pitchFamily="34" charset="0"/>
          </a:endParaRPr>
        </a:p>
      </dgm:t>
    </dgm:pt>
    <dgm:pt modelId="{245693C1-5993-4A02-917A-B0E518D9AD72}" type="sibTrans" cxnId="{9DB91A22-5D30-4992-9096-B1AD1E5F916D}">
      <dgm:prSet/>
      <dgm:spPr/>
      <dgm:t>
        <a:bodyPr/>
        <a:lstStyle/>
        <a:p>
          <a:endParaRPr lang="id-ID" sz="2400">
            <a:latin typeface="Arial" pitchFamily="34" charset="0"/>
            <a:cs typeface="Arial" pitchFamily="34" charset="0"/>
          </a:endParaRPr>
        </a:p>
      </dgm:t>
    </dgm:pt>
    <dgm:pt modelId="{A1FB4759-529E-4371-A3F3-2AD410BE83B3}" type="pres">
      <dgm:prSet presAssocID="{0149C31F-8F78-4FCF-A6FD-B73EFE9FE5A0}" presName="linear" presStyleCnt="0">
        <dgm:presLayoutVars>
          <dgm:animLvl val="lvl"/>
          <dgm:resizeHandles val="exact"/>
        </dgm:presLayoutVars>
      </dgm:prSet>
      <dgm:spPr/>
    </dgm:pt>
    <dgm:pt modelId="{AC222446-C093-445C-9207-7A0C84EC3749}" type="pres">
      <dgm:prSet presAssocID="{629E353E-8620-4964-BB20-C5E674A3ED5A}" presName="parentText" presStyleLbl="node1" presStyleIdx="0" presStyleCnt="3">
        <dgm:presLayoutVars>
          <dgm:chMax val="0"/>
          <dgm:bulletEnabled val="1"/>
        </dgm:presLayoutVars>
      </dgm:prSet>
      <dgm:spPr/>
    </dgm:pt>
    <dgm:pt modelId="{53005FBA-CC8C-4693-9DB3-1ADD45A96A10}" type="pres">
      <dgm:prSet presAssocID="{A900A835-4B2C-4F00-BC7B-0F3FFD59B442}" presName="spacer" presStyleCnt="0"/>
      <dgm:spPr/>
    </dgm:pt>
    <dgm:pt modelId="{4C799637-170B-4657-A0A5-3265B0870CB6}" type="pres">
      <dgm:prSet presAssocID="{4A502CA1-242A-4F04-BA20-3C9A60FDEB80}" presName="parentText" presStyleLbl="node1" presStyleIdx="1" presStyleCnt="3">
        <dgm:presLayoutVars>
          <dgm:chMax val="0"/>
          <dgm:bulletEnabled val="1"/>
        </dgm:presLayoutVars>
      </dgm:prSet>
      <dgm:spPr/>
    </dgm:pt>
    <dgm:pt modelId="{78F3CFE6-4DA0-4D02-8429-07D1737086A8}" type="pres">
      <dgm:prSet presAssocID="{22851821-3F3C-4560-AEC8-C6858EA1FE20}" presName="spacer" presStyleCnt="0"/>
      <dgm:spPr/>
    </dgm:pt>
    <dgm:pt modelId="{F6B6FD18-6119-4408-A18E-3EC969957818}" type="pres">
      <dgm:prSet presAssocID="{2C5AD080-17DC-4ADF-80F7-5E3E44DA9018}" presName="parentText" presStyleLbl="node1" presStyleIdx="2" presStyleCnt="3">
        <dgm:presLayoutVars>
          <dgm:chMax val="0"/>
          <dgm:bulletEnabled val="1"/>
        </dgm:presLayoutVars>
      </dgm:prSet>
      <dgm:spPr/>
    </dgm:pt>
  </dgm:ptLst>
  <dgm:cxnLst>
    <dgm:cxn modelId="{9DB91A22-5D30-4992-9096-B1AD1E5F916D}" srcId="{0149C31F-8F78-4FCF-A6FD-B73EFE9FE5A0}" destId="{2C5AD080-17DC-4ADF-80F7-5E3E44DA9018}" srcOrd="2" destOrd="0" parTransId="{0B583157-A3CC-4469-BA97-F50076AA2CF7}" sibTransId="{245693C1-5993-4A02-917A-B0E518D9AD72}"/>
    <dgm:cxn modelId="{54563F31-1502-4A81-A31A-0B3B493B9206}" srcId="{0149C31F-8F78-4FCF-A6FD-B73EFE9FE5A0}" destId="{4A502CA1-242A-4F04-BA20-3C9A60FDEB80}" srcOrd="1" destOrd="0" parTransId="{9099A0DB-11BE-46B6-AF50-A9BD60E38451}" sibTransId="{22851821-3F3C-4560-AEC8-C6858EA1FE20}"/>
    <dgm:cxn modelId="{6FEA6D3A-6069-4E51-8486-C41C400F0FC0}" type="presOf" srcId="{0149C31F-8F78-4FCF-A6FD-B73EFE9FE5A0}" destId="{A1FB4759-529E-4371-A3F3-2AD410BE83B3}" srcOrd="0" destOrd="0" presId="urn:microsoft.com/office/officeart/2005/8/layout/vList2"/>
    <dgm:cxn modelId="{C665C666-E941-4E6E-81D8-FC9481F919C2}" type="presOf" srcId="{2C5AD080-17DC-4ADF-80F7-5E3E44DA9018}" destId="{F6B6FD18-6119-4408-A18E-3EC969957818}" srcOrd="0" destOrd="0" presId="urn:microsoft.com/office/officeart/2005/8/layout/vList2"/>
    <dgm:cxn modelId="{4EFCCE73-24D2-414D-BF34-A97F5FBE4EE4}" srcId="{0149C31F-8F78-4FCF-A6FD-B73EFE9FE5A0}" destId="{629E353E-8620-4964-BB20-C5E674A3ED5A}" srcOrd="0" destOrd="0" parTransId="{2A347A87-B94D-41A9-9F30-5314934F782F}" sibTransId="{A900A835-4B2C-4F00-BC7B-0F3FFD59B442}"/>
    <dgm:cxn modelId="{2DCFEDB3-4AC1-495A-8963-C640B4474DF7}" type="presOf" srcId="{629E353E-8620-4964-BB20-C5E674A3ED5A}" destId="{AC222446-C093-445C-9207-7A0C84EC3749}" srcOrd="0" destOrd="0" presId="urn:microsoft.com/office/officeart/2005/8/layout/vList2"/>
    <dgm:cxn modelId="{C64575BF-20E1-47C5-86D2-7544538AB448}" type="presOf" srcId="{4A502CA1-242A-4F04-BA20-3C9A60FDEB80}" destId="{4C799637-170B-4657-A0A5-3265B0870CB6}" srcOrd="0" destOrd="0" presId="urn:microsoft.com/office/officeart/2005/8/layout/vList2"/>
    <dgm:cxn modelId="{9D137BFB-2924-4239-9724-A4DE79C8F761}" type="presParOf" srcId="{A1FB4759-529E-4371-A3F3-2AD410BE83B3}" destId="{AC222446-C093-445C-9207-7A0C84EC3749}" srcOrd="0" destOrd="0" presId="urn:microsoft.com/office/officeart/2005/8/layout/vList2"/>
    <dgm:cxn modelId="{F6E63E8D-F07E-4712-AE66-92A8162C4D61}" type="presParOf" srcId="{A1FB4759-529E-4371-A3F3-2AD410BE83B3}" destId="{53005FBA-CC8C-4693-9DB3-1ADD45A96A10}" srcOrd="1" destOrd="0" presId="urn:microsoft.com/office/officeart/2005/8/layout/vList2"/>
    <dgm:cxn modelId="{7A29EA2F-D49E-4921-91EF-A125A2F65344}" type="presParOf" srcId="{A1FB4759-529E-4371-A3F3-2AD410BE83B3}" destId="{4C799637-170B-4657-A0A5-3265B0870CB6}" srcOrd="2" destOrd="0" presId="urn:microsoft.com/office/officeart/2005/8/layout/vList2"/>
    <dgm:cxn modelId="{0098F147-5AEF-43E2-A94C-9C7B0B4F8B30}" type="presParOf" srcId="{A1FB4759-529E-4371-A3F3-2AD410BE83B3}" destId="{78F3CFE6-4DA0-4D02-8429-07D1737086A8}" srcOrd="3" destOrd="0" presId="urn:microsoft.com/office/officeart/2005/8/layout/vList2"/>
    <dgm:cxn modelId="{C2A63E1A-669A-4DD6-A3A9-F15BD1868768}" type="presParOf" srcId="{A1FB4759-529E-4371-A3F3-2AD410BE83B3}" destId="{F6B6FD18-6119-4408-A18E-3EC96995781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72C60B-08A7-47FD-A1FF-A953AFB5C090}"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id-ID"/>
        </a:p>
      </dgm:t>
    </dgm:pt>
    <dgm:pt modelId="{C4765BF4-CBAB-4997-955A-74E45570720D}">
      <dgm:prSet custT="1"/>
      <dgm:spPr/>
      <dgm:t>
        <a:bodyPr/>
        <a:lstStyle/>
        <a:p>
          <a:pPr rtl="0"/>
          <a:r>
            <a:rPr lang="id-ID" sz="1900" dirty="0"/>
            <a:t>Pancasila sebagai Kepribadian Bangsa Indonesia adalah perwujudan dari nilai-nilai budaya milik bangsa Indonesia sendiri yang diyakini kebaikan dan kebenarannya.</a:t>
          </a:r>
        </a:p>
      </dgm:t>
    </dgm:pt>
    <dgm:pt modelId="{AA07CBFB-20C4-47FB-947B-28C216F3E79B}" type="parTrans" cxnId="{14DB704E-DE7F-4216-908A-5C4FB9140221}">
      <dgm:prSet/>
      <dgm:spPr/>
      <dgm:t>
        <a:bodyPr/>
        <a:lstStyle/>
        <a:p>
          <a:endParaRPr lang="id-ID" sz="1900"/>
        </a:p>
      </dgm:t>
    </dgm:pt>
    <dgm:pt modelId="{03326D7A-A5A3-432B-AC52-28CEC0943067}" type="sibTrans" cxnId="{14DB704E-DE7F-4216-908A-5C4FB9140221}">
      <dgm:prSet/>
      <dgm:spPr/>
      <dgm:t>
        <a:bodyPr/>
        <a:lstStyle/>
        <a:p>
          <a:endParaRPr lang="id-ID" sz="1900"/>
        </a:p>
      </dgm:t>
    </dgm:pt>
    <dgm:pt modelId="{D09116DF-354F-4077-B915-CE9FFF1C8BC9}">
      <dgm:prSet custT="1"/>
      <dgm:spPr/>
      <dgm:t>
        <a:bodyPr/>
        <a:lstStyle/>
        <a:p>
          <a:pPr rtl="0"/>
          <a:r>
            <a:rPr lang="id-ID" sz="1900" dirty="0"/>
            <a:t>Nilai-nilai yang terkandung dalam sila-sila Pancasila digali dan dikembangkan dari nilai-nilai budaya yang sudah berkembang sejak jaman dahulu yang kemudian pada saat perumusan Pancasila nilai-nilai budaya tersebut diformulasikan dalam sila-sila Pancasila. </a:t>
          </a:r>
        </a:p>
      </dgm:t>
    </dgm:pt>
    <dgm:pt modelId="{4B30BBF3-F9DA-4158-8739-C5D210AC5CF9}" type="parTrans" cxnId="{6DEF0EEB-CDCA-404D-A334-58560DBEBFA8}">
      <dgm:prSet/>
      <dgm:spPr/>
      <dgm:t>
        <a:bodyPr/>
        <a:lstStyle/>
        <a:p>
          <a:endParaRPr lang="id-ID" sz="1900"/>
        </a:p>
      </dgm:t>
    </dgm:pt>
    <dgm:pt modelId="{6DB63530-A896-4B3A-836C-267D39C9A7AA}" type="sibTrans" cxnId="{6DEF0EEB-CDCA-404D-A334-58560DBEBFA8}">
      <dgm:prSet/>
      <dgm:spPr/>
      <dgm:t>
        <a:bodyPr/>
        <a:lstStyle/>
        <a:p>
          <a:endParaRPr lang="id-ID" sz="1900"/>
        </a:p>
      </dgm:t>
    </dgm:pt>
    <dgm:pt modelId="{C0BAD3CE-CBC1-48E2-907E-5364E3573437}">
      <dgm:prSet custT="1"/>
      <dgm:spPr/>
      <dgm:t>
        <a:bodyPr/>
        <a:lstStyle/>
        <a:p>
          <a:pPr rtl="0"/>
          <a:r>
            <a:rPr lang="id-ID" sz="1900" dirty="0"/>
            <a:t>Sehingga nilai-nilai Pancasila tersebut adalah berasal dari bangsa Indonesia sendiri atau dapat dikatakan bahwa bangsa Indonesia adalah kausa materialis atau asal mula dari nilai-nilai Pancasila.</a:t>
          </a:r>
        </a:p>
      </dgm:t>
    </dgm:pt>
    <dgm:pt modelId="{B3AF2CDD-BA46-404A-BD55-E4AB2DCA3169}" type="parTrans" cxnId="{D51E0FF1-C4C7-4B0B-9608-62FB51858C88}">
      <dgm:prSet/>
      <dgm:spPr/>
      <dgm:t>
        <a:bodyPr/>
        <a:lstStyle/>
        <a:p>
          <a:endParaRPr lang="id-ID" sz="1900"/>
        </a:p>
      </dgm:t>
    </dgm:pt>
    <dgm:pt modelId="{F3C20F61-3D91-49FC-B04B-1E62B0396F69}" type="sibTrans" cxnId="{D51E0FF1-C4C7-4B0B-9608-62FB51858C88}">
      <dgm:prSet/>
      <dgm:spPr/>
      <dgm:t>
        <a:bodyPr/>
        <a:lstStyle/>
        <a:p>
          <a:endParaRPr lang="id-ID" sz="1900"/>
        </a:p>
      </dgm:t>
    </dgm:pt>
    <dgm:pt modelId="{80304502-D92B-466F-B801-805F64E167E5}">
      <dgm:prSet custT="1"/>
      <dgm:spPr/>
      <dgm:t>
        <a:bodyPr/>
        <a:lstStyle/>
        <a:p>
          <a:pPr rtl="0"/>
          <a:r>
            <a:rPr lang="id-ID" sz="1900" dirty="0"/>
            <a:t>Pancasila sebagai kepribadian bangsa, karena Pancasila lahir bersama dengan lahirnya bangsa Indonesia dan merupakan ciri khas bangsa Indonesia dalam sikap mental maupun tingkah lakunya sehingga dapat membedakan dengan bangsa lain.</a:t>
          </a:r>
        </a:p>
      </dgm:t>
    </dgm:pt>
    <dgm:pt modelId="{F2DDF12E-4A8C-467E-AFDD-A24A183FD0BF}" type="parTrans" cxnId="{C6A9D841-336C-4B9A-958D-C164035CE07F}">
      <dgm:prSet/>
      <dgm:spPr/>
      <dgm:t>
        <a:bodyPr/>
        <a:lstStyle/>
        <a:p>
          <a:endParaRPr lang="id-ID" sz="1900"/>
        </a:p>
      </dgm:t>
    </dgm:pt>
    <dgm:pt modelId="{9A403FE3-FE03-47C5-AEA2-22E6F3273798}" type="sibTrans" cxnId="{C6A9D841-336C-4B9A-958D-C164035CE07F}">
      <dgm:prSet/>
      <dgm:spPr/>
      <dgm:t>
        <a:bodyPr/>
        <a:lstStyle/>
        <a:p>
          <a:endParaRPr lang="id-ID" sz="1900"/>
        </a:p>
      </dgm:t>
    </dgm:pt>
    <dgm:pt modelId="{FB936DA8-7E42-485B-B6E2-C0D93249A0B4}" type="pres">
      <dgm:prSet presAssocID="{EE72C60B-08A7-47FD-A1FF-A953AFB5C090}" presName="Name0" presStyleCnt="0">
        <dgm:presLayoutVars>
          <dgm:dir/>
          <dgm:resizeHandles val="exact"/>
        </dgm:presLayoutVars>
      </dgm:prSet>
      <dgm:spPr/>
    </dgm:pt>
    <dgm:pt modelId="{EAE2E8FD-5CB8-4313-A2C7-2DA005668EEC}" type="pres">
      <dgm:prSet presAssocID="{C4765BF4-CBAB-4997-955A-74E45570720D}" presName="node" presStyleLbl="node1" presStyleIdx="0" presStyleCnt="4">
        <dgm:presLayoutVars>
          <dgm:bulletEnabled val="1"/>
        </dgm:presLayoutVars>
      </dgm:prSet>
      <dgm:spPr/>
    </dgm:pt>
    <dgm:pt modelId="{D7FD08FF-5CA6-42D9-B1F0-0D8F12853CEA}" type="pres">
      <dgm:prSet presAssocID="{03326D7A-A5A3-432B-AC52-28CEC0943067}" presName="sibTrans" presStyleCnt="0"/>
      <dgm:spPr/>
    </dgm:pt>
    <dgm:pt modelId="{5FB04B2E-9A25-4DCC-80EB-A37C2E5DA85B}" type="pres">
      <dgm:prSet presAssocID="{D09116DF-354F-4077-B915-CE9FFF1C8BC9}" presName="node" presStyleLbl="node1" presStyleIdx="1" presStyleCnt="4" custScaleX="133614">
        <dgm:presLayoutVars>
          <dgm:bulletEnabled val="1"/>
        </dgm:presLayoutVars>
      </dgm:prSet>
      <dgm:spPr/>
    </dgm:pt>
    <dgm:pt modelId="{A2C1E05E-5D42-42AA-9D79-F3F891C9C374}" type="pres">
      <dgm:prSet presAssocID="{6DB63530-A896-4B3A-836C-267D39C9A7AA}" presName="sibTrans" presStyleCnt="0"/>
      <dgm:spPr/>
    </dgm:pt>
    <dgm:pt modelId="{921E7617-6285-4BF9-8AAB-43096D8ED556}" type="pres">
      <dgm:prSet presAssocID="{C0BAD3CE-CBC1-48E2-907E-5364E3573437}" presName="node" presStyleLbl="node1" presStyleIdx="2" presStyleCnt="4">
        <dgm:presLayoutVars>
          <dgm:bulletEnabled val="1"/>
        </dgm:presLayoutVars>
      </dgm:prSet>
      <dgm:spPr/>
    </dgm:pt>
    <dgm:pt modelId="{3892D61A-233D-4E58-B4F1-F1A7EA7D3A95}" type="pres">
      <dgm:prSet presAssocID="{F3C20F61-3D91-49FC-B04B-1E62B0396F69}" presName="sibTrans" presStyleCnt="0"/>
      <dgm:spPr/>
    </dgm:pt>
    <dgm:pt modelId="{88E7EE3D-E69B-4374-83D0-DF7DFD43CB8D}" type="pres">
      <dgm:prSet presAssocID="{80304502-D92B-466F-B801-805F64E167E5}" presName="node" presStyleLbl="node1" presStyleIdx="3" presStyleCnt="4" custScaleX="142753">
        <dgm:presLayoutVars>
          <dgm:bulletEnabled val="1"/>
        </dgm:presLayoutVars>
      </dgm:prSet>
      <dgm:spPr/>
    </dgm:pt>
  </dgm:ptLst>
  <dgm:cxnLst>
    <dgm:cxn modelId="{1F691A0A-DD45-48AE-9B6A-255B26428F0F}" type="presOf" srcId="{80304502-D92B-466F-B801-805F64E167E5}" destId="{88E7EE3D-E69B-4374-83D0-DF7DFD43CB8D}" srcOrd="0" destOrd="0" presId="urn:microsoft.com/office/officeart/2005/8/layout/hList6"/>
    <dgm:cxn modelId="{C6A9D841-336C-4B9A-958D-C164035CE07F}" srcId="{EE72C60B-08A7-47FD-A1FF-A953AFB5C090}" destId="{80304502-D92B-466F-B801-805F64E167E5}" srcOrd="3" destOrd="0" parTransId="{F2DDF12E-4A8C-467E-AFDD-A24A183FD0BF}" sibTransId="{9A403FE3-FE03-47C5-AEA2-22E6F3273798}"/>
    <dgm:cxn modelId="{DDE25449-2F96-4F13-B4B3-EE2AD33BEDE6}" type="presOf" srcId="{EE72C60B-08A7-47FD-A1FF-A953AFB5C090}" destId="{FB936DA8-7E42-485B-B6E2-C0D93249A0B4}" srcOrd="0" destOrd="0" presId="urn:microsoft.com/office/officeart/2005/8/layout/hList6"/>
    <dgm:cxn modelId="{14DB704E-DE7F-4216-908A-5C4FB9140221}" srcId="{EE72C60B-08A7-47FD-A1FF-A953AFB5C090}" destId="{C4765BF4-CBAB-4997-955A-74E45570720D}" srcOrd="0" destOrd="0" parTransId="{AA07CBFB-20C4-47FB-947B-28C216F3E79B}" sibTransId="{03326D7A-A5A3-432B-AC52-28CEC0943067}"/>
    <dgm:cxn modelId="{1FF7ED59-5DB8-4FCD-9E31-4D77FBB9DCD9}" type="presOf" srcId="{D09116DF-354F-4077-B915-CE9FFF1C8BC9}" destId="{5FB04B2E-9A25-4DCC-80EB-A37C2E5DA85B}" srcOrd="0" destOrd="0" presId="urn:microsoft.com/office/officeart/2005/8/layout/hList6"/>
    <dgm:cxn modelId="{70DFEFB3-9C45-4EB0-B106-D0C62A574DFE}" type="presOf" srcId="{C0BAD3CE-CBC1-48E2-907E-5364E3573437}" destId="{921E7617-6285-4BF9-8AAB-43096D8ED556}" srcOrd="0" destOrd="0" presId="urn:microsoft.com/office/officeart/2005/8/layout/hList6"/>
    <dgm:cxn modelId="{4ECE0BCD-1DC5-4185-9D90-86FADD07585F}" type="presOf" srcId="{C4765BF4-CBAB-4997-955A-74E45570720D}" destId="{EAE2E8FD-5CB8-4313-A2C7-2DA005668EEC}" srcOrd="0" destOrd="0" presId="urn:microsoft.com/office/officeart/2005/8/layout/hList6"/>
    <dgm:cxn modelId="{6DEF0EEB-CDCA-404D-A334-58560DBEBFA8}" srcId="{EE72C60B-08A7-47FD-A1FF-A953AFB5C090}" destId="{D09116DF-354F-4077-B915-CE9FFF1C8BC9}" srcOrd="1" destOrd="0" parTransId="{4B30BBF3-F9DA-4158-8739-C5D210AC5CF9}" sibTransId="{6DB63530-A896-4B3A-836C-267D39C9A7AA}"/>
    <dgm:cxn modelId="{D51E0FF1-C4C7-4B0B-9608-62FB51858C88}" srcId="{EE72C60B-08A7-47FD-A1FF-A953AFB5C090}" destId="{C0BAD3CE-CBC1-48E2-907E-5364E3573437}" srcOrd="2" destOrd="0" parTransId="{B3AF2CDD-BA46-404A-BD55-E4AB2DCA3169}" sibTransId="{F3C20F61-3D91-49FC-B04B-1E62B0396F69}"/>
    <dgm:cxn modelId="{C3C0B6FA-88BB-415A-9BB5-40EB755ACD0A}" type="presParOf" srcId="{FB936DA8-7E42-485B-B6E2-C0D93249A0B4}" destId="{EAE2E8FD-5CB8-4313-A2C7-2DA005668EEC}" srcOrd="0" destOrd="0" presId="urn:microsoft.com/office/officeart/2005/8/layout/hList6"/>
    <dgm:cxn modelId="{F533DBD3-423A-4423-9426-63A3E63AAFA6}" type="presParOf" srcId="{FB936DA8-7E42-485B-B6E2-C0D93249A0B4}" destId="{D7FD08FF-5CA6-42D9-B1F0-0D8F12853CEA}" srcOrd="1" destOrd="0" presId="urn:microsoft.com/office/officeart/2005/8/layout/hList6"/>
    <dgm:cxn modelId="{91AC774B-F944-4BE2-BD44-0362230CE61C}" type="presParOf" srcId="{FB936DA8-7E42-485B-B6E2-C0D93249A0B4}" destId="{5FB04B2E-9A25-4DCC-80EB-A37C2E5DA85B}" srcOrd="2" destOrd="0" presId="urn:microsoft.com/office/officeart/2005/8/layout/hList6"/>
    <dgm:cxn modelId="{A66B476E-9F76-49AF-BAB3-370EFF2716A1}" type="presParOf" srcId="{FB936DA8-7E42-485B-B6E2-C0D93249A0B4}" destId="{A2C1E05E-5D42-42AA-9D79-F3F891C9C374}" srcOrd="3" destOrd="0" presId="urn:microsoft.com/office/officeart/2005/8/layout/hList6"/>
    <dgm:cxn modelId="{1A59DFDA-815A-401D-B9AD-324B45B65A7B}" type="presParOf" srcId="{FB936DA8-7E42-485B-B6E2-C0D93249A0B4}" destId="{921E7617-6285-4BF9-8AAB-43096D8ED556}" srcOrd="4" destOrd="0" presId="urn:microsoft.com/office/officeart/2005/8/layout/hList6"/>
    <dgm:cxn modelId="{96DFD327-D8E8-454F-AD11-DBCD828B2F34}" type="presParOf" srcId="{FB936DA8-7E42-485B-B6E2-C0D93249A0B4}" destId="{3892D61A-233D-4E58-B4F1-F1A7EA7D3A95}" srcOrd="5" destOrd="0" presId="urn:microsoft.com/office/officeart/2005/8/layout/hList6"/>
    <dgm:cxn modelId="{1E76BF1C-480C-48C9-B1C4-B29F29F53DCB}" type="presParOf" srcId="{FB936DA8-7E42-485B-B6E2-C0D93249A0B4}" destId="{88E7EE3D-E69B-4374-83D0-DF7DFD43CB8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6AD4CF-FF6D-415F-B88C-E47AD7046ED0}" type="doc">
      <dgm:prSet loTypeId="urn:microsoft.com/office/officeart/2005/8/layout/chevron2" loCatId="process" qsTypeId="urn:microsoft.com/office/officeart/2005/8/quickstyle/3d1" qsCatId="3D" csTypeId="urn:microsoft.com/office/officeart/2005/8/colors/accent1_1" csCatId="accent1" phldr="1"/>
      <dgm:spPr/>
      <dgm:t>
        <a:bodyPr/>
        <a:lstStyle/>
        <a:p>
          <a:endParaRPr lang="id-ID"/>
        </a:p>
      </dgm:t>
    </dgm:pt>
    <dgm:pt modelId="{15FF8699-25E2-4AE4-A436-290FB4AD50BA}">
      <dgm:prSet custT="1"/>
      <dgm:spPr/>
      <dgm:t>
        <a:bodyPr/>
        <a:lstStyle/>
        <a:p>
          <a:pPr rtl="0"/>
          <a:endParaRPr lang="id-ID" sz="1400" dirty="0"/>
        </a:p>
      </dgm:t>
    </dgm:pt>
    <dgm:pt modelId="{D669A0F1-319A-45FE-B462-1E13D7A9FE53}" type="parTrans" cxnId="{CE56946B-0225-4C66-8DEE-316690F243F4}">
      <dgm:prSet/>
      <dgm:spPr/>
      <dgm:t>
        <a:bodyPr/>
        <a:lstStyle/>
        <a:p>
          <a:endParaRPr lang="id-ID" sz="1400"/>
        </a:p>
      </dgm:t>
    </dgm:pt>
    <dgm:pt modelId="{D8B146C0-DFFF-43CE-AECE-238F0226C609}" type="sibTrans" cxnId="{CE56946B-0225-4C66-8DEE-316690F243F4}">
      <dgm:prSet/>
      <dgm:spPr/>
      <dgm:t>
        <a:bodyPr/>
        <a:lstStyle/>
        <a:p>
          <a:endParaRPr lang="id-ID" sz="1400"/>
        </a:p>
      </dgm:t>
    </dgm:pt>
    <dgm:pt modelId="{DEB425D3-EDC0-4226-9085-BBDB4C37F154}">
      <dgm:prSet custT="1"/>
      <dgm:spPr/>
      <dgm:t>
        <a:bodyPr/>
        <a:lstStyle/>
        <a:p>
          <a:pPr rtl="0"/>
          <a:r>
            <a:rPr lang="id-ID" sz="1400" b="0" i="0" baseline="0" dirty="0"/>
            <a:t> </a:t>
          </a:r>
          <a:endParaRPr lang="id-ID" sz="1400" dirty="0"/>
        </a:p>
      </dgm:t>
    </dgm:pt>
    <dgm:pt modelId="{1F0ADD50-647F-4BD8-AB4A-FDB2562F7577}" type="parTrans" cxnId="{1F59C9EC-947D-4611-AE25-F11259EBB421}">
      <dgm:prSet/>
      <dgm:spPr/>
      <dgm:t>
        <a:bodyPr/>
        <a:lstStyle/>
        <a:p>
          <a:endParaRPr lang="id-ID" sz="1400"/>
        </a:p>
      </dgm:t>
    </dgm:pt>
    <dgm:pt modelId="{A2B8A596-B724-43CE-9D32-E59D5B1D1343}" type="sibTrans" cxnId="{1F59C9EC-947D-4611-AE25-F11259EBB421}">
      <dgm:prSet/>
      <dgm:spPr/>
      <dgm:t>
        <a:bodyPr/>
        <a:lstStyle/>
        <a:p>
          <a:endParaRPr lang="id-ID" sz="1400"/>
        </a:p>
      </dgm:t>
    </dgm:pt>
    <dgm:pt modelId="{1A2B50F9-54C8-4AB9-8EAD-3CCF2D41A2E7}">
      <dgm:prSet custT="1"/>
      <dgm:spPr/>
      <dgm:t>
        <a:bodyPr/>
        <a:lstStyle/>
        <a:p>
          <a:pPr rtl="0"/>
          <a:r>
            <a:rPr lang="id-ID" sz="1400" dirty="0"/>
            <a:t>Sila Ketuhanan Yang Maha Esa. Bahwa sejak jaman purbakala orang Indonesia mengetahui dan percaya tentang ada yang mutlak sebagai Maha Pencipta, yang disebut : Tuhan.</a:t>
          </a:r>
        </a:p>
      </dgm:t>
    </dgm:pt>
    <dgm:pt modelId="{1E1122EE-1047-4E0B-B5DF-BD082B34F2C3}" type="parTrans" cxnId="{A7AE94CB-BDF5-4AA2-BBAE-4C916D5C3E44}">
      <dgm:prSet/>
      <dgm:spPr/>
      <dgm:t>
        <a:bodyPr/>
        <a:lstStyle/>
        <a:p>
          <a:endParaRPr lang="id-ID" sz="1400"/>
        </a:p>
      </dgm:t>
    </dgm:pt>
    <dgm:pt modelId="{103B64C4-0BCA-474B-9BED-63B3A677F259}" type="sibTrans" cxnId="{A7AE94CB-BDF5-4AA2-BBAE-4C916D5C3E44}">
      <dgm:prSet/>
      <dgm:spPr/>
      <dgm:t>
        <a:bodyPr/>
        <a:lstStyle/>
        <a:p>
          <a:endParaRPr lang="id-ID" sz="1400"/>
        </a:p>
      </dgm:t>
    </dgm:pt>
    <dgm:pt modelId="{7D048506-C776-4224-B1E1-485B4F8F7B8F}">
      <dgm:prSet custT="1"/>
      <dgm:spPr/>
      <dgm:t>
        <a:bodyPr/>
        <a:lstStyle/>
        <a:p>
          <a:r>
            <a:rPr lang="id-ID" sz="1400" dirty="0"/>
            <a:t>Sila Kemanusiaan Yang Adil dan Beradab (Perikemanusiaan), Perikemanusiaan adalah : “daya serta karya Budi dan Hati Nurani manusia untuk membangun dan membentuk kesatuan diantara manusia sesamanya, tidak terbatas pada manusia sesamanya yang terdekat saja, melainkan meliputi juga seluruh umat manusia”</a:t>
          </a:r>
        </a:p>
      </dgm:t>
    </dgm:pt>
    <dgm:pt modelId="{E6DCA59E-32FA-422E-988A-DF548267684A}" type="parTrans" cxnId="{1CA26F87-1B42-43DD-96B7-493437127A64}">
      <dgm:prSet/>
      <dgm:spPr/>
      <dgm:t>
        <a:bodyPr/>
        <a:lstStyle/>
        <a:p>
          <a:endParaRPr lang="id-ID" sz="1400"/>
        </a:p>
      </dgm:t>
    </dgm:pt>
    <dgm:pt modelId="{DB77C2F9-D777-40F2-AF26-C296FC60DB35}" type="sibTrans" cxnId="{1CA26F87-1B42-43DD-96B7-493437127A64}">
      <dgm:prSet/>
      <dgm:spPr/>
      <dgm:t>
        <a:bodyPr/>
        <a:lstStyle/>
        <a:p>
          <a:endParaRPr lang="id-ID" sz="1400"/>
        </a:p>
      </dgm:t>
    </dgm:pt>
    <dgm:pt modelId="{6A316B68-9473-4D4A-BEC6-9BA19BA640C8}">
      <dgm:prSet custT="1"/>
      <dgm:spPr/>
      <dgm:t>
        <a:bodyPr/>
        <a:lstStyle/>
        <a:p>
          <a:pPr rtl="0"/>
          <a:r>
            <a:rPr lang="id-ID" sz="1400" b="0" i="0" baseline="0" dirty="0"/>
            <a:t> </a:t>
          </a:r>
          <a:endParaRPr lang="id-ID" sz="1400" dirty="0"/>
        </a:p>
      </dgm:t>
    </dgm:pt>
    <dgm:pt modelId="{017FF34C-E055-4A3D-95BD-D3170CEC4C89}" type="parTrans" cxnId="{15175EAC-E555-4655-ACC7-76EAAB716661}">
      <dgm:prSet/>
      <dgm:spPr/>
      <dgm:t>
        <a:bodyPr/>
        <a:lstStyle/>
        <a:p>
          <a:endParaRPr lang="id-ID" sz="1400"/>
        </a:p>
      </dgm:t>
    </dgm:pt>
    <dgm:pt modelId="{F36F2224-C9D5-44E4-AE21-A6BFC67343AD}" type="sibTrans" cxnId="{15175EAC-E555-4655-ACC7-76EAAB716661}">
      <dgm:prSet/>
      <dgm:spPr/>
      <dgm:t>
        <a:bodyPr/>
        <a:lstStyle/>
        <a:p>
          <a:endParaRPr lang="id-ID" sz="1400"/>
        </a:p>
      </dgm:t>
    </dgm:pt>
    <dgm:pt modelId="{F191D4EB-721A-454C-BE4C-86CF24AFEAD6}">
      <dgm:prSet custT="1"/>
      <dgm:spPr/>
      <dgm:t>
        <a:bodyPr/>
        <a:lstStyle/>
        <a:p>
          <a:pPr rtl="0"/>
          <a:r>
            <a:rPr lang="id-ID" sz="1400" b="0" i="0" baseline="0" dirty="0"/>
            <a:t> </a:t>
          </a:r>
          <a:endParaRPr lang="id-ID" sz="1400" dirty="0"/>
        </a:p>
      </dgm:t>
    </dgm:pt>
    <dgm:pt modelId="{C0099499-FC21-4D40-8B39-9C384B555AE0}" type="parTrans" cxnId="{AE455B72-C606-48E6-B7C7-8787D932067F}">
      <dgm:prSet/>
      <dgm:spPr/>
      <dgm:t>
        <a:bodyPr/>
        <a:lstStyle/>
        <a:p>
          <a:endParaRPr lang="id-ID" sz="1400"/>
        </a:p>
      </dgm:t>
    </dgm:pt>
    <dgm:pt modelId="{810900A1-91A6-4A40-BD17-64082E8EABB7}" type="sibTrans" cxnId="{AE455B72-C606-48E6-B7C7-8787D932067F}">
      <dgm:prSet/>
      <dgm:spPr/>
      <dgm:t>
        <a:bodyPr/>
        <a:lstStyle/>
        <a:p>
          <a:endParaRPr lang="id-ID" sz="1400"/>
        </a:p>
      </dgm:t>
    </dgm:pt>
    <dgm:pt modelId="{9AC3E10E-1261-4661-8B4D-AF57080845CB}">
      <dgm:prSet custT="1"/>
      <dgm:spPr/>
      <dgm:t>
        <a:bodyPr/>
        <a:lstStyle/>
        <a:p>
          <a:pPr rtl="0"/>
          <a:r>
            <a:rPr lang="id-ID" sz="1400" b="0" i="0" baseline="0" dirty="0"/>
            <a:t> </a:t>
          </a:r>
          <a:endParaRPr lang="id-ID" sz="1400" dirty="0"/>
        </a:p>
      </dgm:t>
    </dgm:pt>
    <dgm:pt modelId="{E17796EE-4FB4-4945-A855-231E47CD00CC}" type="parTrans" cxnId="{F4D3F8DD-E510-4E15-A5EC-877D930F64B7}">
      <dgm:prSet/>
      <dgm:spPr/>
      <dgm:t>
        <a:bodyPr/>
        <a:lstStyle/>
        <a:p>
          <a:endParaRPr lang="id-ID" sz="1400"/>
        </a:p>
      </dgm:t>
    </dgm:pt>
    <dgm:pt modelId="{46953F44-235E-45A4-94AB-1AA75A3A4235}" type="sibTrans" cxnId="{F4D3F8DD-E510-4E15-A5EC-877D930F64B7}">
      <dgm:prSet/>
      <dgm:spPr/>
      <dgm:t>
        <a:bodyPr/>
        <a:lstStyle/>
        <a:p>
          <a:endParaRPr lang="id-ID" sz="1400"/>
        </a:p>
      </dgm:t>
    </dgm:pt>
    <dgm:pt modelId="{CD8D2E7F-B2D7-48CE-9C5E-5D558BC9B32D}">
      <dgm:prSet custT="1"/>
      <dgm:spPr/>
      <dgm:t>
        <a:bodyPr/>
        <a:lstStyle/>
        <a:p>
          <a:r>
            <a:rPr lang="id-ID" sz="1400" dirty="0"/>
            <a:t>Sila Persatuan (Kebangsaan) Indonesia., adalah suatu sifat Bangsa Indonesia untuk bekerja sama secara gotong-royong</a:t>
          </a:r>
        </a:p>
      </dgm:t>
    </dgm:pt>
    <dgm:pt modelId="{1D2B07E0-8567-414A-B2AB-1AEDE3488D19}" type="parTrans" cxnId="{070E384F-22DE-44DA-B126-307053C9F6E3}">
      <dgm:prSet/>
      <dgm:spPr/>
      <dgm:t>
        <a:bodyPr/>
        <a:lstStyle/>
        <a:p>
          <a:endParaRPr lang="id-ID" sz="1400"/>
        </a:p>
      </dgm:t>
    </dgm:pt>
    <dgm:pt modelId="{1F316817-8450-41DB-9BB5-324B334B4CF5}" type="sibTrans" cxnId="{070E384F-22DE-44DA-B126-307053C9F6E3}">
      <dgm:prSet/>
      <dgm:spPr/>
      <dgm:t>
        <a:bodyPr/>
        <a:lstStyle/>
        <a:p>
          <a:endParaRPr lang="id-ID" sz="1400"/>
        </a:p>
      </dgm:t>
    </dgm:pt>
    <dgm:pt modelId="{2EE40037-2F75-433D-9F16-BBBC98093FC8}">
      <dgm:prSet custT="1"/>
      <dgm:spPr/>
      <dgm:t>
        <a:bodyPr/>
        <a:lstStyle/>
        <a:p>
          <a:r>
            <a:rPr lang="id-ID" sz="1400" dirty="0"/>
            <a:t>Sila Kerakyatan Yang Dipimpin oleh Hikmah Kebijaksanaan dalam Permusyawaratan/Perwakilan  Sifat kerakyatan Indonesia adalah demokrasi yang berdasarkan kekeluargaan dalam arti yang luas. Pembicaraan senantiasa diliputi oleh suasana persaudaraan, hormat menghormati dan memberi perhatian sepenuhnya kepada kepentingan umum. kerakyatan Indonesia adalah demokrasi yang dipimpin oleh hikmah kebijaksanaan dalam permusyawaratan/perwakilan.</a:t>
          </a:r>
        </a:p>
      </dgm:t>
    </dgm:pt>
    <dgm:pt modelId="{FE846679-22BF-47DA-9D96-6F0BDFCB8C4D}" type="parTrans" cxnId="{A28007F9-E389-4838-8E33-2447FC7B4BFF}">
      <dgm:prSet/>
      <dgm:spPr/>
      <dgm:t>
        <a:bodyPr/>
        <a:lstStyle/>
        <a:p>
          <a:endParaRPr lang="id-ID" sz="1400"/>
        </a:p>
      </dgm:t>
    </dgm:pt>
    <dgm:pt modelId="{CEC56FEA-65FF-4B27-9EC4-809F469AEC95}" type="sibTrans" cxnId="{A28007F9-E389-4838-8E33-2447FC7B4BFF}">
      <dgm:prSet/>
      <dgm:spPr/>
      <dgm:t>
        <a:bodyPr/>
        <a:lstStyle/>
        <a:p>
          <a:endParaRPr lang="id-ID" sz="1400"/>
        </a:p>
      </dgm:t>
    </dgm:pt>
    <dgm:pt modelId="{99F985EA-ED60-4061-A0C4-75410A86E786}">
      <dgm:prSet custT="1"/>
      <dgm:spPr/>
      <dgm:t>
        <a:bodyPr/>
        <a:lstStyle/>
        <a:p>
          <a:r>
            <a:rPr lang="id-ID" sz="1400" dirty="0"/>
            <a:t>Sila Keadilan Sosial bagi Seluruh Rakyat Indonesia, adalah cipta, rasa, karsa dan karya manusia untuk memberikan dan melaksanakan segala sesuatu yang memajukan kemakmuran serta kesejahteraan bersama</a:t>
          </a:r>
        </a:p>
      </dgm:t>
    </dgm:pt>
    <dgm:pt modelId="{0B7F6EB1-5AD6-4929-9406-294D255DAE4A}" type="parTrans" cxnId="{B6A1E029-0945-448A-8100-7EB86D1D1D4D}">
      <dgm:prSet/>
      <dgm:spPr/>
      <dgm:t>
        <a:bodyPr/>
        <a:lstStyle/>
        <a:p>
          <a:endParaRPr lang="id-ID" sz="1400"/>
        </a:p>
      </dgm:t>
    </dgm:pt>
    <dgm:pt modelId="{591B62CB-6345-4C2E-8B0C-1DD461F477CA}" type="sibTrans" cxnId="{B6A1E029-0945-448A-8100-7EB86D1D1D4D}">
      <dgm:prSet/>
      <dgm:spPr/>
      <dgm:t>
        <a:bodyPr/>
        <a:lstStyle/>
        <a:p>
          <a:endParaRPr lang="id-ID" sz="1400"/>
        </a:p>
      </dgm:t>
    </dgm:pt>
    <dgm:pt modelId="{F2DCA4B1-CBF2-4A2F-9DBA-656089D4FDCA}" type="pres">
      <dgm:prSet presAssocID="{F86AD4CF-FF6D-415F-B88C-E47AD7046ED0}" presName="linearFlow" presStyleCnt="0">
        <dgm:presLayoutVars>
          <dgm:dir/>
          <dgm:animLvl val="lvl"/>
          <dgm:resizeHandles val="exact"/>
        </dgm:presLayoutVars>
      </dgm:prSet>
      <dgm:spPr/>
    </dgm:pt>
    <dgm:pt modelId="{01DDE6C1-BE7A-4740-8885-9B453DAF1372}" type="pres">
      <dgm:prSet presAssocID="{15FF8699-25E2-4AE4-A436-290FB4AD50BA}" presName="composite" presStyleCnt="0"/>
      <dgm:spPr/>
    </dgm:pt>
    <dgm:pt modelId="{5F05C7B0-DC94-4C45-BE29-C08D8DB37AC7}" type="pres">
      <dgm:prSet presAssocID="{15FF8699-25E2-4AE4-A436-290FB4AD50BA}" presName="parentText" presStyleLbl="alignNode1" presStyleIdx="0" presStyleCnt="5">
        <dgm:presLayoutVars>
          <dgm:chMax val="1"/>
          <dgm:bulletEnabled val="1"/>
        </dgm:presLayoutVars>
      </dgm:prSet>
      <dgm:spPr/>
    </dgm:pt>
    <dgm:pt modelId="{77785DBE-D4B9-484E-A878-4836717D1E81}" type="pres">
      <dgm:prSet presAssocID="{15FF8699-25E2-4AE4-A436-290FB4AD50BA}" presName="descendantText" presStyleLbl="alignAcc1" presStyleIdx="0" presStyleCnt="5">
        <dgm:presLayoutVars>
          <dgm:bulletEnabled val="1"/>
        </dgm:presLayoutVars>
      </dgm:prSet>
      <dgm:spPr/>
    </dgm:pt>
    <dgm:pt modelId="{A29A505E-E147-4FC5-9D6A-535308A74F7A}" type="pres">
      <dgm:prSet presAssocID="{D8B146C0-DFFF-43CE-AECE-238F0226C609}" presName="sp" presStyleCnt="0"/>
      <dgm:spPr/>
    </dgm:pt>
    <dgm:pt modelId="{CAA4116E-ADA9-498D-A126-251093A64262}" type="pres">
      <dgm:prSet presAssocID="{DEB425D3-EDC0-4226-9085-BBDB4C37F154}" presName="composite" presStyleCnt="0"/>
      <dgm:spPr/>
    </dgm:pt>
    <dgm:pt modelId="{5788D2CF-9DA3-4673-A094-8E2E788B149E}" type="pres">
      <dgm:prSet presAssocID="{DEB425D3-EDC0-4226-9085-BBDB4C37F154}" presName="parentText" presStyleLbl="alignNode1" presStyleIdx="1" presStyleCnt="5">
        <dgm:presLayoutVars>
          <dgm:chMax val="1"/>
          <dgm:bulletEnabled val="1"/>
        </dgm:presLayoutVars>
      </dgm:prSet>
      <dgm:spPr/>
    </dgm:pt>
    <dgm:pt modelId="{A893D16A-0F7B-485C-B89D-590E8CEE4CB5}" type="pres">
      <dgm:prSet presAssocID="{DEB425D3-EDC0-4226-9085-BBDB4C37F154}" presName="descendantText" presStyleLbl="alignAcc1" presStyleIdx="1" presStyleCnt="5">
        <dgm:presLayoutVars>
          <dgm:bulletEnabled val="1"/>
        </dgm:presLayoutVars>
      </dgm:prSet>
      <dgm:spPr/>
    </dgm:pt>
    <dgm:pt modelId="{9C0B6124-BC8E-4258-BDBA-32CBBC0E1A49}" type="pres">
      <dgm:prSet presAssocID="{A2B8A596-B724-43CE-9D32-E59D5B1D1343}" presName="sp" presStyleCnt="0"/>
      <dgm:spPr/>
    </dgm:pt>
    <dgm:pt modelId="{887032B7-406C-4308-ACD2-FBF4FEB013CD}" type="pres">
      <dgm:prSet presAssocID="{6A316B68-9473-4D4A-BEC6-9BA19BA640C8}" presName="composite" presStyleCnt="0"/>
      <dgm:spPr/>
    </dgm:pt>
    <dgm:pt modelId="{BC405F0E-1B43-4EBE-A9E8-FF6869459899}" type="pres">
      <dgm:prSet presAssocID="{6A316B68-9473-4D4A-BEC6-9BA19BA640C8}" presName="parentText" presStyleLbl="alignNode1" presStyleIdx="2" presStyleCnt="5">
        <dgm:presLayoutVars>
          <dgm:chMax val="1"/>
          <dgm:bulletEnabled val="1"/>
        </dgm:presLayoutVars>
      </dgm:prSet>
      <dgm:spPr/>
    </dgm:pt>
    <dgm:pt modelId="{7CE73A72-C676-4195-8EC2-43B7644C1C28}" type="pres">
      <dgm:prSet presAssocID="{6A316B68-9473-4D4A-BEC6-9BA19BA640C8}" presName="descendantText" presStyleLbl="alignAcc1" presStyleIdx="2" presStyleCnt="5">
        <dgm:presLayoutVars>
          <dgm:bulletEnabled val="1"/>
        </dgm:presLayoutVars>
      </dgm:prSet>
      <dgm:spPr/>
    </dgm:pt>
    <dgm:pt modelId="{8FD15BC3-EC26-435C-BFBF-05CEC54DE330}" type="pres">
      <dgm:prSet presAssocID="{F36F2224-C9D5-44E4-AE21-A6BFC67343AD}" presName="sp" presStyleCnt="0"/>
      <dgm:spPr/>
    </dgm:pt>
    <dgm:pt modelId="{18642F55-62F2-4E27-A607-D6E9FA179B39}" type="pres">
      <dgm:prSet presAssocID="{F191D4EB-721A-454C-BE4C-86CF24AFEAD6}" presName="composite" presStyleCnt="0"/>
      <dgm:spPr/>
    </dgm:pt>
    <dgm:pt modelId="{CCAB3D1B-9E1B-4E15-A918-9C4F4870168C}" type="pres">
      <dgm:prSet presAssocID="{F191D4EB-721A-454C-BE4C-86CF24AFEAD6}" presName="parentText" presStyleLbl="alignNode1" presStyleIdx="3" presStyleCnt="5" custScaleY="144638">
        <dgm:presLayoutVars>
          <dgm:chMax val="1"/>
          <dgm:bulletEnabled val="1"/>
        </dgm:presLayoutVars>
      </dgm:prSet>
      <dgm:spPr/>
    </dgm:pt>
    <dgm:pt modelId="{76A181D3-B164-49CE-AE33-ABF3AE3C1087}" type="pres">
      <dgm:prSet presAssocID="{F191D4EB-721A-454C-BE4C-86CF24AFEAD6}" presName="descendantText" presStyleLbl="alignAcc1" presStyleIdx="3" presStyleCnt="5" custScaleY="146093">
        <dgm:presLayoutVars>
          <dgm:bulletEnabled val="1"/>
        </dgm:presLayoutVars>
      </dgm:prSet>
      <dgm:spPr/>
    </dgm:pt>
    <dgm:pt modelId="{16554BA1-57BC-4D37-90A6-3F31484105F3}" type="pres">
      <dgm:prSet presAssocID="{810900A1-91A6-4A40-BD17-64082E8EABB7}" presName="sp" presStyleCnt="0"/>
      <dgm:spPr/>
    </dgm:pt>
    <dgm:pt modelId="{625F3989-22C6-489E-A310-1EAC641D45AB}" type="pres">
      <dgm:prSet presAssocID="{9AC3E10E-1261-4661-8B4D-AF57080845CB}" presName="composite" presStyleCnt="0"/>
      <dgm:spPr/>
    </dgm:pt>
    <dgm:pt modelId="{1C5FB61C-76A0-41B0-8982-3525326C1AD0}" type="pres">
      <dgm:prSet presAssocID="{9AC3E10E-1261-4661-8B4D-AF57080845CB}" presName="parentText" presStyleLbl="alignNode1" presStyleIdx="4" presStyleCnt="5">
        <dgm:presLayoutVars>
          <dgm:chMax val="1"/>
          <dgm:bulletEnabled val="1"/>
        </dgm:presLayoutVars>
      </dgm:prSet>
      <dgm:spPr/>
    </dgm:pt>
    <dgm:pt modelId="{0A62FF8E-A669-4FA9-AEF5-7A1EE8F254C1}" type="pres">
      <dgm:prSet presAssocID="{9AC3E10E-1261-4661-8B4D-AF57080845CB}" presName="descendantText" presStyleLbl="alignAcc1" presStyleIdx="4" presStyleCnt="5" custLinFactNeighborX="-237" custLinFactNeighborY="-6505">
        <dgm:presLayoutVars>
          <dgm:bulletEnabled val="1"/>
        </dgm:presLayoutVars>
      </dgm:prSet>
      <dgm:spPr/>
    </dgm:pt>
  </dgm:ptLst>
  <dgm:cxnLst>
    <dgm:cxn modelId="{B6A1E029-0945-448A-8100-7EB86D1D1D4D}" srcId="{9AC3E10E-1261-4661-8B4D-AF57080845CB}" destId="{99F985EA-ED60-4061-A0C4-75410A86E786}" srcOrd="0" destOrd="0" parTransId="{0B7F6EB1-5AD6-4929-9406-294D255DAE4A}" sibTransId="{591B62CB-6345-4C2E-8B0C-1DD461F477CA}"/>
    <dgm:cxn modelId="{EC835D2E-1988-4D7F-90C4-0798128AEF1E}" type="presOf" srcId="{99F985EA-ED60-4061-A0C4-75410A86E786}" destId="{0A62FF8E-A669-4FA9-AEF5-7A1EE8F254C1}" srcOrd="0" destOrd="0" presId="urn:microsoft.com/office/officeart/2005/8/layout/chevron2"/>
    <dgm:cxn modelId="{AD540969-AE1E-4E5B-AB5C-F2752947073C}" type="presOf" srcId="{2EE40037-2F75-433D-9F16-BBBC98093FC8}" destId="{76A181D3-B164-49CE-AE33-ABF3AE3C1087}" srcOrd="0" destOrd="0" presId="urn:microsoft.com/office/officeart/2005/8/layout/chevron2"/>
    <dgm:cxn modelId="{CE56946B-0225-4C66-8DEE-316690F243F4}" srcId="{F86AD4CF-FF6D-415F-B88C-E47AD7046ED0}" destId="{15FF8699-25E2-4AE4-A436-290FB4AD50BA}" srcOrd="0" destOrd="0" parTransId="{D669A0F1-319A-45FE-B462-1E13D7A9FE53}" sibTransId="{D8B146C0-DFFF-43CE-AECE-238F0226C609}"/>
    <dgm:cxn modelId="{070E384F-22DE-44DA-B126-307053C9F6E3}" srcId="{6A316B68-9473-4D4A-BEC6-9BA19BA640C8}" destId="{CD8D2E7F-B2D7-48CE-9C5E-5D558BC9B32D}" srcOrd="0" destOrd="0" parTransId="{1D2B07E0-8567-414A-B2AB-1AEDE3488D19}" sibTransId="{1F316817-8450-41DB-9BB5-324B334B4CF5}"/>
    <dgm:cxn modelId="{AE455B72-C606-48E6-B7C7-8787D932067F}" srcId="{F86AD4CF-FF6D-415F-B88C-E47AD7046ED0}" destId="{F191D4EB-721A-454C-BE4C-86CF24AFEAD6}" srcOrd="3" destOrd="0" parTransId="{C0099499-FC21-4D40-8B39-9C384B555AE0}" sibTransId="{810900A1-91A6-4A40-BD17-64082E8EABB7}"/>
    <dgm:cxn modelId="{3A5CF773-2FD7-4690-A671-09B4AD20572D}" type="presOf" srcId="{6A316B68-9473-4D4A-BEC6-9BA19BA640C8}" destId="{BC405F0E-1B43-4EBE-A9E8-FF6869459899}" srcOrd="0" destOrd="0" presId="urn:microsoft.com/office/officeart/2005/8/layout/chevron2"/>
    <dgm:cxn modelId="{1CA26F87-1B42-43DD-96B7-493437127A64}" srcId="{DEB425D3-EDC0-4226-9085-BBDB4C37F154}" destId="{7D048506-C776-4224-B1E1-485B4F8F7B8F}" srcOrd="0" destOrd="0" parTransId="{E6DCA59E-32FA-422E-988A-DF548267684A}" sibTransId="{DB77C2F9-D777-40F2-AF26-C296FC60DB35}"/>
    <dgm:cxn modelId="{3DEACD99-A8CA-45FE-8864-854BBEBFCA01}" type="presOf" srcId="{1A2B50F9-54C8-4AB9-8EAD-3CCF2D41A2E7}" destId="{77785DBE-D4B9-484E-A878-4836717D1E81}" srcOrd="0" destOrd="0" presId="urn:microsoft.com/office/officeart/2005/8/layout/chevron2"/>
    <dgm:cxn modelId="{15175EAC-E555-4655-ACC7-76EAAB716661}" srcId="{F86AD4CF-FF6D-415F-B88C-E47AD7046ED0}" destId="{6A316B68-9473-4D4A-BEC6-9BA19BA640C8}" srcOrd="2" destOrd="0" parTransId="{017FF34C-E055-4A3D-95BD-D3170CEC4C89}" sibTransId="{F36F2224-C9D5-44E4-AE21-A6BFC67343AD}"/>
    <dgm:cxn modelId="{B5A2D8B5-7165-4589-A380-4ACB86FA13B2}" type="presOf" srcId="{F191D4EB-721A-454C-BE4C-86CF24AFEAD6}" destId="{CCAB3D1B-9E1B-4E15-A918-9C4F4870168C}" srcOrd="0" destOrd="0" presId="urn:microsoft.com/office/officeart/2005/8/layout/chevron2"/>
    <dgm:cxn modelId="{3C7A32CA-E5BC-45BD-B69C-14782B28FFDF}" type="presOf" srcId="{DEB425D3-EDC0-4226-9085-BBDB4C37F154}" destId="{5788D2CF-9DA3-4673-A094-8E2E788B149E}" srcOrd="0" destOrd="0" presId="urn:microsoft.com/office/officeart/2005/8/layout/chevron2"/>
    <dgm:cxn modelId="{728F8ECA-ECC5-4FAD-992D-F0FAE4F3E6B8}" type="presOf" srcId="{F86AD4CF-FF6D-415F-B88C-E47AD7046ED0}" destId="{F2DCA4B1-CBF2-4A2F-9DBA-656089D4FDCA}" srcOrd="0" destOrd="0" presId="urn:microsoft.com/office/officeart/2005/8/layout/chevron2"/>
    <dgm:cxn modelId="{A7AE94CB-BDF5-4AA2-BBAE-4C916D5C3E44}" srcId="{15FF8699-25E2-4AE4-A436-290FB4AD50BA}" destId="{1A2B50F9-54C8-4AB9-8EAD-3CCF2D41A2E7}" srcOrd="0" destOrd="0" parTransId="{1E1122EE-1047-4E0B-B5DF-BD082B34F2C3}" sibTransId="{103B64C4-0BCA-474B-9BED-63B3A677F259}"/>
    <dgm:cxn modelId="{197A5ACC-EC86-45F3-BFCA-74381B0C77C7}" type="presOf" srcId="{7D048506-C776-4224-B1E1-485B4F8F7B8F}" destId="{A893D16A-0F7B-485C-B89D-590E8CEE4CB5}" srcOrd="0" destOrd="0" presId="urn:microsoft.com/office/officeart/2005/8/layout/chevron2"/>
    <dgm:cxn modelId="{989BB8D3-7917-456E-B822-52E4171C7492}" type="presOf" srcId="{CD8D2E7F-B2D7-48CE-9C5E-5D558BC9B32D}" destId="{7CE73A72-C676-4195-8EC2-43B7644C1C28}" srcOrd="0" destOrd="0" presId="urn:microsoft.com/office/officeart/2005/8/layout/chevron2"/>
    <dgm:cxn modelId="{ABBE89D8-FFFE-46D8-85B9-935B09C3D38F}" type="presOf" srcId="{15FF8699-25E2-4AE4-A436-290FB4AD50BA}" destId="{5F05C7B0-DC94-4C45-BE29-C08D8DB37AC7}" srcOrd="0" destOrd="0" presId="urn:microsoft.com/office/officeart/2005/8/layout/chevron2"/>
    <dgm:cxn modelId="{F4D3F8DD-E510-4E15-A5EC-877D930F64B7}" srcId="{F86AD4CF-FF6D-415F-B88C-E47AD7046ED0}" destId="{9AC3E10E-1261-4661-8B4D-AF57080845CB}" srcOrd="4" destOrd="0" parTransId="{E17796EE-4FB4-4945-A855-231E47CD00CC}" sibTransId="{46953F44-235E-45A4-94AB-1AA75A3A4235}"/>
    <dgm:cxn modelId="{1F59C9EC-947D-4611-AE25-F11259EBB421}" srcId="{F86AD4CF-FF6D-415F-B88C-E47AD7046ED0}" destId="{DEB425D3-EDC0-4226-9085-BBDB4C37F154}" srcOrd="1" destOrd="0" parTransId="{1F0ADD50-647F-4BD8-AB4A-FDB2562F7577}" sibTransId="{A2B8A596-B724-43CE-9D32-E59D5B1D1343}"/>
    <dgm:cxn modelId="{5FF0AEF8-FAF2-4DFE-A4D6-5F4BB58AB8A5}" type="presOf" srcId="{9AC3E10E-1261-4661-8B4D-AF57080845CB}" destId="{1C5FB61C-76A0-41B0-8982-3525326C1AD0}" srcOrd="0" destOrd="0" presId="urn:microsoft.com/office/officeart/2005/8/layout/chevron2"/>
    <dgm:cxn modelId="{A28007F9-E389-4838-8E33-2447FC7B4BFF}" srcId="{F191D4EB-721A-454C-BE4C-86CF24AFEAD6}" destId="{2EE40037-2F75-433D-9F16-BBBC98093FC8}" srcOrd="0" destOrd="0" parTransId="{FE846679-22BF-47DA-9D96-6F0BDFCB8C4D}" sibTransId="{CEC56FEA-65FF-4B27-9EC4-809F469AEC95}"/>
    <dgm:cxn modelId="{F7DB7A1B-22D7-4A8D-9A63-7DE3398BEB77}" type="presParOf" srcId="{F2DCA4B1-CBF2-4A2F-9DBA-656089D4FDCA}" destId="{01DDE6C1-BE7A-4740-8885-9B453DAF1372}" srcOrd="0" destOrd="0" presId="urn:microsoft.com/office/officeart/2005/8/layout/chevron2"/>
    <dgm:cxn modelId="{3B74CE04-2760-48B6-B0A0-C79EE364D841}" type="presParOf" srcId="{01DDE6C1-BE7A-4740-8885-9B453DAF1372}" destId="{5F05C7B0-DC94-4C45-BE29-C08D8DB37AC7}" srcOrd="0" destOrd="0" presId="urn:microsoft.com/office/officeart/2005/8/layout/chevron2"/>
    <dgm:cxn modelId="{08A7C6EB-9237-4B9A-BD7A-2EEBB65C2094}" type="presParOf" srcId="{01DDE6C1-BE7A-4740-8885-9B453DAF1372}" destId="{77785DBE-D4B9-484E-A878-4836717D1E81}" srcOrd="1" destOrd="0" presId="urn:microsoft.com/office/officeart/2005/8/layout/chevron2"/>
    <dgm:cxn modelId="{79658598-AFB2-4E3A-808D-7A92AF5EEDDF}" type="presParOf" srcId="{F2DCA4B1-CBF2-4A2F-9DBA-656089D4FDCA}" destId="{A29A505E-E147-4FC5-9D6A-535308A74F7A}" srcOrd="1" destOrd="0" presId="urn:microsoft.com/office/officeart/2005/8/layout/chevron2"/>
    <dgm:cxn modelId="{084EF5A4-6288-4769-9DC0-AD81C8F2FB16}" type="presParOf" srcId="{F2DCA4B1-CBF2-4A2F-9DBA-656089D4FDCA}" destId="{CAA4116E-ADA9-498D-A126-251093A64262}" srcOrd="2" destOrd="0" presId="urn:microsoft.com/office/officeart/2005/8/layout/chevron2"/>
    <dgm:cxn modelId="{20D7BB1C-AE86-4DD9-ADD0-62BF9758642C}" type="presParOf" srcId="{CAA4116E-ADA9-498D-A126-251093A64262}" destId="{5788D2CF-9DA3-4673-A094-8E2E788B149E}" srcOrd="0" destOrd="0" presId="urn:microsoft.com/office/officeart/2005/8/layout/chevron2"/>
    <dgm:cxn modelId="{6443B15E-56A9-4142-AFC8-546697B786D3}" type="presParOf" srcId="{CAA4116E-ADA9-498D-A126-251093A64262}" destId="{A893D16A-0F7B-485C-B89D-590E8CEE4CB5}" srcOrd="1" destOrd="0" presId="urn:microsoft.com/office/officeart/2005/8/layout/chevron2"/>
    <dgm:cxn modelId="{070D2EB5-8ECD-4B00-923F-FFDD8E1456F2}" type="presParOf" srcId="{F2DCA4B1-CBF2-4A2F-9DBA-656089D4FDCA}" destId="{9C0B6124-BC8E-4258-BDBA-32CBBC0E1A49}" srcOrd="3" destOrd="0" presId="urn:microsoft.com/office/officeart/2005/8/layout/chevron2"/>
    <dgm:cxn modelId="{7C76327E-14A9-4AAC-A769-EC83D10121C9}" type="presParOf" srcId="{F2DCA4B1-CBF2-4A2F-9DBA-656089D4FDCA}" destId="{887032B7-406C-4308-ACD2-FBF4FEB013CD}" srcOrd="4" destOrd="0" presId="urn:microsoft.com/office/officeart/2005/8/layout/chevron2"/>
    <dgm:cxn modelId="{2E3F1B55-BDFE-4699-B193-4A05712EFE49}" type="presParOf" srcId="{887032B7-406C-4308-ACD2-FBF4FEB013CD}" destId="{BC405F0E-1B43-4EBE-A9E8-FF6869459899}" srcOrd="0" destOrd="0" presId="urn:microsoft.com/office/officeart/2005/8/layout/chevron2"/>
    <dgm:cxn modelId="{CDEEE602-6FBC-4898-95BC-4F50FB27FA55}" type="presParOf" srcId="{887032B7-406C-4308-ACD2-FBF4FEB013CD}" destId="{7CE73A72-C676-4195-8EC2-43B7644C1C28}" srcOrd="1" destOrd="0" presId="urn:microsoft.com/office/officeart/2005/8/layout/chevron2"/>
    <dgm:cxn modelId="{A79A357C-01C8-4CAC-B009-D7EBFF89A5E0}" type="presParOf" srcId="{F2DCA4B1-CBF2-4A2F-9DBA-656089D4FDCA}" destId="{8FD15BC3-EC26-435C-BFBF-05CEC54DE330}" srcOrd="5" destOrd="0" presId="urn:microsoft.com/office/officeart/2005/8/layout/chevron2"/>
    <dgm:cxn modelId="{535B6175-21B2-4F29-9E60-E2672A2E10D5}" type="presParOf" srcId="{F2DCA4B1-CBF2-4A2F-9DBA-656089D4FDCA}" destId="{18642F55-62F2-4E27-A607-D6E9FA179B39}" srcOrd="6" destOrd="0" presId="urn:microsoft.com/office/officeart/2005/8/layout/chevron2"/>
    <dgm:cxn modelId="{7AED0AB5-7716-4DA3-8343-AC5CE097D366}" type="presParOf" srcId="{18642F55-62F2-4E27-A607-D6E9FA179B39}" destId="{CCAB3D1B-9E1B-4E15-A918-9C4F4870168C}" srcOrd="0" destOrd="0" presId="urn:microsoft.com/office/officeart/2005/8/layout/chevron2"/>
    <dgm:cxn modelId="{E6F9CE02-6CF9-466B-9687-77CB305BE0DE}" type="presParOf" srcId="{18642F55-62F2-4E27-A607-D6E9FA179B39}" destId="{76A181D3-B164-49CE-AE33-ABF3AE3C1087}" srcOrd="1" destOrd="0" presId="urn:microsoft.com/office/officeart/2005/8/layout/chevron2"/>
    <dgm:cxn modelId="{C28AC340-55E2-42BC-B6AF-309C1C51348E}" type="presParOf" srcId="{F2DCA4B1-CBF2-4A2F-9DBA-656089D4FDCA}" destId="{16554BA1-57BC-4D37-90A6-3F31484105F3}" srcOrd="7" destOrd="0" presId="urn:microsoft.com/office/officeart/2005/8/layout/chevron2"/>
    <dgm:cxn modelId="{5D479E55-8D31-4893-B7D2-D7BFC8079E62}" type="presParOf" srcId="{F2DCA4B1-CBF2-4A2F-9DBA-656089D4FDCA}" destId="{625F3989-22C6-489E-A310-1EAC641D45AB}" srcOrd="8" destOrd="0" presId="urn:microsoft.com/office/officeart/2005/8/layout/chevron2"/>
    <dgm:cxn modelId="{38FFB7DB-8C62-4A5E-848E-EAAE8FA25D8D}" type="presParOf" srcId="{625F3989-22C6-489E-A310-1EAC641D45AB}" destId="{1C5FB61C-76A0-41B0-8982-3525326C1AD0}" srcOrd="0" destOrd="0" presId="urn:microsoft.com/office/officeart/2005/8/layout/chevron2"/>
    <dgm:cxn modelId="{3D84B9DF-877D-4DF2-AA01-83F0064CAEE6}" type="presParOf" srcId="{625F3989-22C6-489E-A310-1EAC641D45AB}" destId="{0A62FF8E-A669-4FA9-AEF5-7A1EE8F254C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801A9C7-FEC8-4E2E-B915-DC0F3FF95277}" type="doc">
      <dgm:prSet loTypeId="urn:microsoft.com/office/officeart/2005/8/layout/vList2" loCatId="list" qsTypeId="urn:microsoft.com/office/officeart/2005/8/quickstyle/simple3" qsCatId="simple" csTypeId="urn:microsoft.com/office/officeart/2005/8/colors/colorful1#2" csCatId="colorful"/>
      <dgm:spPr/>
      <dgm:t>
        <a:bodyPr/>
        <a:lstStyle/>
        <a:p>
          <a:endParaRPr lang="id-ID"/>
        </a:p>
      </dgm:t>
    </dgm:pt>
    <dgm:pt modelId="{22EC2A28-EB88-4789-82AB-F419FF679A8A}">
      <dgm:prSet custT="1"/>
      <dgm:spPr/>
      <dgm:t>
        <a:bodyPr/>
        <a:lstStyle/>
        <a:p>
          <a:pPr rtl="0"/>
          <a:r>
            <a:rPr lang="id-ID" sz="1900" dirty="0"/>
            <a:t>harus dimengerti dan dipahami maknanya oleh seluruh warga negara Indonesia, sehingga makna positif yang terkandung dalam ideologi Pancasila bisa benar-benar dapat dirasakan manfaatnya dalam kehidupan berbangsa dan bernegara. </a:t>
          </a:r>
        </a:p>
      </dgm:t>
    </dgm:pt>
    <dgm:pt modelId="{A4F0B0BD-6068-417C-B068-1A2CB3C27595}" type="parTrans" cxnId="{3B12A174-64C5-4DF8-A033-476271417410}">
      <dgm:prSet/>
      <dgm:spPr/>
      <dgm:t>
        <a:bodyPr/>
        <a:lstStyle/>
        <a:p>
          <a:endParaRPr lang="id-ID" sz="1900"/>
        </a:p>
      </dgm:t>
    </dgm:pt>
    <dgm:pt modelId="{8D5AB460-88F9-4B1F-A731-C35ADAB12414}" type="sibTrans" cxnId="{3B12A174-64C5-4DF8-A033-476271417410}">
      <dgm:prSet/>
      <dgm:spPr/>
      <dgm:t>
        <a:bodyPr/>
        <a:lstStyle/>
        <a:p>
          <a:endParaRPr lang="id-ID" sz="1900"/>
        </a:p>
      </dgm:t>
    </dgm:pt>
    <dgm:pt modelId="{CB13EBF8-366A-4AD4-87B6-81A9B6162B8A}">
      <dgm:prSet custT="1"/>
      <dgm:spPr/>
      <dgm:t>
        <a:bodyPr/>
        <a:lstStyle/>
        <a:p>
          <a:pPr rtl="0"/>
          <a:r>
            <a:rPr lang="id-ID" sz="1900" dirty="0"/>
            <a:t>harus diamalkan dan dilaksanakan dalam kehidupan sehari-hari oleh seluruh rakyat dan bangsa Indonesia</a:t>
          </a:r>
        </a:p>
      </dgm:t>
    </dgm:pt>
    <dgm:pt modelId="{D63BD297-E71C-4044-80C9-39BA2ACCCE73}" type="parTrans" cxnId="{5F3FC676-B555-444A-95C7-7F5DC90275B2}">
      <dgm:prSet/>
      <dgm:spPr/>
      <dgm:t>
        <a:bodyPr/>
        <a:lstStyle/>
        <a:p>
          <a:endParaRPr lang="id-ID" sz="1900"/>
        </a:p>
      </dgm:t>
    </dgm:pt>
    <dgm:pt modelId="{4ACAF5CE-9AFF-4E7A-8E3B-5505640EB79A}" type="sibTrans" cxnId="{5F3FC676-B555-444A-95C7-7F5DC90275B2}">
      <dgm:prSet/>
      <dgm:spPr/>
      <dgm:t>
        <a:bodyPr/>
        <a:lstStyle/>
        <a:p>
          <a:endParaRPr lang="id-ID" sz="1900"/>
        </a:p>
      </dgm:t>
    </dgm:pt>
    <dgm:pt modelId="{18DF48BB-34D1-4041-9C4D-127A1BCA5CB9}">
      <dgm:prSet custT="1"/>
      <dgm:spPr/>
      <dgm:t>
        <a:bodyPr/>
        <a:lstStyle/>
        <a:p>
          <a:pPr rtl="0"/>
          <a:r>
            <a:rPr lang="id-ID" sz="1900" dirty="0"/>
            <a:t>dalam kehidupan sehari-hari sebagai dasar negara yang harus dijadikan sebagai landasan dan patokan bagi bangsa Indonesia dan penyelenggara negara dalam melaksanakan cita-cita dan tujuan nasionalnya</a:t>
          </a:r>
        </a:p>
      </dgm:t>
    </dgm:pt>
    <dgm:pt modelId="{0D8C3D99-51BB-4DEB-8853-72E3EAA58D1D}" type="parTrans" cxnId="{7D6DB0D9-B7E8-4CF6-A21F-0567EC7F985A}">
      <dgm:prSet/>
      <dgm:spPr/>
      <dgm:t>
        <a:bodyPr/>
        <a:lstStyle/>
        <a:p>
          <a:endParaRPr lang="id-ID" sz="1900"/>
        </a:p>
      </dgm:t>
    </dgm:pt>
    <dgm:pt modelId="{8D5095EA-EFC3-46B6-A426-A8C016D2B4DB}" type="sibTrans" cxnId="{7D6DB0D9-B7E8-4CF6-A21F-0567EC7F985A}">
      <dgm:prSet/>
      <dgm:spPr/>
      <dgm:t>
        <a:bodyPr/>
        <a:lstStyle/>
        <a:p>
          <a:endParaRPr lang="id-ID" sz="1900"/>
        </a:p>
      </dgm:t>
    </dgm:pt>
    <dgm:pt modelId="{CB53BF8F-6232-4B04-9E5B-67D633595B38}">
      <dgm:prSet custT="1"/>
      <dgm:spPr/>
      <dgm:t>
        <a:bodyPr/>
        <a:lstStyle/>
        <a:p>
          <a:pPr rtl="0"/>
          <a:r>
            <a:rPr lang="id-ID" sz="1900" dirty="0"/>
            <a:t>memiliki fungsi yang sangat penting bagi masyarakat dan bangsa Indonesia dalam rangka sebagai sarana untuk memperkokoh, memperkuat dan memelihara persatuan dan kesatuan, </a:t>
          </a:r>
        </a:p>
      </dgm:t>
    </dgm:pt>
    <dgm:pt modelId="{B477685B-E93A-4B39-B862-085C11A43824}" type="parTrans" cxnId="{0A7C29B7-03F2-45A0-9EF5-9B128D535DC0}">
      <dgm:prSet/>
      <dgm:spPr/>
      <dgm:t>
        <a:bodyPr/>
        <a:lstStyle/>
        <a:p>
          <a:endParaRPr lang="id-ID" sz="1900"/>
        </a:p>
      </dgm:t>
    </dgm:pt>
    <dgm:pt modelId="{1982117C-45CD-444A-9004-9D297CB2EBFC}" type="sibTrans" cxnId="{0A7C29B7-03F2-45A0-9EF5-9B128D535DC0}">
      <dgm:prSet/>
      <dgm:spPr/>
      <dgm:t>
        <a:bodyPr/>
        <a:lstStyle/>
        <a:p>
          <a:endParaRPr lang="id-ID" sz="1900"/>
        </a:p>
      </dgm:t>
    </dgm:pt>
    <dgm:pt modelId="{DF8D73F8-0149-464D-B081-3249DF58CD33}">
      <dgm:prSet custT="1"/>
      <dgm:spPr/>
      <dgm:t>
        <a:bodyPr/>
        <a:lstStyle/>
        <a:p>
          <a:pPr rtl="0"/>
          <a:r>
            <a:rPr lang="id-ID" sz="1900" dirty="0"/>
            <a:t>sebagai pengarah bagi bangsa Indonesia untuk mencapai tujuan dan cita-cita nasionalnya.</a:t>
          </a:r>
        </a:p>
      </dgm:t>
    </dgm:pt>
    <dgm:pt modelId="{AFD3A280-7984-4F50-9110-E42A19D4F3A7}" type="parTrans" cxnId="{6FB6EF3E-8A17-4892-BC61-F1E526A33DD4}">
      <dgm:prSet/>
      <dgm:spPr/>
      <dgm:t>
        <a:bodyPr/>
        <a:lstStyle/>
        <a:p>
          <a:endParaRPr lang="id-ID" sz="1900"/>
        </a:p>
      </dgm:t>
    </dgm:pt>
    <dgm:pt modelId="{691AACC9-3D51-4A19-9BDF-9F774DB03E94}" type="sibTrans" cxnId="{6FB6EF3E-8A17-4892-BC61-F1E526A33DD4}">
      <dgm:prSet/>
      <dgm:spPr/>
      <dgm:t>
        <a:bodyPr/>
        <a:lstStyle/>
        <a:p>
          <a:endParaRPr lang="id-ID" sz="1900"/>
        </a:p>
      </dgm:t>
    </dgm:pt>
    <dgm:pt modelId="{A52A13CB-9A46-400D-9310-A07B3834D6B9}" type="pres">
      <dgm:prSet presAssocID="{4801A9C7-FEC8-4E2E-B915-DC0F3FF95277}" presName="linear" presStyleCnt="0">
        <dgm:presLayoutVars>
          <dgm:animLvl val="lvl"/>
          <dgm:resizeHandles val="exact"/>
        </dgm:presLayoutVars>
      </dgm:prSet>
      <dgm:spPr/>
    </dgm:pt>
    <dgm:pt modelId="{1A079E93-EDF9-4314-8AFC-011EFC3D4D5F}" type="pres">
      <dgm:prSet presAssocID="{22EC2A28-EB88-4789-82AB-F419FF679A8A}" presName="parentText" presStyleLbl="node1" presStyleIdx="0" presStyleCnt="5">
        <dgm:presLayoutVars>
          <dgm:chMax val="0"/>
          <dgm:bulletEnabled val="1"/>
        </dgm:presLayoutVars>
      </dgm:prSet>
      <dgm:spPr/>
    </dgm:pt>
    <dgm:pt modelId="{715C5768-3BC3-443B-9138-6ACDDEF9826A}" type="pres">
      <dgm:prSet presAssocID="{8D5AB460-88F9-4B1F-A731-C35ADAB12414}" presName="spacer" presStyleCnt="0"/>
      <dgm:spPr/>
    </dgm:pt>
    <dgm:pt modelId="{9E177AFB-B89A-40AE-A0DF-74FBF7F6BC1A}" type="pres">
      <dgm:prSet presAssocID="{CB13EBF8-366A-4AD4-87B6-81A9B6162B8A}" presName="parentText" presStyleLbl="node1" presStyleIdx="1" presStyleCnt="5">
        <dgm:presLayoutVars>
          <dgm:chMax val="0"/>
          <dgm:bulletEnabled val="1"/>
        </dgm:presLayoutVars>
      </dgm:prSet>
      <dgm:spPr/>
    </dgm:pt>
    <dgm:pt modelId="{190239B2-E92E-461F-94D1-5B715C47858B}" type="pres">
      <dgm:prSet presAssocID="{4ACAF5CE-9AFF-4E7A-8E3B-5505640EB79A}" presName="spacer" presStyleCnt="0"/>
      <dgm:spPr/>
    </dgm:pt>
    <dgm:pt modelId="{F0F2EB6F-09C1-40F2-994B-3B08ABEAEAB3}" type="pres">
      <dgm:prSet presAssocID="{18DF48BB-34D1-4041-9C4D-127A1BCA5CB9}" presName="parentText" presStyleLbl="node1" presStyleIdx="2" presStyleCnt="5">
        <dgm:presLayoutVars>
          <dgm:chMax val="0"/>
          <dgm:bulletEnabled val="1"/>
        </dgm:presLayoutVars>
      </dgm:prSet>
      <dgm:spPr/>
    </dgm:pt>
    <dgm:pt modelId="{4FB9732F-BD6F-4E6E-9407-E5AB68E8402C}" type="pres">
      <dgm:prSet presAssocID="{8D5095EA-EFC3-46B6-A426-A8C016D2B4DB}" presName="spacer" presStyleCnt="0"/>
      <dgm:spPr/>
    </dgm:pt>
    <dgm:pt modelId="{96CCB4C1-EBF8-4013-9251-75E4D38D4C89}" type="pres">
      <dgm:prSet presAssocID="{CB53BF8F-6232-4B04-9E5B-67D633595B38}" presName="parentText" presStyleLbl="node1" presStyleIdx="3" presStyleCnt="5">
        <dgm:presLayoutVars>
          <dgm:chMax val="0"/>
          <dgm:bulletEnabled val="1"/>
        </dgm:presLayoutVars>
      </dgm:prSet>
      <dgm:spPr/>
    </dgm:pt>
    <dgm:pt modelId="{2131A3E8-4F8E-4462-9C40-8453D3D96D3F}" type="pres">
      <dgm:prSet presAssocID="{1982117C-45CD-444A-9004-9D297CB2EBFC}" presName="spacer" presStyleCnt="0"/>
      <dgm:spPr/>
    </dgm:pt>
    <dgm:pt modelId="{3279AE69-B442-436C-9371-30183E4C4D74}" type="pres">
      <dgm:prSet presAssocID="{DF8D73F8-0149-464D-B081-3249DF58CD33}" presName="parentText" presStyleLbl="node1" presStyleIdx="4" presStyleCnt="5">
        <dgm:presLayoutVars>
          <dgm:chMax val="0"/>
          <dgm:bulletEnabled val="1"/>
        </dgm:presLayoutVars>
      </dgm:prSet>
      <dgm:spPr/>
    </dgm:pt>
  </dgm:ptLst>
  <dgm:cxnLst>
    <dgm:cxn modelId="{6FB6EF3E-8A17-4892-BC61-F1E526A33DD4}" srcId="{4801A9C7-FEC8-4E2E-B915-DC0F3FF95277}" destId="{DF8D73F8-0149-464D-B081-3249DF58CD33}" srcOrd="4" destOrd="0" parTransId="{AFD3A280-7984-4F50-9110-E42A19D4F3A7}" sibTransId="{691AACC9-3D51-4A19-9BDF-9F774DB03E94}"/>
    <dgm:cxn modelId="{F7451949-0C1E-4A48-AB95-C46A99509148}" type="presOf" srcId="{CB13EBF8-366A-4AD4-87B6-81A9B6162B8A}" destId="{9E177AFB-B89A-40AE-A0DF-74FBF7F6BC1A}" srcOrd="0" destOrd="0" presId="urn:microsoft.com/office/officeart/2005/8/layout/vList2"/>
    <dgm:cxn modelId="{3B12A174-64C5-4DF8-A033-476271417410}" srcId="{4801A9C7-FEC8-4E2E-B915-DC0F3FF95277}" destId="{22EC2A28-EB88-4789-82AB-F419FF679A8A}" srcOrd="0" destOrd="0" parTransId="{A4F0B0BD-6068-417C-B068-1A2CB3C27595}" sibTransId="{8D5AB460-88F9-4B1F-A731-C35ADAB12414}"/>
    <dgm:cxn modelId="{5F3FC676-B555-444A-95C7-7F5DC90275B2}" srcId="{4801A9C7-FEC8-4E2E-B915-DC0F3FF95277}" destId="{CB13EBF8-366A-4AD4-87B6-81A9B6162B8A}" srcOrd="1" destOrd="0" parTransId="{D63BD297-E71C-4044-80C9-39BA2ACCCE73}" sibTransId="{4ACAF5CE-9AFF-4E7A-8E3B-5505640EB79A}"/>
    <dgm:cxn modelId="{B83DCE58-F655-4AD2-9EC3-ED30A1C70F35}" type="presOf" srcId="{DF8D73F8-0149-464D-B081-3249DF58CD33}" destId="{3279AE69-B442-436C-9371-30183E4C4D74}" srcOrd="0" destOrd="0" presId="urn:microsoft.com/office/officeart/2005/8/layout/vList2"/>
    <dgm:cxn modelId="{A85D0E9A-0DF6-4ED8-904E-B9D2202418BD}" type="presOf" srcId="{4801A9C7-FEC8-4E2E-B915-DC0F3FF95277}" destId="{A52A13CB-9A46-400D-9310-A07B3834D6B9}" srcOrd="0" destOrd="0" presId="urn:microsoft.com/office/officeart/2005/8/layout/vList2"/>
    <dgm:cxn modelId="{0A7C29B7-03F2-45A0-9EF5-9B128D535DC0}" srcId="{4801A9C7-FEC8-4E2E-B915-DC0F3FF95277}" destId="{CB53BF8F-6232-4B04-9E5B-67D633595B38}" srcOrd="3" destOrd="0" parTransId="{B477685B-E93A-4B39-B862-085C11A43824}" sibTransId="{1982117C-45CD-444A-9004-9D297CB2EBFC}"/>
    <dgm:cxn modelId="{6A5F28C3-0B2B-4151-8DC9-15489FBEBC01}" type="presOf" srcId="{22EC2A28-EB88-4789-82AB-F419FF679A8A}" destId="{1A079E93-EDF9-4314-8AFC-011EFC3D4D5F}" srcOrd="0" destOrd="0" presId="urn:microsoft.com/office/officeart/2005/8/layout/vList2"/>
    <dgm:cxn modelId="{70E5A9D2-9D3A-49B5-8A58-F900182FE6E5}" type="presOf" srcId="{18DF48BB-34D1-4041-9C4D-127A1BCA5CB9}" destId="{F0F2EB6F-09C1-40F2-994B-3B08ABEAEAB3}" srcOrd="0" destOrd="0" presId="urn:microsoft.com/office/officeart/2005/8/layout/vList2"/>
    <dgm:cxn modelId="{7D6DB0D9-B7E8-4CF6-A21F-0567EC7F985A}" srcId="{4801A9C7-FEC8-4E2E-B915-DC0F3FF95277}" destId="{18DF48BB-34D1-4041-9C4D-127A1BCA5CB9}" srcOrd="2" destOrd="0" parTransId="{0D8C3D99-51BB-4DEB-8853-72E3EAA58D1D}" sibTransId="{8D5095EA-EFC3-46B6-A426-A8C016D2B4DB}"/>
    <dgm:cxn modelId="{118845E6-6AAD-4FCF-9080-381BB0DB1BC5}" type="presOf" srcId="{CB53BF8F-6232-4B04-9E5B-67D633595B38}" destId="{96CCB4C1-EBF8-4013-9251-75E4D38D4C89}" srcOrd="0" destOrd="0" presId="urn:microsoft.com/office/officeart/2005/8/layout/vList2"/>
    <dgm:cxn modelId="{BF4F3AAF-2A9E-43E7-B749-5B9CA2E1B399}" type="presParOf" srcId="{A52A13CB-9A46-400D-9310-A07B3834D6B9}" destId="{1A079E93-EDF9-4314-8AFC-011EFC3D4D5F}" srcOrd="0" destOrd="0" presId="urn:microsoft.com/office/officeart/2005/8/layout/vList2"/>
    <dgm:cxn modelId="{15CB5654-6509-4514-9356-7B9B9CEBADB0}" type="presParOf" srcId="{A52A13CB-9A46-400D-9310-A07B3834D6B9}" destId="{715C5768-3BC3-443B-9138-6ACDDEF9826A}" srcOrd="1" destOrd="0" presId="urn:microsoft.com/office/officeart/2005/8/layout/vList2"/>
    <dgm:cxn modelId="{02806DA0-7888-4A8C-ACC6-E9BDDE83576B}" type="presParOf" srcId="{A52A13CB-9A46-400D-9310-A07B3834D6B9}" destId="{9E177AFB-B89A-40AE-A0DF-74FBF7F6BC1A}" srcOrd="2" destOrd="0" presId="urn:microsoft.com/office/officeart/2005/8/layout/vList2"/>
    <dgm:cxn modelId="{BB03F425-5541-4F16-9A6A-609203BBF0B6}" type="presParOf" srcId="{A52A13CB-9A46-400D-9310-A07B3834D6B9}" destId="{190239B2-E92E-461F-94D1-5B715C47858B}" srcOrd="3" destOrd="0" presId="urn:microsoft.com/office/officeart/2005/8/layout/vList2"/>
    <dgm:cxn modelId="{92A0B589-1032-43E8-93FE-3B7BAE0409B1}" type="presParOf" srcId="{A52A13CB-9A46-400D-9310-A07B3834D6B9}" destId="{F0F2EB6F-09C1-40F2-994B-3B08ABEAEAB3}" srcOrd="4" destOrd="0" presId="urn:microsoft.com/office/officeart/2005/8/layout/vList2"/>
    <dgm:cxn modelId="{8BA53355-4510-4DAC-8F34-11CB866ACA89}" type="presParOf" srcId="{A52A13CB-9A46-400D-9310-A07B3834D6B9}" destId="{4FB9732F-BD6F-4E6E-9407-E5AB68E8402C}" srcOrd="5" destOrd="0" presId="urn:microsoft.com/office/officeart/2005/8/layout/vList2"/>
    <dgm:cxn modelId="{4306716E-F78E-4D0F-8901-0054E1A7A720}" type="presParOf" srcId="{A52A13CB-9A46-400D-9310-A07B3834D6B9}" destId="{96CCB4C1-EBF8-4013-9251-75E4D38D4C89}" srcOrd="6" destOrd="0" presId="urn:microsoft.com/office/officeart/2005/8/layout/vList2"/>
    <dgm:cxn modelId="{059E59AB-3A98-42FB-91C8-5D35CA90DE2F}" type="presParOf" srcId="{A52A13CB-9A46-400D-9310-A07B3834D6B9}" destId="{2131A3E8-4F8E-4462-9C40-8453D3D96D3F}" srcOrd="7" destOrd="0" presId="urn:microsoft.com/office/officeart/2005/8/layout/vList2"/>
    <dgm:cxn modelId="{941C1461-37A8-4E69-8A24-9DEECA540800}" type="presParOf" srcId="{A52A13CB-9A46-400D-9310-A07B3834D6B9}" destId="{3279AE69-B442-436C-9371-30183E4C4D7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DFF08-30A9-4B55-9C1F-291F09CDF1E0}">
      <dsp:nvSpPr>
        <dsp:cNvPr id="0" name=""/>
        <dsp:cNvSpPr/>
      </dsp:nvSpPr>
      <dsp:spPr>
        <a:xfrm>
          <a:off x="0" y="69098"/>
          <a:ext cx="10195560" cy="88744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id-ID" sz="3700" kern="1200" dirty="0"/>
            <a:t>Materi yang Dibahas:</a:t>
          </a:r>
        </a:p>
      </dsp:txBody>
      <dsp:txXfrm>
        <a:off x="0" y="69098"/>
        <a:ext cx="10195560" cy="887445"/>
      </dsp:txXfrm>
    </dsp:sp>
    <dsp:sp modelId="{4ED462ED-1528-435C-9989-90A6F20C8F04}">
      <dsp:nvSpPr>
        <dsp:cNvPr id="0" name=""/>
        <dsp:cNvSpPr/>
      </dsp:nvSpPr>
      <dsp:spPr>
        <a:xfrm>
          <a:off x="0" y="956543"/>
          <a:ext cx="10195560" cy="4289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709"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id-ID" sz="2900" kern="1200" dirty="0">
              <a:latin typeface="Arial" pitchFamily="34" charset="0"/>
              <a:cs typeface="Arial" pitchFamily="34" charset="0"/>
            </a:rPr>
            <a:t>Pancasila sebagai Dasar Filosofis, </a:t>
          </a:r>
          <a:endParaRPr lang="id-ID" sz="2900" kern="1200" dirty="0"/>
        </a:p>
        <a:p>
          <a:pPr marL="285750" lvl="1" indent="-285750" algn="l" defTabSz="1289050" rtl="0">
            <a:lnSpc>
              <a:spcPct val="90000"/>
            </a:lnSpc>
            <a:spcBef>
              <a:spcPct val="0"/>
            </a:spcBef>
            <a:spcAft>
              <a:spcPct val="20000"/>
            </a:spcAft>
            <a:buChar char="•"/>
          </a:pPr>
          <a:r>
            <a:rPr lang="id-ID" sz="2900" kern="1200">
              <a:latin typeface="Arial" pitchFamily="34" charset="0"/>
              <a:cs typeface="Arial" pitchFamily="34" charset="0"/>
            </a:rPr>
            <a:t>Pancasila sebagai Kepribadian Bangsa Indonesia, </a:t>
          </a:r>
          <a:endParaRPr lang="id-ID" sz="2900" kern="1200" dirty="0"/>
        </a:p>
        <a:p>
          <a:pPr marL="285750" lvl="1" indent="-285750" algn="l" defTabSz="1289050" rtl="0">
            <a:lnSpc>
              <a:spcPct val="90000"/>
            </a:lnSpc>
            <a:spcBef>
              <a:spcPct val="0"/>
            </a:spcBef>
            <a:spcAft>
              <a:spcPct val="20000"/>
            </a:spcAft>
            <a:buChar char="•"/>
          </a:pPr>
          <a:r>
            <a:rPr lang="id-ID" sz="2900" kern="1200">
              <a:latin typeface="Arial" pitchFamily="34" charset="0"/>
              <a:cs typeface="Arial" pitchFamily="34" charset="0"/>
            </a:rPr>
            <a:t>Pancasila sebagai Ideologi Bangsa Indonesia, </a:t>
          </a:r>
          <a:endParaRPr lang="id-ID" sz="2900" kern="1200" dirty="0"/>
        </a:p>
        <a:p>
          <a:pPr marL="285750" lvl="1" indent="-285750" algn="l" defTabSz="1289050" rtl="0">
            <a:lnSpc>
              <a:spcPct val="90000"/>
            </a:lnSpc>
            <a:spcBef>
              <a:spcPct val="0"/>
            </a:spcBef>
            <a:spcAft>
              <a:spcPct val="20000"/>
            </a:spcAft>
            <a:buChar char="•"/>
          </a:pPr>
          <a:r>
            <a:rPr lang="id-ID" sz="2900" kern="1200">
              <a:latin typeface="Arial" pitchFamily="34" charset="0"/>
              <a:cs typeface="Arial" pitchFamily="34" charset="0"/>
            </a:rPr>
            <a:t>Pancasila sebagai Dasar Negara Indonesia, </a:t>
          </a:r>
          <a:endParaRPr lang="id-ID" sz="2900" kern="1200" dirty="0"/>
        </a:p>
        <a:p>
          <a:pPr marL="285750" lvl="1" indent="-285750" algn="l" defTabSz="1289050" rtl="0">
            <a:lnSpc>
              <a:spcPct val="90000"/>
            </a:lnSpc>
            <a:spcBef>
              <a:spcPct val="0"/>
            </a:spcBef>
            <a:spcAft>
              <a:spcPct val="20000"/>
            </a:spcAft>
            <a:buChar char="•"/>
          </a:pPr>
          <a:r>
            <a:rPr lang="id-ID" sz="2900" kern="1200">
              <a:latin typeface="Arial" pitchFamily="34" charset="0"/>
              <a:cs typeface="Arial" pitchFamily="34" charset="0"/>
            </a:rPr>
            <a:t>Pancasila sebagai Perjanjian Luhur dan Pemersatu bangsa Indonesia, </a:t>
          </a:r>
          <a:endParaRPr lang="id-ID" sz="2900" kern="1200" dirty="0"/>
        </a:p>
        <a:p>
          <a:pPr marL="285750" lvl="1" indent="-285750" algn="l" defTabSz="1289050" rtl="0">
            <a:lnSpc>
              <a:spcPct val="90000"/>
            </a:lnSpc>
            <a:spcBef>
              <a:spcPct val="0"/>
            </a:spcBef>
            <a:spcAft>
              <a:spcPct val="20000"/>
            </a:spcAft>
            <a:buChar char="•"/>
          </a:pPr>
          <a:r>
            <a:rPr lang="id-ID" sz="2900" kern="1200">
              <a:latin typeface="Arial" pitchFamily="34" charset="0"/>
              <a:cs typeface="Arial" pitchFamily="34" charset="0"/>
            </a:rPr>
            <a:t>Pancasila sebagai Sumber dari segala Sumber Hukum Nasional Indonesia</a:t>
          </a:r>
          <a:endParaRPr lang="id-ID" sz="2900" kern="1200" dirty="0"/>
        </a:p>
        <a:p>
          <a:pPr marL="285750" lvl="1" indent="-285750" algn="l" defTabSz="1289050" rtl="0">
            <a:lnSpc>
              <a:spcPct val="90000"/>
            </a:lnSpc>
            <a:spcBef>
              <a:spcPct val="0"/>
            </a:spcBef>
            <a:spcAft>
              <a:spcPct val="20000"/>
            </a:spcAft>
            <a:buChar char="•"/>
          </a:pPr>
          <a:endParaRPr lang="id-ID" sz="2900" kern="1200" dirty="0"/>
        </a:p>
      </dsp:txBody>
      <dsp:txXfrm>
        <a:off x="0" y="956543"/>
        <a:ext cx="10195560" cy="4289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9E93-EDF9-4314-8AFC-011EFC3D4D5F}">
      <dsp:nvSpPr>
        <dsp:cNvPr id="0" name=""/>
        <dsp:cNvSpPr/>
      </dsp:nvSpPr>
      <dsp:spPr>
        <a:xfrm>
          <a:off x="0" y="2779"/>
          <a:ext cx="9738360" cy="692898"/>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Liberal, p</a:t>
          </a:r>
          <a:r>
            <a:rPr lang="id-ID" sz="1500" kern="1200" dirty="0"/>
            <a:t>aham ini berdasarkan bahwa kebebasan dan persamaan hak adalah nilai politik yang utama</a:t>
          </a:r>
        </a:p>
      </dsp:txBody>
      <dsp:txXfrm>
        <a:off x="0" y="2779"/>
        <a:ext cx="9738360" cy="692898"/>
      </dsp:txXfrm>
    </dsp:sp>
    <dsp:sp modelId="{9E177AFB-B89A-40AE-A0DF-74FBF7F6BC1A}">
      <dsp:nvSpPr>
        <dsp:cNvPr id="0" name=""/>
        <dsp:cNvSpPr/>
      </dsp:nvSpPr>
      <dsp:spPr>
        <a:xfrm>
          <a:off x="0" y="707757"/>
          <a:ext cx="9738360" cy="692898"/>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Komunis, </a:t>
          </a:r>
          <a:r>
            <a:rPr lang="id-ID" sz="1500" kern="1200" dirty="0"/>
            <a:t>adalah untuk memperjuangkan hak semua kelas sosial yang ada di dalam masyarakat menjadi kelas sosial yang sama tanpa adanya perbedaan sesuai dengan hak dan kewajiban warga negara</a:t>
          </a:r>
        </a:p>
      </dsp:txBody>
      <dsp:txXfrm>
        <a:off x="0" y="707757"/>
        <a:ext cx="9738360" cy="692898"/>
      </dsp:txXfrm>
    </dsp:sp>
    <dsp:sp modelId="{F0F2EB6F-09C1-40F2-994B-3B08ABEAEAB3}">
      <dsp:nvSpPr>
        <dsp:cNvPr id="0" name=""/>
        <dsp:cNvSpPr/>
      </dsp:nvSpPr>
      <dsp:spPr>
        <a:xfrm>
          <a:off x="0" y="1412735"/>
          <a:ext cx="9738360" cy="692898"/>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Agama; </a:t>
          </a:r>
          <a:r>
            <a:rPr lang="id-ID" sz="1500" kern="1200" dirty="0"/>
            <a:t>adalah ajaran yang bersumber dari ajaran agama yang dianut  masyarakat masyarakat yang berseumber dari kitab suci masing-masing agamanya</a:t>
          </a:r>
        </a:p>
      </dsp:txBody>
      <dsp:txXfrm>
        <a:off x="0" y="1412735"/>
        <a:ext cx="9738360" cy="692898"/>
      </dsp:txXfrm>
    </dsp:sp>
    <dsp:sp modelId="{96CCB4C1-EBF8-4013-9251-75E4D38D4C89}">
      <dsp:nvSpPr>
        <dsp:cNvPr id="0" name=""/>
        <dsp:cNvSpPr/>
      </dsp:nvSpPr>
      <dsp:spPr>
        <a:xfrm>
          <a:off x="0" y="2117712"/>
          <a:ext cx="9738360" cy="692898"/>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Sosialis;</a:t>
          </a:r>
          <a:r>
            <a:rPr lang="id-ID" sz="1500" kern="1200" dirty="0"/>
            <a:t> sosialisme ini mungkin hampir sama konsepnya dengan paham ideology komunisme karena pada prinsipnya yaitu mengutamakan kepemilikan segala sesuatu secara bersama tidak ada yang namanya hak kepemilikan individu</a:t>
          </a:r>
        </a:p>
      </dsp:txBody>
      <dsp:txXfrm>
        <a:off x="0" y="2117712"/>
        <a:ext cx="9738360" cy="692898"/>
      </dsp:txXfrm>
    </dsp:sp>
    <dsp:sp modelId="{3279AE69-B442-436C-9371-30183E4C4D74}">
      <dsp:nvSpPr>
        <dsp:cNvPr id="0" name=""/>
        <dsp:cNvSpPr/>
      </dsp:nvSpPr>
      <dsp:spPr>
        <a:xfrm>
          <a:off x="0" y="2822690"/>
          <a:ext cx="9738360" cy="692898"/>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terbuka dan ideologi tertutup</a:t>
          </a:r>
          <a:r>
            <a:rPr lang="id-ID" sz="1500" b="0" kern="1200" dirty="0"/>
            <a:t>; yaitu ideolohi yang bersifat terbuka, dan ideologi yang bersifat tertutup</a:t>
          </a:r>
        </a:p>
      </dsp:txBody>
      <dsp:txXfrm>
        <a:off x="0" y="2822690"/>
        <a:ext cx="9738360" cy="692898"/>
      </dsp:txXfrm>
    </dsp:sp>
    <dsp:sp modelId="{5574850D-93C0-441E-97B3-963F66E7E215}">
      <dsp:nvSpPr>
        <dsp:cNvPr id="0" name=""/>
        <dsp:cNvSpPr/>
      </dsp:nvSpPr>
      <dsp:spPr>
        <a:xfrm>
          <a:off x="0" y="3568059"/>
          <a:ext cx="9738360" cy="692898"/>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Partikular dan Ideologi Komprehensif; </a:t>
          </a:r>
          <a:r>
            <a:rPr lang="id-ID" sz="1500" kern="1200" dirty="0"/>
            <a:t>Ideologi Partikular, adalah sebagai suatu keyakinan-keyakinan yang tersususn secara sistematis dan terkait erat dengan kepentingan satu kelas sosial tertentu dalam masyarakat, sedangkan Ideologi Komprehensif adalah sebagai suatu system pemikiran menyeluruh mengenai semua aspek kehidupan sosial</a:t>
          </a:r>
          <a:endParaRPr lang="id-ID" sz="1500" b="0" kern="1200" dirty="0"/>
        </a:p>
      </dsp:txBody>
      <dsp:txXfrm>
        <a:off x="0" y="3568059"/>
        <a:ext cx="9738360" cy="692898"/>
      </dsp:txXfrm>
    </dsp:sp>
    <dsp:sp modelId="{C93B6149-E020-4D97-913A-9539D001A0EF}">
      <dsp:nvSpPr>
        <dsp:cNvPr id="0" name=""/>
        <dsp:cNvSpPr/>
      </dsp:nvSpPr>
      <dsp:spPr>
        <a:xfrm>
          <a:off x="0" y="4235425"/>
          <a:ext cx="9738360" cy="692898"/>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d-ID" sz="1500" b="1" kern="1200" dirty="0"/>
            <a:t>Ideologi Pancasila</a:t>
          </a:r>
          <a:r>
            <a:rPr lang="id-ID" sz="1500" b="1" kern="1200"/>
            <a:t>; </a:t>
          </a:r>
          <a:r>
            <a:rPr lang="id-ID" sz="1500" kern="1200"/>
            <a:t>Ideologi pancasila sebagai dasar negara juga harus dimengerti, dan dipahami maknanya oleh seluruh warga negara Indonesia, sehingga makna positif yang terkandung dalam ideologi Pancasila bisa benar-benar dapat dirasakan manfaatnya dalam kehidupan berbangsa dan bernegara</a:t>
          </a:r>
          <a:r>
            <a:rPr lang="id-ID" sz="1500" b="1" kern="1200"/>
            <a:t> </a:t>
          </a:r>
          <a:endParaRPr lang="id-ID" sz="1500" b="0" kern="1200" dirty="0"/>
        </a:p>
      </dsp:txBody>
      <dsp:txXfrm>
        <a:off x="0" y="4235425"/>
        <a:ext cx="9738360" cy="6928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8DEBF-F1B5-4AE8-B87C-5F4BBF28AC93}">
      <dsp:nvSpPr>
        <dsp:cNvPr id="0" name=""/>
        <dsp:cNvSpPr/>
      </dsp:nvSpPr>
      <dsp:spPr>
        <a:xfrm>
          <a:off x="0" y="1171"/>
          <a:ext cx="7144905" cy="551655"/>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id-ID" sz="2300" b="1" kern="1200" dirty="0"/>
            <a:t>Pancasila sebagai Dasar Negara Indonesia</a:t>
          </a:r>
          <a:endParaRPr lang="id-ID" sz="2300" kern="1200" dirty="0"/>
        </a:p>
      </dsp:txBody>
      <dsp:txXfrm>
        <a:off x="0" y="1171"/>
        <a:ext cx="7144905" cy="5516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80F67-3336-4FE6-AB3E-4AE65B92D49E}">
      <dsp:nvSpPr>
        <dsp:cNvPr id="0" name=""/>
        <dsp:cNvSpPr/>
      </dsp:nvSpPr>
      <dsp:spPr>
        <a:xfrm>
          <a:off x="4118" y="0"/>
          <a:ext cx="4718089" cy="4807744"/>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t>Kedudukan pokok Pancasila adalah sebagai dasar Negara Republik Indonesia, sebagai dasar negara Republik Indonesia dalam tercantum dalam Alinea IV Pembukaan Undang-undang Dasar Negara Republik Indonesia Tahun 1945.</a:t>
          </a:r>
        </a:p>
      </dsp:txBody>
      <dsp:txXfrm>
        <a:off x="4118" y="1923097"/>
        <a:ext cx="4718089" cy="1923097"/>
      </dsp:txXfrm>
    </dsp:sp>
    <dsp:sp modelId="{142B7D24-E423-4986-8EC0-75779CC91A28}">
      <dsp:nvSpPr>
        <dsp:cNvPr id="0" name=""/>
        <dsp:cNvSpPr/>
      </dsp:nvSpPr>
      <dsp:spPr>
        <a:xfrm>
          <a:off x="1562674" y="288464"/>
          <a:ext cx="1600978" cy="1600978"/>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D74CD-834B-42FC-831B-A7BC70032AD4}">
      <dsp:nvSpPr>
        <dsp:cNvPr id="0" name=""/>
        <dsp:cNvSpPr/>
      </dsp:nvSpPr>
      <dsp:spPr>
        <a:xfrm>
          <a:off x="4863751" y="0"/>
          <a:ext cx="4718089" cy="4807744"/>
        </a:xfrm>
        <a:prstGeom prst="roundRect">
          <a:avLst>
            <a:gd name="adj" fmla="val 10000"/>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t>Kemudian pada saat reformasi kedudukan Pancasila sebagai Dasar Negara Republik Indonesia dikuatkan lagi dalam Tap MPR Nomor: XVIII/MPR/1998</a:t>
          </a:r>
        </a:p>
      </dsp:txBody>
      <dsp:txXfrm>
        <a:off x="4863751" y="1923097"/>
        <a:ext cx="4718089" cy="1923097"/>
      </dsp:txXfrm>
    </dsp:sp>
    <dsp:sp modelId="{24103DD5-A8BB-4CF7-8AF7-62E5E246D6B8}">
      <dsp:nvSpPr>
        <dsp:cNvPr id="0" name=""/>
        <dsp:cNvSpPr/>
      </dsp:nvSpPr>
      <dsp:spPr>
        <a:xfrm>
          <a:off x="6422306" y="288464"/>
          <a:ext cx="1600978" cy="1600978"/>
        </a:xfrm>
        <a:prstGeom prst="ellipse">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DEFE3-12EA-43C7-AC94-A12C67FBA4A0}">
      <dsp:nvSpPr>
        <dsp:cNvPr id="0" name=""/>
        <dsp:cNvSpPr/>
      </dsp:nvSpPr>
      <dsp:spPr>
        <a:xfrm>
          <a:off x="383438" y="3846195"/>
          <a:ext cx="8819083" cy="721161"/>
        </a:xfrm>
        <a:prstGeom prst="leftRightArrow">
          <a:avLst/>
        </a:prstGeom>
        <a:solidFill>
          <a:schemeClr val="accent3">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B8458-9689-41C1-9CA3-20550500DC41}">
      <dsp:nvSpPr>
        <dsp:cNvPr id="0" name=""/>
        <dsp:cNvSpPr/>
      </dsp:nvSpPr>
      <dsp:spPr>
        <a:xfrm>
          <a:off x="0" y="4391491"/>
          <a:ext cx="9784421" cy="621236"/>
        </a:xfrm>
        <a:prstGeom prst="rect">
          <a:avLst/>
        </a:prstGeom>
        <a:solidFill>
          <a:schemeClr val="accent5"/>
        </a:solidFill>
        <a:ln w="22225" cap="rnd" cmpd="sng" algn="ctr">
          <a:solidFill>
            <a:schemeClr val="lt1"/>
          </a:solidFill>
          <a:prstDash val="solid"/>
        </a:ln>
        <a:effectLst/>
      </dsp:spPr>
      <dsp:style>
        <a:lnRef idx="3">
          <a:schemeClr val="lt1"/>
        </a:lnRef>
        <a:fillRef idx="1">
          <a:schemeClr val="accent5"/>
        </a:fillRef>
        <a:effectRef idx="1">
          <a:schemeClr val="accent5"/>
        </a:effectRef>
        <a:fontRef idx="minor">
          <a:schemeClr val="lt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id-ID" sz="1800" kern="1200" dirty="0"/>
            <a:t>Merupakan sumber semangat bagi UUD-NRI Tahun 1945, bagi para penyelenggara negara, para pelaksana pemerintahan (juga para penyelenggara partai dan golongan fungsional).</a:t>
          </a:r>
        </a:p>
      </dsp:txBody>
      <dsp:txXfrm>
        <a:off x="0" y="4391491"/>
        <a:ext cx="9784421" cy="621236"/>
      </dsp:txXfrm>
    </dsp:sp>
    <dsp:sp modelId="{EE235B44-FFB0-4800-BC3D-95FE08C95FC0}">
      <dsp:nvSpPr>
        <dsp:cNvPr id="0" name=""/>
        <dsp:cNvSpPr/>
      </dsp:nvSpPr>
      <dsp:spPr>
        <a:xfrm rot="10800000">
          <a:off x="0" y="2839661"/>
          <a:ext cx="9784421" cy="1561148"/>
        </a:xfrm>
        <a:prstGeom prst="upArrowCallout">
          <a:avLst/>
        </a:prstGeom>
        <a:gradFill rotWithShape="1">
          <a:gsLst>
            <a:gs pos="0">
              <a:schemeClr val="accent5">
                <a:tint val="60000"/>
                <a:lumMod val="104000"/>
              </a:schemeClr>
            </a:gs>
            <a:gs pos="100000">
              <a:schemeClr val="accent5">
                <a:tint val="84000"/>
              </a:schemeClr>
            </a:gs>
          </a:gsLst>
          <a:lin ang="5400000" scaled="0"/>
        </a:gradFill>
        <a:ln w="9525" cap="rnd" cmpd="sng" algn="ctr">
          <a:solidFill>
            <a:schemeClr val="accent5">
              <a:tint val="60000"/>
            </a:schemeClr>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id-ID" sz="1800" kern="1200" dirty="0"/>
            <a:t>Mengandung norma yang mengharuskan UUD-NRI Tahun 1945 mengandung ini yang mewajibkan pemerintah dan lain-lain penyelenggara negara (termasuk pada penyelenggara partai dan golongan fungsional) untuk memelihara budi pekerti (moral) kemanusiaan yang luhur dan memegang teguh cita-cita moral rakyat yang luhur.</a:t>
          </a:r>
        </a:p>
      </dsp:txBody>
      <dsp:txXfrm rot="10800000">
        <a:off x="0" y="2839661"/>
        <a:ext cx="9784421" cy="1014387"/>
      </dsp:txXfrm>
    </dsp:sp>
    <dsp:sp modelId="{B428928B-9D85-42DC-8E90-F68300360414}">
      <dsp:nvSpPr>
        <dsp:cNvPr id="0" name=""/>
        <dsp:cNvSpPr/>
      </dsp:nvSpPr>
      <dsp:spPr>
        <a:xfrm rot="10800000">
          <a:off x="0" y="1893518"/>
          <a:ext cx="9784421" cy="955461"/>
        </a:xfrm>
        <a:prstGeom prst="upArrowCallout">
          <a:avLst/>
        </a:prstGeom>
        <a:gradFill rotWithShape="1">
          <a:gsLst>
            <a:gs pos="0">
              <a:schemeClr val="accent6">
                <a:tint val="60000"/>
                <a:lumMod val="104000"/>
              </a:schemeClr>
            </a:gs>
            <a:gs pos="100000">
              <a:schemeClr val="accent6">
                <a:tint val="84000"/>
              </a:schemeClr>
            </a:gs>
          </a:gsLst>
          <a:lin ang="5400000" scaled="0"/>
        </a:gradFill>
        <a:ln w="9525" cap="rnd" cmpd="sng" algn="ctr">
          <a:solidFill>
            <a:schemeClr val="accent6">
              <a:tint val="6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id-ID" sz="1800" kern="1200" dirty="0"/>
            <a:t>Mewujudkan cita – cita hukum bagi hukum dasar negara Republik Indonesia (baik hukum dasar tertulis maupun tidak tertulis)</a:t>
          </a:r>
        </a:p>
      </dsp:txBody>
      <dsp:txXfrm rot="10800000">
        <a:off x="0" y="1893518"/>
        <a:ext cx="9784421" cy="620830"/>
      </dsp:txXfrm>
    </dsp:sp>
    <dsp:sp modelId="{68CD66A9-D45C-4CF1-A84C-32644E1CE605}">
      <dsp:nvSpPr>
        <dsp:cNvPr id="0" name=""/>
        <dsp:cNvSpPr/>
      </dsp:nvSpPr>
      <dsp:spPr>
        <a:xfrm rot="10800000">
          <a:off x="0" y="947375"/>
          <a:ext cx="9784421" cy="955461"/>
        </a:xfrm>
        <a:prstGeom prst="upArrowCallout">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id-ID" sz="1800" kern="1200" dirty="0"/>
            <a:t>Meliputi suasana kebatinan (geistiichintergrund) dari Undang-undang Dasar Negara Republik Indonesia Tahun 1945</a:t>
          </a:r>
        </a:p>
      </dsp:txBody>
      <dsp:txXfrm rot="10800000">
        <a:off x="0" y="947375"/>
        <a:ext cx="9784421" cy="620830"/>
      </dsp:txXfrm>
    </dsp:sp>
    <dsp:sp modelId="{BB843CC4-B396-4AFE-A276-F70F112794D7}">
      <dsp:nvSpPr>
        <dsp:cNvPr id="0" name=""/>
        <dsp:cNvSpPr/>
      </dsp:nvSpPr>
      <dsp:spPr>
        <a:xfrm rot="10800000">
          <a:off x="0" y="1232"/>
          <a:ext cx="9784421" cy="955461"/>
        </a:xfrm>
        <a:prstGeom prst="upArrowCallout">
          <a:avLst/>
        </a:prstGeom>
        <a:gradFill rotWithShape="1">
          <a:gsLst>
            <a:gs pos="0">
              <a:schemeClr val="accent2">
                <a:tint val="60000"/>
                <a:lumMod val="104000"/>
              </a:schemeClr>
            </a:gs>
            <a:gs pos="100000">
              <a:schemeClr val="accent2">
                <a:tint val="84000"/>
              </a:schemeClr>
            </a:gs>
          </a:gsLst>
          <a:lin ang="5400000" scaled="0"/>
        </a:gradFill>
        <a:ln w="9525" cap="rnd" cmpd="sng" algn="ctr">
          <a:solidFill>
            <a:schemeClr val="accent2">
              <a:tint val="6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8016" tIns="128016" rIns="128016" bIns="128016" numCol="1" spcCol="1270" anchor="ctr" anchorCtr="0">
          <a:noAutofit/>
        </a:bodyPr>
        <a:lstStyle/>
        <a:p>
          <a:pPr marL="0" lvl="0" indent="0" algn="l" defTabSz="800100" rtl="0">
            <a:lnSpc>
              <a:spcPct val="90000"/>
            </a:lnSpc>
            <a:spcBef>
              <a:spcPct val="0"/>
            </a:spcBef>
            <a:spcAft>
              <a:spcPct val="35000"/>
            </a:spcAft>
            <a:buNone/>
          </a:pPr>
          <a:r>
            <a:rPr lang="id-ID" sz="1800" kern="1200" dirty="0"/>
            <a:t>Sumber hukum negara Republik Indonesia</a:t>
          </a:r>
        </a:p>
      </dsp:txBody>
      <dsp:txXfrm rot="10800000">
        <a:off x="0" y="1232"/>
        <a:ext cx="9784421" cy="6208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3690E-23C9-4F84-8ECC-48DA8B9F5E1A}">
      <dsp:nvSpPr>
        <dsp:cNvPr id="0" name=""/>
        <dsp:cNvSpPr/>
      </dsp:nvSpPr>
      <dsp:spPr>
        <a:xfrm>
          <a:off x="0" y="350"/>
          <a:ext cx="6096000" cy="89185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b="1" kern="1200" dirty="0"/>
            <a:t>Pancasila sebagai Perjanjian Luhur dan Pemersatu bangsa Indonesia</a:t>
          </a:r>
          <a:endParaRPr lang="id-ID" sz="2600" kern="1200" dirty="0"/>
        </a:p>
      </dsp:txBody>
      <dsp:txXfrm>
        <a:off x="0" y="350"/>
        <a:ext cx="6096000" cy="8918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189BB-38B4-4450-B411-CBF1777FE562}">
      <dsp:nvSpPr>
        <dsp:cNvPr id="0" name=""/>
        <dsp:cNvSpPr/>
      </dsp:nvSpPr>
      <dsp:spPr>
        <a:xfrm>
          <a:off x="0" y="0"/>
          <a:ext cx="9906000" cy="2189038"/>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b="0" i="0" kern="1200" baseline="0" dirty="0"/>
            <a:t>perjanjian luhur dapat diartikan sebagai perjanjian yang luhur/tinggi antara orang</a:t>
          </a:r>
          <a:r>
            <a:rPr lang="id-ID" sz="2600" b="0" i="0" kern="1200" dirty="0"/>
            <a:t> </a:t>
          </a:r>
          <a:r>
            <a:rPr lang="id-ID" sz="2600" b="0" i="0" kern="1200" baseline="0" dirty="0"/>
            <a:t>orang banyak dalam hal ini adalah bangsa Indonesia untuk menyepakati dan mentaati apa yang telah disepakatinya yaitu Pancasila sebagai dasar dan ideologi bangsa Indonesia.</a:t>
          </a:r>
          <a:endParaRPr lang="id-ID" sz="2600" kern="1200" dirty="0"/>
        </a:p>
      </dsp:txBody>
      <dsp:txXfrm>
        <a:off x="2200103" y="0"/>
        <a:ext cx="7705896" cy="2189038"/>
      </dsp:txXfrm>
    </dsp:sp>
    <dsp:sp modelId="{406BFD90-9F92-42DE-92C8-E6B76D8B58B5}">
      <dsp:nvSpPr>
        <dsp:cNvPr id="0" name=""/>
        <dsp:cNvSpPr/>
      </dsp:nvSpPr>
      <dsp:spPr>
        <a:xfrm>
          <a:off x="218903" y="218903"/>
          <a:ext cx="1981200" cy="1751231"/>
        </a:xfrm>
        <a:prstGeom prst="roundRect">
          <a:avLst>
            <a:gd name="adj" fmla="val 10000"/>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ECE51A7-A7AD-48A3-87A1-FAC0D7C65D7E}">
      <dsp:nvSpPr>
        <dsp:cNvPr id="0" name=""/>
        <dsp:cNvSpPr/>
      </dsp:nvSpPr>
      <dsp:spPr>
        <a:xfrm>
          <a:off x="0" y="2407942"/>
          <a:ext cx="9906000" cy="2189038"/>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b="0" i="0" kern="1200" baseline="0" dirty="0"/>
            <a:t>Atau dapat juga diartikan bahwa perjanjian luhur adalah suatu perjanjian yang dianggap penting dan mencakup banyak hal, banyak individu dan banyak pembahasan. </a:t>
          </a:r>
          <a:endParaRPr lang="id-ID" sz="2600" kern="1200" dirty="0"/>
        </a:p>
      </dsp:txBody>
      <dsp:txXfrm>
        <a:off x="2200103" y="2407942"/>
        <a:ext cx="7705896" cy="2189038"/>
      </dsp:txXfrm>
    </dsp:sp>
    <dsp:sp modelId="{63D55D95-7BFF-4ED7-88E3-61237CCF9617}">
      <dsp:nvSpPr>
        <dsp:cNvPr id="0" name=""/>
        <dsp:cNvSpPr/>
      </dsp:nvSpPr>
      <dsp:spPr>
        <a:xfrm>
          <a:off x="218903" y="2626846"/>
          <a:ext cx="1981200" cy="1751231"/>
        </a:xfrm>
        <a:prstGeom prst="roundRect">
          <a:avLst>
            <a:gd name="adj" fmla="val 10000"/>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1A6A2-FBFB-4DDD-ADB2-882FF54250D4}">
      <dsp:nvSpPr>
        <dsp:cNvPr id="0" name=""/>
        <dsp:cNvSpPr/>
      </dsp:nvSpPr>
      <dsp:spPr>
        <a:xfrm>
          <a:off x="1205" y="0"/>
          <a:ext cx="2932970" cy="5371117"/>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Pancasila sebagai perjanjian luhur bangsa Indonesia dapat dilihat ketika bangsa Indonesia sedang berada dibawah penjajahan Jepang dan suasana perang dunia kedua, </a:t>
          </a:r>
        </a:p>
      </dsp:txBody>
      <dsp:txXfrm>
        <a:off x="1205" y="2148446"/>
        <a:ext cx="2932970" cy="2148446"/>
      </dsp:txXfrm>
    </dsp:sp>
    <dsp:sp modelId="{5E5064AC-BF39-428A-8635-994D8A8E5429}">
      <dsp:nvSpPr>
        <dsp:cNvPr id="0" name=""/>
        <dsp:cNvSpPr/>
      </dsp:nvSpPr>
      <dsp:spPr>
        <a:xfrm>
          <a:off x="527683" y="2218"/>
          <a:ext cx="1788581" cy="1788581"/>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73B3F16-FD73-4F76-AAE5-06B507B6B37D}">
      <dsp:nvSpPr>
        <dsp:cNvPr id="0" name=""/>
        <dsp:cNvSpPr/>
      </dsp:nvSpPr>
      <dsp:spPr>
        <a:xfrm>
          <a:off x="3022164" y="0"/>
          <a:ext cx="7004550" cy="5371117"/>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Pada saat itu walaupun bangsa Indonesia sedang dijajah oleh Jepang dan suasana perang dunia kedua akan tetapi BPUPKI (Badan Penyelidik Usaha-usaha Persiapan Kemerdekaan Indonesia) sudatu badan yang dibentuk secara sah dan resmi serta direstui oleh pemerintah penjajah para pemimpin bangsa yang ada saat itu yang terdiri dari beraneka ragam suku, bangsa, agama, etnis, budaya dan lain sebagainya yang berasal dari Aceh sampai dengan Papua menyepakati “Pancasila” yang akan dijadikan sebagai calon dasar negara apabila kelak Indonesia merdeka dan puncaknya pada tanggal 18 Agustus 1945 setelah Indonesia merdeka PPKI (Panitia Persiapan Kemerdekaan Indonesia) menyepakati dan memutuskan Pancasila sebagai Dasar Negara Republik Indonesia.</a:t>
          </a:r>
        </a:p>
      </dsp:txBody>
      <dsp:txXfrm>
        <a:off x="3022164" y="2148446"/>
        <a:ext cx="7004550" cy="2148446"/>
      </dsp:txXfrm>
    </dsp:sp>
    <dsp:sp modelId="{0A5B3EE6-8590-4992-BB18-B23B4FA71A18}">
      <dsp:nvSpPr>
        <dsp:cNvPr id="0" name=""/>
        <dsp:cNvSpPr/>
      </dsp:nvSpPr>
      <dsp:spPr>
        <a:xfrm>
          <a:off x="5614910" y="0"/>
          <a:ext cx="1788581" cy="1788581"/>
        </a:xfrm>
        <a:prstGeom prst="ellipse">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EF94959B-D22B-4558-BF12-B21E84343F49}">
      <dsp:nvSpPr>
        <dsp:cNvPr id="0" name=""/>
        <dsp:cNvSpPr/>
      </dsp:nvSpPr>
      <dsp:spPr>
        <a:xfrm>
          <a:off x="385248" y="4565449"/>
          <a:ext cx="9225686" cy="805667"/>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1EE60-3EE7-4956-84FE-199982A0312B}">
      <dsp:nvSpPr>
        <dsp:cNvPr id="0" name=""/>
        <dsp:cNvSpPr/>
      </dsp:nvSpPr>
      <dsp:spPr>
        <a:xfrm>
          <a:off x="3394" y="0"/>
          <a:ext cx="4551997" cy="5379720"/>
        </a:xfrm>
        <a:prstGeom prst="roundRect">
          <a:avLst>
            <a:gd name="adj" fmla="val 10000"/>
          </a:avLst>
        </a:prstGeom>
        <a:solidFill>
          <a:schemeClr val="accent1">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t>Pancasila bagi bangsa Indonesia adalah merupakan perjanjian luhur yang ingin dicapai oleh bangsa Indonesia sebagaimana yang diamanahkan dalam alinea keempat pembukaan Undang-undang Dasar Negara Republik Indonesia Tahun 1945.</a:t>
          </a:r>
        </a:p>
      </dsp:txBody>
      <dsp:txXfrm>
        <a:off x="3394" y="0"/>
        <a:ext cx="4551997" cy="5379720"/>
      </dsp:txXfrm>
    </dsp:sp>
    <dsp:sp modelId="{E58DA1E6-A0EB-46FB-BC12-0C26C0E33F72}">
      <dsp:nvSpPr>
        <dsp:cNvPr id="0" name=""/>
        <dsp:cNvSpPr/>
      </dsp:nvSpPr>
      <dsp:spPr>
        <a:xfrm>
          <a:off x="5320127" y="0"/>
          <a:ext cx="4551997" cy="5379720"/>
        </a:xfrm>
        <a:prstGeom prst="roundRect">
          <a:avLst>
            <a:gd name="adj" fmla="val 10000"/>
          </a:avLst>
        </a:prstGeom>
        <a:solidFill>
          <a:schemeClr val="accent1">
            <a:shade val="6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t>Sebagai perjanjian luhur, Pancasila telah berhasil secara ampuh melewati berbagai ujian dan cobaan dari sejak disahkannya Pancasila sebagai dasar negara hingga reformasi saat ini, Pancasila telah terbukti ampuh.</a:t>
          </a:r>
        </a:p>
      </dsp:txBody>
      <dsp:txXfrm>
        <a:off x="5320127" y="0"/>
        <a:ext cx="4551997" cy="53797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5AFEF-D0BE-4F86-8064-0676107A6C12}">
      <dsp:nvSpPr>
        <dsp:cNvPr id="0" name=""/>
        <dsp:cNvSpPr/>
      </dsp:nvSpPr>
      <dsp:spPr>
        <a:xfrm>
          <a:off x="0" y="477"/>
          <a:ext cx="6934200" cy="97752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b="1" kern="1200" dirty="0"/>
            <a:t>Pancasila sebagai Sumber dari segala Sumber Hukum Nasional Indonesia</a:t>
          </a:r>
          <a:endParaRPr lang="id-ID" sz="2600" kern="1200" dirty="0"/>
        </a:p>
      </dsp:txBody>
      <dsp:txXfrm>
        <a:off x="0" y="477"/>
        <a:ext cx="6934200" cy="97752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051E2-53F8-4429-BD34-BE33B0C79260}">
      <dsp:nvSpPr>
        <dsp:cNvPr id="0" name=""/>
        <dsp:cNvSpPr/>
      </dsp:nvSpPr>
      <dsp:spPr>
        <a:xfrm>
          <a:off x="0" y="1089"/>
          <a:ext cx="9860280" cy="4996539"/>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rtl="0">
            <a:lnSpc>
              <a:spcPct val="100000"/>
            </a:lnSpc>
            <a:spcBef>
              <a:spcPct val="0"/>
            </a:spcBef>
            <a:spcAft>
              <a:spcPts val="0"/>
            </a:spcAft>
            <a:buNone/>
          </a:pPr>
          <a:r>
            <a:rPr lang="id-ID" sz="2700" kern="1200" dirty="0"/>
            <a:t>Menurut Jimly Asshiddiqie, sumber hukumdalam bahasa Inggris itu disebut </a:t>
          </a:r>
          <a:r>
            <a:rPr lang="id-ID" sz="2700" i="1" kern="1200" dirty="0"/>
            <a:t>source of law</a:t>
          </a:r>
          <a:r>
            <a:rPr lang="id-ID" sz="2700" kern="1200" dirty="0"/>
            <a:t>. </a:t>
          </a:r>
        </a:p>
        <a:p>
          <a:pPr marL="0" lvl="0" indent="0" algn="ctr" defTabSz="1200150" rtl="0">
            <a:lnSpc>
              <a:spcPct val="100000"/>
            </a:lnSpc>
            <a:spcBef>
              <a:spcPct val="0"/>
            </a:spcBef>
            <a:spcAft>
              <a:spcPts val="0"/>
            </a:spcAft>
            <a:buNone/>
          </a:pPr>
          <a:r>
            <a:rPr lang="id-ID" sz="2700" kern="1200" dirty="0"/>
            <a:t>Perkataan “sumber hukum” sebenarnya berbeda dari perkataan “dasar hukum”, “landasan hukum” ataupun “payung hukum”. </a:t>
          </a:r>
        </a:p>
        <a:p>
          <a:pPr marL="0" lvl="0" indent="0" algn="ctr" defTabSz="1200150" rtl="0">
            <a:lnSpc>
              <a:spcPct val="100000"/>
            </a:lnSpc>
            <a:spcBef>
              <a:spcPct val="0"/>
            </a:spcBef>
            <a:spcAft>
              <a:spcPts val="0"/>
            </a:spcAft>
            <a:buNone/>
          </a:pPr>
          <a:r>
            <a:rPr lang="id-ID" sz="2700" kern="1200" dirty="0"/>
            <a:t>Dasar hukum atau landasan hukum adalah legal basis atau legal groud, yaitu norma hukum yang mendasari suatu tindakan atau perbuatan hukum tertentu sehingga dapat dianggap sah atau dapat dibenarkan secara hukum. </a:t>
          </a:r>
        </a:p>
        <a:p>
          <a:pPr marL="0" lvl="0" indent="0" algn="ctr" defTabSz="1200150" rtl="0">
            <a:lnSpc>
              <a:spcPct val="100000"/>
            </a:lnSpc>
            <a:spcBef>
              <a:spcPct val="0"/>
            </a:spcBef>
            <a:spcAft>
              <a:spcPts val="0"/>
            </a:spcAft>
            <a:buNone/>
          </a:pPr>
          <a:r>
            <a:rPr lang="id-ID" sz="2700" kern="1200" dirty="0"/>
            <a:t>Sementara itu, perkataan “sumber hukum” lebih menunjuk kepada pengertian tempat dari mana asal-muasal suatu nilai atau norma tertentu berasal.</a:t>
          </a:r>
        </a:p>
      </dsp:txBody>
      <dsp:txXfrm>
        <a:off x="0" y="1089"/>
        <a:ext cx="9860280" cy="49965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8B016-447E-4E60-B8FC-6196AEA3F996}">
      <dsp:nvSpPr>
        <dsp:cNvPr id="0" name=""/>
        <dsp:cNvSpPr/>
      </dsp:nvSpPr>
      <dsp:spPr>
        <a:xfrm>
          <a:off x="0" y="99"/>
          <a:ext cx="7857344" cy="74404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kern="1200" dirty="0">
              <a:latin typeface="Arial" pitchFamily="34" charset="0"/>
              <a:cs typeface="Arial" pitchFamily="34" charset="0"/>
            </a:rPr>
            <a:t>Pancasila sebagai Dasar Filosofis</a:t>
          </a:r>
          <a:endParaRPr lang="en-US" sz="3600" b="1" kern="1200" dirty="0"/>
        </a:p>
      </dsp:txBody>
      <dsp:txXfrm>
        <a:off x="0" y="99"/>
        <a:ext cx="7857344" cy="74404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303C9-06FF-4FE4-B2D4-1C2B5AE8AAD9}">
      <dsp:nvSpPr>
        <dsp:cNvPr id="0" name=""/>
        <dsp:cNvSpPr/>
      </dsp:nvSpPr>
      <dsp:spPr>
        <a:xfrm>
          <a:off x="0" y="4958"/>
          <a:ext cx="10241280" cy="1532892"/>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b="0" i="0" kern="1200" baseline="0" dirty="0"/>
            <a:t>Dalam ketentuan Pasal 1 Ketetapan MPR No. III/MPR/2000 tentang Sumber Hukum dan Tata Urutan Peraturan Perundang-undangan ditegaskan sebagai berikut:</a:t>
          </a:r>
        </a:p>
      </dsp:txBody>
      <dsp:txXfrm>
        <a:off x="0" y="4958"/>
        <a:ext cx="10241280" cy="1532892"/>
      </dsp:txXfrm>
    </dsp:sp>
    <dsp:sp modelId="{EBC3A1B4-B8CA-4968-B0C0-3C93AB43E54A}">
      <dsp:nvSpPr>
        <dsp:cNvPr id="0" name=""/>
        <dsp:cNvSpPr/>
      </dsp:nvSpPr>
      <dsp:spPr>
        <a:xfrm>
          <a:off x="0" y="1537850"/>
          <a:ext cx="10241280" cy="773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5161"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id-ID" sz="1800" b="0" i="0" kern="1200" baseline="0" dirty="0"/>
            <a:t>Sumber hukum adalah sumber yang dijadikan bahan untuk penyusunan peraturan perundang-undangan.  </a:t>
          </a:r>
        </a:p>
        <a:p>
          <a:pPr marL="171450" lvl="1" indent="-171450" algn="l" defTabSz="800100" rtl="0">
            <a:lnSpc>
              <a:spcPct val="90000"/>
            </a:lnSpc>
            <a:spcBef>
              <a:spcPct val="0"/>
            </a:spcBef>
            <a:spcAft>
              <a:spcPct val="20000"/>
            </a:spcAft>
            <a:buChar char="•"/>
          </a:pPr>
          <a:r>
            <a:rPr lang="id-ID" sz="1800" b="0" i="0" kern="1200" baseline="0" dirty="0"/>
            <a:t>Sumber hukum terdiri atas sumber hukum tertulis dan tidak tertulis. </a:t>
          </a:r>
          <a:endParaRPr lang="id-ID" sz="1800" kern="1200" dirty="0"/>
        </a:p>
      </dsp:txBody>
      <dsp:txXfrm>
        <a:off x="0" y="1537850"/>
        <a:ext cx="10241280" cy="773553"/>
      </dsp:txXfrm>
    </dsp:sp>
    <dsp:sp modelId="{09691DD6-151A-4FCE-AEC1-6CE116718DCC}">
      <dsp:nvSpPr>
        <dsp:cNvPr id="0" name=""/>
        <dsp:cNvSpPr/>
      </dsp:nvSpPr>
      <dsp:spPr>
        <a:xfrm>
          <a:off x="0" y="2311404"/>
          <a:ext cx="10241280" cy="1532892"/>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b="0" i="0" kern="1200" baseline="0" dirty="0"/>
            <a:t>Sumber hukum dasar nasional adalah Pancasila sebagaimana yang tertulis dalam Pembukaan Undang-Undang Dasar 1945, yaitu  Ketuhanan Yang Maha Esa, Kemanusiaan yang adil dan beradab, Persatuan Indonesia, dan Kerakyatan yang dipimpin oleh hikmat kebijaksanaan dalam permusyawaratan/perwakilan, serta dengan mewujudkan suatu Keadilan  sosial bagi seluruh Rakyat Indonesia, dan batang tubuh Undang-Undang Dasar 1945. </a:t>
          </a:r>
          <a:endParaRPr lang="id-ID" sz="2000" kern="1200" dirty="0"/>
        </a:p>
      </dsp:txBody>
      <dsp:txXfrm>
        <a:off x="0" y="2311404"/>
        <a:ext cx="10241280" cy="1532892"/>
      </dsp:txXfrm>
    </dsp:sp>
    <dsp:sp modelId="{6A8481FE-562C-4EF5-83E7-D20E02BA6F2D}">
      <dsp:nvSpPr>
        <dsp:cNvPr id="0" name=""/>
        <dsp:cNvSpPr/>
      </dsp:nvSpPr>
      <dsp:spPr>
        <a:xfrm>
          <a:off x="0" y="3857109"/>
          <a:ext cx="10241280" cy="1532892"/>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b="0" i="0" kern="1200" baseline="0" dirty="0"/>
            <a:t>Kemudian dalam ketentuan Pasal 2 Undang-undang Nomor 12 Tahun 2011 tentang Pembentukan Peraturan Perundang-undangan disebutkan bahwa Pancasila merupakan sumber  segala sumber hukum negara. </a:t>
          </a:r>
          <a:endParaRPr lang="id-ID" sz="2200" kern="1200" dirty="0"/>
        </a:p>
      </dsp:txBody>
      <dsp:txXfrm>
        <a:off x="0" y="3857109"/>
        <a:ext cx="10241280" cy="15328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29DED-61C9-4121-9DA1-72B4C214C458}">
      <dsp:nvSpPr>
        <dsp:cNvPr id="0" name=""/>
        <dsp:cNvSpPr/>
      </dsp:nvSpPr>
      <dsp:spPr>
        <a:xfrm rot="16200000">
          <a:off x="-981359" y="982585"/>
          <a:ext cx="5152696" cy="3187526"/>
        </a:xfrm>
        <a:prstGeom prst="flowChartManualOperation">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id-ID" sz="2400" b="0" i="0" kern="1200" baseline="0" dirty="0"/>
            <a:t>Pancasila menjadi sumber dari segala sumber hukum sesungguhnya memuat nalai-nilai luhur yang hingga saat ini tetap menjadi penguatan dan pemersatu bangsa Indonesia. </a:t>
          </a:r>
          <a:endParaRPr lang="id-ID" sz="2400" kern="1200" dirty="0"/>
        </a:p>
      </dsp:txBody>
      <dsp:txXfrm rot="5400000">
        <a:off x="1226" y="1030539"/>
        <a:ext cx="3187526" cy="3091618"/>
      </dsp:txXfrm>
    </dsp:sp>
    <dsp:sp modelId="{2B9CE6DA-A217-4C20-A5B4-0CE3C6DECEBC}">
      <dsp:nvSpPr>
        <dsp:cNvPr id="0" name=""/>
        <dsp:cNvSpPr/>
      </dsp:nvSpPr>
      <dsp:spPr>
        <a:xfrm rot="16200000">
          <a:off x="2445231" y="982585"/>
          <a:ext cx="5152696" cy="3187526"/>
        </a:xfrm>
        <a:prstGeom prst="flowChartManualOperation">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rtl="0">
            <a:lnSpc>
              <a:spcPct val="90000"/>
            </a:lnSpc>
            <a:spcBef>
              <a:spcPct val="0"/>
            </a:spcBef>
            <a:spcAft>
              <a:spcPct val="35000"/>
            </a:spcAft>
            <a:buNone/>
          </a:pPr>
          <a:r>
            <a:rPr lang="id-ID" sz="2400" b="0" i="0" kern="1200" baseline="0" dirty="0"/>
            <a:t>Pancasila pada hakikatnya berisi lima nilai dasar yang fundamental dan filosofis sehingga menjadi sumber cita hukum dan perundang-perundangan di Indonesia. </a:t>
          </a:r>
          <a:endParaRPr lang="id-ID" sz="2400" kern="1200" dirty="0"/>
        </a:p>
      </dsp:txBody>
      <dsp:txXfrm rot="5400000">
        <a:off x="3427816" y="1030539"/>
        <a:ext cx="3187526" cy="3091618"/>
      </dsp:txXfrm>
    </dsp:sp>
    <dsp:sp modelId="{85724C22-3DE2-4319-AE1F-B56DCC2D191C}">
      <dsp:nvSpPr>
        <dsp:cNvPr id="0" name=""/>
        <dsp:cNvSpPr/>
      </dsp:nvSpPr>
      <dsp:spPr>
        <a:xfrm rot="16200000">
          <a:off x="5871822" y="982585"/>
          <a:ext cx="5152696" cy="3187526"/>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rtl="0">
            <a:lnSpc>
              <a:spcPct val="90000"/>
            </a:lnSpc>
            <a:spcBef>
              <a:spcPct val="0"/>
            </a:spcBef>
            <a:spcAft>
              <a:spcPct val="35000"/>
            </a:spcAft>
            <a:buNone/>
          </a:pPr>
          <a:r>
            <a:rPr lang="id-ID" sz="2400" b="0" i="0" kern="1200" baseline="0" dirty="0"/>
            <a:t>Nilai-nilai dasar Pancasila tersebut diantaranya: </a:t>
          </a:r>
        </a:p>
        <a:p>
          <a:pPr marL="228600" lvl="1" indent="-228600" algn="l" defTabSz="1066800" rtl="0">
            <a:lnSpc>
              <a:spcPct val="90000"/>
            </a:lnSpc>
            <a:spcBef>
              <a:spcPct val="0"/>
            </a:spcBef>
            <a:spcAft>
              <a:spcPct val="15000"/>
            </a:spcAft>
            <a:buChar char="•"/>
          </a:pPr>
          <a:r>
            <a:rPr lang="id-ID" sz="2400" b="0" i="0" kern="1200" baseline="0" dirty="0"/>
            <a:t>Nilai Ketuhanan </a:t>
          </a:r>
        </a:p>
        <a:p>
          <a:pPr marL="228600" lvl="1" indent="-228600" algn="l" defTabSz="1066800" rtl="0">
            <a:lnSpc>
              <a:spcPct val="90000"/>
            </a:lnSpc>
            <a:spcBef>
              <a:spcPct val="0"/>
            </a:spcBef>
            <a:spcAft>
              <a:spcPct val="15000"/>
            </a:spcAft>
            <a:buChar char="•"/>
          </a:pPr>
          <a:r>
            <a:rPr lang="id-ID" sz="2400" b="0" i="0" kern="1200" baseline="0" dirty="0"/>
            <a:t>Nilai Kemanusiaan</a:t>
          </a:r>
        </a:p>
        <a:p>
          <a:pPr marL="228600" lvl="1" indent="-228600" algn="l" defTabSz="1066800" rtl="0">
            <a:lnSpc>
              <a:spcPct val="90000"/>
            </a:lnSpc>
            <a:spcBef>
              <a:spcPct val="0"/>
            </a:spcBef>
            <a:spcAft>
              <a:spcPct val="15000"/>
            </a:spcAft>
            <a:buChar char="•"/>
          </a:pPr>
          <a:r>
            <a:rPr lang="id-ID" sz="2400" b="0" i="0" kern="1200" baseline="0" dirty="0"/>
            <a:t>Nilai Keadilan</a:t>
          </a:r>
        </a:p>
        <a:p>
          <a:pPr marL="228600" lvl="1" indent="-228600" algn="l" defTabSz="1066800" rtl="0">
            <a:lnSpc>
              <a:spcPct val="90000"/>
            </a:lnSpc>
            <a:spcBef>
              <a:spcPct val="0"/>
            </a:spcBef>
            <a:spcAft>
              <a:spcPct val="15000"/>
            </a:spcAft>
            <a:buChar char="•"/>
          </a:pPr>
          <a:r>
            <a:rPr lang="id-ID" sz="2400" b="0" i="0" kern="1200" baseline="0" dirty="0"/>
            <a:t>Nilai Persatuan</a:t>
          </a:r>
          <a:endParaRPr lang="id-ID" sz="2400" kern="1200" dirty="0"/>
        </a:p>
        <a:p>
          <a:pPr marL="228600" lvl="1" indent="-228600" algn="l" defTabSz="1066800" rtl="0">
            <a:lnSpc>
              <a:spcPct val="90000"/>
            </a:lnSpc>
            <a:spcBef>
              <a:spcPct val="0"/>
            </a:spcBef>
            <a:spcAft>
              <a:spcPct val="15000"/>
            </a:spcAft>
            <a:buChar char="•"/>
          </a:pPr>
          <a:r>
            <a:rPr lang="id-ID" sz="2400" b="0" i="0" kern="1200" baseline="0" dirty="0"/>
            <a:t>Nilai Kerakyatan </a:t>
          </a:r>
          <a:endParaRPr lang="id-ID" sz="2400" kern="1200" dirty="0"/>
        </a:p>
      </dsp:txBody>
      <dsp:txXfrm rot="5400000">
        <a:off x="6854407" y="1030539"/>
        <a:ext cx="3187526" cy="309161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F0FF7-03EF-49B9-A803-9D6561F7C1F0}">
      <dsp:nvSpPr>
        <dsp:cNvPr id="0" name=""/>
        <dsp:cNvSpPr/>
      </dsp:nvSpPr>
      <dsp:spPr>
        <a:xfrm>
          <a:off x="0" y="35849"/>
          <a:ext cx="10429558" cy="12097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kern="1200" dirty="0"/>
            <a:t>Hirarki perundang-undangan menurut TAP MPR No. III/MPR/2000 tentang Sumber Hukum dan Tata Urutan Peraturan Perundang-undangan. Tata urutan peraturan perundang-undangan Republik Indonesia adalah:</a:t>
          </a:r>
        </a:p>
      </dsp:txBody>
      <dsp:txXfrm>
        <a:off x="0" y="35849"/>
        <a:ext cx="10429558" cy="1209780"/>
      </dsp:txXfrm>
    </dsp:sp>
    <dsp:sp modelId="{8DB3F9A7-AF6C-4E1B-97E2-255F69042D5E}">
      <dsp:nvSpPr>
        <dsp:cNvPr id="0" name=""/>
        <dsp:cNvSpPr/>
      </dsp:nvSpPr>
      <dsp:spPr>
        <a:xfrm>
          <a:off x="0" y="1245629"/>
          <a:ext cx="10429558" cy="418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138"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id-ID" sz="1700" kern="1200" dirty="0"/>
            <a:t>Undang-Undang Dasar 1945 merupakan hukum dasar tertulis Negara Republik Indonesia, memuat dasar dan garis besar hukum dalam penyelenggaraan negara.</a:t>
          </a:r>
        </a:p>
        <a:p>
          <a:pPr marL="171450" lvl="1" indent="-171450" algn="l" defTabSz="755650" rtl="0">
            <a:lnSpc>
              <a:spcPct val="90000"/>
            </a:lnSpc>
            <a:spcBef>
              <a:spcPct val="0"/>
            </a:spcBef>
            <a:spcAft>
              <a:spcPct val="20000"/>
            </a:spcAft>
            <a:buChar char="•"/>
          </a:pPr>
          <a:r>
            <a:rPr lang="id-ID" sz="1700" kern="1200" dirty="0"/>
            <a:t>Ketetapan Majelis Permusyawaratan Rakyat Republik Indonesia, merupakan putusan Majelis Permusyawaratan Rakyat (MPR) sebagai pengemban kedaulatan rakyat yang ditetapkan dalam sidang-sidang MPR.</a:t>
          </a:r>
        </a:p>
        <a:p>
          <a:pPr marL="171450" lvl="1" indent="-171450" algn="l" defTabSz="755650" rtl="0">
            <a:lnSpc>
              <a:spcPct val="90000"/>
            </a:lnSpc>
            <a:spcBef>
              <a:spcPct val="0"/>
            </a:spcBef>
            <a:spcAft>
              <a:spcPct val="20000"/>
            </a:spcAft>
            <a:buChar char="•"/>
          </a:pPr>
          <a:r>
            <a:rPr lang="id-ID" sz="1700" kern="1200" dirty="0"/>
            <a:t>Undang-Undang (UU) dibuat oleh Dewan Perwakilan Rakyat (DPR) bersama Presiden untuk melaksanakan UUD 1945 serta TAP MPR-RI</a:t>
          </a:r>
        </a:p>
        <a:p>
          <a:pPr marL="171450" lvl="1" indent="-171450" algn="l" defTabSz="755650">
            <a:lnSpc>
              <a:spcPct val="90000"/>
            </a:lnSpc>
            <a:spcBef>
              <a:spcPct val="0"/>
            </a:spcBef>
            <a:spcAft>
              <a:spcPct val="20000"/>
            </a:spcAft>
            <a:buChar char="•"/>
          </a:pPr>
          <a:r>
            <a:rPr lang="id-ID" sz="1700" kern="1200" dirty="0"/>
            <a:t>Peraturan Pemerintah Pengganti Undang-undang (Perpu), dibuat oleh Presiden dalam hal ihwal kegentingan yang memaksa, dengan ketentuan: a). Perpu harus diajukan ke DPR dalam persidangan yang berikut. b). DPR dapat menerima atau menolak Perpu dengan tidak mengadakan perubahan. c). Jika ditolak DPR, Perpu tersebut harus dicabut.</a:t>
          </a:r>
        </a:p>
        <a:p>
          <a:pPr marL="171450" lvl="1" indent="-171450" algn="l" defTabSz="755650">
            <a:lnSpc>
              <a:spcPct val="90000"/>
            </a:lnSpc>
            <a:spcBef>
              <a:spcPct val="0"/>
            </a:spcBef>
            <a:spcAft>
              <a:spcPct val="20000"/>
            </a:spcAft>
            <a:buChar char="•"/>
          </a:pPr>
          <a:r>
            <a:rPr lang="id-ID" sz="1700" kern="1200" dirty="0"/>
            <a:t>Peraturan Pemerintah dibuat oleh Pemerintah untuk melaksanakan perintah undang-undang</a:t>
          </a:r>
        </a:p>
        <a:p>
          <a:pPr marL="171450" lvl="1" indent="-171450" algn="l" defTabSz="755650">
            <a:lnSpc>
              <a:spcPct val="90000"/>
            </a:lnSpc>
            <a:spcBef>
              <a:spcPct val="0"/>
            </a:spcBef>
            <a:spcAft>
              <a:spcPct val="20000"/>
            </a:spcAft>
            <a:buChar char="•"/>
          </a:pPr>
          <a:r>
            <a:rPr lang="id-ID" sz="1700" kern="1200" dirty="0"/>
            <a:t>Keputusan Presiden (Keppres), Keputusan Presiden yang bersifat mengatur dibuat oleh Presiden untuk menjalankan fungsi dan tugasnya berupa pengaturan pelaksanaan administrasi negara dan administrasi pemerintahan</a:t>
          </a:r>
        </a:p>
        <a:p>
          <a:pPr marL="171450" lvl="1" indent="-171450" algn="l" defTabSz="755650">
            <a:lnSpc>
              <a:spcPct val="90000"/>
            </a:lnSpc>
            <a:spcBef>
              <a:spcPct val="0"/>
            </a:spcBef>
            <a:spcAft>
              <a:spcPct val="20000"/>
            </a:spcAft>
            <a:buChar char="•"/>
          </a:pPr>
          <a:r>
            <a:rPr lang="id-ID" sz="1700" kern="1200" dirty="0"/>
            <a:t>Peraturan Daerah:</a:t>
          </a:r>
        </a:p>
      </dsp:txBody>
      <dsp:txXfrm>
        <a:off x="0" y="1245629"/>
        <a:ext cx="10429558" cy="41896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C9DBB-3FF2-4994-B031-09A662CEEFBF}">
      <dsp:nvSpPr>
        <dsp:cNvPr id="0" name=""/>
        <dsp:cNvSpPr/>
      </dsp:nvSpPr>
      <dsp:spPr>
        <a:xfrm>
          <a:off x="0" y="218486"/>
          <a:ext cx="8667750" cy="1211681"/>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id-ID" sz="2400" kern="1200" dirty="0"/>
            <a:t>Dalam Pasal 7 (1) UU No. 12 Tahun 2011 tentang pembentukan peraturan perundang-undangan, Jenis dan hierarki Peraturan Perundang-undangan adalah sebagai berikut:</a:t>
          </a:r>
        </a:p>
      </dsp:txBody>
      <dsp:txXfrm>
        <a:off x="0" y="218486"/>
        <a:ext cx="8667750" cy="1211681"/>
      </dsp:txXfrm>
    </dsp:sp>
    <dsp:sp modelId="{BD65431F-4EFA-480B-99DD-F97065DA3018}">
      <dsp:nvSpPr>
        <dsp:cNvPr id="0" name=""/>
        <dsp:cNvSpPr/>
      </dsp:nvSpPr>
      <dsp:spPr>
        <a:xfrm>
          <a:off x="0" y="1430806"/>
          <a:ext cx="8667750" cy="3755160"/>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id-ID" sz="2400" kern="1200" dirty="0"/>
            <a:t>Undang-Undang Dasar Negara Republik Indonesia Tahun 1945;</a:t>
          </a:r>
        </a:p>
        <a:p>
          <a:pPr marL="228600" lvl="1" indent="-228600" algn="l" defTabSz="1066800" rtl="0">
            <a:lnSpc>
              <a:spcPct val="90000"/>
            </a:lnSpc>
            <a:spcBef>
              <a:spcPct val="0"/>
            </a:spcBef>
            <a:spcAft>
              <a:spcPct val="15000"/>
            </a:spcAft>
            <a:buChar char="•"/>
          </a:pPr>
          <a:r>
            <a:rPr lang="id-ID" sz="2400" kern="1200" dirty="0"/>
            <a:t>Ketetapan Majelis Permusyawaratan Rakyat</a:t>
          </a:r>
        </a:p>
        <a:p>
          <a:pPr marL="228600" lvl="1" indent="-228600" algn="l" defTabSz="1066800" rtl="0">
            <a:lnSpc>
              <a:spcPct val="90000"/>
            </a:lnSpc>
            <a:spcBef>
              <a:spcPct val="0"/>
            </a:spcBef>
            <a:spcAft>
              <a:spcPct val="15000"/>
            </a:spcAft>
            <a:buChar char="•"/>
          </a:pPr>
          <a:r>
            <a:rPr lang="id-ID" sz="2400" kern="1200" dirty="0"/>
            <a:t>Undang-Undang/Peraturan Pemerintah Pengganti Undang - Undang;</a:t>
          </a:r>
        </a:p>
        <a:p>
          <a:pPr marL="228600" lvl="1" indent="-228600" algn="l" defTabSz="1066800" rtl="0">
            <a:lnSpc>
              <a:spcPct val="90000"/>
            </a:lnSpc>
            <a:spcBef>
              <a:spcPct val="0"/>
            </a:spcBef>
            <a:spcAft>
              <a:spcPct val="15000"/>
            </a:spcAft>
            <a:buChar char="•"/>
          </a:pPr>
          <a:r>
            <a:rPr lang="id-ID" sz="2400" kern="1200" dirty="0"/>
            <a:t>Peraturan Pemerintah;</a:t>
          </a:r>
        </a:p>
        <a:p>
          <a:pPr marL="228600" lvl="1" indent="-228600" algn="l" defTabSz="1066800" rtl="0">
            <a:lnSpc>
              <a:spcPct val="90000"/>
            </a:lnSpc>
            <a:spcBef>
              <a:spcPct val="0"/>
            </a:spcBef>
            <a:spcAft>
              <a:spcPct val="15000"/>
            </a:spcAft>
            <a:buChar char="•"/>
          </a:pPr>
          <a:r>
            <a:rPr lang="id-ID" sz="2400" kern="1200" dirty="0"/>
            <a:t>Peraturan Presiden;</a:t>
          </a:r>
        </a:p>
        <a:p>
          <a:pPr marL="228600" lvl="1" indent="-228600" algn="l" defTabSz="1066800" rtl="0">
            <a:lnSpc>
              <a:spcPct val="90000"/>
            </a:lnSpc>
            <a:spcBef>
              <a:spcPct val="0"/>
            </a:spcBef>
            <a:spcAft>
              <a:spcPct val="15000"/>
            </a:spcAft>
            <a:buChar char="•"/>
          </a:pPr>
          <a:r>
            <a:rPr lang="id-ID" sz="2400" kern="1200" dirty="0"/>
            <a:t>Peraturan Daerah Provinsi, dan </a:t>
          </a:r>
        </a:p>
        <a:p>
          <a:pPr marL="228600" lvl="1" indent="-228600" algn="l" defTabSz="1066800" rtl="0">
            <a:lnSpc>
              <a:spcPct val="90000"/>
            </a:lnSpc>
            <a:spcBef>
              <a:spcPct val="0"/>
            </a:spcBef>
            <a:spcAft>
              <a:spcPct val="15000"/>
            </a:spcAft>
            <a:buChar char="•"/>
          </a:pPr>
          <a:r>
            <a:rPr lang="id-ID" sz="2400" kern="1200" dirty="0"/>
            <a:t>Peraturan Daerah Kabupaten/Kota </a:t>
          </a:r>
        </a:p>
        <a:p>
          <a:pPr marL="228600" lvl="1" indent="-228600" algn="l" defTabSz="1066800" rtl="0">
            <a:lnSpc>
              <a:spcPct val="90000"/>
            </a:lnSpc>
            <a:spcBef>
              <a:spcPct val="0"/>
            </a:spcBef>
            <a:spcAft>
              <a:spcPct val="15000"/>
            </a:spcAft>
            <a:buChar char="•"/>
          </a:pPr>
          <a:endParaRPr lang="id-ID" sz="2400" kern="1200" dirty="0"/>
        </a:p>
      </dsp:txBody>
      <dsp:txXfrm>
        <a:off x="0" y="1430806"/>
        <a:ext cx="8667750" cy="3755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652A6-4B0E-4474-8B9C-F0A67689EED4}">
      <dsp:nvSpPr>
        <dsp:cNvPr id="0" name=""/>
        <dsp:cNvSpPr/>
      </dsp:nvSpPr>
      <dsp:spPr>
        <a:xfrm>
          <a:off x="0" y="12171"/>
          <a:ext cx="9997440" cy="1414365"/>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Pancasila merupakan dasar bagi kehidupan bermasyarakat, berbangsa dan bernegara dan juga memiliki fungsi sebagai alat pemersatu bangsa sehingga dengan Pancasila hingga saat ini masih sebagai Negara Kesatuan Republik Indonesia. </a:t>
          </a:r>
        </a:p>
      </dsp:txBody>
      <dsp:txXfrm>
        <a:off x="0" y="12171"/>
        <a:ext cx="9997440" cy="1414365"/>
      </dsp:txXfrm>
    </dsp:sp>
    <dsp:sp modelId="{8F1E2E8F-EC42-4177-871F-2895F5141D9B}">
      <dsp:nvSpPr>
        <dsp:cNvPr id="0" name=""/>
        <dsp:cNvSpPr/>
      </dsp:nvSpPr>
      <dsp:spPr>
        <a:xfrm>
          <a:off x="0" y="1533097"/>
          <a:ext cx="9997440" cy="1414365"/>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Sebagai dasar negara maka Pancasila merupakan dasar, pedoman dan acuan dalam kehidupan bermasyarakat, berbangsa dan bernegara baik dalam penyelenggaraan negara maupun oleh para penyelenggara negara. </a:t>
          </a:r>
        </a:p>
      </dsp:txBody>
      <dsp:txXfrm>
        <a:off x="0" y="1533097"/>
        <a:ext cx="9997440" cy="1414365"/>
      </dsp:txXfrm>
    </dsp:sp>
    <dsp:sp modelId="{6F45F5FF-6305-4B7C-A6EE-683EFBBB259A}">
      <dsp:nvSpPr>
        <dsp:cNvPr id="0" name=""/>
        <dsp:cNvSpPr/>
      </dsp:nvSpPr>
      <dsp:spPr>
        <a:xfrm>
          <a:off x="0" y="3054022"/>
          <a:ext cx="9997440" cy="1414365"/>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Fungsi Pancasila sebagai alat pemersatu bangsa dapat dilihat bahwa hingga saat ini walaupun bangsa Indonesia bersifat beraneka ragam suku bangsa, agama, adat istiadat, budaya, bahasa dan lain sebagainya tetapi tetap menjadi satu kesatuan yang diikat oleh Bhineka Tunggal Ika. </a:t>
          </a:r>
        </a:p>
      </dsp:txBody>
      <dsp:txXfrm>
        <a:off x="0" y="3054022"/>
        <a:ext cx="9997440" cy="14143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4E5D7-AD0F-435B-8DD8-B3DD8ECBECED}">
      <dsp:nvSpPr>
        <dsp:cNvPr id="0" name=""/>
        <dsp:cNvSpPr/>
      </dsp:nvSpPr>
      <dsp:spPr>
        <a:xfrm>
          <a:off x="2108" y="0"/>
          <a:ext cx="3280700" cy="550164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Pancasila juga merupakan pandangan hidup bagi bangsa Indonesia. Sebagai pandangan hidup maka hendaknya Pancasila dijadikan pegangan, pedoman, arahan, petunjuk hidup bagi bangsa Indonesia dalam melaksanakan kehidupan bermasyarakat, berbangsa dan bernegara.</a:t>
          </a:r>
        </a:p>
      </dsp:txBody>
      <dsp:txXfrm>
        <a:off x="2108" y="2200656"/>
        <a:ext cx="3280700" cy="2200656"/>
      </dsp:txXfrm>
    </dsp:sp>
    <dsp:sp modelId="{C55DBEBC-8EB0-4473-BDB6-50FB7FF85CC4}">
      <dsp:nvSpPr>
        <dsp:cNvPr id="0" name=""/>
        <dsp:cNvSpPr/>
      </dsp:nvSpPr>
      <dsp:spPr>
        <a:xfrm>
          <a:off x="680707" y="55786"/>
          <a:ext cx="1832046" cy="1832046"/>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C381F90-EB40-4064-8E45-5737FE01759D}">
      <dsp:nvSpPr>
        <dsp:cNvPr id="0" name=""/>
        <dsp:cNvSpPr/>
      </dsp:nvSpPr>
      <dsp:spPr>
        <a:xfrm>
          <a:off x="3381229" y="0"/>
          <a:ext cx="3280700" cy="550164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Sebagai pandangan hidup bangsa maka pancasila menjadi petunjuk atau pedoman di berbagai kegiatan kehidupan untuk mengatur kehidupan bernegara dan berbangsa Indonesia. </a:t>
          </a:r>
        </a:p>
      </dsp:txBody>
      <dsp:txXfrm>
        <a:off x="3381229" y="2200656"/>
        <a:ext cx="3280700" cy="2200656"/>
      </dsp:txXfrm>
    </dsp:sp>
    <dsp:sp modelId="{DB3EEB23-922C-4713-A6C6-76ADC670217D}">
      <dsp:nvSpPr>
        <dsp:cNvPr id="0" name=""/>
        <dsp:cNvSpPr/>
      </dsp:nvSpPr>
      <dsp:spPr>
        <a:xfrm>
          <a:off x="4059829" y="71010"/>
          <a:ext cx="1832046" cy="1832046"/>
        </a:xfrm>
        <a:prstGeom prst="ellipse">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9802B5C-D1E7-433F-AA26-4A1DF838CB58}">
      <dsp:nvSpPr>
        <dsp:cNvPr id="0" name=""/>
        <dsp:cNvSpPr/>
      </dsp:nvSpPr>
      <dsp:spPr>
        <a:xfrm>
          <a:off x="6760351" y="0"/>
          <a:ext cx="3280700" cy="550164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Sebagai pandangan hidup, Pancasila juga berfungsi sebagai pegangan hidup, norma, dan pedoman disemua aspek kehidupan mulai dari masyarakat hingga berbangsa Indonesia sebagai mana yang tercantum dalam Undang-undang Dasar Negara Republik Indonesia Tahun 1945 dan Pancasila yang menjadi Dasar Negara Republik Indonesia.</a:t>
          </a:r>
        </a:p>
      </dsp:txBody>
      <dsp:txXfrm>
        <a:off x="6760351" y="2200656"/>
        <a:ext cx="3280700" cy="2200656"/>
      </dsp:txXfrm>
    </dsp:sp>
    <dsp:sp modelId="{05C4B22A-1780-4D1F-8888-56E4EF5D979E}">
      <dsp:nvSpPr>
        <dsp:cNvPr id="0" name=""/>
        <dsp:cNvSpPr/>
      </dsp:nvSpPr>
      <dsp:spPr>
        <a:xfrm>
          <a:off x="7484678" y="55786"/>
          <a:ext cx="1832046" cy="1832046"/>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6922BC2-F2F8-4975-BCB5-B0B03E83B922}">
      <dsp:nvSpPr>
        <dsp:cNvPr id="0" name=""/>
        <dsp:cNvSpPr/>
      </dsp:nvSpPr>
      <dsp:spPr>
        <a:xfrm>
          <a:off x="432217" y="4584194"/>
          <a:ext cx="9239707" cy="825246"/>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23C54-B5E4-4797-8CBA-03FC5A1AC85F}">
      <dsp:nvSpPr>
        <dsp:cNvPr id="0" name=""/>
        <dsp:cNvSpPr/>
      </dsp:nvSpPr>
      <dsp:spPr>
        <a:xfrm>
          <a:off x="0" y="535"/>
          <a:ext cx="6797040" cy="109620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t>Pancasila sebagai Kepribadian Bangsa Indonesia</a:t>
          </a:r>
          <a:endParaRPr lang="id-ID" sz="3600" kern="1200" dirty="0"/>
        </a:p>
      </dsp:txBody>
      <dsp:txXfrm>
        <a:off x="0" y="535"/>
        <a:ext cx="6797040" cy="10962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22446-C093-445C-9207-7A0C84EC3749}">
      <dsp:nvSpPr>
        <dsp:cNvPr id="0" name=""/>
        <dsp:cNvSpPr/>
      </dsp:nvSpPr>
      <dsp:spPr>
        <a:xfrm>
          <a:off x="0" y="3929"/>
          <a:ext cx="8595360" cy="163098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Dalam kamus besar Bahasa Indonesia (KBBI), Kepribadian adalah sifat hakiki yang tercermin pada sikap seseorang atau suatu bangsa yang membedakannya dari orang atau bangsa lain. </a:t>
          </a:r>
        </a:p>
      </dsp:txBody>
      <dsp:txXfrm>
        <a:off x="0" y="3929"/>
        <a:ext cx="8595360" cy="1630980"/>
      </dsp:txXfrm>
    </dsp:sp>
    <dsp:sp modelId="{4C799637-170B-4657-A0A5-3265B0870CB6}">
      <dsp:nvSpPr>
        <dsp:cNvPr id="0" name=""/>
        <dsp:cNvSpPr/>
      </dsp:nvSpPr>
      <dsp:spPr>
        <a:xfrm>
          <a:off x="0" y="1683869"/>
          <a:ext cx="8595360" cy="1630980"/>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Kepribadian bangsa Indonesia adalah ciri-ciri watak menonjol yang ada pada banyak warga suatu kesatuan nasional; kepribadian nasional. </a:t>
          </a:r>
        </a:p>
      </dsp:txBody>
      <dsp:txXfrm>
        <a:off x="0" y="1683869"/>
        <a:ext cx="8595360" cy="1630980"/>
      </dsp:txXfrm>
    </dsp:sp>
    <dsp:sp modelId="{F6B6FD18-6119-4408-A18E-3EC969957818}">
      <dsp:nvSpPr>
        <dsp:cNvPr id="0" name=""/>
        <dsp:cNvSpPr/>
      </dsp:nvSpPr>
      <dsp:spPr>
        <a:xfrm>
          <a:off x="0" y="3363809"/>
          <a:ext cx="8595360" cy="1630980"/>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Menurut Dewan Perancang Nasional, kepribadian Indonesia ialah Keseluruhan ciri-ciri khas bangsa Indonesia, yang membedakan bangsa Indonesia dengan bangsa-bangsa lainnya.</a:t>
          </a:r>
        </a:p>
      </dsp:txBody>
      <dsp:txXfrm>
        <a:off x="0" y="3363809"/>
        <a:ext cx="8595360" cy="16309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2E8FD-5CB8-4313-A2C7-2DA005668EEC}">
      <dsp:nvSpPr>
        <dsp:cNvPr id="0" name=""/>
        <dsp:cNvSpPr/>
      </dsp:nvSpPr>
      <dsp:spPr>
        <a:xfrm rot="16200000">
          <a:off x="-1767570" y="1767929"/>
          <a:ext cx="5490866" cy="1955006"/>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t>Pancasila sebagai Kepribadian Bangsa Indonesia adalah perwujudan dari nilai-nilai budaya milik bangsa Indonesia sendiri yang diyakini kebaikan dan kebenarannya.</a:t>
          </a:r>
        </a:p>
      </dsp:txBody>
      <dsp:txXfrm rot="5400000">
        <a:off x="360" y="1098172"/>
        <a:ext cx="1955006" cy="3294520"/>
      </dsp:txXfrm>
    </dsp:sp>
    <dsp:sp modelId="{5FB04B2E-9A25-4DCC-80EB-A37C2E5DA85B}">
      <dsp:nvSpPr>
        <dsp:cNvPr id="0" name=""/>
        <dsp:cNvSpPr/>
      </dsp:nvSpPr>
      <dsp:spPr>
        <a:xfrm rot="16200000">
          <a:off x="662639" y="1439351"/>
          <a:ext cx="5490866" cy="2612162"/>
        </a:xfrm>
        <a:prstGeom prst="flowChartManualOperation">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t>Nilai-nilai yang terkandung dalam sila-sila Pancasila digali dan dikembangkan dari nilai-nilai budaya yang sudah berkembang sejak jaman dahulu yang kemudian pada saat perumusan Pancasila nilai-nilai budaya tersebut diformulasikan dalam sila-sila Pancasila. </a:t>
          </a:r>
        </a:p>
      </dsp:txBody>
      <dsp:txXfrm rot="5400000">
        <a:off x="2101991" y="1098172"/>
        <a:ext cx="2612162" cy="3294520"/>
      </dsp:txXfrm>
    </dsp:sp>
    <dsp:sp modelId="{921E7617-6285-4BF9-8AAB-43096D8ED556}">
      <dsp:nvSpPr>
        <dsp:cNvPr id="0" name=""/>
        <dsp:cNvSpPr/>
      </dsp:nvSpPr>
      <dsp:spPr>
        <a:xfrm rot="16200000">
          <a:off x="3092848" y="1767929"/>
          <a:ext cx="5490866" cy="1955006"/>
        </a:xfrm>
        <a:prstGeom prst="flowChartManualOperation">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t>Sehingga nilai-nilai Pancasila tersebut adalah berasal dari bangsa Indonesia sendiri atau dapat dikatakan bahwa bangsa Indonesia adalah kausa materialis atau asal mula dari nilai-nilai Pancasila.</a:t>
          </a:r>
        </a:p>
      </dsp:txBody>
      <dsp:txXfrm rot="5400000">
        <a:off x="4860778" y="1098172"/>
        <a:ext cx="1955006" cy="3294520"/>
      </dsp:txXfrm>
    </dsp:sp>
    <dsp:sp modelId="{88E7EE3D-E69B-4374-83D0-DF7DFD43CB8D}">
      <dsp:nvSpPr>
        <dsp:cNvPr id="0" name=""/>
        <dsp:cNvSpPr/>
      </dsp:nvSpPr>
      <dsp:spPr>
        <a:xfrm rot="16200000">
          <a:off x="5612392" y="1350017"/>
          <a:ext cx="5490866" cy="2790830"/>
        </a:xfrm>
        <a:prstGeom prst="flowChartManualOperation">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t>Pancasila sebagai kepribadian bangsa, karena Pancasila lahir bersama dengan lahirnya bangsa Indonesia dan merupakan ciri khas bangsa Indonesia dalam sikap mental maupun tingkah lakunya sehingga dapat membedakan dengan bangsa lain.</a:t>
          </a:r>
        </a:p>
      </dsp:txBody>
      <dsp:txXfrm rot="5400000">
        <a:off x="6962410" y="1098172"/>
        <a:ext cx="2790830" cy="32945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5C7B0-DC94-4C45-BE29-C08D8DB37AC7}">
      <dsp:nvSpPr>
        <dsp:cNvPr id="0" name=""/>
        <dsp:cNvSpPr/>
      </dsp:nvSpPr>
      <dsp:spPr>
        <a:xfrm rot="5400000">
          <a:off x="-159620" y="163561"/>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endParaRPr lang="id-ID" sz="1400" kern="1200" dirty="0"/>
        </a:p>
      </dsp:txBody>
      <dsp:txXfrm rot="-5400000">
        <a:off x="1" y="376388"/>
        <a:ext cx="744893" cy="319240"/>
      </dsp:txXfrm>
    </dsp:sp>
    <dsp:sp modelId="{77785DBE-D4B9-484E-A878-4836717D1E81}">
      <dsp:nvSpPr>
        <dsp:cNvPr id="0" name=""/>
        <dsp:cNvSpPr/>
      </dsp:nvSpPr>
      <dsp:spPr>
        <a:xfrm rot="5400000">
          <a:off x="4608299" y="-3859464"/>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kern="1200" dirty="0"/>
            <a:t>Sila Ketuhanan Yang Maha Esa. Bahwa sejak jaman purbakala orang Indonesia mengetahui dan percaya tentang ada yang mutlak sebagai Maha Pencipta, yang disebut : Tuhan.</a:t>
          </a:r>
        </a:p>
      </dsp:txBody>
      <dsp:txXfrm rot="-5400000">
        <a:off x="744894" y="37706"/>
        <a:ext cx="8384733" cy="624156"/>
      </dsp:txXfrm>
    </dsp:sp>
    <dsp:sp modelId="{5788D2CF-9DA3-4673-A094-8E2E788B149E}">
      <dsp:nvSpPr>
        <dsp:cNvPr id="0" name=""/>
        <dsp:cNvSpPr/>
      </dsp:nvSpPr>
      <dsp:spPr>
        <a:xfrm rot="5400000">
          <a:off x="-159620" y="1121735"/>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 </a:t>
          </a:r>
          <a:endParaRPr lang="id-ID" sz="1400" kern="1200" dirty="0"/>
        </a:p>
      </dsp:txBody>
      <dsp:txXfrm rot="-5400000">
        <a:off x="1" y="1334562"/>
        <a:ext cx="744893" cy="319240"/>
      </dsp:txXfrm>
    </dsp:sp>
    <dsp:sp modelId="{A893D16A-0F7B-485C-B89D-590E8CEE4CB5}">
      <dsp:nvSpPr>
        <dsp:cNvPr id="0" name=""/>
        <dsp:cNvSpPr/>
      </dsp:nvSpPr>
      <dsp:spPr>
        <a:xfrm rot="5400000">
          <a:off x="4608299" y="-2901290"/>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Sila Kemanusiaan Yang Adil dan Beradab (Perikemanusiaan), Perikemanusiaan adalah : “daya serta karya Budi dan Hati Nurani manusia untuk membangun dan membentuk kesatuan diantara manusia sesamanya, tidak terbatas pada manusia sesamanya yang terdekat saja, melainkan meliputi juga seluruh umat manusia”</a:t>
          </a:r>
        </a:p>
      </dsp:txBody>
      <dsp:txXfrm rot="-5400000">
        <a:off x="744894" y="995880"/>
        <a:ext cx="8384733" cy="624156"/>
      </dsp:txXfrm>
    </dsp:sp>
    <dsp:sp modelId="{BC405F0E-1B43-4EBE-A9E8-FF6869459899}">
      <dsp:nvSpPr>
        <dsp:cNvPr id="0" name=""/>
        <dsp:cNvSpPr/>
      </dsp:nvSpPr>
      <dsp:spPr>
        <a:xfrm rot="5400000">
          <a:off x="-159620" y="2079909"/>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 </a:t>
          </a:r>
          <a:endParaRPr lang="id-ID" sz="1400" kern="1200" dirty="0"/>
        </a:p>
      </dsp:txBody>
      <dsp:txXfrm rot="-5400000">
        <a:off x="1" y="2292736"/>
        <a:ext cx="744893" cy="319240"/>
      </dsp:txXfrm>
    </dsp:sp>
    <dsp:sp modelId="{7CE73A72-C676-4195-8EC2-43B7644C1C28}">
      <dsp:nvSpPr>
        <dsp:cNvPr id="0" name=""/>
        <dsp:cNvSpPr/>
      </dsp:nvSpPr>
      <dsp:spPr>
        <a:xfrm rot="5400000">
          <a:off x="4608299" y="-1943116"/>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Sila Persatuan (Kebangsaan) Indonesia., adalah suatu sifat Bangsa Indonesia untuk bekerja sama secara gotong-royong</a:t>
          </a:r>
        </a:p>
      </dsp:txBody>
      <dsp:txXfrm rot="-5400000">
        <a:off x="744894" y="1954054"/>
        <a:ext cx="8384733" cy="624156"/>
      </dsp:txXfrm>
    </dsp:sp>
    <dsp:sp modelId="{CCAB3D1B-9E1B-4E15-A918-9C4F4870168C}">
      <dsp:nvSpPr>
        <dsp:cNvPr id="0" name=""/>
        <dsp:cNvSpPr/>
      </dsp:nvSpPr>
      <dsp:spPr>
        <a:xfrm rot="5400000">
          <a:off x="-397124" y="3275586"/>
          <a:ext cx="1539141"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 </a:t>
          </a:r>
          <a:endParaRPr lang="id-ID" sz="1400" kern="1200" dirty="0"/>
        </a:p>
      </dsp:txBody>
      <dsp:txXfrm rot="-5400000">
        <a:off x="-1" y="3250910"/>
        <a:ext cx="744893" cy="794248"/>
      </dsp:txXfrm>
    </dsp:sp>
    <dsp:sp modelId="{76A181D3-B164-49CE-AE33-ABF3AE3C1087}">
      <dsp:nvSpPr>
        <dsp:cNvPr id="0" name=""/>
        <dsp:cNvSpPr/>
      </dsp:nvSpPr>
      <dsp:spPr>
        <a:xfrm rot="5400000">
          <a:off x="4448889" y="-747438"/>
          <a:ext cx="101050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Sila Kerakyatan Yang Dipimpin oleh Hikmah Kebijaksanaan dalam Permusyawaratan/Perwakilan  Sifat kerakyatan Indonesia adalah demokrasi yang berdasarkan kekeluargaan dalam arti yang luas. Pembicaraan senantiasa diliputi oleh suasana persaudaraan, hormat menghormati dan memberi perhatian sepenuhnya kepada kepentingan umum. kerakyatan Indonesia adalah demokrasi yang dipimpin oleh hikmah kebijaksanaan dalam permusyawaratan/perwakilan.</a:t>
          </a:r>
        </a:p>
      </dsp:txBody>
      <dsp:txXfrm rot="-5400000">
        <a:off x="744894" y="3005886"/>
        <a:ext cx="8369169" cy="911848"/>
      </dsp:txXfrm>
    </dsp:sp>
    <dsp:sp modelId="{1C5FB61C-76A0-41B0-8982-3525326C1AD0}">
      <dsp:nvSpPr>
        <dsp:cNvPr id="0" name=""/>
        <dsp:cNvSpPr/>
      </dsp:nvSpPr>
      <dsp:spPr>
        <a:xfrm rot="5400000">
          <a:off x="-159620" y="4471264"/>
          <a:ext cx="1064133" cy="744893"/>
        </a:xfrm>
        <a:prstGeom prst="chevron">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w="9525" cap="rnd" cmpd="sng" algn="ctr">
          <a:solidFill>
            <a:schemeClr val="accent1">
              <a:shade val="80000"/>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 </a:t>
          </a:r>
          <a:endParaRPr lang="id-ID" sz="1400" kern="1200" dirty="0"/>
        </a:p>
      </dsp:txBody>
      <dsp:txXfrm rot="-5400000">
        <a:off x="1" y="4684091"/>
        <a:ext cx="744893" cy="319240"/>
      </dsp:txXfrm>
    </dsp:sp>
    <dsp:sp modelId="{0A62FF8E-A669-4FA9-AEF5-7A1EE8F254C1}">
      <dsp:nvSpPr>
        <dsp:cNvPr id="0" name=""/>
        <dsp:cNvSpPr/>
      </dsp:nvSpPr>
      <dsp:spPr>
        <a:xfrm rot="5400000">
          <a:off x="4588347" y="403244"/>
          <a:ext cx="691686" cy="8418498"/>
        </a:xfrm>
        <a:prstGeom prst="round2Same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Sila Keadilan Sosial bagi Seluruh Rakyat Indonesia, adalah cipta, rasa, karsa dan karya manusia untuk memberikan dan melaksanakan segala sesuatu yang memajukan kemakmuran serta kesejahteraan bersama</a:t>
          </a:r>
        </a:p>
      </dsp:txBody>
      <dsp:txXfrm rot="-5400000">
        <a:off x="724942" y="4300415"/>
        <a:ext cx="8384733" cy="6241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9E93-EDF9-4314-8AFC-011EFC3D4D5F}">
      <dsp:nvSpPr>
        <dsp:cNvPr id="0" name=""/>
        <dsp:cNvSpPr/>
      </dsp:nvSpPr>
      <dsp:spPr>
        <a:xfrm>
          <a:off x="0" y="1034"/>
          <a:ext cx="9738360" cy="1007753"/>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harus dimengerti dan dipahami maknanya oleh seluruh warga negara Indonesia, sehingga makna positif yang terkandung dalam ideologi Pancasila bisa benar-benar dapat dirasakan manfaatnya dalam kehidupan berbangsa dan bernegara. </a:t>
          </a:r>
        </a:p>
      </dsp:txBody>
      <dsp:txXfrm>
        <a:off x="0" y="1034"/>
        <a:ext cx="9738360" cy="1007753"/>
      </dsp:txXfrm>
    </dsp:sp>
    <dsp:sp modelId="{9E177AFB-B89A-40AE-A0DF-74FBF7F6BC1A}">
      <dsp:nvSpPr>
        <dsp:cNvPr id="0" name=""/>
        <dsp:cNvSpPr/>
      </dsp:nvSpPr>
      <dsp:spPr>
        <a:xfrm>
          <a:off x="0" y="1022569"/>
          <a:ext cx="9738360" cy="1007753"/>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harus diamalkan dan dilaksanakan dalam kehidupan sehari-hari oleh seluruh rakyat dan bangsa Indonesia</a:t>
          </a:r>
        </a:p>
      </dsp:txBody>
      <dsp:txXfrm>
        <a:off x="0" y="1022569"/>
        <a:ext cx="9738360" cy="1007753"/>
      </dsp:txXfrm>
    </dsp:sp>
    <dsp:sp modelId="{F0F2EB6F-09C1-40F2-994B-3B08ABEAEAB3}">
      <dsp:nvSpPr>
        <dsp:cNvPr id="0" name=""/>
        <dsp:cNvSpPr/>
      </dsp:nvSpPr>
      <dsp:spPr>
        <a:xfrm>
          <a:off x="0" y="2044105"/>
          <a:ext cx="9738360" cy="1007753"/>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dalam kehidupan sehari-hari sebagai dasar negara yang harus dijadikan sebagai landasan dan patokan bagi bangsa Indonesia dan penyelenggara negara dalam melaksanakan cita-cita dan tujuan nasionalnya</a:t>
          </a:r>
        </a:p>
      </dsp:txBody>
      <dsp:txXfrm>
        <a:off x="0" y="2044105"/>
        <a:ext cx="9738360" cy="1007753"/>
      </dsp:txXfrm>
    </dsp:sp>
    <dsp:sp modelId="{96CCB4C1-EBF8-4013-9251-75E4D38D4C89}">
      <dsp:nvSpPr>
        <dsp:cNvPr id="0" name=""/>
        <dsp:cNvSpPr/>
      </dsp:nvSpPr>
      <dsp:spPr>
        <a:xfrm>
          <a:off x="0" y="3065640"/>
          <a:ext cx="9738360" cy="1007753"/>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memiliki fungsi yang sangat penting bagi masyarakat dan bangsa Indonesia dalam rangka sebagai sarana untuk memperkokoh, memperkuat dan memelihara persatuan dan kesatuan, </a:t>
          </a:r>
        </a:p>
      </dsp:txBody>
      <dsp:txXfrm>
        <a:off x="0" y="3065640"/>
        <a:ext cx="9738360" cy="1007753"/>
      </dsp:txXfrm>
    </dsp:sp>
    <dsp:sp modelId="{3279AE69-B442-436C-9371-30183E4C4D74}">
      <dsp:nvSpPr>
        <dsp:cNvPr id="0" name=""/>
        <dsp:cNvSpPr/>
      </dsp:nvSpPr>
      <dsp:spPr>
        <a:xfrm>
          <a:off x="0" y="4087175"/>
          <a:ext cx="9738360" cy="1007753"/>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sebagai pengarah bagi bangsa Indonesia untuk mencapai tujuan dan cita-cita nasionalnya.</a:t>
          </a:r>
        </a:p>
      </dsp:txBody>
      <dsp:txXfrm>
        <a:off x="0" y="4087175"/>
        <a:ext cx="9738360" cy="10077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8">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10">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1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1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23/03/2022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828800" y="2259082"/>
            <a:ext cx="8957603" cy="1015663"/>
          </a:xfrm>
          <a:prstGeom prst="rect">
            <a:avLst/>
          </a:prstGeom>
          <a:noFill/>
          <a:ln w="9525">
            <a:noFill/>
            <a:miter lim="800000"/>
            <a:headEnd/>
            <a:tailEnd/>
          </a:ln>
        </p:spPr>
        <p:txBody>
          <a:bodyPr wrap="square">
            <a:spAutoFit/>
          </a:bodyPr>
          <a:lstStyle/>
          <a:p>
            <a:pPr marL="342900" indent="-342900" algn="ctr"/>
            <a:r>
              <a:rPr lang="id-ID" sz="3000" b="1" dirty="0"/>
              <a:t>KEDUDUKAN PANCASILA DALAM KEHIDUPAN BERBANGSA DAN BERNEGARA </a:t>
            </a:r>
            <a:endParaRPr lang="en-US" sz="3000" b="1" dirty="0"/>
          </a:p>
        </p:txBody>
      </p:sp>
      <p:sp>
        <p:nvSpPr>
          <p:cNvPr id="7" name="Text Box 6"/>
          <p:cNvSpPr txBox="1">
            <a:spLocks noChangeArrowheads="1"/>
          </p:cNvSpPr>
          <p:nvPr/>
        </p:nvSpPr>
        <p:spPr bwMode="auto">
          <a:xfrm>
            <a:off x="1674026" y="34488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KEDUA</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1008300" y="1231532"/>
            <a:ext cx="805260" cy="4973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vert" wrap="square" lIns="76200" tIns="76200" rIns="76200" bIns="76200" numCol="1" spcCol="1270" anchor="ctr" anchorCtr="0">
            <a:noAutofit/>
          </a:bodyPr>
          <a:lstStyle/>
          <a:p>
            <a:pPr lvl="0" algn="ctr"/>
            <a:r>
              <a:rPr lang="id-ID" sz="2800" b="1" dirty="0"/>
              <a:t>Macam-macam Ideologi</a:t>
            </a:r>
            <a:endParaRPr lang="id-ID" sz="2800" dirty="0"/>
          </a:p>
        </p:txBody>
      </p:sp>
      <p:graphicFrame>
        <p:nvGraphicFramePr>
          <p:cNvPr id="8" name="Diagram 7"/>
          <p:cNvGraphicFramePr/>
          <p:nvPr/>
        </p:nvGraphicFramePr>
        <p:xfrm>
          <a:off x="1889760" y="1350556"/>
          <a:ext cx="9738360" cy="492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907281" y="226814"/>
          <a:ext cx="7144905" cy="55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249680" y="1134517"/>
            <a:ext cx="10652760" cy="517064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buFont typeface="Wingdings" pitchFamily="2" charset="2"/>
              <a:buChar char="v"/>
            </a:pPr>
            <a:r>
              <a:rPr lang="id-ID" sz="2200" dirty="0"/>
              <a:t>Dasar Negara adalah sikap hidup, pandangan hidup, atau sesuatu yang tidak dapat dibuktikan kebenaran dan kesalahannya. </a:t>
            </a:r>
          </a:p>
          <a:p>
            <a:pPr marL="457200" indent="-457200">
              <a:buFont typeface="Wingdings" pitchFamily="2" charset="2"/>
              <a:buChar char="v"/>
            </a:pPr>
            <a:r>
              <a:rPr lang="id-ID" sz="2200" dirty="0"/>
              <a:t>Pada hakikatnya, dasar negara merupakan filsafat negara (political philosophy) yang berkedudukan sebagai sumber dari segala sumber hukum atau sumber tata tertib hukum dalam negara.</a:t>
            </a:r>
          </a:p>
          <a:p>
            <a:pPr marL="457200" indent="-457200">
              <a:buFont typeface="Wingdings" pitchFamily="2" charset="2"/>
              <a:buChar char="v"/>
            </a:pPr>
            <a:r>
              <a:rPr lang="id-ID" sz="2200" dirty="0"/>
              <a:t>Dalam suatu negara, dasar negara memiliki peran penting karena negara yang tidak memiliki dasar negara maka negara tersebut tidak memiliki sebuah pedoman dalam menjalankan kehidupan bernegara sehingga berakibat ketidakjelasan arah dan tujuan yang dimiliki oleh negara tersebut dan akan menimbulkan kekacauan dengan mudah.</a:t>
            </a:r>
          </a:p>
          <a:p>
            <a:pPr marL="457200" indent="-457200">
              <a:buFont typeface="Wingdings" pitchFamily="2" charset="2"/>
              <a:buChar char="v"/>
            </a:pPr>
            <a:r>
              <a:rPr lang="id-ID" sz="2200" dirty="0"/>
              <a:t>Pancasila merupakan dasar fundamental Negara Republik Indonesia, sehingga setiap hal yang berkaitan dengan negara Republik Indonesia seharusnya ditetapkan dan diputuskan dengan memperhatikan nilai – nilai yang ada dalam Pancasila. </a:t>
            </a:r>
          </a:p>
          <a:p>
            <a:pPr marL="457200" indent="-457200">
              <a:buFont typeface="Wingdings" pitchFamily="2" charset="2"/>
              <a:buChar char="v"/>
            </a:pPr>
            <a:r>
              <a:rPr lang="id-ID" sz="2200" dirty="0"/>
              <a:t>Sehingga setiap hal yang menyangkut dengan urusan – urusan ataupun masalah kenegaraan harus diputuskan dengan dilandasi atau pun didasari dengan nilai – nilai yang terkandung di dalam Pancasila.</a:t>
            </a:r>
          </a:p>
        </p:txBody>
      </p:sp>
    </p:spTree>
    <p:extLst>
      <p:ext uri="{BB962C8B-B14F-4D97-AF65-F5344CB8AC3E}">
        <p14:creationId xmlns:p14="http://schemas.microsoft.com/office/powerpoint/2010/main" val="1710939857"/>
      </p:ext>
    </p:extLst>
  </p:cSld>
  <p:clrMapOvr>
    <a:masterClrMapping/>
  </p:clrMapOvr>
  <p:transition>
    <p:spli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0200" y="1425416"/>
          <a:ext cx="9585960" cy="4807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
          <p:cNvSpPr/>
          <p:nvPr/>
        </p:nvSpPr>
        <p:spPr>
          <a:xfrm>
            <a:off x="1008300" y="1231532"/>
            <a:ext cx="805260" cy="497399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spcFirstLastPara="0" vert="vert" wrap="square" lIns="76200" tIns="76200" rIns="76200" bIns="76200" numCol="1" spcCol="1270" anchor="ctr" anchorCtr="0">
            <a:noAutofit/>
          </a:bodyPr>
          <a:lstStyle/>
          <a:p>
            <a:pPr lvl="0" algn="ctr"/>
            <a:r>
              <a:rPr lang="id-ID" sz="2800" b="1" dirty="0"/>
              <a:t>Fungsi Pancasila sebagai Dasar Negara</a:t>
            </a:r>
            <a:endParaRPr lang="id-ID" sz="2800" dirty="0"/>
          </a:p>
        </p:txBody>
      </p:sp>
      <p:graphicFrame>
        <p:nvGraphicFramePr>
          <p:cNvPr id="6" name="Diagram 5"/>
          <p:cNvGraphicFramePr/>
          <p:nvPr/>
        </p:nvGraphicFramePr>
        <p:xfrm>
          <a:off x="1980859" y="1234440"/>
          <a:ext cx="9784421" cy="5013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950720" y="332155"/>
          <a:ext cx="6096000" cy="892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417320" y="1787456"/>
          <a:ext cx="9906000" cy="4598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1166843"/>
          <a:ext cx="10027920" cy="5371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1188720"/>
          <a:ext cx="9875520" cy="537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83080" y="271195"/>
          <a:ext cx="6934200" cy="97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69720" y="1463040"/>
          <a:ext cx="9860280" cy="49987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24000" y="1173480"/>
          <a:ext cx="10241280" cy="5394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5" name="Diagram 4"/>
          <p:cNvGraphicFramePr/>
          <p:nvPr/>
        </p:nvGraphicFramePr>
        <p:xfrm>
          <a:off x="1386840" y="1705303"/>
          <a:ext cx="10043160" cy="5152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939857"/>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097280" y="1157788"/>
            <a:ext cx="10454640" cy="5016758"/>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Halo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para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Mahasiswa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yang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saya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banggakan</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dimanapun Anda berada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selamat</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berjumpa</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pada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kuliah </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P</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endidikan Pancasila, semoga pada Minggu ke-2</a:t>
            </a:r>
            <a:r>
              <a:rPr kumimoji="0" lang="id-ID" sz="2000" i="0" u="none" strike="noStrike" cap="none" normalizeH="0" dirty="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ini anda semuanya dalam keadaan sehat dan tetap semangat.</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P</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ada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Minggu ke-2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ini</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kita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akan</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membahas </a:t>
            </a:r>
            <a:r>
              <a:rPr kumimoji="0" lang="en-US" sz="2000" i="0" u="none" strike="noStrike" cap="none" normalizeH="0" baseline="0" dirty="0" err="1">
                <a:ln>
                  <a:noFill/>
                </a:ln>
                <a:solidFill>
                  <a:schemeClr val="tx1"/>
                </a:solidFill>
                <a:effectLst/>
                <a:latin typeface="Arial" pitchFamily="34" charset="0"/>
                <a:ea typeface="Times New Roman" pitchFamily="18" charset="0"/>
                <a:cs typeface="Arial" pitchFamily="34" charset="0"/>
              </a:rPr>
              <a:t>tentang</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lang="id-ID" sz="2000" dirty="0">
                <a:solidFill>
                  <a:schemeClr val="tx1"/>
                </a:solidFill>
                <a:latin typeface="Arial" pitchFamily="34" charset="0"/>
                <a:cs typeface="Arial" pitchFamily="34" charset="0"/>
              </a:rPr>
              <a:t>Kedudukan Pancasila Dalam Kehidupan Berbangsa dan Bernegara</a:t>
            </a:r>
            <a:r>
              <a:rPr kumimoji="0" lang="en-US"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a:t>
            </a:r>
            <a:r>
              <a:rPr lang="id-ID" sz="2000" dirty="0">
                <a:solidFill>
                  <a:schemeClr val="tx1"/>
                </a:solidFill>
                <a:latin typeface="Arial" pitchFamily="34" charset="0"/>
                <a:cs typeface="Arial" pitchFamily="34" charset="0"/>
              </a:rPr>
              <a:t>Kedudukan Pancasila Dalam Kehidupan Berbangsa dan Bernegara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 Silahkan membaca materi ppt ini sebagai bahan kajian pada minggu </a:t>
            </a:r>
            <a:r>
              <a:rPr kumimoji="0" lang="id-ID" sz="2000" i="0" u="none" strike="noStrike" cap="none" normalizeH="0" dirty="0">
                <a:ln>
                  <a:noFill/>
                </a:ln>
                <a:solidFill>
                  <a:schemeClr val="tx1"/>
                </a:solidFill>
                <a:effectLst/>
                <a:latin typeface="Arial" pitchFamily="34" charset="0"/>
                <a:ea typeface="Times New Roman" pitchFamily="18" charset="0"/>
                <a:cs typeface="Arial" pitchFamily="34" charset="0"/>
              </a:rPr>
              <a:t> ke-2 </a:t>
            </a:r>
            <a:r>
              <a:rPr kumimoji="0" lang="id-ID" sz="2000" i="0" u="none" strike="noStrike" cap="none" normalizeH="0" baseline="0" dirty="0">
                <a:ln>
                  <a:noFill/>
                </a:ln>
                <a:solidFill>
                  <a:schemeClr val="tx1"/>
                </a:solidFill>
                <a:effectLst/>
                <a:latin typeface="Arial" pitchFamily="34" charset="0"/>
                <a:ea typeface="Times New Roman" pitchFamily="18" charset="0"/>
                <a:cs typeface="Arial" pitchFamily="34" charset="0"/>
              </a:rPr>
              <a:t>ini.</a:t>
            </a:r>
            <a:endParaRPr kumimoji="0" lang="id-ID" sz="200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000" i="0" u="none" strike="noStrike" cap="none" normalizeH="0" baseline="0" dirty="0">
                <a:ln>
                  <a:noFill/>
                </a:ln>
                <a:solidFill>
                  <a:schemeClr val="tx1"/>
                </a:solidFill>
                <a:effectLst/>
                <a:latin typeface="Arial" pitchFamily="34" charset="0"/>
                <a:ea typeface="Calibri" pitchFamily="34" charset="0"/>
                <a:cs typeface="Arial" pitchFamily="34" charset="0"/>
              </a:rPr>
              <a:t>Pada minggu </a:t>
            </a:r>
            <a:r>
              <a:rPr lang="id-ID" sz="2000" dirty="0">
                <a:solidFill>
                  <a:schemeClr val="tx1"/>
                </a:solidFill>
                <a:latin typeface="Arial" pitchFamily="34" charset="0"/>
                <a:ea typeface="Times New Roman" pitchFamily="18" charset="0"/>
                <a:cs typeface="Arial" pitchFamily="34" charset="0"/>
              </a:rPr>
              <a:t>ke-2</a:t>
            </a:r>
            <a:r>
              <a:rPr kumimoji="0" lang="id-ID" sz="2000" i="0" u="none" strike="noStrike" cap="none" normalizeH="0" baseline="0" dirty="0">
                <a:ln>
                  <a:noFill/>
                </a:ln>
                <a:solidFill>
                  <a:schemeClr val="tx1"/>
                </a:solidFill>
                <a:effectLst/>
                <a:latin typeface="Arial" pitchFamily="34" charset="0"/>
                <a:ea typeface="Calibri" pitchFamily="34" charset="0"/>
                <a:cs typeface="Arial" pitchFamily="34" charset="0"/>
              </a:rPr>
              <a:t> ini akan dijelaskan materi tentang </a:t>
            </a:r>
            <a:r>
              <a:rPr lang="id-ID" sz="2000" dirty="0">
                <a:solidFill>
                  <a:schemeClr val="tx1"/>
                </a:solidFill>
                <a:latin typeface="Arial" pitchFamily="34" charset="0"/>
                <a:cs typeface="Arial" pitchFamily="34" charset="0"/>
              </a:rPr>
              <a:t>Pancasila sebagai Dasar Filosofis, Pancasila sebagai Kepribadian Bangsa Indonesia, Pancasila sebagai Ideologi Bangsa Indonesia, Pancasila sebagai Dasar Negara Indonesia, Pancasila sebagai Perjanjian Luhur dan Pemersatu bangsa Indonesia, Pancasila sebagai Sumber dari segala Sumber Hukum Nasional Indonesia. </a:t>
            </a:r>
            <a:r>
              <a:rPr kumimoji="0" lang="id-ID" sz="2000" i="0" u="none" strike="noStrike" cap="none" normalizeH="0" baseline="0" dirty="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i="0" u="none" strike="noStrike" cap="none" normalizeH="0" dirty="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a:solidFill>
                  <a:schemeClr val="tx1"/>
                </a:solidFill>
                <a:latin typeface="Arial" pitchFamily="34" charset="0"/>
                <a:cs typeface="Arial" pitchFamily="34" charset="0"/>
              </a:rPr>
              <a:t>Silahkan</a:t>
            </a:r>
            <a:r>
              <a:rPr lang="id-ID" sz="2000" dirty="0">
                <a:solidFill>
                  <a:schemeClr val="tx1"/>
                </a:solidFill>
                <a:latin typeface="Arial" pitchFamily="34" charset="0"/>
                <a:cs typeface="Arial" pitchFamily="34" charset="0"/>
              </a:rPr>
              <a:t> anda pelajari materi Minggu ke-2 ini untuk dapat memahami Kedudukan Pancasila Dalam Kehidupan Berbangsa dan Bernegara</a:t>
            </a:r>
            <a:r>
              <a:rPr lang="id-ID" sz="2000" dirty="0">
                <a:solidFill>
                  <a:schemeClr val="tx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000" i="0" u="none" strike="noStrike" cap="none" normalizeH="0" baseline="0" dirty="0">
                <a:ln>
                  <a:noFill/>
                </a:ln>
                <a:solidFill>
                  <a:schemeClr val="tx1"/>
                </a:solidFill>
                <a:effectLst/>
                <a:latin typeface="Arial" pitchFamily="34" charset="0"/>
                <a:cs typeface="Arial" pitchFamily="34" charset="0"/>
              </a:rPr>
              <a:t>Selamat Belajar semoga</a:t>
            </a:r>
            <a:r>
              <a:rPr kumimoji="0" lang="id-ID" sz="2000" i="0" u="none" strike="noStrike" cap="none" normalizeH="0" dirty="0">
                <a:ln>
                  <a:noFill/>
                </a:ln>
                <a:solidFill>
                  <a:schemeClr val="tx1"/>
                </a:solidFill>
                <a:effectLst/>
                <a:latin typeface="Arial" pitchFamily="34" charset="0"/>
                <a:cs typeface="Arial" pitchFamily="34" charset="0"/>
              </a:rPr>
              <a:t> sukses menyertai anda semua.......</a:t>
            </a:r>
            <a:endParaRPr kumimoji="0" lang="id-ID" sz="200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5" name="Diagram 4"/>
          <p:cNvGraphicFramePr/>
          <p:nvPr/>
        </p:nvGraphicFramePr>
        <p:xfrm>
          <a:off x="1305242" y="1127760"/>
          <a:ext cx="10429558" cy="5471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939857"/>
      </p:ext>
    </p:extLst>
  </p:cSld>
  <p:clrMapOvr>
    <a:masterClrMapping/>
  </p:clrMapOvr>
  <p:transition>
    <p:whee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5" name="Diagram 4"/>
          <p:cNvGraphicFramePr/>
          <p:nvPr/>
        </p:nvGraphicFramePr>
        <p:xfrm>
          <a:off x="2097723" y="1149386"/>
          <a:ext cx="8667750" cy="5403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939857"/>
      </p:ext>
    </p:extLst>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blipFill>
            <a:blip r:embed="rId2" cstate="print"/>
            <a:tile tx="0" ty="0" sx="100000" sy="100000" flip="none" algn="tl"/>
          </a:blipFill>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a:solidFill>
                  <a:schemeClr val="tx1"/>
                </a:solidFill>
              </a:rPr>
              <a:t>Daftar Pustaka</a:t>
            </a:r>
            <a:endParaRPr lang="en-US" sz="3000" b="1" dirty="0">
              <a:solidFill>
                <a:schemeClr val="tx1"/>
              </a:solidFill>
            </a:endParaRPr>
          </a:p>
        </p:txBody>
      </p:sp>
      <p:sp>
        <p:nvSpPr>
          <p:cNvPr id="8" name="Rectangle 7"/>
          <p:cNvSpPr/>
          <p:nvPr/>
        </p:nvSpPr>
        <p:spPr>
          <a:xfrm>
            <a:off x="1950720" y="2282984"/>
            <a:ext cx="9052560" cy="2123658"/>
          </a:xfrm>
          <a:prstGeom prst="rect">
            <a:avLst/>
          </a:prstGeom>
          <a:blipFill>
            <a:blip r:embed="rId2" cstate="print"/>
            <a:tile tx="0" ty="0" sx="100000" sy="100000" flip="none" algn="tl"/>
          </a:blipFill>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a:solidFill>
                  <a:schemeClr val="tx1"/>
                </a:solidFill>
              </a:rPr>
              <a:t>Zulmasyhur, dkk , Pendidikan Pancasila, Buku Ajar, Universitas Nasional, Jakarta, 2019</a:t>
            </a:r>
          </a:p>
          <a:p>
            <a:pPr marL="457200" indent="-457200">
              <a:buAutoNum type="arabicPeriod"/>
            </a:pPr>
            <a:r>
              <a:rPr lang="id-ID" sz="2200" dirty="0">
                <a:solidFill>
                  <a:schemeClr val="tx1"/>
                </a:solidFill>
              </a:rPr>
              <a:t>Kaelan, Pendidikan Pancasila, Edisi Reformasi, Paradigma, Yogyakarta, 2016</a:t>
            </a:r>
          </a:p>
          <a:p>
            <a:pPr marL="457200" indent="-457200">
              <a:buAutoNum type="arabicPeriod"/>
            </a:pPr>
            <a:r>
              <a:rPr lang="id-ID" sz="2200" dirty="0">
                <a:solidFill>
                  <a:schemeClr val="tx1"/>
                </a:solidFill>
              </a:rPr>
              <a:t>Pendidikan Pancasila untuk Perguruan Tinggi, Kementerian Ristek Dikti, Ditjen Belmawa, Cetakan I, 2016</a:t>
            </a:r>
          </a:p>
        </p:txBody>
      </p:sp>
    </p:spTree>
    <p:extLst>
      <p:ext uri="{BB962C8B-B14F-4D97-AF65-F5344CB8AC3E}">
        <p14:creationId xmlns:p14="http://schemas.microsoft.com/office/powerpoint/2010/main" val="3632800967"/>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78280" y="1157628"/>
          <a:ext cx="1019556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1576216" y="1008354"/>
          <a:ext cx="7857344" cy="744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84960" y="1844041"/>
          <a:ext cx="9997440" cy="4480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37360" y="1143000"/>
          <a:ext cx="10043160" cy="5501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072640" y="274320"/>
          <a:ext cx="6797040" cy="109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575560" y="1539240"/>
          <a:ext cx="8595360" cy="49987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 name="Group 3"/>
          <p:cNvGrpSpPr/>
          <p:nvPr/>
        </p:nvGrpSpPr>
        <p:grpSpPr>
          <a:xfrm>
            <a:off x="1093912" y="1454304"/>
            <a:ext cx="1368152" cy="5107575"/>
            <a:chOff x="0" y="2496"/>
            <a:chExt cx="1368152" cy="5107575"/>
          </a:xfrm>
        </p:grpSpPr>
        <p:sp>
          <p:nvSpPr>
            <p:cNvPr id="6" name="Rounded Rectangle 5"/>
            <p:cNvSpPr/>
            <p:nvPr/>
          </p:nvSpPr>
          <p:spPr>
            <a:xfrm>
              <a:off x="0" y="2496"/>
              <a:ext cx="1368152" cy="5107575"/>
            </a:xfrm>
            <a:prstGeom prst="roundRect">
              <a:avLst/>
            </a:prstGeom>
          </p:spPr>
          <p:style>
            <a:lnRef idx="1">
              <a:schemeClr val="accent3"/>
            </a:lnRef>
            <a:fillRef idx="2">
              <a:schemeClr val="accent3"/>
            </a:fillRef>
            <a:effectRef idx="1">
              <a:schemeClr val="accent3"/>
            </a:effectRef>
            <a:fontRef idx="minor">
              <a:schemeClr val="dk1"/>
            </a:fontRef>
          </p:style>
        </p:sp>
        <p:sp>
          <p:nvSpPr>
            <p:cNvPr id="7" name="Rounded Rectangle 4"/>
            <p:cNvSpPr/>
            <p:nvPr/>
          </p:nvSpPr>
          <p:spPr>
            <a:xfrm>
              <a:off x="66788" y="69284"/>
              <a:ext cx="1234576" cy="4973999"/>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3800" b="1" kern="1200" dirty="0"/>
                <a:t>Pengertian Kepribadian</a:t>
              </a:r>
            </a:p>
          </p:txBody>
        </p:sp>
      </p:grpSp>
    </p:spTree>
    <p:extLst>
      <p:ext uri="{BB962C8B-B14F-4D97-AF65-F5344CB8AC3E}">
        <p14:creationId xmlns:p14="http://schemas.microsoft.com/office/powerpoint/2010/main" val="1710939857"/>
      </p:ext>
    </p:extLst>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986134"/>
          <a:ext cx="9753600" cy="5490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
          <p:cNvSpPr/>
          <p:nvPr/>
        </p:nvSpPr>
        <p:spPr>
          <a:xfrm>
            <a:off x="1145460" y="1322972"/>
            <a:ext cx="1234576" cy="4973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vert" wrap="square" lIns="76200" tIns="76200" rIns="76200" bIns="76200" numCol="1" spcCol="1270" anchor="ctr" anchorCtr="0">
            <a:noAutofit/>
          </a:bodyPr>
          <a:lstStyle/>
          <a:p>
            <a:pPr algn="ctr"/>
            <a:r>
              <a:rPr lang="id-ID" sz="2300" b="1" dirty="0"/>
              <a:t>Pancasila sebagai kepribadian bangsa Indonesia dapat diuraikan sebagai berikut:</a:t>
            </a:r>
          </a:p>
        </p:txBody>
      </p:sp>
      <p:graphicFrame>
        <p:nvGraphicFramePr>
          <p:cNvPr id="4" name="Diagram 3"/>
          <p:cNvGraphicFramePr/>
          <p:nvPr/>
        </p:nvGraphicFramePr>
        <p:xfrm>
          <a:off x="2495208" y="1158241"/>
          <a:ext cx="9163392" cy="537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4"/>
          <p:cNvSpPr/>
          <p:nvPr/>
        </p:nvSpPr>
        <p:spPr>
          <a:xfrm>
            <a:off x="1114980" y="1216292"/>
            <a:ext cx="805260" cy="49739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spcFirstLastPara="0" vert="vert" wrap="square" lIns="76200" tIns="76200" rIns="76200" bIns="76200" numCol="1" spcCol="1270" anchor="ctr" anchorCtr="0">
            <a:noAutofit/>
          </a:bodyPr>
          <a:lstStyle/>
          <a:p>
            <a:pPr lvl="0" algn="ctr"/>
            <a:r>
              <a:rPr lang="id-ID" sz="2400" b="1" dirty="0"/>
              <a:t>Pancasila sebagai Ideologi Bangsa Indonesia</a:t>
            </a:r>
            <a:endParaRPr lang="id-ID" sz="2400" dirty="0"/>
          </a:p>
        </p:txBody>
      </p:sp>
      <p:graphicFrame>
        <p:nvGraphicFramePr>
          <p:cNvPr id="8" name="Diagram 7"/>
          <p:cNvGraphicFramePr/>
          <p:nvPr/>
        </p:nvGraphicFramePr>
        <p:xfrm>
          <a:off x="1996440" y="1198156"/>
          <a:ext cx="9738360" cy="5095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orient="vert" dir="in"/>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282</TotalTime>
  <Words>2301</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Corbel</vt:lpstr>
      <vt:lpstr>Lucida Bright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59</cp:revision>
  <dcterms:created xsi:type="dcterms:W3CDTF">2019-10-30T03:03:28Z</dcterms:created>
  <dcterms:modified xsi:type="dcterms:W3CDTF">2022-03-23T04:19:52Z</dcterms:modified>
</cp:coreProperties>
</file>