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56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11212068" y="0"/>
                </a:lnTo>
                <a:lnTo>
                  <a:pt x="0" y="0"/>
                </a:lnTo>
                <a:lnTo>
                  <a:pt x="0" y="1214628"/>
                </a:lnTo>
                <a:lnTo>
                  <a:pt x="12192000" y="1214628"/>
                </a:lnTo>
                <a:lnTo>
                  <a:pt x="12192000" y="9799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0959" y="-115696"/>
            <a:ext cx="8696325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743" y="1527322"/>
            <a:ext cx="10970513" cy="4549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7E7E7E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535353"/>
                </a:solidFill>
                <a:latin typeface="Lucida Sans Unicode"/>
                <a:cs typeface="Lucida Sans Unicode"/>
              </a:defRPr>
            </a:lvl1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95DB5003-53B2-8711-3DCD-5905A1B2A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276600"/>
            <a:ext cx="8986622" cy="629018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4760"/>
              </a:lnSpc>
              <a:spcBef>
                <a:spcPts val="695"/>
              </a:spcBef>
            </a:pPr>
            <a:r>
              <a:rPr sz="2800">
                <a:solidFill>
                  <a:srgbClr val="FF0000"/>
                </a:solidFill>
                <a:latin typeface="Century Gothic" panose="020B0502020202020204" pitchFamily="34" charset="0"/>
              </a:rPr>
              <a:t>PENGENALAN SISTEM INFORMASI MANAJEMEN</a:t>
            </a:r>
          </a:p>
        </p:txBody>
      </p:sp>
    </p:spTree>
    <p:extLst>
      <p:ext uri="{BB962C8B-B14F-4D97-AF65-F5344CB8AC3E}">
        <p14:creationId xmlns:p14="http://schemas.microsoft.com/office/powerpoint/2010/main" val="3737959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69282" y="241391"/>
            <a:ext cx="82937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-140" dirty="0">
                <a:solidFill>
                  <a:schemeClr val="tx1"/>
                </a:solidFill>
              </a:rPr>
              <a:t>TIPE</a:t>
            </a:r>
            <a:r>
              <a:rPr sz="3200" spc="-130" dirty="0">
                <a:solidFill>
                  <a:schemeClr val="tx1"/>
                </a:solidFill>
              </a:rPr>
              <a:t> </a:t>
            </a:r>
            <a:r>
              <a:rPr sz="3200" spc="-110" dirty="0">
                <a:solidFill>
                  <a:schemeClr val="tx1"/>
                </a:solidFill>
              </a:rPr>
              <a:t>SISTEM</a:t>
            </a:r>
            <a:r>
              <a:rPr sz="3200" spc="-145" dirty="0">
                <a:solidFill>
                  <a:schemeClr val="tx1"/>
                </a:solidFill>
              </a:rPr>
              <a:t> </a:t>
            </a:r>
            <a:r>
              <a:rPr sz="3200" spc="114" dirty="0">
                <a:solidFill>
                  <a:schemeClr val="tx1"/>
                </a:solidFill>
              </a:rPr>
              <a:t>INFORMASI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8500" y="1240002"/>
            <a:ext cx="11597005" cy="454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CB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3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32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</a:t>
            </a:r>
            <a:r>
              <a:rPr sz="3200" i="1" spc="-25" dirty="0">
                <a:solidFill>
                  <a:srgbClr val="7E7E7E"/>
                </a:solidFill>
                <a:latin typeface="Trebuchet MS"/>
                <a:cs typeface="Trebuchet MS"/>
              </a:rPr>
              <a:t>comput</a:t>
            </a:r>
            <a:r>
              <a:rPr sz="3200" i="1" spc="-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i="1" spc="-6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3200" i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30" dirty="0">
                <a:solidFill>
                  <a:srgbClr val="7E7E7E"/>
                </a:solidFill>
                <a:latin typeface="Trebuchet MS"/>
                <a:cs typeface="Trebuchet MS"/>
              </a:rPr>
              <a:t>base</a:t>
            </a:r>
            <a:r>
              <a:rPr sz="3200" i="1" spc="40" dirty="0">
                <a:solidFill>
                  <a:srgbClr val="7E7E7E"/>
                </a:solidFill>
                <a:latin typeface="Trebuchet MS"/>
                <a:cs typeface="Trebuchet MS"/>
              </a:rPr>
              <a:t>d</a:t>
            </a:r>
            <a:r>
              <a:rPr sz="3200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165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3200" i="1" spc="-50" dirty="0">
                <a:solidFill>
                  <a:srgbClr val="7E7E7E"/>
                </a:solidFill>
                <a:latin typeface="Trebuchet MS"/>
                <a:cs typeface="Trebuchet MS"/>
              </a:rPr>
              <a:t>nfo</a:t>
            </a:r>
            <a:r>
              <a:rPr sz="3200" i="1" spc="-35" dirty="0">
                <a:solidFill>
                  <a:srgbClr val="7E7E7E"/>
                </a:solidFill>
                <a:latin typeface="Trebuchet MS"/>
                <a:cs typeface="Trebuchet MS"/>
              </a:rPr>
              <a:t>r</a:t>
            </a:r>
            <a:r>
              <a:rPr sz="3200" i="1" spc="-20" dirty="0">
                <a:solidFill>
                  <a:srgbClr val="7E7E7E"/>
                </a:solidFill>
                <a:latin typeface="Trebuchet MS"/>
                <a:cs typeface="Trebuchet MS"/>
              </a:rPr>
              <a:t>ma</a:t>
            </a:r>
            <a:r>
              <a:rPr sz="3200" i="1" spc="-5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200" i="1" dirty="0">
                <a:solidFill>
                  <a:srgbClr val="7E7E7E"/>
                </a:solidFill>
                <a:latin typeface="Trebuchet MS"/>
                <a:cs typeface="Trebuchet MS"/>
              </a:rPr>
              <a:t>ion</a:t>
            </a:r>
            <a:r>
              <a:rPr sz="3200" i="1" spc="-1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10" dirty="0">
                <a:solidFill>
                  <a:srgbClr val="7E7E7E"/>
                </a:solidFill>
                <a:latin typeface="Trebuchet MS"/>
                <a:cs typeface="Trebuchet MS"/>
              </a:rPr>
              <a:t>sy</a:t>
            </a:r>
            <a:r>
              <a:rPr sz="3200" i="1" dirty="0">
                <a:solidFill>
                  <a:srgbClr val="7E7E7E"/>
                </a:solidFill>
                <a:latin typeface="Trebuchet MS"/>
                <a:cs typeface="Trebuchet MS"/>
              </a:rPr>
              <a:t>s</a:t>
            </a:r>
            <a:r>
              <a:rPr sz="3200" i="1" spc="-20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3200" i="1" spc="-24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3200" i="1" spc="165" dirty="0">
                <a:solidFill>
                  <a:srgbClr val="7E7E7E"/>
                </a:solidFill>
                <a:latin typeface="Trebuchet MS"/>
                <a:cs typeface="Trebuchet MS"/>
              </a:rPr>
              <a:t>m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)</a:t>
            </a:r>
            <a:r>
              <a:rPr sz="32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biasanya</a:t>
            </a:r>
            <a:r>
              <a:rPr sz="3200" spc="-2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</a:t>
            </a:r>
            <a:r>
              <a:rPr sz="32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b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edakan  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menjadi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beberapa</a:t>
            </a:r>
            <a:r>
              <a:rPr sz="3200" spc="-2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tipe</a:t>
            </a:r>
            <a:r>
              <a:rPr sz="32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aplikasi,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yaitu:</a:t>
            </a:r>
            <a:endParaRPr sz="3200">
              <a:latin typeface="Lucida Sans Unicode"/>
              <a:cs typeface="Lucida Sans Unicode"/>
            </a:endParaRPr>
          </a:p>
          <a:p>
            <a:pPr marL="1083945">
              <a:lnSpc>
                <a:spcPct val="100000"/>
              </a:lnSpc>
              <a:spcBef>
                <a:spcPts val="2385"/>
              </a:spcBef>
            </a:pPr>
            <a:r>
              <a:rPr sz="3200" i="1" spc="-40" dirty="0">
                <a:solidFill>
                  <a:srgbClr val="7E7E7E"/>
                </a:solidFill>
                <a:latin typeface="Trebuchet MS"/>
                <a:cs typeface="Trebuchet MS"/>
              </a:rPr>
              <a:t>Transaction</a:t>
            </a:r>
            <a:r>
              <a:rPr sz="3200" i="1" spc="-1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7E7E7E"/>
                </a:solidFill>
                <a:latin typeface="Trebuchet MS"/>
                <a:cs typeface="Trebuchet MS"/>
              </a:rPr>
              <a:t>Processing</a:t>
            </a:r>
            <a:r>
              <a:rPr sz="3200" i="1" spc="-1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3200" i="1" spc="-1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(TPS)</a:t>
            </a:r>
            <a:endParaRPr sz="3200">
              <a:latin typeface="Lucida Sans Unicode"/>
              <a:cs typeface="Lucida Sans Unicode"/>
            </a:endParaRPr>
          </a:p>
          <a:p>
            <a:pPr marL="1083945">
              <a:lnSpc>
                <a:spcPct val="100000"/>
              </a:lnSpc>
              <a:spcBef>
                <a:spcPts val="2730"/>
              </a:spcBef>
            </a:pPr>
            <a:r>
              <a:rPr sz="3200" i="1" spc="25" dirty="0">
                <a:solidFill>
                  <a:srgbClr val="7E7E7E"/>
                </a:solidFill>
                <a:latin typeface="Trebuchet MS"/>
                <a:cs typeface="Trebuchet MS"/>
              </a:rPr>
              <a:t>Management</a:t>
            </a:r>
            <a:r>
              <a:rPr sz="3200" i="1" spc="-1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20" dirty="0">
                <a:solidFill>
                  <a:srgbClr val="7E7E7E"/>
                </a:solidFill>
                <a:latin typeface="Trebuchet MS"/>
                <a:cs typeface="Trebuchet MS"/>
              </a:rPr>
              <a:t>Information</a:t>
            </a:r>
            <a:r>
              <a:rPr sz="3200" i="1" spc="-17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45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3200" i="1" spc="-15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(MIS)</a:t>
            </a:r>
            <a:endParaRPr sz="3200">
              <a:latin typeface="Lucida Sans Unicode"/>
              <a:cs typeface="Lucida Sans Unicode"/>
            </a:endParaRPr>
          </a:p>
          <a:p>
            <a:pPr marL="1083945">
              <a:lnSpc>
                <a:spcPct val="100000"/>
              </a:lnSpc>
              <a:spcBef>
                <a:spcPts val="2865"/>
              </a:spcBef>
            </a:pPr>
            <a:r>
              <a:rPr sz="3200" i="1" spc="-15" dirty="0">
                <a:solidFill>
                  <a:srgbClr val="7E7E7E"/>
                </a:solidFill>
                <a:latin typeface="Trebuchet MS"/>
                <a:cs typeface="Trebuchet MS"/>
              </a:rPr>
              <a:t>Decision</a:t>
            </a:r>
            <a:r>
              <a:rPr sz="3200" i="1" spc="-14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10" dirty="0">
                <a:solidFill>
                  <a:srgbClr val="7E7E7E"/>
                </a:solidFill>
                <a:latin typeface="Trebuchet MS"/>
                <a:cs typeface="Trebuchet MS"/>
              </a:rPr>
              <a:t>Support</a:t>
            </a:r>
            <a:r>
              <a:rPr sz="3200" i="1" spc="-14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50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32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(DSS)</a:t>
            </a:r>
            <a:endParaRPr sz="3200">
              <a:latin typeface="Lucida Sans Unicode"/>
              <a:cs typeface="Lucida Sans Unicode"/>
            </a:endParaRPr>
          </a:p>
          <a:p>
            <a:pPr marL="1083945">
              <a:lnSpc>
                <a:spcPct val="100000"/>
              </a:lnSpc>
              <a:spcBef>
                <a:spcPts val="2665"/>
              </a:spcBef>
            </a:pPr>
            <a:r>
              <a:rPr sz="3200" i="1" spc="-105" dirty="0">
                <a:solidFill>
                  <a:srgbClr val="7E7E7E"/>
                </a:solidFill>
                <a:latin typeface="Trebuchet MS"/>
                <a:cs typeface="Trebuchet MS"/>
              </a:rPr>
              <a:t>Expert</a:t>
            </a:r>
            <a:r>
              <a:rPr sz="3200" i="1" spc="-16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50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3200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100" dirty="0">
                <a:solidFill>
                  <a:srgbClr val="7E7E7E"/>
                </a:solidFill>
                <a:latin typeface="Trebuchet MS"/>
                <a:cs typeface="Trebuchet MS"/>
              </a:rPr>
              <a:t>and</a:t>
            </a:r>
            <a:r>
              <a:rPr sz="32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145" dirty="0">
                <a:solidFill>
                  <a:srgbClr val="7E7E7E"/>
                </a:solidFill>
                <a:latin typeface="Trebuchet MS"/>
                <a:cs typeface="Trebuchet MS"/>
              </a:rPr>
              <a:t>Artificial</a:t>
            </a:r>
            <a:r>
              <a:rPr sz="3200" i="1" spc="-15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i="1" spc="-100" dirty="0">
                <a:solidFill>
                  <a:srgbClr val="7E7E7E"/>
                </a:solidFill>
                <a:latin typeface="Trebuchet MS"/>
                <a:cs typeface="Trebuchet MS"/>
              </a:rPr>
              <a:t>Intelligence</a:t>
            </a:r>
            <a:r>
              <a:rPr sz="32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(ES</a:t>
            </a:r>
            <a:r>
              <a:rPr sz="32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10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32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AL)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61" y="2901695"/>
            <a:ext cx="1264920" cy="288290"/>
          </a:xfrm>
          <a:custGeom>
            <a:avLst/>
            <a:gdLst/>
            <a:ahLst/>
            <a:cxnLst/>
            <a:rect l="l" t="t" r="r" b="b"/>
            <a:pathLst>
              <a:path w="1264920" h="288289">
                <a:moveTo>
                  <a:pt x="1120876" y="0"/>
                </a:moveTo>
                <a:lnTo>
                  <a:pt x="1075355" y="7345"/>
                </a:lnTo>
                <a:lnTo>
                  <a:pt x="1035820" y="27797"/>
                </a:lnTo>
                <a:lnTo>
                  <a:pt x="1004645" y="58978"/>
                </a:lnTo>
                <a:lnTo>
                  <a:pt x="984200" y="98511"/>
                </a:lnTo>
                <a:lnTo>
                  <a:pt x="976858" y="144017"/>
                </a:lnTo>
                <a:lnTo>
                  <a:pt x="984200" y="189524"/>
                </a:lnTo>
                <a:lnTo>
                  <a:pt x="1004645" y="229057"/>
                </a:lnTo>
                <a:lnTo>
                  <a:pt x="1035820" y="260238"/>
                </a:lnTo>
                <a:lnTo>
                  <a:pt x="1075355" y="280690"/>
                </a:lnTo>
                <a:lnTo>
                  <a:pt x="1120876" y="288036"/>
                </a:lnTo>
                <a:lnTo>
                  <a:pt x="1166397" y="280690"/>
                </a:lnTo>
                <a:lnTo>
                  <a:pt x="1205932" y="260238"/>
                </a:lnTo>
                <a:lnTo>
                  <a:pt x="1237107" y="229057"/>
                </a:lnTo>
                <a:lnTo>
                  <a:pt x="1256260" y="192024"/>
                </a:lnTo>
                <a:lnTo>
                  <a:pt x="1120876" y="192024"/>
                </a:lnTo>
                <a:lnTo>
                  <a:pt x="1120876" y="96012"/>
                </a:lnTo>
                <a:lnTo>
                  <a:pt x="1256260" y="96012"/>
                </a:lnTo>
                <a:lnTo>
                  <a:pt x="1237107" y="58978"/>
                </a:lnTo>
                <a:lnTo>
                  <a:pt x="1205932" y="27797"/>
                </a:lnTo>
                <a:lnTo>
                  <a:pt x="1166397" y="7345"/>
                </a:lnTo>
                <a:lnTo>
                  <a:pt x="1120876" y="0"/>
                </a:lnTo>
                <a:close/>
              </a:path>
              <a:path w="1264920" h="288289">
                <a:moveTo>
                  <a:pt x="985493" y="96012"/>
                </a:moveTo>
                <a:lnTo>
                  <a:pt x="0" y="96012"/>
                </a:lnTo>
                <a:lnTo>
                  <a:pt x="0" y="192024"/>
                </a:lnTo>
                <a:lnTo>
                  <a:pt x="985493" y="192024"/>
                </a:lnTo>
                <a:lnTo>
                  <a:pt x="984200" y="189524"/>
                </a:lnTo>
                <a:lnTo>
                  <a:pt x="976858" y="144017"/>
                </a:lnTo>
                <a:lnTo>
                  <a:pt x="984200" y="98511"/>
                </a:lnTo>
                <a:lnTo>
                  <a:pt x="985493" y="96012"/>
                </a:lnTo>
                <a:close/>
              </a:path>
              <a:path w="1264920" h="288289">
                <a:moveTo>
                  <a:pt x="1256260" y="96012"/>
                </a:moveTo>
                <a:lnTo>
                  <a:pt x="1120876" y="96012"/>
                </a:lnTo>
                <a:lnTo>
                  <a:pt x="1120876" y="192024"/>
                </a:lnTo>
                <a:lnTo>
                  <a:pt x="1256260" y="192024"/>
                </a:lnTo>
                <a:lnTo>
                  <a:pt x="1257552" y="189524"/>
                </a:lnTo>
                <a:lnTo>
                  <a:pt x="1264894" y="144017"/>
                </a:lnTo>
                <a:lnTo>
                  <a:pt x="1257552" y="98511"/>
                </a:lnTo>
                <a:lnTo>
                  <a:pt x="1256260" y="96012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732276"/>
            <a:ext cx="1255395" cy="288290"/>
          </a:xfrm>
          <a:custGeom>
            <a:avLst/>
            <a:gdLst/>
            <a:ahLst/>
            <a:cxnLst/>
            <a:rect l="l" t="t" r="r" b="b"/>
            <a:pathLst>
              <a:path w="1255395" h="288289">
                <a:moveTo>
                  <a:pt x="1110970" y="0"/>
                </a:moveTo>
                <a:lnTo>
                  <a:pt x="1065449" y="7345"/>
                </a:lnTo>
                <a:lnTo>
                  <a:pt x="1025914" y="27797"/>
                </a:lnTo>
                <a:lnTo>
                  <a:pt x="994739" y="58978"/>
                </a:lnTo>
                <a:lnTo>
                  <a:pt x="974294" y="98511"/>
                </a:lnTo>
                <a:lnTo>
                  <a:pt x="966952" y="144018"/>
                </a:lnTo>
                <a:lnTo>
                  <a:pt x="974294" y="189524"/>
                </a:lnTo>
                <a:lnTo>
                  <a:pt x="994739" y="229057"/>
                </a:lnTo>
                <a:lnTo>
                  <a:pt x="1025914" y="260238"/>
                </a:lnTo>
                <a:lnTo>
                  <a:pt x="1065449" y="280690"/>
                </a:lnTo>
                <a:lnTo>
                  <a:pt x="1110970" y="288036"/>
                </a:lnTo>
                <a:lnTo>
                  <a:pt x="1156491" y="280690"/>
                </a:lnTo>
                <a:lnTo>
                  <a:pt x="1196026" y="260238"/>
                </a:lnTo>
                <a:lnTo>
                  <a:pt x="1227201" y="229057"/>
                </a:lnTo>
                <a:lnTo>
                  <a:pt x="1246354" y="192024"/>
                </a:lnTo>
                <a:lnTo>
                  <a:pt x="1110970" y="192024"/>
                </a:lnTo>
                <a:lnTo>
                  <a:pt x="1110970" y="96012"/>
                </a:lnTo>
                <a:lnTo>
                  <a:pt x="1246354" y="96012"/>
                </a:lnTo>
                <a:lnTo>
                  <a:pt x="1227201" y="58978"/>
                </a:lnTo>
                <a:lnTo>
                  <a:pt x="1196026" y="27797"/>
                </a:lnTo>
                <a:lnTo>
                  <a:pt x="1156491" y="7345"/>
                </a:lnTo>
                <a:lnTo>
                  <a:pt x="1110970" y="0"/>
                </a:lnTo>
                <a:close/>
              </a:path>
              <a:path w="1255395" h="288289">
                <a:moveTo>
                  <a:pt x="975587" y="96012"/>
                </a:moveTo>
                <a:lnTo>
                  <a:pt x="0" y="96012"/>
                </a:lnTo>
                <a:lnTo>
                  <a:pt x="0" y="192024"/>
                </a:lnTo>
                <a:lnTo>
                  <a:pt x="975587" y="192024"/>
                </a:lnTo>
                <a:lnTo>
                  <a:pt x="974294" y="189524"/>
                </a:lnTo>
                <a:lnTo>
                  <a:pt x="966952" y="144018"/>
                </a:lnTo>
                <a:lnTo>
                  <a:pt x="974294" y="98511"/>
                </a:lnTo>
                <a:lnTo>
                  <a:pt x="975587" y="96012"/>
                </a:lnTo>
                <a:close/>
              </a:path>
              <a:path w="1255395" h="288289">
                <a:moveTo>
                  <a:pt x="1246354" y="96012"/>
                </a:moveTo>
                <a:lnTo>
                  <a:pt x="1110970" y="96012"/>
                </a:lnTo>
                <a:lnTo>
                  <a:pt x="1110970" y="192024"/>
                </a:lnTo>
                <a:lnTo>
                  <a:pt x="1246354" y="192024"/>
                </a:lnTo>
                <a:lnTo>
                  <a:pt x="1247646" y="189524"/>
                </a:lnTo>
                <a:lnTo>
                  <a:pt x="1254988" y="144018"/>
                </a:lnTo>
                <a:lnTo>
                  <a:pt x="1247646" y="98511"/>
                </a:lnTo>
                <a:lnTo>
                  <a:pt x="1246354" y="96012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4608576"/>
            <a:ext cx="1255395" cy="288290"/>
          </a:xfrm>
          <a:custGeom>
            <a:avLst/>
            <a:gdLst/>
            <a:ahLst/>
            <a:cxnLst/>
            <a:rect l="l" t="t" r="r" b="b"/>
            <a:pathLst>
              <a:path w="1255395" h="288289">
                <a:moveTo>
                  <a:pt x="1110970" y="0"/>
                </a:moveTo>
                <a:lnTo>
                  <a:pt x="1065449" y="7345"/>
                </a:lnTo>
                <a:lnTo>
                  <a:pt x="1025914" y="27797"/>
                </a:lnTo>
                <a:lnTo>
                  <a:pt x="994739" y="58978"/>
                </a:lnTo>
                <a:lnTo>
                  <a:pt x="974294" y="98511"/>
                </a:lnTo>
                <a:lnTo>
                  <a:pt x="966952" y="144018"/>
                </a:lnTo>
                <a:lnTo>
                  <a:pt x="974294" y="189524"/>
                </a:lnTo>
                <a:lnTo>
                  <a:pt x="994739" y="229057"/>
                </a:lnTo>
                <a:lnTo>
                  <a:pt x="1025914" y="260238"/>
                </a:lnTo>
                <a:lnTo>
                  <a:pt x="1065449" y="280690"/>
                </a:lnTo>
                <a:lnTo>
                  <a:pt x="1110970" y="288036"/>
                </a:lnTo>
                <a:lnTo>
                  <a:pt x="1156491" y="280690"/>
                </a:lnTo>
                <a:lnTo>
                  <a:pt x="1196026" y="260238"/>
                </a:lnTo>
                <a:lnTo>
                  <a:pt x="1227201" y="229057"/>
                </a:lnTo>
                <a:lnTo>
                  <a:pt x="1246354" y="192024"/>
                </a:lnTo>
                <a:lnTo>
                  <a:pt x="1110970" y="192024"/>
                </a:lnTo>
                <a:lnTo>
                  <a:pt x="1110970" y="96012"/>
                </a:lnTo>
                <a:lnTo>
                  <a:pt x="1246354" y="96012"/>
                </a:lnTo>
                <a:lnTo>
                  <a:pt x="1227201" y="58978"/>
                </a:lnTo>
                <a:lnTo>
                  <a:pt x="1196026" y="27797"/>
                </a:lnTo>
                <a:lnTo>
                  <a:pt x="1156491" y="7345"/>
                </a:lnTo>
                <a:lnTo>
                  <a:pt x="1110970" y="0"/>
                </a:lnTo>
                <a:close/>
              </a:path>
              <a:path w="1255395" h="288289">
                <a:moveTo>
                  <a:pt x="975587" y="96012"/>
                </a:moveTo>
                <a:lnTo>
                  <a:pt x="0" y="96012"/>
                </a:lnTo>
                <a:lnTo>
                  <a:pt x="0" y="192024"/>
                </a:lnTo>
                <a:lnTo>
                  <a:pt x="975587" y="192024"/>
                </a:lnTo>
                <a:lnTo>
                  <a:pt x="974294" y="189524"/>
                </a:lnTo>
                <a:lnTo>
                  <a:pt x="966952" y="144018"/>
                </a:lnTo>
                <a:lnTo>
                  <a:pt x="974294" y="98511"/>
                </a:lnTo>
                <a:lnTo>
                  <a:pt x="975587" y="96012"/>
                </a:lnTo>
                <a:close/>
              </a:path>
              <a:path w="1255395" h="288289">
                <a:moveTo>
                  <a:pt x="1246354" y="96012"/>
                </a:moveTo>
                <a:lnTo>
                  <a:pt x="1110970" y="96012"/>
                </a:lnTo>
                <a:lnTo>
                  <a:pt x="1110970" y="192024"/>
                </a:lnTo>
                <a:lnTo>
                  <a:pt x="1246354" y="192024"/>
                </a:lnTo>
                <a:lnTo>
                  <a:pt x="1247646" y="189524"/>
                </a:lnTo>
                <a:lnTo>
                  <a:pt x="1254988" y="144018"/>
                </a:lnTo>
                <a:lnTo>
                  <a:pt x="1247646" y="98511"/>
                </a:lnTo>
                <a:lnTo>
                  <a:pt x="1246354" y="96012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5413247"/>
            <a:ext cx="1255395" cy="288290"/>
          </a:xfrm>
          <a:custGeom>
            <a:avLst/>
            <a:gdLst/>
            <a:ahLst/>
            <a:cxnLst/>
            <a:rect l="l" t="t" r="r" b="b"/>
            <a:pathLst>
              <a:path w="1255395" h="288289">
                <a:moveTo>
                  <a:pt x="1110970" y="0"/>
                </a:moveTo>
                <a:lnTo>
                  <a:pt x="1065449" y="7345"/>
                </a:lnTo>
                <a:lnTo>
                  <a:pt x="1025914" y="27797"/>
                </a:lnTo>
                <a:lnTo>
                  <a:pt x="994739" y="58978"/>
                </a:lnTo>
                <a:lnTo>
                  <a:pt x="974294" y="98511"/>
                </a:lnTo>
                <a:lnTo>
                  <a:pt x="966952" y="144017"/>
                </a:lnTo>
                <a:lnTo>
                  <a:pt x="974294" y="189539"/>
                </a:lnTo>
                <a:lnTo>
                  <a:pt x="994739" y="229073"/>
                </a:lnTo>
                <a:lnTo>
                  <a:pt x="1025914" y="260249"/>
                </a:lnTo>
                <a:lnTo>
                  <a:pt x="1065449" y="280693"/>
                </a:lnTo>
                <a:lnTo>
                  <a:pt x="1110970" y="288035"/>
                </a:lnTo>
                <a:lnTo>
                  <a:pt x="1156491" y="280693"/>
                </a:lnTo>
                <a:lnTo>
                  <a:pt x="1196026" y="260249"/>
                </a:lnTo>
                <a:lnTo>
                  <a:pt x="1227201" y="229073"/>
                </a:lnTo>
                <a:lnTo>
                  <a:pt x="1246361" y="192023"/>
                </a:lnTo>
                <a:lnTo>
                  <a:pt x="1110970" y="192023"/>
                </a:lnTo>
                <a:lnTo>
                  <a:pt x="1110970" y="96011"/>
                </a:lnTo>
                <a:lnTo>
                  <a:pt x="1246354" y="96011"/>
                </a:lnTo>
                <a:lnTo>
                  <a:pt x="1227201" y="58978"/>
                </a:lnTo>
                <a:lnTo>
                  <a:pt x="1196026" y="27797"/>
                </a:lnTo>
                <a:lnTo>
                  <a:pt x="1156491" y="7345"/>
                </a:lnTo>
                <a:lnTo>
                  <a:pt x="1110970" y="0"/>
                </a:lnTo>
                <a:close/>
              </a:path>
              <a:path w="1255395" h="288289">
                <a:moveTo>
                  <a:pt x="975587" y="96011"/>
                </a:moveTo>
                <a:lnTo>
                  <a:pt x="0" y="96011"/>
                </a:lnTo>
                <a:lnTo>
                  <a:pt x="0" y="192023"/>
                </a:lnTo>
                <a:lnTo>
                  <a:pt x="975579" y="192023"/>
                </a:lnTo>
                <a:lnTo>
                  <a:pt x="974294" y="189539"/>
                </a:lnTo>
                <a:lnTo>
                  <a:pt x="966952" y="144017"/>
                </a:lnTo>
                <a:lnTo>
                  <a:pt x="974294" y="98511"/>
                </a:lnTo>
                <a:lnTo>
                  <a:pt x="975587" y="96011"/>
                </a:lnTo>
                <a:close/>
              </a:path>
              <a:path w="1255395" h="288289">
                <a:moveTo>
                  <a:pt x="1246354" y="96011"/>
                </a:moveTo>
                <a:lnTo>
                  <a:pt x="1110970" y="96011"/>
                </a:lnTo>
                <a:lnTo>
                  <a:pt x="1110970" y="192023"/>
                </a:lnTo>
                <a:lnTo>
                  <a:pt x="1246361" y="192023"/>
                </a:lnTo>
                <a:lnTo>
                  <a:pt x="1247646" y="189539"/>
                </a:lnTo>
                <a:lnTo>
                  <a:pt x="1254988" y="144017"/>
                </a:lnTo>
                <a:lnTo>
                  <a:pt x="1247646" y="98511"/>
                </a:lnTo>
                <a:lnTo>
                  <a:pt x="1246354" y="96011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120139" y="3150107"/>
            <a:ext cx="11071860" cy="3708400"/>
            <a:chOff x="1120139" y="3150107"/>
            <a:chExt cx="11071860" cy="3708400"/>
          </a:xfrm>
        </p:grpSpPr>
        <p:sp>
          <p:nvSpPr>
            <p:cNvPr id="10" name="object 10"/>
            <p:cNvSpPr/>
            <p:nvPr/>
          </p:nvSpPr>
          <p:spPr>
            <a:xfrm>
              <a:off x="1120139" y="6327647"/>
              <a:ext cx="11071860" cy="530860"/>
            </a:xfrm>
            <a:custGeom>
              <a:avLst/>
              <a:gdLst/>
              <a:ahLst/>
              <a:cxnLst/>
              <a:rect l="l" t="t" r="r" b="b"/>
              <a:pathLst>
                <a:path w="11071860" h="530859">
                  <a:moveTo>
                    <a:pt x="11071860" y="0"/>
                  </a:moveTo>
                  <a:lnTo>
                    <a:pt x="0" y="0"/>
                  </a:lnTo>
                  <a:lnTo>
                    <a:pt x="0" y="530351"/>
                  </a:lnTo>
                  <a:lnTo>
                    <a:pt x="11071860" y="530351"/>
                  </a:lnTo>
                  <a:lnTo>
                    <a:pt x="1107186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05159" y="3150107"/>
              <a:ext cx="1386839" cy="370788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42539" y="158672"/>
            <a:ext cx="5928360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800" spc="-100">
                <a:solidFill>
                  <a:schemeClr val="tx1"/>
                </a:solidFill>
              </a:rPr>
              <a:t>SISTEM</a:t>
            </a:r>
            <a:r>
              <a:rPr sz="2800" spc="-114">
                <a:solidFill>
                  <a:schemeClr val="tx1"/>
                </a:solidFill>
              </a:rPr>
              <a:t> </a:t>
            </a:r>
            <a:r>
              <a:rPr sz="2800" spc="100">
                <a:solidFill>
                  <a:schemeClr val="tx1"/>
                </a:solidFill>
              </a:rPr>
              <a:t>INFORMASI</a:t>
            </a:r>
            <a:r>
              <a:rPr lang="id-ID" sz="2800" spc="100">
                <a:solidFill>
                  <a:schemeClr val="tx1"/>
                </a:solidFill>
              </a:rPr>
              <a:t>DALAM PROSES MANA JEMEN</a:t>
            </a:r>
            <a:br>
              <a:rPr lang="id-ID" sz="2800" spc="100">
                <a:solidFill>
                  <a:schemeClr val="tx1"/>
                </a:solidFill>
              </a:rPr>
            </a:br>
            <a:endParaRPr sz="2800" spc="100" dirty="0">
              <a:solidFill>
                <a:schemeClr val="tx1"/>
              </a:solidFill>
            </a:endParaRPr>
          </a:p>
        </p:txBody>
      </p:sp>
      <p:sp>
        <p:nvSpPr>
          <p:cNvPr id="5" name="object 5"/>
          <p:cNvSpPr/>
          <p:nvPr/>
        </p:nvSpPr>
        <p:spPr>
          <a:xfrm>
            <a:off x="957072" y="2170176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7072" y="3214116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7072" y="4247388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835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57072" y="5312664"/>
            <a:ext cx="0" cy="584835"/>
          </a:xfrm>
          <a:custGeom>
            <a:avLst/>
            <a:gdLst/>
            <a:ahLst/>
            <a:cxnLst/>
            <a:rect l="l" t="t" r="r" b="b"/>
            <a:pathLst>
              <a:path h="584835">
                <a:moveTo>
                  <a:pt x="0" y="0"/>
                </a:moveTo>
                <a:lnTo>
                  <a:pt x="0" y="584771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407" y="1479094"/>
            <a:ext cx="12010390" cy="474027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894"/>
              </a:spcBef>
            </a:pPr>
            <a:r>
              <a:rPr sz="3000" u="heavy" spc="-24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4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Sistem</a:t>
            </a:r>
            <a:r>
              <a:rPr sz="3000" u="heavy" spc="-16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5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informasi</a:t>
            </a:r>
            <a:r>
              <a:rPr sz="3000" u="heavy" spc="-18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3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dalam</a:t>
            </a:r>
            <a:r>
              <a:rPr sz="3000" u="heavy" spc="-185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 </a:t>
            </a:r>
            <a:r>
              <a:rPr sz="3000" u="heavy" spc="-60" dirty="0">
                <a:solidFill>
                  <a:srgbClr val="7E7E7E"/>
                </a:solidFill>
                <a:uFill>
                  <a:solidFill>
                    <a:srgbClr val="7E7E7E"/>
                  </a:solidFill>
                </a:uFill>
                <a:latin typeface="Lucida Sans Unicode"/>
                <a:cs typeface="Lucida Sans Unicode"/>
              </a:rPr>
              <a:t>prose</a:t>
            </a:r>
            <a:r>
              <a:rPr sz="30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3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manajemen</a:t>
            </a:r>
            <a:r>
              <a:rPr sz="3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terdiri</a:t>
            </a:r>
            <a:r>
              <a:rPr sz="3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0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dari:</a:t>
            </a:r>
            <a:endParaRPr sz="3000">
              <a:latin typeface="Lucida Sans Unicode"/>
              <a:cs typeface="Lucida Sans Unicode"/>
            </a:endParaRPr>
          </a:p>
          <a:p>
            <a:pPr marL="1054100" marR="360045" indent="-702310">
              <a:lnSpc>
                <a:spcPts val="3360"/>
              </a:lnSpc>
              <a:spcBef>
                <a:spcPts val="1365"/>
              </a:spcBef>
              <a:buSzPct val="114285"/>
              <a:buAutoNum type="arabicPeriod"/>
              <a:tabLst>
                <a:tab pos="1053465" algn="l"/>
                <a:tab pos="1054735" algn="l"/>
              </a:tabLst>
            </a:pP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Perencanaan</a:t>
            </a:r>
            <a:r>
              <a:rPr sz="2800" spc="5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perencanaan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sumber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daya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serta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ah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tujua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10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nis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1054100" marR="68580" indent="-702310">
              <a:lnSpc>
                <a:spcPts val="3360"/>
              </a:lnSpc>
              <a:spcBef>
                <a:spcPts val="1505"/>
              </a:spcBef>
              <a:buSzPct val="114285"/>
              <a:buAutoNum type="arabicPeriod"/>
              <a:tabLst>
                <a:tab pos="1053465" algn="l"/>
                <a:tab pos="1054735" algn="l"/>
              </a:tabLst>
            </a:pP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Pengo</a:t>
            </a:r>
            <a:r>
              <a:rPr sz="2800" b="1" spc="-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800" b="1" spc="25" dirty="0">
                <a:solidFill>
                  <a:srgbClr val="7E7E7E"/>
                </a:solidFill>
                <a:latin typeface="Arial"/>
                <a:cs typeface="Arial"/>
              </a:rPr>
              <a:t>ganis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asia</a:t>
            </a:r>
            <a:r>
              <a:rPr sz="2800" b="1" spc="5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al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kasi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sumbe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60" dirty="0">
                <a:solidFill>
                  <a:srgbClr val="7E7E7E"/>
                </a:solidFill>
                <a:latin typeface="Trebuchet MS"/>
                <a:cs typeface="Trebuchet MS"/>
              </a:rPr>
              <a:t>job  </a:t>
            </a:r>
            <a:r>
              <a:rPr sz="2800" i="1" spc="-50" dirty="0">
                <a:solidFill>
                  <a:srgbClr val="7E7E7E"/>
                </a:solidFill>
                <a:latin typeface="Trebuchet MS"/>
                <a:cs typeface="Trebuchet MS"/>
              </a:rPr>
              <a:t>descr</a:t>
            </a:r>
            <a:r>
              <a:rPr sz="2800" i="1" spc="-45" dirty="0">
                <a:solidFill>
                  <a:srgbClr val="7E7E7E"/>
                </a:solidFill>
                <a:latin typeface="Trebuchet MS"/>
                <a:cs typeface="Trebuchet MS"/>
              </a:rPr>
              <a:t>i</a:t>
            </a:r>
            <a:r>
              <a:rPr sz="2800" i="1" spc="-80" dirty="0">
                <a:solidFill>
                  <a:srgbClr val="7E7E7E"/>
                </a:solidFill>
                <a:latin typeface="Trebuchet MS"/>
                <a:cs typeface="Trebuchet MS"/>
              </a:rPr>
              <a:t>ptio</a:t>
            </a:r>
            <a:r>
              <a:rPr sz="2800" i="1" spc="75" dirty="0">
                <a:solidFill>
                  <a:srgbClr val="7E7E7E"/>
                </a:solidFill>
                <a:latin typeface="Trebuchet MS"/>
                <a:cs typeface="Trebuchet MS"/>
              </a:rPr>
              <a:t>n</a:t>
            </a:r>
            <a:r>
              <a:rPr sz="28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distribusi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wenangan</a:t>
            </a:r>
            <a:r>
              <a:rPr sz="28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sehingga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tujua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dap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dicap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1054100" marR="821690" indent="-702310">
              <a:lnSpc>
                <a:spcPts val="3360"/>
              </a:lnSpc>
              <a:spcBef>
                <a:spcPts val="1415"/>
              </a:spcBef>
              <a:buSzPct val="114285"/>
              <a:buAutoNum type="arabicPeriod"/>
              <a:tabLst>
                <a:tab pos="1053465" algn="l"/>
                <a:tab pos="1054735" algn="l"/>
              </a:tabLst>
            </a:pP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Kepemimpinan,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arahan,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memengaruhi,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memotivasi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kinerja.</a:t>
            </a:r>
            <a:endParaRPr sz="2800">
              <a:latin typeface="Lucida Sans Unicode"/>
              <a:cs typeface="Lucida Sans Unicode"/>
            </a:endParaRPr>
          </a:p>
          <a:p>
            <a:pPr marL="1054100" marR="1120140" indent="-702310">
              <a:lnSpc>
                <a:spcPts val="3360"/>
              </a:lnSpc>
              <a:spcBef>
                <a:spcPts val="1660"/>
              </a:spcBef>
              <a:buSzPct val="114285"/>
              <a:buAutoNum type="arabicPeriod"/>
              <a:tabLst>
                <a:tab pos="1053465" algn="l"/>
                <a:tab pos="1054735" algn="l"/>
              </a:tabLst>
            </a:pP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Pengendalian,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pastikan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apakah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organisasi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sudah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berjalan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sesuai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prosedur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telah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ditetapkan.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068" y="0"/>
            <a:ext cx="980440" cy="980440"/>
          </a:xfrm>
          <a:custGeom>
            <a:avLst/>
            <a:gdLst/>
            <a:ahLst/>
            <a:cxnLst/>
            <a:rect l="l" t="t" r="r" b="b"/>
            <a:pathLst>
              <a:path w="980440" h="980440">
                <a:moveTo>
                  <a:pt x="979931" y="0"/>
                </a:moveTo>
                <a:lnTo>
                  <a:pt x="0" y="0"/>
                </a:lnTo>
                <a:lnTo>
                  <a:pt x="979931" y="979932"/>
                </a:lnTo>
                <a:lnTo>
                  <a:pt x="979931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978657" y="72156"/>
            <a:ext cx="7849234" cy="68974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algn="r">
              <a:lnSpc>
                <a:spcPts val="5190"/>
              </a:lnSpc>
              <a:spcBef>
                <a:spcPts val="750"/>
              </a:spcBef>
            </a:pPr>
            <a:r>
              <a:rPr sz="2400">
                <a:solidFill>
                  <a:schemeClr val="tx1"/>
                </a:solidFill>
              </a:rPr>
              <a:t>TINGKATAN MANAJEMEN  </a:t>
            </a:r>
            <a:r>
              <a:rPr sz="2400" dirty="0">
                <a:solidFill>
                  <a:schemeClr val="tx1"/>
                </a:solidFill>
              </a:rPr>
              <a:t>INFORMASI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2554985" y="1104900"/>
            <a:ext cx="7891780" cy="4895215"/>
            <a:chOff x="2554985" y="1104900"/>
            <a:chExt cx="7891780" cy="4895215"/>
          </a:xfrm>
        </p:grpSpPr>
        <p:sp>
          <p:nvSpPr>
            <p:cNvPr id="6" name="object 6"/>
            <p:cNvSpPr/>
            <p:nvPr/>
          </p:nvSpPr>
          <p:spPr>
            <a:xfrm>
              <a:off x="2814827" y="1150619"/>
              <a:ext cx="3728085" cy="4849495"/>
            </a:xfrm>
            <a:custGeom>
              <a:avLst/>
              <a:gdLst/>
              <a:ahLst/>
              <a:cxnLst/>
              <a:rect l="l" t="t" r="r" b="b"/>
              <a:pathLst>
                <a:path w="3728084" h="4849495">
                  <a:moveTo>
                    <a:pt x="3727704" y="0"/>
                  </a:moveTo>
                  <a:lnTo>
                    <a:pt x="0" y="4849368"/>
                  </a:lnTo>
                  <a:lnTo>
                    <a:pt x="1302004" y="4849368"/>
                  </a:lnTo>
                  <a:lnTo>
                    <a:pt x="3727704" y="0"/>
                  </a:lnTo>
                  <a:close/>
                </a:path>
              </a:pathLst>
            </a:custGeom>
            <a:solidFill>
              <a:srgbClr val="D1D2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01083" y="1135380"/>
              <a:ext cx="2441575" cy="4864735"/>
            </a:xfrm>
            <a:custGeom>
              <a:avLst/>
              <a:gdLst/>
              <a:ahLst/>
              <a:cxnLst/>
              <a:rect l="l" t="t" r="r" b="b"/>
              <a:pathLst>
                <a:path w="2441575" h="4864735">
                  <a:moveTo>
                    <a:pt x="2441447" y="0"/>
                  </a:moveTo>
                  <a:lnTo>
                    <a:pt x="0" y="4864608"/>
                  </a:lnTo>
                  <a:lnTo>
                    <a:pt x="1457070" y="4864608"/>
                  </a:lnTo>
                  <a:lnTo>
                    <a:pt x="2441447" y="0"/>
                  </a:lnTo>
                  <a:close/>
                </a:path>
              </a:pathLst>
            </a:custGeom>
            <a:solidFill>
              <a:srgbClr val="8DD7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58027" y="1104900"/>
              <a:ext cx="1952625" cy="4895215"/>
            </a:xfrm>
            <a:custGeom>
              <a:avLst/>
              <a:gdLst/>
              <a:ahLst/>
              <a:cxnLst/>
              <a:rect l="l" t="t" r="r" b="b"/>
              <a:pathLst>
                <a:path w="1952625" h="4895215">
                  <a:moveTo>
                    <a:pt x="983869" y="0"/>
                  </a:moveTo>
                  <a:lnTo>
                    <a:pt x="0" y="4895088"/>
                  </a:lnTo>
                  <a:lnTo>
                    <a:pt x="1952244" y="4879594"/>
                  </a:lnTo>
                  <a:lnTo>
                    <a:pt x="9838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27291" y="1120140"/>
              <a:ext cx="2440305" cy="4864735"/>
            </a:xfrm>
            <a:custGeom>
              <a:avLst/>
              <a:gdLst/>
              <a:ahLst/>
              <a:cxnLst/>
              <a:rect l="l" t="t" r="r" b="b"/>
              <a:pathLst>
                <a:path w="2440304" h="4864735">
                  <a:moveTo>
                    <a:pt x="0" y="0"/>
                  </a:moveTo>
                  <a:lnTo>
                    <a:pt x="983741" y="4864608"/>
                  </a:lnTo>
                  <a:lnTo>
                    <a:pt x="2439924" y="48646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524244" y="1143000"/>
              <a:ext cx="3726179" cy="4841875"/>
            </a:xfrm>
            <a:custGeom>
              <a:avLst/>
              <a:gdLst/>
              <a:ahLst/>
              <a:cxnLst/>
              <a:rect l="l" t="t" r="r" b="b"/>
              <a:pathLst>
                <a:path w="3726179" h="4841875">
                  <a:moveTo>
                    <a:pt x="0" y="0"/>
                  </a:moveTo>
                  <a:lnTo>
                    <a:pt x="2424683" y="4841748"/>
                  </a:lnTo>
                  <a:lnTo>
                    <a:pt x="3726179" y="48417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9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54985" y="2807970"/>
              <a:ext cx="7891780" cy="1717675"/>
            </a:xfrm>
            <a:custGeom>
              <a:avLst/>
              <a:gdLst/>
              <a:ahLst/>
              <a:cxnLst/>
              <a:rect l="l" t="t" r="r" b="b"/>
              <a:pathLst>
                <a:path w="7891780" h="1717675">
                  <a:moveTo>
                    <a:pt x="1429512" y="0"/>
                  </a:moveTo>
                  <a:lnTo>
                    <a:pt x="6414262" y="0"/>
                  </a:lnTo>
                </a:path>
                <a:path w="7891780" h="1717675">
                  <a:moveTo>
                    <a:pt x="0" y="1717547"/>
                  </a:moveTo>
                  <a:lnTo>
                    <a:pt x="7891271" y="1717547"/>
                  </a:lnTo>
                </a:path>
              </a:pathLst>
            </a:custGeom>
            <a:ln w="38100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05708" y="1595373"/>
            <a:ext cx="1461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448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535353"/>
                </a:solidFill>
                <a:latin typeface="Trebuchet MS"/>
                <a:cs typeface="Trebuchet MS"/>
              </a:rPr>
              <a:t>Strategic </a:t>
            </a:r>
            <a:r>
              <a:rPr sz="1800" i="1" spc="-5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Pla</a:t>
            </a:r>
            <a:r>
              <a:rPr sz="1800" i="1" spc="1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ni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sz="1800" i="1" spc="-10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1800" i="1" spc="-114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991360" y="3176142"/>
            <a:ext cx="1356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 marR="5080" indent="-18415">
              <a:lnSpc>
                <a:spcPct val="100000"/>
              </a:lnSpc>
              <a:spcBef>
                <a:spcPts val="100"/>
              </a:spcBef>
            </a:pPr>
            <a:r>
              <a:rPr sz="1800" i="1" spc="140" dirty="0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sz="1800" i="1" spc="7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800" i="1" spc="6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7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ge</a:t>
            </a:r>
            <a:r>
              <a:rPr sz="1800" i="1" dirty="0">
                <a:solidFill>
                  <a:srgbClr val="535353"/>
                </a:solidFill>
                <a:latin typeface="Trebuchet MS"/>
                <a:cs typeface="Trebuchet MS"/>
              </a:rPr>
              <a:t>m</a:t>
            </a:r>
            <a:r>
              <a:rPr sz="1800" i="1" spc="-20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1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140" dirty="0">
                <a:solidFill>
                  <a:srgbClr val="535353"/>
                </a:solidFill>
                <a:latin typeface="Trebuchet MS"/>
                <a:cs typeface="Trebuchet MS"/>
              </a:rPr>
              <a:t>t  </a:t>
            </a:r>
            <a:r>
              <a:rPr sz="1800" i="1" spc="-25" dirty="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sz="1800" i="1" spc="40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1800" i="1" spc="5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170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800" i="1" spc="-80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sz="1800" i="1" spc="-55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1800" i="1" spc="-30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 L</a:t>
            </a:r>
            <a:r>
              <a:rPr sz="1800" i="1" spc="-110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6642" y="4991811"/>
            <a:ext cx="1320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>
              <a:lnSpc>
                <a:spcPct val="100000"/>
              </a:lnSpc>
              <a:spcBef>
                <a:spcPts val="100"/>
              </a:spcBef>
            </a:pPr>
            <a:r>
              <a:rPr sz="1800" i="1" spc="-15" dirty="0">
                <a:solidFill>
                  <a:srgbClr val="535353"/>
                </a:solidFill>
                <a:latin typeface="Trebuchet MS"/>
                <a:cs typeface="Trebuchet MS"/>
              </a:rPr>
              <a:t>Operational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25" dirty="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sz="1800" i="1" spc="40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1800" i="1" spc="5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170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800" i="1" spc="-80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sz="1800" i="1" spc="-55" dirty="0">
                <a:solidFill>
                  <a:srgbClr val="535353"/>
                </a:solidFill>
                <a:latin typeface="Trebuchet MS"/>
                <a:cs typeface="Trebuchet MS"/>
              </a:rPr>
              <a:t>o</a:t>
            </a:r>
            <a:r>
              <a:rPr sz="1800" i="1" spc="-30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 L</a:t>
            </a:r>
            <a:r>
              <a:rPr sz="1800" i="1" spc="-110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06089" y="6060135"/>
            <a:ext cx="802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solidFill>
                  <a:srgbClr val="535353"/>
                </a:solidFill>
                <a:latin typeface="Trebuchet MS"/>
                <a:cs typeface="Trebuchet MS"/>
              </a:rPr>
              <a:t>Fin</a:t>
            </a:r>
            <a:r>
              <a:rPr sz="1800" i="1" spc="6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800" i="1" spc="6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20" dirty="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sz="1800" i="1" spc="-80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52035" y="5990945"/>
            <a:ext cx="10255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160">
              <a:lnSpc>
                <a:spcPct val="100000"/>
              </a:lnSpc>
              <a:spcBef>
                <a:spcPts val="100"/>
              </a:spcBef>
            </a:pPr>
            <a:r>
              <a:rPr sz="1800" i="1" spc="50" dirty="0">
                <a:solidFill>
                  <a:srgbClr val="535353"/>
                </a:solidFill>
                <a:latin typeface="Trebuchet MS"/>
                <a:cs typeface="Trebuchet MS"/>
              </a:rPr>
              <a:t>Human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spc="-20" dirty="0">
                <a:solidFill>
                  <a:srgbClr val="535353"/>
                </a:solidFill>
                <a:latin typeface="Trebuchet MS"/>
                <a:cs typeface="Trebuchet MS"/>
              </a:rPr>
              <a:t>Resources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18453" y="6005271"/>
            <a:ext cx="1235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solidFill>
                  <a:srgbClr val="535353"/>
                </a:solidFill>
                <a:latin typeface="Trebuchet MS"/>
                <a:cs typeface="Trebuchet MS"/>
              </a:rPr>
              <a:t>Information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Services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81696" y="6080556"/>
            <a:ext cx="26993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5764" algn="l"/>
              </a:tabLst>
            </a:pP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Manufacturing	</a:t>
            </a:r>
            <a:r>
              <a:rPr sz="1800" i="1" spc="-25" dirty="0">
                <a:solidFill>
                  <a:srgbClr val="535353"/>
                </a:solidFill>
                <a:latin typeface="Trebuchet MS"/>
                <a:cs typeface="Trebuchet MS"/>
              </a:rPr>
              <a:t>Marketing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12068" y="0"/>
            <a:ext cx="980440" cy="980440"/>
          </a:xfrm>
          <a:custGeom>
            <a:avLst/>
            <a:gdLst/>
            <a:ahLst/>
            <a:cxnLst/>
            <a:rect l="l" t="t" r="r" b="b"/>
            <a:pathLst>
              <a:path w="980440" h="980440">
                <a:moveTo>
                  <a:pt x="979931" y="0"/>
                </a:moveTo>
                <a:lnTo>
                  <a:pt x="0" y="0"/>
                </a:lnTo>
                <a:lnTo>
                  <a:pt x="979931" y="979932"/>
                </a:lnTo>
                <a:lnTo>
                  <a:pt x="979931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7198" y="4545"/>
            <a:ext cx="7268845" cy="67807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>
              <a:lnSpc>
                <a:spcPts val="5190"/>
              </a:lnSpc>
              <a:spcBef>
                <a:spcPts val="750"/>
              </a:spcBef>
            </a:pPr>
            <a:r>
              <a:rPr sz="2400" dirty="0">
                <a:solidFill>
                  <a:schemeClr val="tx1"/>
                </a:solidFill>
              </a:rPr>
              <a:t>PENGARUH TINGKATAN  MANA JEMEN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584947" y="1697735"/>
            <a:ext cx="3214370" cy="1990725"/>
            <a:chOff x="7584947" y="1697735"/>
            <a:chExt cx="3214370" cy="1990725"/>
          </a:xfrm>
        </p:grpSpPr>
        <p:sp>
          <p:nvSpPr>
            <p:cNvPr id="6" name="object 6"/>
            <p:cNvSpPr/>
            <p:nvPr/>
          </p:nvSpPr>
          <p:spPr>
            <a:xfrm>
              <a:off x="8043671" y="1697735"/>
              <a:ext cx="2755900" cy="1990725"/>
            </a:xfrm>
            <a:custGeom>
              <a:avLst/>
              <a:gdLst/>
              <a:ahLst/>
              <a:cxnLst/>
              <a:rect l="l" t="t" r="r" b="b"/>
              <a:pathLst>
                <a:path w="2755900" h="1990725">
                  <a:moveTo>
                    <a:pt x="2744851" y="0"/>
                  </a:moveTo>
                  <a:lnTo>
                    <a:pt x="2303145" y="0"/>
                  </a:lnTo>
                  <a:lnTo>
                    <a:pt x="0" y="1990344"/>
                  </a:lnTo>
                  <a:lnTo>
                    <a:pt x="2755392" y="1990344"/>
                  </a:lnTo>
                  <a:lnTo>
                    <a:pt x="2744851" y="0"/>
                  </a:lnTo>
                  <a:close/>
                </a:path>
              </a:pathLst>
            </a:custGeom>
            <a:solidFill>
              <a:srgbClr val="FAF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84947" y="1697735"/>
              <a:ext cx="2757170" cy="1990725"/>
            </a:xfrm>
            <a:custGeom>
              <a:avLst/>
              <a:gdLst/>
              <a:ahLst/>
              <a:cxnLst/>
              <a:rect l="l" t="t" r="r" b="b"/>
              <a:pathLst>
                <a:path w="2757170" h="1990725">
                  <a:moveTo>
                    <a:pt x="2756916" y="0"/>
                  </a:moveTo>
                  <a:lnTo>
                    <a:pt x="0" y="0"/>
                  </a:lnTo>
                  <a:lnTo>
                    <a:pt x="10541" y="1990344"/>
                  </a:lnTo>
                  <a:lnTo>
                    <a:pt x="452500" y="1990344"/>
                  </a:lnTo>
                  <a:lnTo>
                    <a:pt x="2756916" y="0"/>
                  </a:lnTo>
                  <a:close/>
                </a:path>
              </a:pathLst>
            </a:custGeom>
            <a:solidFill>
              <a:srgbClr val="00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4947" y="2305811"/>
              <a:ext cx="3173730" cy="687705"/>
            </a:xfrm>
            <a:custGeom>
              <a:avLst/>
              <a:gdLst/>
              <a:ahLst/>
              <a:cxnLst/>
              <a:rect l="l" t="t" r="r" b="b"/>
              <a:pathLst>
                <a:path w="3173729" h="687705">
                  <a:moveTo>
                    <a:pt x="0" y="0"/>
                  </a:moveTo>
                  <a:lnTo>
                    <a:pt x="3173603" y="0"/>
                  </a:lnTo>
                </a:path>
                <a:path w="3173729" h="687705">
                  <a:moveTo>
                    <a:pt x="0" y="687324"/>
                  </a:moveTo>
                  <a:lnTo>
                    <a:pt x="3173603" y="687324"/>
                  </a:lnTo>
                </a:path>
              </a:pathLst>
            </a:custGeom>
            <a:ln w="609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584947" y="4454652"/>
            <a:ext cx="3214370" cy="1990725"/>
            <a:chOff x="7584947" y="4454652"/>
            <a:chExt cx="3214370" cy="1990725"/>
          </a:xfrm>
        </p:grpSpPr>
        <p:sp>
          <p:nvSpPr>
            <p:cNvPr id="10" name="object 10"/>
            <p:cNvSpPr/>
            <p:nvPr/>
          </p:nvSpPr>
          <p:spPr>
            <a:xfrm>
              <a:off x="8043671" y="4454652"/>
              <a:ext cx="2755900" cy="1990725"/>
            </a:xfrm>
            <a:custGeom>
              <a:avLst/>
              <a:gdLst/>
              <a:ahLst/>
              <a:cxnLst/>
              <a:rect l="l" t="t" r="r" b="b"/>
              <a:pathLst>
                <a:path w="2755900" h="1990725">
                  <a:moveTo>
                    <a:pt x="2744851" y="0"/>
                  </a:moveTo>
                  <a:lnTo>
                    <a:pt x="2303145" y="0"/>
                  </a:lnTo>
                  <a:lnTo>
                    <a:pt x="0" y="1990344"/>
                  </a:lnTo>
                  <a:lnTo>
                    <a:pt x="2755392" y="1990344"/>
                  </a:lnTo>
                  <a:lnTo>
                    <a:pt x="2744851" y="0"/>
                  </a:lnTo>
                  <a:close/>
                </a:path>
              </a:pathLst>
            </a:custGeom>
            <a:solidFill>
              <a:srgbClr val="FAF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84947" y="4454652"/>
              <a:ext cx="2757170" cy="1990725"/>
            </a:xfrm>
            <a:custGeom>
              <a:avLst/>
              <a:gdLst/>
              <a:ahLst/>
              <a:cxnLst/>
              <a:rect l="l" t="t" r="r" b="b"/>
              <a:pathLst>
                <a:path w="2757170" h="1990725">
                  <a:moveTo>
                    <a:pt x="2756916" y="0"/>
                  </a:moveTo>
                  <a:lnTo>
                    <a:pt x="0" y="0"/>
                  </a:lnTo>
                  <a:lnTo>
                    <a:pt x="10541" y="1990344"/>
                  </a:lnTo>
                  <a:lnTo>
                    <a:pt x="452500" y="1990344"/>
                  </a:lnTo>
                  <a:lnTo>
                    <a:pt x="2756916" y="0"/>
                  </a:lnTo>
                  <a:close/>
                </a:path>
              </a:pathLst>
            </a:custGeom>
            <a:solidFill>
              <a:srgbClr val="00AC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903591" y="1923669"/>
            <a:ext cx="1609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40" dirty="0">
                <a:solidFill>
                  <a:srgbClr val="FFFFFF"/>
                </a:solidFill>
                <a:latin typeface="Trebuchet MS"/>
                <a:cs typeface="Trebuchet MS"/>
              </a:rPr>
              <a:t>Env</a:t>
            </a:r>
            <a:r>
              <a:rPr sz="180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800" b="1" i="1" spc="-9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8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800" b="1" i="1" spc="55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i="1" spc="85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800" b="1" i="1" spc="6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800" b="1" i="1" spc="10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800" b="1" i="1" spc="15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800" b="1" i="1" spc="-25" dirty="0">
                <a:solidFill>
                  <a:srgbClr val="FFFFFF"/>
                </a:solidFill>
                <a:latin typeface="Trebuchet MS"/>
                <a:cs typeface="Trebuchet MS"/>
              </a:rPr>
              <a:t>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5931" y="3186176"/>
            <a:ext cx="897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solidFill>
                  <a:srgbClr val="7E7E7E"/>
                </a:solidFill>
                <a:latin typeface="Trebuchet MS"/>
                <a:cs typeface="Trebuchet MS"/>
              </a:rPr>
              <a:t>Internal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35594" y="4657470"/>
            <a:ext cx="1049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35" dirty="0">
                <a:solidFill>
                  <a:srgbClr val="FFFFFF"/>
                </a:solidFill>
                <a:latin typeface="Trebuchet MS"/>
                <a:cs typeface="Trebuchet MS"/>
              </a:rPr>
              <a:t>Summary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741154" y="5975096"/>
            <a:ext cx="674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15" dirty="0">
                <a:solidFill>
                  <a:srgbClr val="535353"/>
                </a:solidFill>
                <a:latin typeface="Trebuchet MS"/>
                <a:cs typeface="Trebuchet MS"/>
              </a:rPr>
              <a:t>Detail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584947" y="5106923"/>
            <a:ext cx="3173730" cy="687705"/>
          </a:xfrm>
          <a:custGeom>
            <a:avLst/>
            <a:gdLst/>
            <a:ahLst/>
            <a:cxnLst/>
            <a:rect l="l" t="t" r="r" b="b"/>
            <a:pathLst>
              <a:path w="3173729" h="687704">
                <a:moveTo>
                  <a:pt x="0" y="0"/>
                </a:moveTo>
                <a:lnTo>
                  <a:pt x="3173603" y="0"/>
                </a:lnTo>
              </a:path>
              <a:path w="3173729" h="687704">
                <a:moveTo>
                  <a:pt x="0" y="687323"/>
                </a:moveTo>
                <a:lnTo>
                  <a:pt x="3173603" y="687323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892422" y="1780413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535353"/>
                </a:solidFill>
                <a:latin typeface="Trebuchet MS"/>
                <a:cs typeface="Trebuchet MS"/>
              </a:rPr>
              <a:t>St</a:t>
            </a:r>
            <a:r>
              <a:rPr sz="1800" i="1" spc="-95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sz="1800" i="1" spc="-6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800" i="1" spc="-55" dirty="0">
                <a:solidFill>
                  <a:srgbClr val="535353"/>
                </a:solidFill>
                <a:latin typeface="Trebuchet MS"/>
                <a:cs typeface="Trebuchet MS"/>
              </a:rPr>
              <a:t>egi</a:t>
            </a:r>
            <a:r>
              <a:rPr sz="1800" i="1" spc="-50" dirty="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Pla</a:t>
            </a:r>
            <a:r>
              <a:rPr sz="1800" i="1" spc="1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ni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sz="1800" i="1" spc="-10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1800" i="1" spc="-114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2422" y="2485135"/>
            <a:ext cx="270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Management</a:t>
            </a:r>
            <a:r>
              <a:rPr sz="1800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535353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2422" y="3155441"/>
            <a:ext cx="2581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535353"/>
                </a:solidFill>
                <a:latin typeface="Trebuchet MS"/>
                <a:cs typeface="Trebuchet MS"/>
              </a:rPr>
              <a:t>Operational</a:t>
            </a:r>
            <a:r>
              <a:rPr sz="1800" i="1" spc="-10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535353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1566" y="4489195"/>
            <a:ext cx="2386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60" dirty="0">
                <a:solidFill>
                  <a:srgbClr val="535353"/>
                </a:solidFill>
                <a:latin typeface="Trebuchet MS"/>
                <a:cs typeface="Trebuchet MS"/>
              </a:rPr>
              <a:t>St</a:t>
            </a:r>
            <a:r>
              <a:rPr sz="1800" i="1" spc="-95" dirty="0">
                <a:solidFill>
                  <a:srgbClr val="535353"/>
                </a:solidFill>
                <a:latin typeface="Trebuchet MS"/>
                <a:cs typeface="Trebuchet MS"/>
              </a:rPr>
              <a:t>r</a:t>
            </a:r>
            <a:r>
              <a:rPr sz="1800" i="1" spc="-60" dirty="0">
                <a:solidFill>
                  <a:srgbClr val="535353"/>
                </a:solidFill>
                <a:latin typeface="Trebuchet MS"/>
                <a:cs typeface="Trebuchet MS"/>
              </a:rPr>
              <a:t>a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t</a:t>
            </a:r>
            <a:r>
              <a:rPr sz="1800" i="1" spc="-55" dirty="0">
                <a:solidFill>
                  <a:srgbClr val="535353"/>
                </a:solidFill>
                <a:latin typeface="Trebuchet MS"/>
                <a:cs typeface="Trebuchet MS"/>
              </a:rPr>
              <a:t>egi</a:t>
            </a:r>
            <a:r>
              <a:rPr sz="1800" i="1" spc="-50" dirty="0">
                <a:solidFill>
                  <a:srgbClr val="535353"/>
                </a:solidFill>
                <a:latin typeface="Trebuchet MS"/>
                <a:cs typeface="Trebuchet MS"/>
              </a:rPr>
              <a:t>c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Pla</a:t>
            </a:r>
            <a:r>
              <a:rPr sz="1800" i="1" spc="15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ni</a:t>
            </a: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n</a:t>
            </a:r>
            <a:r>
              <a:rPr sz="1800" i="1" spc="-5" dirty="0">
                <a:solidFill>
                  <a:srgbClr val="535353"/>
                </a:solidFill>
                <a:latin typeface="Trebuchet MS"/>
                <a:cs typeface="Trebuchet MS"/>
              </a:rPr>
              <a:t>g</a:t>
            </a:r>
            <a:r>
              <a:rPr sz="1800" i="1" spc="-10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L</a:t>
            </a:r>
            <a:r>
              <a:rPr sz="1800" i="1" spc="-114" dirty="0">
                <a:solidFill>
                  <a:srgbClr val="535353"/>
                </a:solidFill>
                <a:latin typeface="Trebuchet MS"/>
                <a:cs typeface="Trebuchet MS"/>
              </a:rPr>
              <a:t>e</a:t>
            </a:r>
            <a:r>
              <a:rPr sz="1800" i="1" spc="-85" dirty="0">
                <a:solidFill>
                  <a:srgbClr val="535353"/>
                </a:solidFill>
                <a:latin typeface="Trebuchet MS"/>
                <a:cs typeface="Trebuchet MS"/>
              </a:rPr>
              <a:t>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0" y="2226564"/>
            <a:ext cx="3461385" cy="859790"/>
          </a:xfrm>
          <a:custGeom>
            <a:avLst/>
            <a:gdLst/>
            <a:ahLst/>
            <a:cxnLst/>
            <a:rect l="l" t="t" r="r" b="b"/>
            <a:pathLst>
              <a:path w="3461385" h="859789">
                <a:moveTo>
                  <a:pt x="3461004" y="0"/>
                </a:moveTo>
                <a:lnTo>
                  <a:pt x="0" y="0"/>
                </a:lnTo>
                <a:lnTo>
                  <a:pt x="0" y="859536"/>
                </a:lnTo>
                <a:lnTo>
                  <a:pt x="3461004" y="859536"/>
                </a:lnTo>
                <a:lnTo>
                  <a:pt x="3461004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901566" y="5220970"/>
            <a:ext cx="2704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10" dirty="0">
                <a:solidFill>
                  <a:srgbClr val="535353"/>
                </a:solidFill>
                <a:latin typeface="Trebuchet MS"/>
                <a:cs typeface="Trebuchet MS"/>
              </a:rPr>
              <a:t>Management</a:t>
            </a:r>
            <a:r>
              <a:rPr sz="1800" i="1" spc="-12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r>
              <a:rPr sz="1800" i="1" spc="-7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535353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4771644"/>
            <a:ext cx="3461385" cy="858519"/>
          </a:xfrm>
          <a:custGeom>
            <a:avLst/>
            <a:gdLst/>
            <a:ahLst/>
            <a:cxnLst/>
            <a:rect l="l" t="t" r="r" b="b"/>
            <a:pathLst>
              <a:path w="3461385" h="858520">
                <a:moveTo>
                  <a:pt x="3461004" y="0"/>
                </a:moveTo>
                <a:lnTo>
                  <a:pt x="0" y="0"/>
                </a:lnTo>
                <a:lnTo>
                  <a:pt x="0" y="858011"/>
                </a:lnTo>
                <a:lnTo>
                  <a:pt x="3461004" y="858011"/>
                </a:lnTo>
                <a:lnTo>
                  <a:pt x="3461004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901566" y="6008623"/>
            <a:ext cx="25819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535353"/>
                </a:solidFill>
                <a:latin typeface="Trebuchet MS"/>
                <a:cs typeface="Trebuchet MS"/>
              </a:rPr>
              <a:t>Operational</a:t>
            </a:r>
            <a:r>
              <a:rPr sz="1800" i="1" spc="-95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40" dirty="0">
                <a:solidFill>
                  <a:srgbClr val="535353"/>
                </a:solidFill>
                <a:latin typeface="Trebuchet MS"/>
                <a:cs typeface="Trebuchet MS"/>
              </a:rPr>
              <a:t>Control</a:t>
            </a:r>
            <a:r>
              <a:rPr sz="1800" i="1" spc="-80" dirty="0">
                <a:solidFill>
                  <a:srgbClr val="535353"/>
                </a:solidFill>
                <a:latin typeface="Trebuchet MS"/>
                <a:cs typeface="Trebuchet MS"/>
              </a:rPr>
              <a:t> </a:t>
            </a:r>
            <a:r>
              <a:rPr sz="1800" i="1" spc="-90" dirty="0">
                <a:solidFill>
                  <a:srgbClr val="535353"/>
                </a:solidFill>
                <a:latin typeface="Trebuchet MS"/>
                <a:cs typeface="Trebuchet MS"/>
              </a:rPr>
              <a:t>Level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6224" y="2365324"/>
            <a:ext cx="276352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i="1" spc="-65" dirty="0">
                <a:solidFill>
                  <a:srgbClr val="FFFFFF"/>
                </a:solidFill>
                <a:latin typeface="Trebuchet MS"/>
                <a:cs typeface="Trebuchet MS"/>
              </a:rPr>
              <a:t>A.	</a:t>
            </a:r>
            <a:r>
              <a:rPr sz="1800" b="1" i="1" spc="20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b="1" i="1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800" b="1" i="1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dirty="0">
                <a:solidFill>
                  <a:srgbClr val="FFFFFF"/>
                </a:solidFill>
                <a:latin typeface="Trebuchet MS"/>
                <a:cs typeface="Trebuchet MS"/>
              </a:rPr>
              <a:t>source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6224" y="4919217"/>
            <a:ext cx="25761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800" b="1" i="1" spc="-50" dirty="0">
                <a:solidFill>
                  <a:srgbClr val="FFFFFF"/>
                </a:solidFill>
                <a:latin typeface="Trebuchet MS"/>
                <a:cs typeface="Trebuchet MS"/>
              </a:rPr>
              <a:t>B.	</a:t>
            </a:r>
            <a:r>
              <a:rPr sz="1800" b="1" i="1" spc="20" dirty="0">
                <a:solidFill>
                  <a:srgbClr val="FFFFFF"/>
                </a:solidFill>
                <a:latin typeface="Trebuchet MS"/>
                <a:cs typeface="Trebuchet MS"/>
              </a:rPr>
              <a:t>Influence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</a:pPr>
            <a:r>
              <a:rPr sz="1800" b="1" i="1" spc="50" dirty="0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r>
              <a:rPr sz="1800" b="1" i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information</a:t>
            </a:r>
            <a:r>
              <a:rPr sz="1800" b="1" i="1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i="1" spc="5" dirty="0">
                <a:solidFill>
                  <a:srgbClr val="FFFFFF"/>
                </a:solidFill>
                <a:latin typeface="Trebuchet MS"/>
                <a:cs typeface="Trebuchet MS"/>
              </a:rPr>
              <a:t>form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0" y="3973067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51A0D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14" y="333279"/>
            <a:ext cx="121120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2800" spc="30" dirty="0">
                <a:solidFill>
                  <a:schemeClr val="tx1"/>
                </a:solidFill>
              </a:rPr>
              <a:t>DEFINISI</a:t>
            </a:r>
            <a:r>
              <a:rPr sz="2800" spc="-114" dirty="0">
                <a:solidFill>
                  <a:schemeClr val="tx1"/>
                </a:solidFill>
              </a:rPr>
              <a:t> </a:t>
            </a:r>
            <a:r>
              <a:rPr sz="2800" spc="-95">
                <a:solidFill>
                  <a:schemeClr val="tx1"/>
                </a:solidFill>
              </a:rPr>
              <a:t>SISTEM</a:t>
            </a:r>
            <a:r>
              <a:rPr sz="2800" spc="-100">
                <a:solidFill>
                  <a:schemeClr val="tx1"/>
                </a:solidFill>
              </a:rPr>
              <a:t> </a:t>
            </a:r>
            <a:r>
              <a:rPr sz="2800" spc="100">
                <a:solidFill>
                  <a:schemeClr val="tx1"/>
                </a:solidFill>
              </a:rPr>
              <a:t>INFORMAS</a:t>
            </a:r>
            <a:r>
              <a:rPr lang="en-US" sz="2800" spc="100">
                <a:solidFill>
                  <a:schemeClr val="tx1"/>
                </a:solidFill>
              </a:rPr>
              <a:t>I </a:t>
            </a:r>
            <a:r>
              <a:rPr lang="id-ID" sz="2800" spc="100">
                <a:solidFill>
                  <a:schemeClr val="tx1"/>
                </a:solidFill>
              </a:rPr>
              <a:t>MANAJEMEN (SIM</a:t>
            </a:r>
            <a:r>
              <a:rPr lang="en-US" sz="2800" spc="100">
                <a:solidFill>
                  <a:schemeClr val="tx1"/>
                </a:solidFill>
              </a:rPr>
              <a:t>)</a:t>
            </a:r>
            <a:endParaRPr sz="2800" spc="100" dirty="0">
              <a:solidFill>
                <a:schemeClr val="tx1"/>
              </a:solidFill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60347" y="3927347"/>
            <a:ext cx="10932160" cy="2931160"/>
            <a:chOff x="1260347" y="3927347"/>
            <a:chExt cx="10932160" cy="293116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300" y="3927347"/>
              <a:ext cx="2552699" cy="26685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0347" y="6492239"/>
              <a:ext cx="10932160" cy="365760"/>
            </a:xfrm>
            <a:custGeom>
              <a:avLst/>
              <a:gdLst/>
              <a:ahLst/>
              <a:cxnLst/>
              <a:rect l="l" t="t" r="r" b="b"/>
              <a:pathLst>
                <a:path w="10932160" h="365759">
                  <a:moveTo>
                    <a:pt x="1093165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0931652" y="365760"/>
                  </a:lnTo>
                  <a:lnTo>
                    <a:pt x="10931652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64286" y="1507007"/>
            <a:ext cx="9236710" cy="4401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Sistem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manajemen 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(SIM)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merupakan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serangkaian subsistem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menyeluruh,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terkoordinasi,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secara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rasional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terpadu,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mp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u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ment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ansfor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as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ehing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menj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 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lewat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serangkaian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cara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guna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meningkatkan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produktivitas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sesuai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gaya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sifat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manajer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atas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dasar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kriteria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mutu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telah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ditetapkan.</a:t>
            </a:r>
            <a:endParaRPr sz="2800">
              <a:latin typeface="Lucida Sans Unicode"/>
              <a:cs typeface="Lucida Sans Unicode"/>
            </a:endParaRPr>
          </a:p>
          <a:p>
            <a:pPr marR="427355" algn="ctr">
              <a:lnSpc>
                <a:spcPct val="100000"/>
              </a:lnSpc>
              <a:spcBef>
                <a:spcPts val="1685"/>
              </a:spcBef>
            </a:pPr>
            <a:r>
              <a:rPr sz="2800" b="1" spc="10" dirty="0">
                <a:solidFill>
                  <a:srgbClr val="7E7E7E"/>
                </a:solidFill>
                <a:latin typeface="Arial"/>
                <a:cs typeface="Arial"/>
              </a:rPr>
              <a:t>George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60" dirty="0">
                <a:solidFill>
                  <a:srgbClr val="7E7E7E"/>
                </a:solidFill>
                <a:latin typeface="Arial"/>
                <a:cs typeface="Arial"/>
              </a:rPr>
              <a:t>M.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25" dirty="0">
                <a:solidFill>
                  <a:srgbClr val="7E7E7E"/>
                </a:solidFill>
                <a:latin typeface="Arial"/>
                <a:cs typeface="Arial"/>
              </a:rPr>
              <a:t>Scott,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Prinsip-prinsip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40" dirty="0">
                <a:solidFill>
                  <a:srgbClr val="7E7E7E"/>
                </a:solidFill>
                <a:latin typeface="Arial"/>
                <a:cs typeface="Arial"/>
              </a:rPr>
              <a:t>SIM</a:t>
            </a:r>
            <a:endParaRPr sz="28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74989" y="148539"/>
            <a:ext cx="428180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chemeClr val="tx1"/>
                </a:solidFill>
              </a:rPr>
              <a:t>KONSEP</a:t>
            </a:r>
            <a:r>
              <a:rPr sz="3600" spc="-180" dirty="0">
                <a:solidFill>
                  <a:schemeClr val="tx1"/>
                </a:solidFill>
              </a:rPr>
              <a:t> </a:t>
            </a:r>
            <a:r>
              <a:rPr sz="3600" spc="200" dirty="0">
                <a:solidFill>
                  <a:schemeClr val="tx1"/>
                </a:solidFill>
              </a:rPr>
              <a:t>SIM</a:t>
            </a:r>
            <a:endParaRPr sz="3600">
              <a:solidFill>
                <a:schemeClr val="tx1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953" y="2229602"/>
            <a:ext cx="443865" cy="444500"/>
            <a:chOff x="640953" y="2229602"/>
            <a:chExt cx="443865" cy="444500"/>
          </a:xfrm>
        </p:grpSpPr>
        <p:sp>
          <p:nvSpPr>
            <p:cNvPr id="5" name="object 5"/>
            <p:cNvSpPr/>
            <p:nvPr/>
          </p:nvSpPr>
          <p:spPr>
            <a:xfrm>
              <a:off x="679053" y="2267702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184156" y="0"/>
                  </a:moveTo>
                  <a:lnTo>
                    <a:pt x="141076" y="4960"/>
                  </a:lnTo>
                  <a:lnTo>
                    <a:pt x="100581" y="19716"/>
                  </a:lnTo>
                  <a:lnTo>
                    <a:pt x="64411" y="43635"/>
                  </a:lnTo>
                  <a:lnTo>
                    <a:pt x="34305" y="76082"/>
                  </a:lnTo>
                  <a:lnTo>
                    <a:pt x="10836" y="119625"/>
                  </a:lnTo>
                  <a:lnTo>
                    <a:pt x="0" y="166195"/>
                  </a:lnTo>
                  <a:lnTo>
                    <a:pt x="1406" y="213337"/>
                  </a:lnTo>
                  <a:lnTo>
                    <a:pt x="14665" y="258595"/>
                  </a:lnTo>
                  <a:lnTo>
                    <a:pt x="39389" y="299513"/>
                  </a:lnTo>
                  <a:lnTo>
                    <a:pt x="75186" y="333638"/>
                  </a:lnTo>
                  <a:lnTo>
                    <a:pt x="118730" y="357102"/>
                  </a:lnTo>
                  <a:lnTo>
                    <a:pt x="165300" y="367937"/>
                  </a:lnTo>
                  <a:lnTo>
                    <a:pt x="212443" y="366531"/>
                  </a:lnTo>
                  <a:lnTo>
                    <a:pt x="257703" y="353271"/>
                  </a:lnTo>
                  <a:lnTo>
                    <a:pt x="298625" y="328546"/>
                  </a:lnTo>
                  <a:lnTo>
                    <a:pt x="332755" y="292744"/>
                  </a:lnTo>
                  <a:lnTo>
                    <a:pt x="356224" y="249200"/>
                  </a:lnTo>
                  <a:lnTo>
                    <a:pt x="367061" y="202630"/>
                  </a:lnTo>
                  <a:lnTo>
                    <a:pt x="365654" y="155488"/>
                  </a:lnTo>
                  <a:lnTo>
                    <a:pt x="352395" y="110231"/>
                  </a:lnTo>
                  <a:lnTo>
                    <a:pt x="327671" y="69312"/>
                  </a:lnTo>
                  <a:lnTo>
                    <a:pt x="291874" y="35188"/>
                  </a:lnTo>
                  <a:lnTo>
                    <a:pt x="228082" y="5470"/>
                  </a:lnTo>
                  <a:lnTo>
                    <a:pt x="18415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9053" y="2267702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261406" y="17281"/>
                  </a:moveTo>
                  <a:lnTo>
                    <a:pt x="327671" y="69312"/>
                  </a:lnTo>
                  <a:lnTo>
                    <a:pt x="352395" y="110231"/>
                  </a:lnTo>
                  <a:lnTo>
                    <a:pt x="365654" y="155488"/>
                  </a:lnTo>
                  <a:lnTo>
                    <a:pt x="367061" y="202630"/>
                  </a:lnTo>
                  <a:lnTo>
                    <a:pt x="356224" y="249200"/>
                  </a:lnTo>
                  <a:lnTo>
                    <a:pt x="332755" y="292744"/>
                  </a:lnTo>
                  <a:lnTo>
                    <a:pt x="298625" y="328546"/>
                  </a:lnTo>
                  <a:lnTo>
                    <a:pt x="257703" y="353271"/>
                  </a:lnTo>
                  <a:lnTo>
                    <a:pt x="212443" y="366531"/>
                  </a:lnTo>
                  <a:lnTo>
                    <a:pt x="165300" y="367937"/>
                  </a:lnTo>
                  <a:lnTo>
                    <a:pt x="118730" y="357102"/>
                  </a:lnTo>
                  <a:lnTo>
                    <a:pt x="75186" y="333638"/>
                  </a:lnTo>
                  <a:lnTo>
                    <a:pt x="39389" y="299513"/>
                  </a:lnTo>
                  <a:lnTo>
                    <a:pt x="14665" y="258595"/>
                  </a:lnTo>
                  <a:lnTo>
                    <a:pt x="1406" y="213337"/>
                  </a:lnTo>
                  <a:lnTo>
                    <a:pt x="0" y="166195"/>
                  </a:lnTo>
                  <a:lnTo>
                    <a:pt x="10836" y="119625"/>
                  </a:lnTo>
                  <a:lnTo>
                    <a:pt x="34305" y="76082"/>
                  </a:lnTo>
                  <a:lnTo>
                    <a:pt x="64411" y="43635"/>
                  </a:lnTo>
                  <a:lnTo>
                    <a:pt x="100581" y="19716"/>
                  </a:lnTo>
                  <a:lnTo>
                    <a:pt x="141076" y="4960"/>
                  </a:lnTo>
                  <a:lnTo>
                    <a:pt x="184156" y="0"/>
                  </a:lnTo>
                  <a:lnTo>
                    <a:pt x="228082" y="5470"/>
                  </a:lnTo>
                  <a:lnTo>
                    <a:pt x="261406" y="17281"/>
                  </a:lnTo>
                  <a:close/>
                </a:path>
              </a:pathLst>
            </a:custGeom>
            <a:ln w="762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40953" y="3560054"/>
            <a:ext cx="443865" cy="444500"/>
            <a:chOff x="640953" y="3560054"/>
            <a:chExt cx="443865" cy="444500"/>
          </a:xfrm>
        </p:grpSpPr>
        <p:sp>
          <p:nvSpPr>
            <p:cNvPr id="8" name="object 8"/>
            <p:cNvSpPr/>
            <p:nvPr/>
          </p:nvSpPr>
          <p:spPr>
            <a:xfrm>
              <a:off x="679053" y="3598154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184156" y="0"/>
                  </a:moveTo>
                  <a:lnTo>
                    <a:pt x="141076" y="4960"/>
                  </a:lnTo>
                  <a:lnTo>
                    <a:pt x="100581" y="19716"/>
                  </a:lnTo>
                  <a:lnTo>
                    <a:pt x="64411" y="43635"/>
                  </a:lnTo>
                  <a:lnTo>
                    <a:pt x="34305" y="76082"/>
                  </a:lnTo>
                  <a:lnTo>
                    <a:pt x="10836" y="119625"/>
                  </a:lnTo>
                  <a:lnTo>
                    <a:pt x="0" y="166195"/>
                  </a:lnTo>
                  <a:lnTo>
                    <a:pt x="1406" y="213337"/>
                  </a:lnTo>
                  <a:lnTo>
                    <a:pt x="14665" y="258595"/>
                  </a:lnTo>
                  <a:lnTo>
                    <a:pt x="39389" y="299513"/>
                  </a:lnTo>
                  <a:lnTo>
                    <a:pt x="75186" y="333638"/>
                  </a:lnTo>
                  <a:lnTo>
                    <a:pt x="118730" y="357102"/>
                  </a:lnTo>
                  <a:lnTo>
                    <a:pt x="165300" y="367937"/>
                  </a:lnTo>
                  <a:lnTo>
                    <a:pt x="212443" y="366531"/>
                  </a:lnTo>
                  <a:lnTo>
                    <a:pt x="257703" y="353271"/>
                  </a:lnTo>
                  <a:lnTo>
                    <a:pt x="298625" y="328546"/>
                  </a:lnTo>
                  <a:lnTo>
                    <a:pt x="332755" y="292744"/>
                  </a:lnTo>
                  <a:lnTo>
                    <a:pt x="356224" y="249200"/>
                  </a:lnTo>
                  <a:lnTo>
                    <a:pt x="367061" y="202630"/>
                  </a:lnTo>
                  <a:lnTo>
                    <a:pt x="365654" y="155488"/>
                  </a:lnTo>
                  <a:lnTo>
                    <a:pt x="352395" y="110231"/>
                  </a:lnTo>
                  <a:lnTo>
                    <a:pt x="327671" y="69312"/>
                  </a:lnTo>
                  <a:lnTo>
                    <a:pt x="291874" y="35188"/>
                  </a:lnTo>
                  <a:lnTo>
                    <a:pt x="228082" y="5470"/>
                  </a:lnTo>
                  <a:lnTo>
                    <a:pt x="18415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9053" y="3598154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261406" y="17281"/>
                  </a:moveTo>
                  <a:lnTo>
                    <a:pt x="327671" y="69312"/>
                  </a:lnTo>
                  <a:lnTo>
                    <a:pt x="352395" y="110231"/>
                  </a:lnTo>
                  <a:lnTo>
                    <a:pt x="365654" y="155488"/>
                  </a:lnTo>
                  <a:lnTo>
                    <a:pt x="367061" y="202630"/>
                  </a:lnTo>
                  <a:lnTo>
                    <a:pt x="356224" y="249200"/>
                  </a:lnTo>
                  <a:lnTo>
                    <a:pt x="332755" y="292744"/>
                  </a:lnTo>
                  <a:lnTo>
                    <a:pt x="298625" y="328546"/>
                  </a:lnTo>
                  <a:lnTo>
                    <a:pt x="257703" y="353271"/>
                  </a:lnTo>
                  <a:lnTo>
                    <a:pt x="212443" y="366531"/>
                  </a:lnTo>
                  <a:lnTo>
                    <a:pt x="165300" y="367937"/>
                  </a:lnTo>
                  <a:lnTo>
                    <a:pt x="118730" y="357102"/>
                  </a:lnTo>
                  <a:lnTo>
                    <a:pt x="75186" y="333638"/>
                  </a:lnTo>
                  <a:lnTo>
                    <a:pt x="39389" y="299513"/>
                  </a:lnTo>
                  <a:lnTo>
                    <a:pt x="14665" y="258595"/>
                  </a:lnTo>
                  <a:lnTo>
                    <a:pt x="1406" y="213337"/>
                  </a:lnTo>
                  <a:lnTo>
                    <a:pt x="0" y="166195"/>
                  </a:lnTo>
                  <a:lnTo>
                    <a:pt x="10836" y="119625"/>
                  </a:lnTo>
                  <a:lnTo>
                    <a:pt x="34305" y="76082"/>
                  </a:lnTo>
                  <a:lnTo>
                    <a:pt x="64411" y="43635"/>
                  </a:lnTo>
                  <a:lnTo>
                    <a:pt x="100581" y="19716"/>
                  </a:lnTo>
                  <a:lnTo>
                    <a:pt x="141076" y="4960"/>
                  </a:lnTo>
                  <a:lnTo>
                    <a:pt x="184156" y="0"/>
                  </a:lnTo>
                  <a:lnTo>
                    <a:pt x="228082" y="5470"/>
                  </a:lnTo>
                  <a:lnTo>
                    <a:pt x="261406" y="17281"/>
                  </a:lnTo>
                  <a:close/>
                </a:path>
              </a:pathLst>
            </a:custGeom>
            <a:ln w="762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40953" y="4750298"/>
            <a:ext cx="443865" cy="444500"/>
            <a:chOff x="640953" y="4750298"/>
            <a:chExt cx="443865" cy="444500"/>
          </a:xfrm>
        </p:grpSpPr>
        <p:sp>
          <p:nvSpPr>
            <p:cNvPr id="11" name="object 11"/>
            <p:cNvSpPr/>
            <p:nvPr/>
          </p:nvSpPr>
          <p:spPr>
            <a:xfrm>
              <a:off x="679053" y="4788398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184156" y="0"/>
                  </a:moveTo>
                  <a:lnTo>
                    <a:pt x="141076" y="4960"/>
                  </a:lnTo>
                  <a:lnTo>
                    <a:pt x="100581" y="19716"/>
                  </a:lnTo>
                  <a:lnTo>
                    <a:pt x="64411" y="43635"/>
                  </a:lnTo>
                  <a:lnTo>
                    <a:pt x="34305" y="76082"/>
                  </a:lnTo>
                  <a:lnTo>
                    <a:pt x="10836" y="119625"/>
                  </a:lnTo>
                  <a:lnTo>
                    <a:pt x="0" y="166195"/>
                  </a:lnTo>
                  <a:lnTo>
                    <a:pt x="1406" y="213337"/>
                  </a:lnTo>
                  <a:lnTo>
                    <a:pt x="14665" y="258595"/>
                  </a:lnTo>
                  <a:lnTo>
                    <a:pt x="39389" y="299513"/>
                  </a:lnTo>
                  <a:lnTo>
                    <a:pt x="75186" y="333638"/>
                  </a:lnTo>
                  <a:lnTo>
                    <a:pt x="118730" y="357102"/>
                  </a:lnTo>
                  <a:lnTo>
                    <a:pt x="165300" y="367937"/>
                  </a:lnTo>
                  <a:lnTo>
                    <a:pt x="212443" y="366531"/>
                  </a:lnTo>
                  <a:lnTo>
                    <a:pt x="257703" y="353271"/>
                  </a:lnTo>
                  <a:lnTo>
                    <a:pt x="298625" y="328546"/>
                  </a:lnTo>
                  <a:lnTo>
                    <a:pt x="332755" y="292744"/>
                  </a:lnTo>
                  <a:lnTo>
                    <a:pt x="356224" y="249200"/>
                  </a:lnTo>
                  <a:lnTo>
                    <a:pt x="367061" y="202630"/>
                  </a:lnTo>
                  <a:lnTo>
                    <a:pt x="365654" y="155488"/>
                  </a:lnTo>
                  <a:lnTo>
                    <a:pt x="352395" y="110231"/>
                  </a:lnTo>
                  <a:lnTo>
                    <a:pt x="327671" y="69312"/>
                  </a:lnTo>
                  <a:lnTo>
                    <a:pt x="291874" y="35188"/>
                  </a:lnTo>
                  <a:lnTo>
                    <a:pt x="228082" y="5470"/>
                  </a:lnTo>
                  <a:lnTo>
                    <a:pt x="184156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79053" y="4788398"/>
              <a:ext cx="367665" cy="368300"/>
            </a:xfrm>
            <a:custGeom>
              <a:avLst/>
              <a:gdLst/>
              <a:ahLst/>
              <a:cxnLst/>
              <a:rect l="l" t="t" r="r" b="b"/>
              <a:pathLst>
                <a:path w="367665" h="368300">
                  <a:moveTo>
                    <a:pt x="261406" y="17281"/>
                  </a:moveTo>
                  <a:lnTo>
                    <a:pt x="327671" y="69312"/>
                  </a:lnTo>
                  <a:lnTo>
                    <a:pt x="352395" y="110231"/>
                  </a:lnTo>
                  <a:lnTo>
                    <a:pt x="365654" y="155488"/>
                  </a:lnTo>
                  <a:lnTo>
                    <a:pt x="367061" y="202630"/>
                  </a:lnTo>
                  <a:lnTo>
                    <a:pt x="356224" y="249200"/>
                  </a:lnTo>
                  <a:lnTo>
                    <a:pt x="332755" y="292744"/>
                  </a:lnTo>
                  <a:lnTo>
                    <a:pt x="298625" y="328546"/>
                  </a:lnTo>
                  <a:lnTo>
                    <a:pt x="257703" y="353271"/>
                  </a:lnTo>
                  <a:lnTo>
                    <a:pt x="212443" y="366531"/>
                  </a:lnTo>
                  <a:lnTo>
                    <a:pt x="165300" y="367937"/>
                  </a:lnTo>
                  <a:lnTo>
                    <a:pt x="118730" y="357102"/>
                  </a:lnTo>
                  <a:lnTo>
                    <a:pt x="75186" y="333638"/>
                  </a:lnTo>
                  <a:lnTo>
                    <a:pt x="39389" y="299513"/>
                  </a:lnTo>
                  <a:lnTo>
                    <a:pt x="14665" y="258595"/>
                  </a:lnTo>
                  <a:lnTo>
                    <a:pt x="1406" y="213337"/>
                  </a:lnTo>
                  <a:lnTo>
                    <a:pt x="0" y="166195"/>
                  </a:lnTo>
                  <a:lnTo>
                    <a:pt x="10836" y="119625"/>
                  </a:lnTo>
                  <a:lnTo>
                    <a:pt x="34305" y="76082"/>
                  </a:lnTo>
                  <a:lnTo>
                    <a:pt x="64411" y="43635"/>
                  </a:lnTo>
                  <a:lnTo>
                    <a:pt x="100581" y="19716"/>
                  </a:lnTo>
                  <a:lnTo>
                    <a:pt x="141076" y="4960"/>
                  </a:lnTo>
                  <a:lnTo>
                    <a:pt x="184156" y="0"/>
                  </a:lnTo>
                  <a:lnTo>
                    <a:pt x="228082" y="5470"/>
                  </a:lnTo>
                  <a:lnTo>
                    <a:pt x="261406" y="17281"/>
                  </a:lnTo>
                  <a:close/>
                </a:path>
              </a:pathLst>
            </a:custGeom>
            <a:ln w="7620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43109" y="1201154"/>
            <a:ext cx="10532745" cy="5103495"/>
          </a:xfrm>
          <a:prstGeom prst="rect">
            <a:avLst/>
          </a:prstGeom>
        </p:spPr>
        <p:txBody>
          <a:bodyPr vert="horz" wrap="square" lIns="0" tIns="279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0"/>
              </a:spcBef>
            </a:pP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Berikut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ini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merupakan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konsep</a:t>
            </a:r>
            <a:r>
              <a:rPr sz="32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7E7E7E"/>
                </a:solidFill>
                <a:latin typeface="Lucida Sans Unicode"/>
                <a:cs typeface="Lucida Sans Unicode"/>
              </a:rPr>
              <a:t>SIM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menurut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Gordon:</a:t>
            </a:r>
            <a:endParaRPr sz="3200">
              <a:latin typeface="Lucida Sans Unicode"/>
              <a:cs typeface="Lucida Sans Unicode"/>
            </a:endParaRPr>
          </a:p>
          <a:p>
            <a:pPr marL="812165">
              <a:lnSpc>
                <a:spcPct val="100000"/>
              </a:lnSpc>
              <a:spcBef>
                <a:spcPts val="2100"/>
              </a:spcBef>
            </a:pPr>
            <a:r>
              <a:rPr sz="3200" b="1" spc="-25" dirty="0">
                <a:solidFill>
                  <a:srgbClr val="7E7E7E"/>
                </a:solidFill>
                <a:latin typeface="Arial"/>
                <a:cs typeface="Arial"/>
              </a:rPr>
              <a:t>Fungsi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30" dirty="0">
                <a:solidFill>
                  <a:srgbClr val="7E7E7E"/>
                </a:solidFill>
                <a:latin typeface="Arial"/>
                <a:cs typeface="Arial"/>
              </a:rPr>
              <a:t>operasi</a:t>
            </a:r>
            <a:r>
              <a:rPr sz="2800" spc="3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sistem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pemrosesan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transaksi,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penghasil</a:t>
            </a:r>
            <a:endParaRPr sz="2800">
              <a:latin typeface="Lucida Sans Unicode"/>
              <a:cs typeface="Lucida Sans Unicode"/>
            </a:endParaRPr>
          </a:p>
          <a:p>
            <a:pPr marL="812165">
              <a:lnSpc>
                <a:spcPct val="100000"/>
              </a:lnSpc>
              <a:spcBef>
                <a:spcPts val="915"/>
              </a:spcBef>
            </a:pPr>
            <a:r>
              <a:rPr sz="2800" i="1" spc="5" dirty="0">
                <a:solidFill>
                  <a:srgbClr val="7E7E7E"/>
                </a:solidFill>
                <a:latin typeface="Trebuchet MS"/>
                <a:cs typeface="Trebuchet MS"/>
              </a:rPr>
              <a:t>databas</a:t>
            </a:r>
            <a:r>
              <a:rPr sz="2800" i="1" spc="15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8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formulir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812165" marR="5080">
              <a:lnSpc>
                <a:spcPct val="123900"/>
              </a:lnSpc>
              <a:spcBef>
                <a:spcPts val="1215"/>
              </a:spcBef>
            </a:pPr>
            <a:r>
              <a:rPr sz="3200" b="1" spc="-25" dirty="0">
                <a:solidFill>
                  <a:srgbClr val="7E7E7E"/>
                </a:solidFill>
                <a:latin typeface="Arial"/>
                <a:cs typeface="Arial"/>
              </a:rPr>
              <a:t>Fungsi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35" dirty="0">
                <a:solidFill>
                  <a:srgbClr val="7E7E7E"/>
                </a:solidFill>
                <a:latin typeface="Arial"/>
                <a:cs typeface="Arial"/>
              </a:rPr>
              <a:t>manajemen</a:t>
            </a:r>
            <a:r>
              <a:rPr sz="2800" spc="135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menghasilkan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laporan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sudah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tetap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(terstruktur).</a:t>
            </a:r>
            <a:endParaRPr sz="2800">
              <a:latin typeface="Lucida Sans Unicode"/>
              <a:cs typeface="Lucida Sans Unicode"/>
            </a:endParaRPr>
          </a:p>
          <a:p>
            <a:pPr marL="812165" marR="488950">
              <a:lnSpc>
                <a:spcPct val="124500"/>
              </a:lnSpc>
              <a:spcBef>
                <a:spcPts val="320"/>
              </a:spcBef>
            </a:pPr>
            <a:r>
              <a:rPr sz="3200" b="1" spc="-25" dirty="0">
                <a:solidFill>
                  <a:srgbClr val="7E7E7E"/>
                </a:solidFill>
                <a:latin typeface="Arial"/>
                <a:cs typeface="Arial"/>
              </a:rPr>
              <a:t>Fungsi 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pengambilan </a:t>
            </a:r>
            <a:r>
              <a:rPr sz="3200" b="1" spc="90" dirty="0">
                <a:solidFill>
                  <a:srgbClr val="7E7E7E"/>
                </a:solidFill>
                <a:latin typeface="Arial"/>
                <a:cs typeface="Arial"/>
              </a:rPr>
              <a:t>keputusan</a:t>
            </a:r>
            <a:r>
              <a:rPr sz="2800" spc="90" dirty="0">
                <a:solidFill>
                  <a:srgbClr val="7E7E7E"/>
                </a:solidFill>
                <a:latin typeface="Lucida Sans Unicode"/>
                <a:cs typeface="Lucida Sans Unicode"/>
              </a:rPr>
              <a:t>: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manajer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mendapatkan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sesuai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keinginan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(terkait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model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matematika).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148539"/>
            <a:ext cx="665607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35" dirty="0"/>
              <a:t>UNSUR-UNSUR</a:t>
            </a:r>
            <a:r>
              <a:rPr sz="5400" spc="-200" dirty="0"/>
              <a:t> </a:t>
            </a:r>
            <a:r>
              <a:rPr sz="5400" spc="200" dirty="0"/>
              <a:t>SIM</a:t>
            </a:r>
            <a:endParaRPr sz="5400"/>
          </a:p>
        </p:txBody>
      </p:sp>
      <p:grpSp>
        <p:nvGrpSpPr>
          <p:cNvPr id="4" name="object 4"/>
          <p:cNvGrpSpPr/>
          <p:nvPr/>
        </p:nvGrpSpPr>
        <p:grpSpPr>
          <a:xfrm>
            <a:off x="432816" y="2523744"/>
            <a:ext cx="1332230" cy="1341120"/>
            <a:chOff x="432816" y="2523744"/>
            <a:chExt cx="1332230" cy="1341120"/>
          </a:xfrm>
        </p:grpSpPr>
        <p:sp>
          <p:nvSpPr>
            <p:cNvPr id="5" name="object 5"/>
            <p:cNvSpPr/>
            <p:nvPr/>
          </p:nvSpPr>
          <p:spPr>
            <a:xfrm>
              <a:off x="470916" y="2561844"/>
              <a:ext cx="1256030" cy="1264920"/>
            </a:xfrm>
            <a:custGeom>
              <a:avLst/>
              <a:gdLst/>
              <a:ahLst/>
              <a:cxnLst/>
              <a:rect l="l" t="t" r="r" b="b"/>
              <a:pathLst>
                <a:path w="1256030" h="1264920">
                  <a:moveTo>
                    <a:pt x="0" y="632459"/>
                  </a:moveTo>
                  <a:lnTo>
                    <a:pt x="1722" y="585264"/>
                  </a:lnTo>
                  <a:lnTo>
                    <a:pt x="6807" y="539010"/>
                  </a:lnTo>
                  <a:lnTo>
                    <a:pt x="15135" y="493819"/>
                  </a:lnTo>
                  <a:lnTo>
                    <a:pt x="26584" y="449814"/>
                  </a:lnTo>
                  <a:lnTo>
                    <a:pt x="41031" y="407117"/>
                  </a:lnTo>
                  <a:lnTo>
                    <a:pt x="58357" y="365851"/>
                  </a:lnTo>
                  <a:lnTo>
                    <a:pt x="78439" y="326138"/>
                  </a:lnTo>
                  <a:lnTo>
                    <a:pt x="101156" y="288100"/>
                  </a:lnTo>
                  <a:lnTo>
                    <a:pt x="126387" y="251859"/>
                  </a:lnTo>
                  <a:lnTo>
                    <a:pt x="154010" y="217539"/>
                  </a:lnTo>
                  <a:lnTo>
                    <a:pt x="183903" y="185261"/>
                  </a:lnTo>
                  <a:lnTo>
                    <a:pt x="215947" y="155148"/>
                  </a:lnTo>
                  <a:lnTo>
                    <a:pt x="250018" y="127321"/>
                  </a:lnTo>
                  <a:lnTo>
                    <a:pt x="285996" y="101905"/>
                  </a:lnTo>
                  <a:lnTo>
                    <a:pt x="323759" y="79020"/>
                  </a:lnTo>
                  <a:lnTo>
                    <a:pt x="363186" y="58790"/>
                  </a:lnTo>
                  <a:lnTo>
                    <a:pt x="404155" y="41336"/>
                  </a:lnTo>
                  <a:lnTo>
                    <a:pt x="446545" y="26781"/>
                  </a:lnTo>
                  <a:lnTo>
                    <a:pt x="490235" y="15248"/>
                  </a:lnTo>
                  <a:lnTo>
                    <a:pt x="535103" y="6858"/>
                  </a:lnTo>
                  <a:lnTo>
                    <a:pt x="581027" y="1735"/>
                  </a:lnTo>
                  <a:lnTo>
                    <a:pt x="627888" y="0"/>
                  </a:lnTo>
                  <a:lnTo>
                    <a:pt x="674740" y="1735"/>
                  </a:lnTo>
                  <a:lnTo>
                    <a:pt x="720658" y="6858"/>
                  </a:lnTo>
                  <a:lnTo>
                    <a:pt x="765521" y="15248"/>
                  </a:lnTo>
                  <a:lnTo>
                    <a:pt x="809207" y="26781"/>
                  </a:lnTo>
                  <a:lnTo>
                    <a:pt x="851594" y="41336"/>
                  </a:lnTo>
                  <a:lnTo>
                    <a:pt x="892562" y="58790"/>
                  </a:lnTo>
                  <a:lnTo>
                    <a:pt x="931988" y="79020"/>
                  </a:lnTo>
                  <a:lnTo>
                    <a:pt x="969751" y="101905"/>
                  </a:lnTo>
                  <a:lnTo>
                    <a:pt x="1005730" y="127321"/>
                  </a:lnTo>
                  <a:lnTo>
                    <a:pt x="1039803" y="155148"/>
                  </a:lnTo>
                  <a:lnTo>
                    <a:pt x="1071848" y="185261"/>
                  </a:lnTo>
                  <a:lnTo>
                    <a:pt x="1101744" y="217539"/>
                  </a:lnTo>
                  <a:lnTo>
                    <a:pt x="1129369" y="251859"/>
                  </a:lnTo>
                  <a:lnTo>
                    <a:pt x="1154603" y="288100"/>
                  </a:lnTo>
                  <a:lnTo>
                    <a:pt x="1177323" y="326138"/>
                  </a:lnTo>
                  <a:lnTo>
                    <a:pt x="1197408" y="365851"/>
                  </a:lnTo>
                  <a:lnTo>
                    <a:pt x="1214736" y="407117"/>
                  </a:lnTo>
                  <a:lnTo>
                    <a:pt x="1229186" y="449814"/>
                  </a:lnTo>
                  <a:lnTo>
                    <a:pt x="1240637" y="493819"/>
                  </a:lnTo>
                  <a:lnTo>
                    <a:pt x="1248966" y="539010"/>
                  </a:lnTo>
                  <a:lnTo>
                    <a:pt x="1254053" y="585264"/>
                  </a:lnTo>
                  <a:lnTo>
                    <a:pt x="1255776" y="632459"/>
                  </a:lnTo>
                  <a:lnTo>
                    <a:pt x="1254053" y="679655"/>
                  </a:lnTo>
                  <a:lnTo>
                    <a:pt x="1248966" y="725909"/>
                  </a:lnTo>
                  <a:lnTo>
                    <a:pt x="1240637" y="771100"/>
                  </a:lnTo>
                  <a:lnTo>
                    <a:pt x="1229186" y="815105"/>
                  </a:lnTo>
                  <a:lnTo>
                    <a:pt x="1214736" y="857802"/>
                  </a:lnTo>
                  <a:lnTo>
                    <a:pt x="1197408" y="899068"/>
                  </a:lnTo>
                  <a:lnTo>
                    <a:pt x="1177323" y="938781"/>
                  </a:lnTo>
                  <a:lnTo>
                    <a:pt x="1154603" y="976819"/>
                  </a:lnTo>
                  <a:lnTo>
                    <a:pt x="1129369" y="1013060"/>
                  </a:lnTo>
                  <a:lnTo>
                    <a:pt x="1101744" y="1047380"/>
                  </a:lnTo>
                  <a:lnTo>
                    <a:pt x="1071848" y="1079658"/>
                  </a:lnTo>
                  <a:lnTo>
                    <a:pt x="1039803" y="1109771"/>
                  </a:lnTo>
                  <a:lnTo>
                    <a:pt x="1005730" y="1137598"/>
                  </a:lnTo>
                  <a:lnTo>
                    <a:pt x="969751" y="1163014"/>
                  </a:lnTo>
                  <a:lnTo>
                    <a:pt x="931988" y="1185899"/>
                  </a:lnTo>
                  <a:lnTo>
                    <a:pt x="892562" y="1206129"/>
                  </a:lnTo>
                  <a:lnTo>
                    <a:pt x="851594" y="1223583"/>
                  </a:lnTo>
                  <a:lnTo>
                    <a:pt x="809207" y="1238138"/>
                  </a:lnTo>
                  <a:lnTo>
                    <a:pt x="765521" y="1249671"/>
                  </a:lnTo>
                  <a:lnTo>
                    <a:pt x="720658" y="1258061"/>
                  </a:lnTo>
                  <a:lnTo>
                    <a:pt x="674740" y="1263184"/>
                  </a:lnTo>
                  <a:lnTo>
                    <a:pt x="627888" y="1264919"/>
                  </a:lnTo>
                  <a:lnTo>
                    <a:pt x="581027" y="1263184"/>
                  </a:lnTo>
                  <a:lnTo>
                    <a:pt x="535103" y="1258061"/>
                  </a:lnTo>
                  <a:lnTo>
                    <a:pt x="490235" y="1249671"/>
                  </a:lnTo>
                  <a:lnTo>
                    <a:pt x="446545" y="1238138"/>
                  </a:lnTo>
                  <a:lnTo>
                    <a:pt x="404155" y="1223583"/>
                  </a:lnTo>
                  <a:lnTo>
                    <a:pt x="363186" y="1206129"/>
                  </a:lnTo>
                  <a:lnTo>
                    <a:pt x="323759" y="1185899"/>
                  </a:lnTo>
                  <a:lnTo>
                    <a:pt x="285996" y="1163014"/>
                  </a:lnTo>
                  <a:lnTo>
                    <a:pt x="250018" y="1137598"/>
                  </a:lnTo>
                  <a:lnTo>
                    <a:pt x="215947" y="1109771"/>
                  </a:lnTo>
                  <a:lnTo>
                    <a:pt x="183903" y="1079658"/>
                  </a:lnTo>
                  <a:lnTo>
                    <a:pt x="154010" y="1047380"/>
                  </a:lnTo>
                  <a:lnTo>
                    <a:pt x="126387" y="1013060"/>
                  </a:lnTo>
                  <a:lnTo>
                    <a:pt x="101156" y="976819"/>
                  </a:lnTo>
                  <a:lnTo>
                    <a:pt x="78439" y="938781"/>
                  </a:lnTo>
                  <a:lnTo>
                    <a:pt x="58357" y="899068"/>
                  </a:lnTo>
                  <a:lnTo>
                    <a:pt x="41031" y="857802"/>
                  </a:lnTo>
                  <a:lnTo>
                    <a:pt x="26584" y="815105"/>
                  </a:lnTo>
                  <a:lnTo>
                    <a:pt x="15135" y="771100"/>
                  </a:lnTo>
                  <a:lnTo>
                    <a:pt x="6807" y="725909"/>
                  </a:lnTo>
                  <a:lnTo>
                    <a:pt x="1722" y="679655"/>
                  </a:lnTo>
                  <a:lnTo>
                    <a:pt x="0" y="632459"/>
                  </a:lnTo>
                  <a:close/>
                </a:path>
              </a:pathLst>
            </a:custGeom>
            <a:ln w="762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644" y="2671572"/>
              <a:ext cx="1037844" cy="104393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32816" y="4396740"/>
            <a:ext cx="1332230" cy="1332230"/>
            <a:chOff x="432816" y="4396740"/>
            <a:chExt cx="1332230" cy="1332230"/>
          </a:xfrm>
        </p:grpSpPr>
        <p:sp>
          <p:nvSpPr>
            <p:cNvPr id="8" name="object 8"/>
            <p:cNvSpPr/>
            <p:nvPr/>
          </p:nvSpPr>
          <p:spPr>
            <a:xfrm>
              <a:off x="470916" y="4434840"/>
              <a:ext cx="1256030" cy="1256030"/>
            </a:xfrm>
            <a:custGeom>
              <a:avLst/>
              <a:gdLst/>
              <a:ahLst/>
              <a:cxnLst/>
              <a:rect l="l" t="t" r="r" b="b"/>
              <a:pathLst>
                <a:path w="1256030" h="1256029">
                  <a:moveTo>
                    <a:pt x="0" y="627888"/>
                  </a:moveTo>
                  <a:lnTo>
                    <a:pt x="1889" y="578827"/>
                  </a:lnTo>
                  <a:lnTo>
                    <a:pt x="7463" y="530797"/>
                  </a:lnTo>
                  <a:lnTo>
                    <a:pt x="16582" y="483938"/>
                  </a:lnTo>
                  <a:lnTo>
                    <a:pt x="29108" y="438390"/>
                  </a:lnTo>
                  <a:lnTo>
                    <a:pt x="44900" y="394293"/>
                  </a:lnTo>
                  <a:lnTo>
                    <a:pt x="63819" y="351786"/>
                  </a:lnTo>
                  <a:lnTo>
                    <a:pt x="85724" y="311008"/>
                  </a:lnTo>
                  <a:lnTo>
                    <a:pt x="110478" y="272101"/>
                  </a:lnTo>
                  <a:lnTo>
                    <a:pt x="137939" y="235202"/>
                  </a:lnTo>
                  <a:lnTo>
                    <a:pt x="167969" y="200452"/>
                  </a:lnTo>
                  <a:lnTo>
                    <a:pt x="200428" y="167992"/>
                  </a:lnTo>
                  <a:lnTo>
                    <a:pt x="235175" y="137959"/>
                  </a:lnTo>
                  <a:lnTo>
                    <a:pt x="272073" y="110495"/>
                  </a:lnTo>
                  <a:lnTo>
                    <a:pt x="310980" y="85739"/>
                  </a:lnTo>
                  <a:lnTo>
                    <a:pt x="351758" y="63830"/>
                  </a:lnTo>
                  <a:lnTo>
                    <a:pt x="394267" y="44908"/>
                  </a:lnTo>
                  <a:lnTo>
                    <a:pt x="438367" y="29114"/>
                  </a:lnTo>
                  <a:lnTo>
                    <a:pt x="483918" y="16586"/>
                  </a:lnTo>
                  <a:lnTo>
                    <a:pt x="530782" y="7464"/>
                  </a:lnTo>
                  <a:lnTo>
                    <a:pt x="578818" y="1889"/>
                  </a:lnTo>
                  <a:lnTo>
                    <a:pt x="627888" y="0"/>
                  </a:lnTo>
                  <a:lnTo>
                    <a:pt x="676948" y="1889"/>
                  </a:lnTo>
                  <a:lnTo>
                    <a:pt x="724978" y="7464"/>
                  </a:lnTo>
                  <a:lnTo>
                    <a:pt x="771837" y="16586"/>
                  </a:lnTo>
                  <a:lnTo>
                    <a:pt x="817385" y="29114"/>
                  </a:lnTo>
                  <a:lnTo>
                    <a:pt x="861482" y="44908"/>
                  </a:lnTo>
                  <a:lnTo>
                    <a:pt x="903989" y="63830"/>
                  </a:lnTo>
                  <a:lnTo>
                    <a:pt x="944767" y="85739"/>
                  </a:lnTo>
                  <a:lnTo>
                    <a:pt x="983674" y="110495"/>
                  </a:lnTo>
                  <a:lnTo>
                    <a:pt x="1020573" y="137959"/>
                  </a:lnTo>
                  <a:lnTo>
                    <a:pt x="1055323" y="167992"/>
                  </a:lnTo>
                  <a:lnTo>
                    <a:pt x="1087783" y="200452"/>
                  </a:lnTo>
                  <a:lnTo>
                    <a:pt x="1117816" y="235202"/>
                  </a:lnTo>
                  <a:lnTo>
                    <a:pt x="1145280" y="272101"/>
                  </a:lnTo>
                  <a:lnTo>
                    <a:pt x="1170036" y="311008"/>
                  </a:lnTo>
                  <a:lnTo>
                    <a:pt x="1191945" y="351786"/>
                  </a:lnTo>
                  <a:lnTo>
                    <a:pt x="1210867" y="394293"/>
                  </a:lnTo>
                  <a:lnTo>
                    <a:pt x="1226661" y="438390"/>
                  </a:lnTo>
                  <a:lnTo>
                    <a:pt x="1239189" y="483938"/>
                  </a:lnTo>
                  <a:lnTo>
                    <a:pt x="1248311" y="530797"/>
                  </a:lnTo>
                  <a:lnTo>
                    <a:pt x="1253886" y="578827"/>
                  </a:lnTo>
                  <a:lnTo>
                    <a:pt x="1255776" y="627888"/>
                  </a:lnTo>
                  <a:lnTo>
                    <a:pt x="1253886" y="676948"/>
                  </a:lnTo>
                  <a:lnTo>
                    <a:pt x="1248311" y="724978"/>
                  </a:lnTo>
                  <a:lnTo>
                    <a:pt x="1239189" y="771837"/>
                  </a:lnTo>
                  <a:lnTo>
                    <a:pt x="1226661" y="817385"/>
                  </a:lnTo>
                  <a:lnTo>
                    <a:pt x="1210867" y="861482"/>
                  </a:lnTo>
                  <a:lnTo>
                    <a:pt x="1191945" y="903989"/>
                  </a:lnTo>
                  <a:lnTo>
                    <a:pt x="1170036" y="944767"/>
                  </a:lnTo>
                  <a:lnTo>
                    <a:pt x="1145280" y="983674"/>
                  </a:lnTo>
                  <a:lnTo>
                    <a:pt x="1117816" y="1020573"/>
                  </a:lnTo>
                  <a:lnTo>
                    <a:pt x="1087783" y="1055323"/>
                  </a:lnTo>
                  <a:lnTo>
                    <a:pt x="1055323" y="1087783"/>
                  </a:lnTo>
                  <a:lnTo>
                    <a:pt x="1020573" y="1117816"/>
                  </a:lnTo>
                  <a:lnTo>
                    <a:pt x="983674" y="1145280"/>
                  </a:lnTo>
                  <a:lnTo>
                    <a:pt x="944767" y="1170036"/>
                  </a:lnTo>
                  <a:lnTo>
                    <a:pt x="903989" y="1191945"/>
                  </a:lnTo>
                  <a:lnTo>
                    <a:pt x="861482" y="1210867"/>
                  </a:lnTo>
                  <a:lnTo>
                    <a:pt x="817385" y="1226661"/>
                  </a:lnTo>
                  <a:lnTo>
                    <a:pt x="771837" y="1239189"/>
                  </a:lnTo>
                  <a:lnTo>
                    <a:pt x="724978" y="1248311"/>
                  </a:lnTo>
                  <a:lnTo>
                    <a:pt x="676948" y="1253886"/>
                  </a:lnTo>
                  <a:lnTo>
                    <a:pt x="627888" y="1255776"/>
                  </a:lnTo>
                  <a:lnTo>
                    <a:pt x="578818" y="1253886"/>
                  </a:lnTo>
                  <a:lnTo>
                    <a:pt x="530782" y="1248311"/>
                  </a:lnTo>
                  <a:lnTo>
                    <a:pt x="483918" y="1239189"/>
                  </a:lnTo>
                  <a:lnTo>
                    <a:pt x="438367" y="1226661"/>
                  </a:lnTo>
                  <a:lnTo>
                    <a:pt x="394267" y="1210867"/>
                  </a:lnTo>
                  <a:lnTo>
                    <a:pt x="351758" y="1191945"/>
                  </a:lnTo>
                  <a:lnTo>
                    <a:pt x="310980" y="1170036"/>
                  </a:lnTo>
                  <a:lnTo>
                    <a:pt x="272073" y="1145280"/>
                  </a:lnTo>
                  <a:lnTo>
                    <a:pt x="235175" y="1117816"/>
                  </a:lnTo>
                  <a:lnTo>
                    <a:pt x="200428" y="1087783"/>
                  </a:lnTo>
                  <a:lnTo>
                    <a:pt x="167969" y="1055323"/>
                  </a:lnTo>
                  <a:lnTo>
                    <a:pt x="137939" y="1020573"/>
                  </a:lnTo>
                  <a:lnTo>
                    <a:pt x="110478" y="983674"/>
                  </a:lnTo>
                  <a:lnTo>
                    <a:pt x="85725" y="944767"/>
                  </a:lnTo>
                  <a:lnTo>
                    <a:pt x="63819" y="903989"/>
                  </a:lnTo>
                  <a:lnTo>
                    <a:pt x="44900" y="861482"/>
                  </a:lnTo>
                  <a:lnTo>
                    <a:pt x="29108" y="817385"/>
                  </a:lnTo>
                  <a:lnTo>
                    <a:pt x="16582" y="771837"/>
                  </a:lnTo>
                  <a:lnTo>
                    <a:pt x="7463" y="724978"/>
                  </a:lnTo>
                  <a:lnTo>
                    <a:pt x="1889" y="676948"/>
                  </a:lnTo>
                  <a:lnTo>
                    <a:pt x="0" y="627888"/>
                  </a:lnTo>
                  <a:close/>
                </a:path>
              </a:pathLst>
            </a:custGeom>
            <a:ln w="762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9976" y="4546092"/>
              <a:ext cx="1056132" cy="1056132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242815" y="4402835"/>
            <a:ext cx="1332230" cy="1332230"/>
            <a:chOff x="4242815" y="4402835"/>
            <a:chExt cx="1332230" cy="1332230"/>
          </a:xfrm>
        </p:grpSpPr>
        <p:sp>
          <p:nvSpPr>
            <p:cNvPr id="11" name="object 11"/>
            <p:cNvSpPr/>
            <p:nvPr/>
          </p:nvSpPr>
          <p:spPr>
            <a:xfrm>
              <a:off x="4280915" y="4440935"/>
              <a:ext cx="1256030" cy="1256030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627888"/>
                  </a:moveTo>
                  <a:lnTo>
                    <a:pt x="1889" y="578810"/>
                  </a:lnTo>
                  <a:lnTo>
                    <a:pt x="7464" y="530767"/>
                  </a:lnTo>
                  <a:lnTo>
                    <a:pt x="16586" y="483898"/>
                  </a:lnTo>
                  <a:lnTo>
                    <a:pt x="29114" y="438343"/>
                  </a:lnTo>
                  <a:lnTo>
                    <a:pt x="44908" y="394240"/>
                  </a:lnTo>
                  <a:lnTo>
                    <a:pt x="63830" y="351730"/>
                  </a:lnTo>
                  <a:lnTo>
                    <a:pt x="85739" y="310952"/>
                  </a:lnTo>
                  <a:lnTo>
                    <a:pt x="110495" y="272045"/>
                  </a:lnTo>
                  <a:lnTo>
                    <a:pt x="137959" y="235149"/>
                  </a:lnTo>
                  <a:lnTo>
                    <a:pt x="167992" y="200403"/>
                  </a:lnTo>
                  <a:lnTo>
                    <a:pt x="200452" y="167946"/>
                  </a:lnTo>
                  <a:lnTo>
                    <a:pt x="235202" y="137919"/>
                  </a:lnTo>
                  <a:lnTo>
                    <a:pt x="272101" y="110461"/>
                  </a:lnTo>
                  <a:lnTo>
                    <a:pt x="311008" y="85710"/>
                  </a:lnTo>
                  <a:lnTo>
                    <a:pt x="351786" y="63808"/>
                  </a:lnTo>
                  <a:lnTo>
                    <a:pt x="394293" y="44892"/>
                  </a:lnTo>
                  <a:lnTo>
                    <a:pt x="438390" y="29102"/>
                  </a:lnTo>
                  <a:lnTo>
                    <a:pt x="483938" y="16579"/>
                  </a:lnTo>
                  <a:lnTo>
                    <a:pt x="530797" y="7461"/>
                  </a:lnTo>
                  <a:lnTo>
                    <a:pt x="578827" y="1888"/>
                  </a:lnTo>
                  <a:lnTo>
                    <a:pt x="627888" y="0"/>
                  </a:lnTo>
                  <a:lnTo>
                    <a:pt x="676948" y="1888"/>
                  </a:lnTo>
                  <a:lnTo>
                    <a:pt x="724978" y="7461"/>
                  </a:lnTo>
                  <a:lnTo>
                    <a:pt x="771837" y="16579"/>
                  </a:lnTo>
                  <a:lnTo>
                    <a:pt x="817385" y="29102"/>
                  </a:lnTo>
                  <a:lnTo>
                    <a:pt x="861482" y="44892"/>
                  </a:lnTo>
                  <a:lnTo>
                    <a:pt x="903989" y="63808"/>
                  </a:lnTo>
                  <a:lnTo>
                    <a:pt x="944767" y="85710"/>
                  </a:lnTo>
                  <a:lnTo>
                    <a:pt x="983674" y="110461"/>
                  </a:lnTo>
                  <a:lnTo>
                    <a:pt x="1020573" y="137919"/>
                  </a:lnTo>
                  <a:lnTo>
                    <a:pt x="1055323" y="167946"/>
                  </a:lnTo>
                  <a:lnTo>
                    <a:pt x="1087783" y="200403"/>
                  </a:lnTo>
                  <a:lnTo>
                    <a:pt x="1117816" y="235149"/>
                  </a:lnTo>
                  <a:lnTo>
                    <a:pt x="1145280" y="272045"/>
                  </a:lnTo>
                  <a:lnTo>
                    <a:pt x="1170036" y="310952"/>
                  </a:lnTo>
                  <a:lnTo>
                    <a:pt x="1191945" y="351730"/>
                  </a:lnTo>
                  <a:lnTo>
                    <a:pt x="1210867" y="394240"/>
                  </a:lnTo>
                  <a:lnTo>
                    <a:pt x="1226661" y="438343"/>
                  </a:lnTo>
                  <a:lnTo>
                    <a:pt x="1239189" y="483898"/>
                  </a:lnTo>
                  <a:lnTo>
                    <a:pt x="1248311" y="530767"/>
                  </a:lnTo>
                  <a:lnTo>
                    <a:pt x="1253886" y="578810"/>
                  </a:lnTo>
                  <a:lnTo>
                    <a:pt x="1255776" y="627888"/>
                  </a:lnTo>
                  <a:lnTo>
                    <a:pt x="1253886" y="676948"/>
                  </a:lnTo>
                  <a:lnTo>
                    <a:pt x="1248311" y="724978"/>
                  </a:lnTo>
                  <a:lnTo>
                    <a:pt x="1239189" y="771837"/>
                  </a:lnTo>
                  <a:lnTo>
                    <a:pt x="1226661" y="817385"/>
                  </a:lnTo>
                  <a:lnTo>
                    <a:pt x="1210867" y="861482"/>
                  </a:lnTo>
                  <a:lnTo>
                    <a:pt x="1191945" y="903989"/>
                  </a:lnTo>
                  <a:lnTo>
                    <a:pt x="1170036" y="944767"/>
                  </a:lnTo>
                  <a:lnTo>
                    <a:pt x="1145280" y="983674"/>
                  </a:lnTo>
                  <a:lnTo>
                    <a:pt x="1117816" y="1020573"/>
                  </a:lnTo>
                  <a:lnTo>
                    <a:pt x="1087783" y="1055323"/>
                  </a:lnTo>
                  <a:lnTo>
                    <a:pt x="1055323" y="1087783"/>
                  </a:lnTo>
                  <a:lnTo>
                    <a:pt x="1020573" y="1117816"/>
                  </a:lnTo>
                  <a:lnTo>
                    <a:pt x="983674" y="1145280"/>
                  </a:lnTo>
                  <a:lnTo>
                    <a:pt x="944767" y="1170036"/>
                  </a:lnTo>
                  <a:lnTo>
                    <a:pt x="903989" y="1191945"/>
                  </a:lnTo>
                  <a:lnTo>
                    <a:pt x="861482" y="1210867"/>
                  </a:lnTo>
                  <a:lnTo>
                    <a:pt x="817385" y="1226661"/>
                  </a:lnTo>
                  <a:lnTo>
                    <a:pt x="771837" y="1239189"/>
                  </a:lnTo>
                  <a:lnTo>
                    <a:pt x="724978" y="1248311"/>
                  </a:lnTo>
                  <a:lnTo>
                    <a:pt x="676948" y="1253886"/>
                  </a:lnTo>
                  <a:lnTo>
                    <a:pt x="627888" y="1255776"/>
                  </a:lnTo>
                  <a:lnTo>
                    <a:pt x="578827" y="1253886"/>
                  </a:lnTo>
                  <a:lnTo>
                    <a:pt x="530797" y="1248311"/>
                  </a:lnTo>
                  <a:lnTo>
                    <a:pt x="483938" y="1239189"/>
                  </a:lnTo>
                  <a:lnTo>
                    <a:pt x="438390" y="1226661"/>
                  </a:lnTo>
                  <a:lnTo>
                    <a:pt x="394293" y="1210867"/>
                  </a:lnTo>
                  <a:lnTo>
                    <a:pt x="351786" y="1191945"/>
                  </a:lnTo>
                  <a:lnTo>
                    <a:pt x="311008" y="1170036"/>
                  </a:lnTo>
                  <a:lnTo>
                    <a:pt x="272101" y="1145280"/>
                  </a:lnTo>
                  <a:lnTo>
                    <a:pt x="235202" y="1117816"/>
                  </a:lnTo>
                  <a:lnTo>
                    <a:pt x="200452" y="1087783"/>
                  </a:lnTo>
                  <a:lnTo>
                    <a:pt x="167992" y="1055323"/>
                  </a:lnTo>
                  <a:lnTo>
                    <a:pt x="137959" y="1020573"/>
                  </a:lnTo>
                  <a:lnTo>
                    <a:pt x="110495" y="983674"/>
                  </a:lnTo>
                  <a:lnTo>
                    <a:pt x="85739" y="944767"/>
                  </a:lnTo>
                  <a:lnTo>
                    <a:pt x="63830" y="903989"/>
                  </a:lnTo>
                  <a:lnTo>
                    <a:pt x="44908" y="861482"/>
                  </a:lnTo>
                  <a:lnTo>
                    <a:pt x="29114" y="817385"/>
                  </a:lnTo>
                  <a:lnTo>
                    <a:pt x="16586" y="771837"/>
                  </a:lnTo>
                  <a:lnTo>
                    <a:pt x="7464" y="724978"/>
                  </a:lnTo>
                  <a:lnTo>
                    <a:pt x="1889" y="676948"/>
                  </a:lnTo>
                  <a:lnTo>
                    <a:pt x="0" y="627888"/>
                  </a:lnTo>
                  <a:close/>
                </a:path>
              </a:pathLst>
            </a:custGeom>
            <a:ln w="762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99519" y="4559539"/>
              <a:ext cx="1018569" cy="101856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175759" y="2496311"/>
            <a:ext cx="1332230" cy="1332230"/>
            <a:chOff x="4175759" y="2496311"/>
            <a:chExt cx="1332230" cy="1332230"/>
          </a:xfrm>
        </p:grpSpPr>
        <p:sp>
          <p:nvSpPr>
            <p:cNvPr id="14" name="object 14"/>
            <p:cNvSpPr/>
            <p:nvPr/>
          </p:nvSpPr>
          <p:spPr>
            <a:xfrm>
              <a:off x="4213859" y="2534411"/>
              <a:ext cx="1256030" cy="1256030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627888"/>
                  </a:moveTo>
                  <a:lnTo>
                    <a:pt x="1889" y="578827"/>
                  </a:lnTo>
                  <a:lnTo>
                    <a:pt x="7464" y="530797"/>
                  </a:lnTo>
                  <a:lnTo>
                    <a:pt x="16586" y="483938"/>
                  </a:lnTo>
                  <a:lnTo>
                    <a:pt x="29114" y="438390"/>
                  </a:lnTo>
                  <a:lnTo>
                    <a:pt x="44908" y="394293"/>
                  </a:lnTo>
                  <a:lnTo>
                    <a:pt x="63830" y="351786"/>
                  </a:lnTo>
                  <a:lnTo>
                    <a:pt x="85739" y="311008"/>
                  </a:lnTo>
                  <a:lnTo>
                    <a:pt x="110495" y="272101"/>
                  </a:lnTo>
                  <a:lnTo>
                    <a:pt x="137959" y="235202"/>
                  </a:lnTo>
                  <a:lnTo>
                    <a:pt x="167992" y="200452"/>
                  </a:lnTo>
                  <a:lnTo>
                    <a:pt x="200452" y="167992"/>
                  </a:lnTo>
                  <a:lnTo>
                    <a:pt x="235202" y="137959"/>
                  </a:lnTo>
                  <a:lnTo>
                    <a:pt x="272101" y="110495"/>
                  </a:lnTo>
                  <a:lnTo>
                    <a:pt x="311008" y="85739"/>
                  </a:lnTo>
                  <a:lnTo>
                    <a:pt x="351786" y="63830"/>
                  </a:lnTo>
                  <a:lnTo>
                    <a:pt x="394293" y="44908"/>
                  </a:lnTo>
                  <a:lnTo>
                    <a:pt x="438390" y="29114"/>
                  </a:lnTo>
                  <a:lnTo>
                    <a:pt x="483938" y="16586"/>
                  </a:lnTo>
                  <a:lnTo>
                    <a:pt x="530797" y="7464"/>
                  </a:lnTo>
                  <a:lnTo>
                    <a:pt x="578827" y="1889"/>
                  </a:lnTo>
                  <a:lnTo>
                    <a:pt x="627888" y="0"/>
                  </a:lnTo>
                  <a:lnTo>
                    <a:pt x="676948" y="1889"/>
                  </a:lnTo>
                  <a:lnTo>
                    <a:pt x="724978" y="7464"/>
                  </a:lnTo>
                  <a:lnTo>
                    <a:pt x="771837" y="16586"/>
                  </a:lnTo>
                  <a:lnTo>
                    <a:pt x="817385" y="29114"/>
                  </a:lnTo>
                  <a:lnTo>
                    <a:pt x="861482" y="44908"/>
                  </a:lnTo>
                  <a:lnTo>
                    <a:pt x="903989" y="63830"/>
                  </a:lnTo>
                  <a:lnTo>
                    <a:pt x="944767" y="85739"/>
                  </a:lnTo>
                  <a:lnTo>
                    <a:pt x="983674" y="110495"/>
                  </a:lnTo>
                  <a:lnTo>
                    <a:pt x="1020573" y="137959"/>
                  </a:lnTo>
                  <a:lnTo>
                    <a:pt x="1055323" y="167992"/>
                  </a:lnTo>
                  <a:lnTo>
                    <a:pt x="1087783" y="200452"/>
                  </a:lnTo>
                  <a:lnTo>
                    <a:pt x="1117816" y="235202"/>
                  </a:lnTo>
                  <a:lnTo>
                    <a:pt x="1145280" y="272101"/>
                  </a:lnTo>
                  <a:lnTo>
                    <a:pt x="1170036" y="311008"/>
                  </a:lnTo>
                  <a:lnTo>
                    <a:pt x="1191945" y="351786"/>
                  </a:lnTo>
                  <a:lnTo>
                    <a:pt x="1210867" y="394293"/>
                  </a:lnTo>
                  <a:lnTo>
                    <a:pt x="1226661" y="438390"/>
                  </a:lnTo>
                  <a:lnTo>
                    <a:pt x="1239189" y="483938"/>
                  </a:lnTo>
                  <a:lnTo>
                    <a:pt x="1248311" y="530797"/>
                  </a:lnTo>
                  <a:lnTo>
                    <a:pt x="1253886" y="578827"/>
                  </a:lnTo>
                  <a:lnTo>
                    <a:pt x="1255776" y="627888"/>
                  </a:lnTo>
                  <a:lnTo>
                    <a:pt x="1253886" y="676948"/>
                  </a:lnTo>
                  <a:lnTo>
                    <a:pt x="1248311" y="724978"/>
                  </a:lnTo>
                  <a:lnTo>
                    <a:pt x="1239189" y="771837"/>
                  </a:lnTo>
                  <a:lnTo>
                    <a:pt x="1226661" y="817385"/>
                  </a:lnTo>
                  <a:lnTo>
                    <a:pt x="1210867" y="861482"/>
                  </a:lnTo>
                  <a:lnTo>
                    <a:pt x="1191945" y="903989"/>
                  </a:lnTo>
                  <a:lnTo>
                    <a:pt x="1170036" y="944767"/>
                  </a:lnTo>
                  <a:lnTo>
                    <a:pt x="1145280" y="983674"/>
                  </a:lnTo>
                  <a:lnTo>
                    <a:pt x="1117816" y="1020573"/>
                  </a:lnTo>
                  <a:lnTo>
                    <a:pt x="1087783" y="1055323"/>
                  </a:lnTo>
                  <a:lnTo>
                    <a:pt x="1055323" y="1087783"/>
                  </a:lnTo>
                  <a:lnTo>
                    <a:pt x="1020573" y="1117816"/>
                  </a:lnTo>
                  <a:lnTo>
                    <a:pt x="983674" y="1145280"/>
                  </a:lnTo>
                  <a:lnTo>
                    <a:pt x="944767" y="1170036"/>
                  </a:lnTo>
                  <a:lnTo>
                    <a:pt x="903989" y="1191945"/>
                  </a:lnTo>
                  <a:lnTo>
                    <a:pt x="861482" y="1210867"/>
                  </a:lnTo>
                  <a:lnTo>
                    <a:pt x="817385" y="1226661"/>
                  </a:lnTo>
                  <a:lnTo>
                    <a:pt x="771837" y="1239189"/>
                  </a:lnTo>
                  <a:lnTo>
                    <a:pt x="724978" y="1248311"/>
                  </a:lnTo>
                  <a:lnTo>
                    <a:pt x="676948" y="1253886"/>
                  </a:lnTo>
                  <a:lnTo>
                    <a:pt x="627888" y="1255776"/>
                  </a:lnTo>
                  <a:lnTo>
                    <a:pt x="578827" y="1253886"/>
                  </a:lnTo>
                  <a:lnTo>
                    <a:pt x="530797" y="1248311"/>
                  </a:lnTo>
                  <a:lnTo>
                    <a:pt x="483938" y="1239189"/>
                  </a:lnTo>
                  <a:lnTo>
                    <a:pt x="438390" y="1226661"/>
                  </a:lnTo>
                  <a:lnTo>
                    <a:pt x="394293" y="1210867"/>
                  </a:lnTo>
                  <a:lnTo>
                    <a:pt x="351786" y="1191945"/>
                  </a:lnTo>
                  <a:lnTo>
                    <a:pt x="311008" y="1170036"/>
                  </a:lnTo>
                  <a:lnTo>
                    <a:pt x="272101" y="1145280"/>
                  </a:lnTo>
                  <a:lnTo>
                    <a:pt x="235202" y="1117816"/>
                  </a:lnTo>
                  <a:lnTo>
                    <a:pt x="200452" y="1087783"/>
                  </a:lnTo>
                  <a:lnTo>
                    <a:pt x="167992" y="1055323"/>
                  </a:lnTo>
                  <a:lnTo>
                    <a:pt x="137959" y="1020573"/>
                  </a:lnTo>
                  <a:lnTo>
                    <a:pt x="110495" y="983674"/>
                  </a:lnTo>
                  <a:lnTo>
                    <a:pt x="85739" y="944767"/>
                  </a:lnTo>
                  <a:lnTo>
                    <a:pt x="63830" y="903989"/>
                  </a:lnTo>
                  <a:lnTo>
                    <a:pt x="44908" y="861482"/>
                  </a:lnTo>
                  <a:lnTo>
                    <a:pt x="29114" y="817385"/>
                  </a:lnTo>
                  <a:lnTo>
                    <a:pt x="16586" y="771837"/>
                  </a:lnTo>
                  <a:lnTo>
                    <a:pt x="7464" y="724978"/>
                  </a:lnTo>
                  <a:lnTo>
                    <a:pt x="1889" y="676948"/>
                  </a:lnTo>
                  <a:lnTo>
                    <a:pt x="0" y="627888"/>
                  </a:lnTo>
                  <a:close/>
                </a:path>
              </a:pathLst>
            </a:custGeom>
            <a:ln w="762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25111" y="2639567"/>
              <a:ext cx="1063752" cy="1065275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17180" y="2548127"/>
            <a:ext cx="1332230" cy="1332230"/>
            <a:chOff x="7917180" y="2548127"/>
            <a:chExt cx="1332230" cy="1332230"/>
          </a:xfrm>
        </p:grpSpPr>
        <p:sp>
          <p:nvSpPr>
            <p:cNvPr id="17" name="object 17"/>
            <p:cNvSpPr/>
            <p:nvPr/>
          </p:nvSpPr>
          <p:spPr>
            <a:xfrm>
              <a:off x="7955280" y="2586227"/>
              <a:ext cx="1256030" cy="1256030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627888"/>
                  </a:moveTo>
                  <a:lnTo>
                    <a:pt x="1889" y="578827"/>
                  </a:lnTo>
                  <a:lnTo>
                    <a:pt x="7464" y="530797"/>
                  </a:lnTo>
                  <a:lnTo>
                    <a:pt x="16586" y="483938"/>
                  </a:lnTo>
                  <a:lnTo>
                    <a:pt x="29114" y="438390"/>
                  </a:lnTo>
                  <a:lnTo>
                    <a:pt x="44908" y="394293"/>
                  </a:lnTo>
                  <a:lnTo>
                    <a:pt x="63830" y="351786"/>
                  </a:lnTo>
                  <a:lnTo>
                    <a:pt x="85739" y="311008"/>
                  </a:lnTo>
                  <a:lnTo>
                    <a:pt x="110495" y="272101"/>
                  </a:lnTo>
                  <a:lnTo>
                    <a:pt x="137959" y="235202"/>
                  </a:lnTo>
                  <a:lnTo>
                    <a:pt x="167992" y="200452"/>
                  </a:lnTo>
                  <a:lnTo>
                    <a:pt x="200452" y="167992"/>
                  </a:lnTo>
                  <a:lnTo>
                    <a:pt x="235202" y="137959"/>
                  </a:lnTo>
                  <a:lnTo>
                    <a:pt x="272101" y="110495"/>
                  </a:lnTo>
                  <a:lnTo>
                    <a:pt x="311008" y="85739"/>
                  </a:lnTo>
                  <a:lnTo>
                    <a:pt x="351786" y="63830"/>
                  </a:lnTo>
                  <a:lnTo>
                    <a:pt x="394293" y="44908"/>
                  </a:lnTo>
                  <a:lnTo>
                    <a:pt x="438390" y="29114"/>
                  </a:lnTo>
                  <a:lnTo>
                    <a:pt x="483938" y="16586"/>
                  </a:lnTo>
                  <a:lnTo>
                    <a:pt x="530797" y="7464"/>
                  </a:lnTo>
                  <a:lnTo>
                    <a:pt x="578827" y="1889"/>
                  </a:lnTo>
                  <a:lnTo>
                    <a:pt x="627888" y="0"/>
                  </a:lnTo>
                  <a:lnTo>
                    <a:pt x="676948" y="1889"/>
                  </a:lnTo>
                  <a:lnTo>
                    <a:pt x="724978" y="7464"/>
                  </a:lnTo>
                  <a:lnTo>
                    <a:pt x="771837" y="16586"/>
                  </a:lnTo>
                  <a:lnTo>
                    <a:pt x="817385" y="29114"/>
                  </a:lnTo>
                  <a:lnTo>
                    <a:pt x="861482" y="44908"/>
                  </a:lnTo>
                  <a:lnTo>
                    <a:pt x="903989" y="63830"/>
                  </a:lnTo>
                  <a:lnTo>
                    <a:pt x="944767" y="85739"/>
                  </a:lnTo>
                  <a:lnTo>
                    <a:pt x="983674" y="110495"/>
                  </a:lnTo>
                  <a:lnTo>
                    <a:pt x="1020573" y="137959"/>
                  </a:lnTo>
                  <a:lnTo>
                    <a:pt x="1055323" y="167992"/>
                  </a:lnTo>
                  <a:lnTo>
                    <a:pt x="1087783" y="200452"/>
                  </a:lnTo>
                  <a:lnTo>
                    <a:pt x="1117816" y="235202"/>
                  </a:lnTo>
                  <a:lnTo>
                    <a:pt x="1145280" y="272101"/>
                  </a:lnTo>
                  <a:lnTo>
                    <a:pt x="1170036" y="311008"/>
                  </a:lnTo>
                  <a:lnTo>
                    <a:pt x="1191945" y="351786"/>
                  </a:lnTo>
                  <a:lnTo>
                    <a:pt x="1210867" y="394293"/>
                  </a:lnTo>
                  <a:lnTo>
                    <a:pt x="1226661" y="438390"/>
                  </a:lnTo>
                  <a:lnTo>
                    <a:pt x="1239189" y="483938"/>
                  </a:lnTo>
                  <a:lnTo>
                    <a:pt x="1248311" y="530797"/>
                  </a:lnTo>
                  <a:lnTo>
                    <a:pt x="1253886" y="578827"/>
                  </a:lnTo>
                  <a:lnTo>
                    <a:pt x="1255776" y="627888"/>
                  </a:lnTo>
                  <a:lnTo>
                    <a:pt x="1253886" y="676948"/>
                  </a:lnTo>
                  <a:lnTo>
                    <a:pt x="1248311" y="724978"/>
                  </a:lnTo>
                  <a:lnTo>
                    <a:pt x="1239189" y="771837"/>
                  </a:lnTo>
                  <a:lnTo>
                    <a:pt x="1226661" y="817385"/>
                  </a:lnTo>
                  <a:lnTo>
                    <a:pt x="1210867" y="861482"/>
                  </a:lnTo>
                  <a:lnTo>
                    <a:pt x="1191945" y="903989"/>
                  </a:lnTo>
                  <a:lnTo>
                    <a:pt x="1170036" y="944767"/>
                  </a:lnTo>
                  <a:lnTo>
                    <a:pt x="1145280" y="983674"/>
                  </a:lnTo>
                  <a:lnTo>
                    <a:pt x="1117816" y="1020573"/>
                  </a:lnTo>
                  <a:lnTo>
                    <a:pt x="1087783" y="1055323"/>
                  </a:lnTo>
                  <a:lnTo>
                    <a:pt x="1055323" y="1087783"/>
                  </a:lnTo>
                  <a:lnTo>
                    <a:pt x="1020573" y="1117816"/>
                  </a:lnTo>
                  <a:lnTo>
                    <a:pt x="983674" y="1145280"/>
                  </a:lnTo>
                  <a:lnTo>
                    <a:pt x="944767" y="1170036"/>
                  </a:lnTo>
                  <a:lnTo>
                    <a:pt x="903989" y="1191945"/>
                  </a:lnTo>
                  <a:lnTo>
                    <a:pt x="861482" y="1210867"/>
                  </a:lnTo>
                  <a:lnTo>
                    <a:pt x="817385" y="1226661"/>
                  </a:lnTo>
                  <a:lnTo>
                    <a:pt x="771837" y="1239189"/>
                  </a:lnTo>
                  <a:lnTo>
                    <a:pt x="724978" y="1248311"/>
                  </a:lnTo>
                  <a:lnTo>
                    <a:pt x="676948" y="1253886"/>
                  </a:lnTo>
                  <a:lnTo>
                    <a:pt x="627888" y="1255776"/>
                  </a:lnTo>
                  <a:lnTo>
                    <a:pt x="578827" y="1253886"/>
                  </a:lnTo>
                  <a:lnTo>
                    <a:pt x="530797" y="1248311"/>
                  </a:lnTo>
                  <a:lnTo>
                    <a:pt x="483938" y="1239189"/>
                  </a:lnTo>
                  <a:lnTo>
                    <a:pt x="438390" y="1226661"/>
                  </a:lnTo>
                  <a:lnTo>
                    <a:pt x="394293" y="1210867"/>
                  </a:lnTo>
                  <a:lnTo>
                    <a:pt x="351786" y="1191945"/>
                  </a:lnTo>
                  <a:lnTo>
                    <a:pt x="311008" y="1170036"/>
                  </a:lnTo>
                  <a:lnTo>
                    <a:pt x="272101" y="1145280"/>
                  </a:lnTo>
                  <a:lnTo>
                    <a:pt x="235202" y="1117816"/>
                  </a:lnTo>
                  <a:lnTo>
                    <a:pt x="200452" y="1087783"/>
                  </a:lnTo>
                  <a:lnTo>
                    <a:pt x="167992" y="1055323"/>
                  </a:lnTo>
                  <a:lnTo>
                    <a:pt x="137959" y="1020573"/>
                  </a:lnTo>
                  <a:lnTo>
                    <a:pt x="110495" y="983674"/>
                  </a:lnTo>
                  <a:lnTo>
                    <a:pt x="85739" y="944767"/>
                  </a:lnTo>
                  <a:lnTo>
                    <a:pt x="63830" y="903989"/>
                  </a:lnTo>
                  <a:lnTo>
                    <a:pt x="44908" y="861482"/>
                  </a:lnTo>
                  <a:lnTo>
                    <a:pt x="29114" y="817385"/>
                  </a:lnTo>
                  <a:lnTo>
                    <a:pt x="16586" y="771837"/>
                  </a:lnTo>
                  <a:lnTo>
                    <a:pt x="7464" y="724978"/>
                  </a:lnTo>
                  <a:lnTo>
                    <a:pt x="1889" y="676948"/>
                  </a:lnTo>
                  <a:lnTo>
                    <a:pt x="0" y="627888"/>
                  </a:lnTo>
                  <a:close/>
                </a:path>
              </a:pathLst>
            </a:custGeom>
            <a:ln w="762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75676" y="2734055"/>
              <a:ext cx="1014983" cy="1016508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8129016" y="4396740"/>
            <a:ext cx="1332230" cy="1332230"/>
            <a:chOff x="8129016" y="4396740"/>
            <a:chExt cx="1332230" cy="1332230"/>
          </a:xfrm>
        </p:grpSpPr>
        <p:sp>
          <p:nvSpPr>
            <p:cNvPr id="20" name="object 20"/>
            <p:cNvSpPr/>
            <p:nvPr/>
          </p:nvSpPr>
          <p:spPr>
            <a:xfrm>
              <a:off x="8167116" y="4434840"/>
              <a:ext cx="1256030" cy="1256030"/>
            </a:xfrm>
            <a:custGeom>
              <a:avLst/>
              <a:gdLst/>
              <a:ahLst/>
              <a:cxnLst/>
              <a:rect l="l" t="t" r="r" b="b"/>
              <a:pathLst>
                <a:path w="1256029" h="1256029">
                  <a:moveTo>
                    <a:pt x="0" y="627888"/>
                  </a:moveTo>
                  <a:lnTo>
                    <a:pt x="1888" y="578827"/>
                  </a:lnTo>
                  <a:lnTo>
                    <a:pt x="7461" y="530797"/>
                  </a:lnTo>
                  <a:lnTo>
                    <a:pt x="16579" y="483938"/>
                  </a:lnTo>
                  <a:lnTo>
                    <a:pt x="29102" y="438390"/>
                  </a:lnTo>
                  <a:lnTo>
                    <a:pt x="44892" y="394293"/>
                  </a:lnTo>
                  <a:lnTo>
                    <a:pt x="63808" y="351786"/>
                  </a:lnTo>
                  <a:lnTo>
                    <a:pt x="85710" y="311008"/>
                  </a:lnTo>
                  <a:lnTo>
                    <a:pt x="110461" y="272101"/>
                  </a:lnTo>
                  <a:lnTo>
                    <a:pt x="137919" y="235202"/>
                  </a:lnTo>
                  <a:lnTo>
                    <a:pt x="167946" y="200452"/>
                  </a:lnTo>
                  <a:lnTo>
                    <a:pt x="200403" y="167992"/>
                  </a:lnTo>
                  <a:lnTo>
                    <a:pt x="235149" y="137959"/>
                  </a:lnTo>
                  <a:lnTo>
                    <a:pt x="272045" y="110495"/>
                  </a:lnTo>
                  <a:lnTo>
                    <a:pt x="310952" y="85739"/>
                  </a:lnTo>
                  <a:lnTo>
                    <a:pt x="351730" y="63830"/>
                  </a:lnTo>
                  <a:lnTo>
                    <a:pt x="394240" y="44908"/>
                  </a:lnTo>
                  <a:lnTo>
                    <a:pt x="438343" y="29114"/>
                  </a:lnTo>
                  <a:lnTo>
                    <a:pt x="483898" y="16586"/>
                  </a:lnTo>
                  <a:lnTo>
                    <a:pt x="530767" y="7464"/>
                  </a:lnTo>
                  <a:lnTo>
                    <a:pt x="578810" y="1889"/>
                  </a:lnTo>
                  <a:lnTo>
                    <a:pt x="627887" y="0"/>
                  </a:lnTo>
                  <a:lnTo>
                    <a:pt x="676948" y="1889"/>
                  </a:lnTo>
                  <a:lnTo>
                    <a:pt x="724978" y="7464"/>
                  </a:lnTo>
                  <a:lnTo>
                    <a:pt x="771837" y="16586"/>
                  </a:lnTo>
                  <a:lnTo>
                    <a:pt x="817385" y="29114"/>
                  </a:lnTo>
                  <a:lnTo>
                    <a:pt x="861482" y="44908"/>
                  </a:lnTo>
                  <a:lnTo>
                    <a:pt x="903989" y="63830"/>
                  </a:lnTo>
                  <a:lnTo>
                    <a:pt x="944767" y="85739"/>
                  </a:lnTo>
                  <a:lnTo>
                    <a:pt x="983674" y="110495"/>
                  </a:lnTo>
                  <a:lnTo>
                    <a:pt x="1020573" y="137959"/>
                  </a:lnTo>
                  <a:lnTo>
                    <a:pt x="1055323" y="167992"/>
                  </a:lnTo>
                  <a:lnTo>
                    <a:pt x="1087783" y="200452"/>
                  </a:lnTo>
                  <a:lnTo>
                    <a:pt x="1117816" y="235202"/>
                  </a:lnTo>
                  <a:lnTo>
                    <a:pt x="1145280" y="272101"/>
                  </a:lnTo>
                  <a:lnTo>
                    <a:pt x="1170036" y="311008"/>
                  </a:lnTo>
                  <a:lnTo>
                    <a:pt x="1191945" y="351786"/>
                  </a:lnTo>
                  <a:lnTo>
                    <a:pt x="1210867" y="394293"/>
                  </a:lnTo>
                  <a:lnTo>
                    <a:pt x="1226661" y="438390"/>
                  </a:lnTo>
                  <a:lnTo>
                    <a:pt x="1239189" y="483938"/>
                  </a:lnTo>
                  <a:lnTo>
                    <a:pt x="1248311" y="530797"/>
                  </a:lnTo>
                  <a:lnTo>
                    <a:pt x="1253886" y="578827"/>
                  </a:lnTo>
                  <a:lnTo>
                    <a:pt x="1255776" y="627888"/>
                  </a:lnTo>
                  <a:lnTo>
                    <a:pt x="1253886" y="676948"/>
                  </a:lnTo>
                  <a:lnTo>
                    <a:pt x="1248311" y="724978"/>
                  </a:lnTo>
                  <a:lnTo>
                    <a:pt x="1239189" y="771837"/>
                  </a:lnTo>
                  <a:lnTo>
                    <a:pt x="1226661" y="817385"/>
                  </a:lnTo>
                  <a:lnTo>
                    <a:pt x="1210867" y="861482"/>
                  </a:lnTo>
                  <a:lnTo>
                    <a:pt x="1191945" y="903989"/>
                  </a:lnTo>
                  <a:lnTo>
                    <a:pt x="1170036" y="944767"/>
                  </a:lnTo>
                  <a:lnTo>
                    <a:pt x="1145280" y="983674"/>
                  </a:lnTo>
                  <a:lnTo>
                    <a:pt x="1117816" y="1020573"/>
                  </a:lnTo>
                  <a:lnTo>
                    <a:pt x="1087783" y="1055323"/>
                  </a:lnTo>
                  <a:lnTo>
                    <a:pt x="1055323" y="1087783"/>
                  </a:lnTo>
                  <a:lnTo>
                    <a:pt x="1020573" y="1117816"/>
                  </a:lnTo>
                  <a:lnTo>
                    <a:pt x="983674" y="1145280"/>
                  </a:lnTo>
                  <a:lnTo>
                    <a:pt x="944767" y="1170036"/>
                  </a:lnTo>
                  <a:lnTo>
                    <a:pt x="903989" y="1191945"/>
                  </a:lnTo>
                  <a:lnTo>
                    <a:pt x="861482" y="1210867"/>
                  </a:lnTo>
                  <a:lnTo>
                    <a:pt x="817385" y="1226661"/>
                  </a:lnTo>
                  <a:lnTo>
                    <a:pt x="771837" y="1239189"/>
                  </a:lnTo>
                  <a:lnTo>
                    <a:pt x="724978" y="1248311"/>
                  </a:lnTo>
                  <a:lnTo>
                    <a:pt x="676948" y="1253886"/>
                  </a:lnTo>
                  <a:lnTo>
                    <a:pt x="627887" y="1255776"/>
                  </a:lnTo>
                  <a:lnTo>
                    <a:pt x="578810" y="1253886"/>
                  </a:lnTo>
                  <a:lnTo>
                    <a:pt x="530767" y="1248311"/>
                  </a:lnTo>
                  <a:lnTo>
                    <a:pt x="483898" y="1239189"/>
                  </a:lnTo>
                  <a:lnTo>
                    <a:pt x="438343" y="1226661"/>
                  </a:lnTo>
                  <a:lnTo>
                    <a:pt x="394240" y="1210867"/>
                  </a:lnTo>
                  <a:lnTo>
                    <a:pt x="351730" y="1191945"/>
                  </a:lnTo>
                  <a:lnTo>
                    <a:pt x="310952" y="1170036"/>
                  </a:lnTo>
                  <a:lnTo>
                    <a:pt x="272045" y="1145280"/>
                  </a:lnTo>
                  <a:lnTo>
                    <a:pt x="235149" y="1117816"/>
                  </a:lnTo>
                  <a:lnTo>
                    <a:pt x="200403" y="1087783"/>
                  </a:lnTo>
                  <a:lnTo>
                    <a:pt x="167946" y="1055323"/>
                  </a:lnTo>
                  <a:lnTo>
                    <a:pt x="137919" y="1020573"/>
                  </a:lnTo>
                  <a:lnTo>
                    <a:pt x="110461" y="983674"/>
                  </a:lnTo>
                  <a:lnTo>
                    <a:pt x="85710" y="944767"/>
                  </a:lnTo>
                  <a:lnTo>
                    <a:pt x="63808" y="903989"/>
                  </a:lnTo>
                  <a:lnTo>
                    <a:pt x="44892" y="861482"/>
                  </a:lnTo>
                  <a:lnTo>
                    <a:pt x="29102" y="817385"/>
                  </a:lnTo>
                  <a:lnTo>
                    <a:pt x="16579" y="771837"/>
                  </a:lnTo>
                  <a:lnTo>
                    <a:pt x="7461" y="724978"/>
                  </a:lnTo>
                  <a:lnTo>
                    <a:pt x="1888" y="676948"/>
                  </a:lnTo>
                  <a:lnTo>
                    <a:pt x="0" y="627888"/>
                  </a:lnTo>
                  <a:close/>
                </a:path>
              </a:pathLst>
            </a:custGeom>
            <a:ln w="7619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13930" y="4576572"/>
              <a:ext cx="756051" cy="103022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70687" y="1677162"/>
            <a:ext cx="64490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75" dirty="0">
                <a:solidFill>
                  <a:srgbClr val="7E7E7E"/>
                </a:solidFill>
                <a:latin typeface="Arial"/>
                <a:cs typeface="Arial"/>
              </a:rPr>
              <a:t>Unsur-unsur</a:t>
            </a:r>
            <a:r>
              <a:rPr sz="3200" b="1" spc="-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32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45" dirty="0">
                <a:solidFill>
                  <a:srgbClr val="7E7E7E"/>
                </a:solidFill>
                <a:latin typeface="Lucida Sans Unicode"/>
                <a:cs typeface="Lucida Sans Unicode"/>
              </a:rPr>
              <a:t>SIM</a:t>
            </a:r>
            <a:r>
              <a:rPr sz="32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terdiri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dari: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906651" y="2751836"/>
            <a:ext cx="1849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Pe</a:t>
            </a:r>
            <a:r>
              <a:rPr sz="2800" b="1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angkat  </a:t>
            </a:r>
            <a:r>
              <a:rPr sz="2800" b="1" dirty="0">
                <a:solidFill>
                  <a:srgbClr val="7E7E7E"/>
                </a:solidFill>
                <a:latin typeface="Arial"/>
                <a:cs typeface="Arial"/>
              </a:rPr>
              <a:t>Keras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21204" y="4684522"/>
            <a:ext cx="18497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Pe</a:t>
            </a:r>
            <a:r>
              <a:rPr sz="2800" b="1" spc="-2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angkat 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Lunak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16321" y="2890519"/>
            <a:ext cx="18770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Ba</a:t>
            </a:r>
            <a:r>
              <a:rPr sz="2800" b="1" spc="-5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51067" y="4843729"/>
            <a:ext cx="16287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Prosedur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411081" y="2600401"/>
            <a:ext cx="234759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Petugas</a:t>
            </a:r>
            <a:r>
              <a:rPr sz="2800" b="1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65" dirty="0">
                <a:solidFill>
                  <a:srgbClr val="7E7E7E"/>
                </a:solidFill>
                <a:latin typeface="Arial"/>
                <a:cs typeface="Arial"/>
              </a:rPr>
              <a:t>atau </a:t>
            </a:r>
            <a:r>
              <a:rPr sz="2800" b="1" spc="-7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14" dirty="0">
                <a:solidFill>
                  <a:srgbClr val="7E7E7E"/>
                </a:solidFill>
                <a:latin typeface="Arial"/>
                <a:cs typeface="Arial"/>
              </a:rPr>
              <a:t>Operator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Sistem</a:t>
            </a:r>
            <a:endParaRPr sz="2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11994" y="4815332"/>
            <a:ext cx="177418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25" dirty="0">
                <a:solidFill>
                  <a:srgbClr val="7E7E7E"/>
                </a:solidFill>
                <a:latin typeface="Arial"/>
                <a:cs typeface="Arial"/>
              </a:rPr>
              <a:t>Pengguna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7982" y="236282"/>
            <a:ext cx="614484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10" dirty="0">
                <a:solidFill>
                  <a:schemeClr val="tx1"/>
                </a:solidFill>
              </a:rPr>
              <a:t>MENGAPA</a:t>
            </a:r>
            <a:r>
              <a:rPr sz="3200" spc="-120" dirty="0">
                <a:solidFill>
                  <a:schemeClr val="tx1"/>
                </a:solidFill>
              </a:rPr>
              <a:t> </a:t>
            </a:r>
            <a:r>
              <a:rPr sz="3200" spc="200" dirty="0">
                <a:solidFill>
                  <a:schemeClr val="tx1"/>
                </a:solidFill>
              </a:rPr>
              <a:t>SIM</a:t>
            </a:r>
            <a:r>
              <a:rPr sz="3200" spc="-120" dirty="0">
                <a:solidFill>
                  <a:schemeClr val="tx1"/>
                </a:solidFill>
              </a:rPr>
              <a:t> </a:t>
            </a:r>
            <a:r>
              <a:rPr sz="3200" spc="45" dirty="0">
                <a:solidFill>
                  <a:schemeClr val="tx1"/>
                </a:solidFill>
              </a:rPr>
              <a:t>DIBUTUHKAN?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3440" marR="5080" indent="-571500">
              <a:lnSpc>
                <a:spcPct val="125099"/>
              </a:lnSpc>
              <a:spcBef>
                <a:spcPts val="100"/>
              </a:spcBef>
              <a:buFont typeface="Arial MT"/>
              <a:buChar char="•"/>
              <a:tabLst>
                <a:tab pos="3392804" algn="l"/>
                <a:tab pos="3393440" algn="l"/>
              </a:tabLst>
            </a:pPr>
            <a:r>
              <a:rPr spc="-10" dirty="0"/>
              <a:t>Perlun</a:t>
            </a:r>
            <a:r>
              <a:rPr dirty="0"/>
              <a:t>y</a:t>
            </a:r>
            <a:r>
              <a:rPr spc="15" dirty="0"/>
              <a:t>a</a:t>
            </a:r>
            <a:r>
              <a:rPr spc="-210" dirty="0"/>
              <a:t> </a:t>
            </a:r>
            <a:r>
              <a:rPr spc="-40" dirty="0"/>
              <a:t>infor</a:t>
            </a:r>
            <a:r>
              <a:rPr spc="-90" dirty="0"/>
              <a:t>m</a:t>
            </a:r>
            <a:r>
              <a:rPr spc="-50" dirty="0"/>
              <a:t>a</a:t>
            </a:r>
            <a:r>
              <a:rPr spc="-60" dirty="0"/>
              <a:t>s</a:t>
            </a:r>
            <a:r>
              <a:rPr spc="-114" dirty="0"/>
              <a:t>i</a:t>
            </a:r>
            <a:r>
              <a:rPr spc="-175" dirty="0"/>
              <a:t> </a:t>
            </a:r>
            <a:r>
              <a:rPr spc="-65" dirty="0"/>
              <a:t>untuk</a:t>
            </a:r>
            <a:r>
              <a:rPr spc="-204" dirty="0"/>
              <a:t> </a:t>
            </a:r>
            <a:r>
              <a:rPr spc="-5" dirty="0"/>
              <a:t>me</a:t>
            </a:r>
            <a:r>
              <a:rPr spc="-15" dirty="0"/>
              <a:t>mpe</a:t>
            </a:r>
            <a:r>
              <a:rPr spc="-70" dirty="0"/>
              <a:t>r</a:t>
            </a:r>
            <a:r>
              <a:rPr spc="-35" dirty="0"/>
              <a:t>oleh  </a:t>
            </a:r>
            <a:r>
              <a:rPr spc="-254" dirty="0"/>
              <a:t>k</a:t>
            </a:r>
            <a:r>
              <a:rPr spc="-45" dirty="0"/>
              <a:t>epastia</a:t>
            </a:r>
            <a:r>
              <a:rPr spc="-50" dirty="0"/>
              <a:t>n</a:t>
            </a:r>
            <a:r>
              <a:rPr spc="-204" dirty="0"/>
              <a:t> </a:t>
            </a:r>
            <a:r>
              <a:rPr spc="-30" dirty="0"/>
              <a:t>dalam</a:t>
            </a:r>
            <a:r>
              <a:rPr spc="-204" dirty="0"/>
              <a:t> </a:t>
            </a:r>
            <a:r>
              <a:rPr spc="-55" dirty="0"/>
              <a:t>menga</a:t>
            </a:r>
            <a:r>
              <a:rPr spc="-90" dirty="0"/>
              <a:t>mbi</a:t>
            </a:r>
            <a:r>
              <a:rPr spc="-40" dirty="0"/>
              <a:t>l</a:t>
            </a:r>
            <a:r>
              <a:rPr spc="-190" dirty="0"/>
              <a:t> </a:t>
            </a:r>
            <a:r>
              <a:rPr spc="-254" dirty="0"/>
              <a:t>k</a:t>
            </a:r>
            <a:r>
              <a:rPr spc="-55" dirty="0"/>
              <a:t>eputusan.</a:t>
            </a:r>
          </a:p>
          <a:p>
            <a:pPr marL="3393440" marR="664845" indent="-571500">
              <a:lnSpc>
                <a:spcPct val="125099"/>
              </a:lnSpc>
              <a:spcBef>
                <a:spcPts val="990"/>
              </a:spcBef>
              <a:buFont typeface="Arial MT"/>
              <a:buChar char="•"/>
              <a:tabLst>
                <a:tab pos="3392804" algn="l"/>
                <a:tab pos="3393440" algn="l"/>
              </a:tabLst>
            </a:pPr>
            <a:r>
              <a:rPr spc="-45" dirty="0"/>
              <a:t>Keputus</a:t>
            </a:r>
            <a:r>
              <a:rPr spc="-65" dirty="0"/>
              <a:t>a</a:t>
            </a:r>
            <a:r>
              <a:rPr spc="-20" dirty="0"/>
              <a:t>n</a:t>
            </a:r>
            <a:r>
              <a:rPr spc="-210" dirty="0"/>
              <a:t> </a:t>
            </a:r>
            <a:r>
              <a:rPr spc="-60" dirty="0"/>
              <a:t>y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240" dirty="0"/>
              <a:t>g</a:t>
            </a:r>
            <a:r>
              <a:rPr spc="-190" dirty="0"/>
              <a:t> </a:t>
            </a:r>
            <a:r>
              <a:rPr spc="-65" dirty="0"/>
              <a:t>diambil</a:t>
            </a:r>
            <a:r>
              <a:rPr spc="-190" dirty="0"/>
              <a:t> </a:t>
            </a:r>
            <a:r>
              <a:rPr spc="-25" dirty="0"/>
              <a:t>harus</a:t>
            </a:r>
            <a:r>
              <a:rPr spc="-195" dirty="0"/>
              <a:t> </a:t>
            </a:r>
            <a:r>
              <a:rPr spc="-40" dirty="0"/>
              <a:t>cep</a:t>
            </a:r>
            <a:r>
              <a:rPr spc="-45" dirty="0"/>
              <a:t>a</a:t>
            </a:r>
            <a:r>
              <a:rPr spc="-60" dirty="0"/>
              <a:t>t  aku</a:t>
            </a:r>
            <a:r>
              <a:rPr spc="-110" dirty="0"/>
              <a:t>r</a:t>
            </a:r>
            <a:r>
              <a:rPr spc="-40" dirty="0"/>
              <a:t>a</a:t>
            </a:r>
            <a:r>
              <a:rPr spc="-25" dirty="0"/>
              <a:t>t</a:t>
            </a:r>
            <a:r>
              <a:rPr spc="-195" dirty="0"/>
              <a:t> </a:t>
            </a:r>
            <a:r>
              <a:rPr spc="-20" dirty="0"/>
              <a:t>dan</a:t>
            </a:r>
            <a:r>
              <a:rPr spc="-200" dirty="0"/>
              <a:t> </a:t>
            </a:r>
            <a:r>
              <a:rPr spc="-30" dirty="0"/>
              <a:t>dapat</a:t>
            </a:r>
            <a:r>
              <a:rPr spc="-190" dirty="0"/>
              <a:t> </a:t>
            </a:r>
            <a:r>
              <a:rPr spc="-65" dirty="0"/>
              <a:t>di</a:t>
            </a:r>
            <a:r>
              <a:rPr spc="-80" dirty="0"/>
              <a:t>p</a:t>
            </a:r>
            <a:r>
              <a:rPr dirty="0"/>
              <a:t>e</a:t>
            </a:r>
            <a:r>
              <a:rPr spc="-55" dirty="0"/>
              <a:t>r</a:t>
            </a:r>
            <a:r>
              <a:rPr spc="-70" dirty="0"/>
              <a:t>caya.</a:t>
            </a:r>
          </a:p>
          <a:p>
            <a:pPr marL="3393440" marR="168275" indent="-571500">
              <a:lnSpc>
                <a:spcPct val="125000"/>
              </a:lnSpc>
              <a:spcBef>
                <a:spcPts val="1010"/>
              </a:spcBef>
              <a:buFont typeface="Arial MT"/>
              <a:buChar char="•"/>
              <a:tabLst>
                <a:tab pos="3392804" algn="l"/>
                <a:tab pos="3393440" algn="l"/>
              </a:tabLst>
            </a:pPr>
            <a:r>
              <a:rPr spc="10" dirty="0"/>
              <a:t>Perl</a:t>
            </a:r>
            <a:r>
              <a:rPr spc="-20" dirty="0"/>
              <a:t>u</a:t>
            </a:r>
            <a:r>
              <a:rPr spc="-180" dirty="0"/>
              <a:t> </a:t>
            </a:r>
            <a:r>
              <a:rPr spc="-50" dirty="0"/>
              <a:t>pengelolaan</a:t>
            </a:r>
            <a:r>
              <a:rPr spc="-200" dirty="0"/>
              <a:t> </a:t>
            </a:r>
            <a:r>
              <a:rPr spc="-25" dirty="0"/>
              <a:t>data</a:t>
            </a:r>
            <a:r>
              <a:rPr spc="-190" dirty="0"/>
              <a:t> </a:t>
            </a:r>
            <a:r>
              <a:rPr spc="-80" dirty="0"/>
              <a:t>yang</a:t>
            </a:r>
            <a:r>
              <a:rPr spc="-204" dirty="0"/>
              <a:t> </a:t>
            </a:r>
            <a:r>
              <a:rPr spc="-60" dirty="0"/>
              <a:t>sistem</a:t>
            </a:r>
            <a:r>
              <a:rPr spc="-70" dirty="0"/>
              <a:t>a</a:t>
            </a:r>
            <a:r>
              <a:rPr spc="-95" dirty="0"/>
              <a:t>tis  </a:t>
            </a:r>
            <a:r>
              <a:rPr spc="-65" dirty="0"/>
              <a:t>untuk</a:t>
            </a:r>
            <a:r>
              <a:rPr spc="-204" dirty="0"/>
              <a:t> </a:t>
            </a:r>
            <a:r>
              <a:rPr spc="-70" dirty="0"/>
              <a:t>pengambi</a:t>
            </a:r>
            <a:r>
              <a:rPr spc="-30" dirty="0"/>
              <a:t>l</a:t>
            </a:r>
            <a:r>
              <a:rPr spc="-15" dirty="0"/>
              <a:t>a</a:t>
            </a:r>
            <a:r>
              <a:rPr spc="-5" dirty="0"/>
              <a:t>n</a:t>
            </a:r>
            <a:r>
              <a:rPr spc="-204" dirty="0"/>
              <a:t> </a:t>
            </a:r>
            <a:r>
              <a:rPr spc="-254" dirty="0"/>
              <a:t>k</a:t>
            </a:r>
            <a:r>
              <a:rPr spc="-40" dirty="0"/>
              <a:t>eputusa</a:t>
            </a:r>
            <a:r>
              <a:rPr spc="-35" dirty="0"/>
              <a:t>n</a:t>
            </a:r>
            <a:r>
              <a:rPr spc="-215" dirty="0"/>
              <a:t> </a:t>
            </a:r>
            <a:r>
              <a:rPr spc="-65" dirty="0"/>
              <a:t>yang  </a:t>
            </a:r>
            <a:r>
              <a:rPr spc="-60" dirty="0"/>
              <a:t>sifatnya</a:t>
            </a:r>
            <a:r>
              <a:rPr spc="-185" dirty="0"/>
              <a:t> </a:t>
            </a:r>
            <a:r>
              <a:rPr spc="-95" dirty="0"/>
              <a:t>strategis.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97023"/>
            <a:ext cx="3671316" cy="367131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38400" y="304800"/>
            <a:ext cx="7894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Segoe UI Emoji"/>
                <a:cs typeface="Segoe UI Emoji"/>
              </a:rPr>
              <a:t>🔑</a:t>
            </a:r>
            <a:r>
              <a:rPr sz="6000" b="0" spc="-665" dirty="0">
                <a:latin typeface="Segoe UI Emoji"/>
                <a:cs typeface="Segoe UI Emoji"/>
              </a:rPr>
              <a:t> </a:t>
            </a:r>
            <a:r>
              <a:rPr sz="2800" dirty="0">
                <a:solidFill>
                  <a:schemeClr val="tx1"/>
                </a:solidFill>
              </a:rPr>
              <a:t>DAFTAR PUSTAKA</a:t>
            </a:r>
            <a:endParaRPr sz="6000">
              <a:solidFill>
                <a:schemeClr val="tx1"/>
              </a:solidFill>
              <a:latin typeface="Segoe UI Emoji"/>
              <a:cs typeface="Segoe UI Emoj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9115" y="1600200"/>
            <a:ext cx="11113770" cy="4192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0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K.</a:t>
            </a:r>
            <a:r>
              <a:rPr sz="20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C., </a:t>
            </a:r>
            <a:r>
              <a:rPr sz="20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0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P.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(2013).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i="1" spc="15" dirty="0">
                <a:solidFill>
                  <a:srgbClr val="7E7E7E"/>
                </a:solidFill>
                <a:latin typeface="Trebuchet MS"/>
                <a:cs typeface="Trebuchet MS"/>
              </a:rPr>
              <a:t>Management</a:t>
            </a:r>
            <a:r>
              <a:rPr sz="20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30" dirty="0">
                <a:solidFill>
                  <a:srgbClr val="7E7E7E"/>
                </a:solidFill>
                <a:latin typeface="Trebuchet MS"/>
                <a:cs typeface="Trebuchet MS"/>
              </a:rPr>
              <a:t>information</a:t>
            </a:r>
            <a:r>
              <a:rPr sz="2000" i="1" spc="-12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60" dirty="0">
                <a:solidFill>
                  <a:srgbClr val="7E7E7E"/>
                </a:solidFill>
                <a:latin typeface="Trebuchet MS"/>
                <a:cs typeface="Trebuchet MS"/>
              </a:rPr>
              <a:t>systems: </a:t>
            </a:r>
            <a:r>
              <a:rPr sz="2000" i="1" spc="-7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55" dirty="0">
                <a:solidFill>
                  <a:srgbClr val="7E7E7E"/>
                </a:solidFill>
                <a:latin typeface="Trebuchet MS"/>
                <a:cs typeface="Trebuchet MS"/>
              </a:rPr>
              <a:t>Managing</a:t>
            </a:r>
            <a:r>
              <a:rPr sz="2000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90" dirty="0">
                <a:solidFill>
                  <a:srgbClr val="7E7E7E"/>
                </a:solidFill>
                <a:latin typeface="Trebuchet MS"/>
                <a:cs typeface="Trebuchet MS"/>
              </a:rPr>
              <a:t>t</a:t>
            </a:r>
            <a:r>
              <a:rPr sz="2000" i="1" spc="-120" dirty="0">
                <a:solidFill>
                  <a:srgbClr val="7E7E7E"/>
                </a:solidFill>
                <a:latin typeface="Trebuchet MS"/>
                <a:cs typeface="Trebuchet MS"/>
              </a:rPr>
              <a:t>h</a:t>
            </a:r>
            <a:r>
              <a:rPr sz="2000" i="1" spc="-114" dirty="0">
                <a:solidFill>
                  <a:srgbClr val="7E7E7E"/>
                </a:solidFill>
                <a:latin typeface="Trebuchet MS"/>
                <a:cs typeface="Trebuchet MS"/>
              </a:rPr>
              <a:t>e</a:t>
            </a:r>
            <a:r>
              <a:rPr sz="2000" i="1" spc="-1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85" dirty="0">
                <a:solidFill>
                  <a:srgbClr val="7E7E7E"/>
                </a:solidFill>
                <a:latin typeface="Trebuchet MS"/>
                <a:cs typeface="Trebuchet MS"/>
              </a:rPr>
              <a:t>digita</a:t>
            </a:r>
            <a:r>
              <a:rPr sz="2000" i="1" spc="-60" dirty="0">
                <a:solidFill>
                  <a:srgbClr val="7E7E7E"/>
                </a:solidFill>
                <a:latin typeface="Trebuchet MS"/>
                <a:cs typeface="Trebuchet MS"/>
              </a:rPr>
              <a:t>l</a:t>
            </a:r>
            <a:r>
              <a:rPr sz="20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75" dirty="0">
                <a:solidFill>
                  <a:srgbClr val="7E7E7E"/>
                </a:solidFill>
                <a:latin typeface="Trebuchet MS"/>
                <a:cs typeface="Trebuchet MS"/>
              </a:rPr>
              <a:t>firm</a:t>
            </a:r>
            <a:r>
              <a:rPr sz="2000" i="1" spc="-11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(1</a:t>
            </a:r>
            <a:r>
              <a:rPr sz="2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2</a:t>
            </a:r>
            <a:r>
              <a:rPr sz="20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0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h</a:t>
            </a:r>
            <a:r>
              <a:rPr sz="2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ed.)</a:t>
            </a: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r>
              <a:rPr sz="20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Bos</a:t>
            </a:r>
            <a:r>
              <a:rPr sz="2000" spc="1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0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on:</a:t>
            </a:r>
            <a:r>
              <a:rPr sz="20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35" dirty="0">
                <a:solidFill>
                  <a:srgbClr val="7E7E7E"/>
                </a:solidFill>
                <a:latin typeface="Lucida Sans Unicode"/>
                <a:cs typeface="Lucida Sans Unicode"/>
              </a:rPr>
              <a:t>Pea</a:t>
            </a:r>
            <a:r>
              <a:rPr sz="2000" spc="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son.</a:t>
            </a:r>
            <a:endParaRPr sz="2000">
              <a:latin typeface="Lucida Sans Unicode"/>
              <a:cs typeface="Lucida Sans Unicode"/>
            </a:endParaRPr>
          </a:p>
          <a:p>
            <a:pPr marL="544195" marR="565785" indent="-532130">
              <a:lnSpc>
                <a:spcPct val="125000"/>
              </a:lnSpc>
            </a:pP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Morley,</a:t>
            </a:r>
            <a:r>
              <a:rPr sz="2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D.,</a:t>
            </a:r>
            <a:r>
              <a:rPr sz="20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Parker,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C.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S.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(2011). </a:t>
            </a:r>
            <a:r>
              <a:rPr sz="2000" i="1" dirty="0">
                <a:solidFill>
                  <a:srgbClr val="7E7E7E"/>
                </a:solidFill>
                <a:latin typeface="Trebuchet MS"/>
                <a:cs typeface="Trebuchet MS"/>
              </a:rPr>
              <a:t>Understanding</a:t>
            </a:r>
            <a:r>
              <a:rPr sz="20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45" dirty="0">
                <a:solidFill>
                  <a:srgbClr val="7E7E7E"/>
                </a:solidFill>
                <a:latin typeface="Trebuchet MS"/>
                <a:cs typeface="Trebuchet MS"/>
              </a:rPr>
              <a:t>computers:</a:t>
            </a:r>
            <a:r>
              <a:rPr sz="20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55" dirty="0">
                <a:solidFill>
                  <a:srgbClr val="7E7E7E"/>
                </a:solidFill>
                <a:latin typeface="Trebuchet MS"/>
                <a:cs typeface="Trebuchet MS"/>
              </a:rPr>
              <a:t>Today</a:t>
            </a:r>
            <a:r>
              <a:rPr sz="2000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80" dirty="0">
                <a:solidFill>
                  <a:srgbClr val="7E7E7E"/>
                </a:solidFill>
                <a:latin typeface="Trebuchet MS"/>
                <a:cs typeface="Trebuchet MS"/>
              </a:rPr>
              <a:t>and </a:t>
            </a:r>
            <a:r>
              <a:rPr sz="2000" i="1" spc="-77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30" dirty="0">
                <a:solidFill>
                  <a:srgbClr val="7E7E7E"/>
                </a:solidFill>
                <a:latin typeface="Trebuchet MS"/>
                <a:cs typeface="Trebuchet MS"/>
              </a:rPr>
              <a:t>tomorrow</a:t>
            </a:r>
            <a:r>
              <a:rPr sz="2000" i="1" spc="-11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(13th</a:t>
            </a:r>
            <a:r>
              <a:rPr sz="20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ed.).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Australia:</a:t>
            </a:r>
            <a:r>
              <a:rPr sz="20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Cengage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Learning.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0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Miller,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i="1" spc="-65" dirty="0">
                <a:solidFill>
                  <a:srgbClr val="7E7E7E"/>
                </a:solidFill>
                <a:latin typeface="Trebuchet MS"/>
                <a:cs typeface="Trebuchet MS"/>
              </a:rPr>
              <a:t>Absolute</a:t>
            </a:r>
            <a:r>
              <a:rPr sz="2000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7E7E7E"/>
                </a:solidFill>
                <a:latin typeface="Trebuchet MS"/>
                <a:cs typeface="Trebuchet MS"/>
              </a:rPr>
              <a:t>beginners</a:t>
            </a:r>
            <a:r>
              <a:rPr sz="2000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30" dirty="0">
                <a:solidFill>
                  <a:srgbClr val="7E7E7E"/>
                </a:solidFill>
                <a:latin typeface="Trebuchet MS"/>
                <a:cs typeface="Trebuchet MS"/>
              </a:rPr>
              <a:t>guide</a:t>
            </a:r>
            <a:r>
              <a:rPr sz="2000" i="1" spc="-11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000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7E7E7E"/>
                </a:solidFill>
                <a:latin typeface="Trebuchet MS"/>
                <a:cs typeface="Trebuchet MS"/>
              </a:rPr>
              <a:t>computer</a:t>
            </a:r>
            <a:r>
              <a:rPr sz="2000" i="1" spc="-114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5" dirty="0">
                <a:solidFill>
                  <a:srgbClr val="7E7E7E"/>
                </a:solidFill>
                <a:latin typeface="Trebuchet MS"/>
                <a:cs typeface="Trebuchet MS"/>
              </a:rPr>
              <a:t>basics</a:t>
            </a:r>
            <a:r>
              <a:rPr sz="20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Indiana</a:t>
            </a:r>
            <a:r>
              <a:rPr sz="20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polis,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000" spc="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0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Que.</a:t>
            </a:r>
            <a:endParaRPr sz="2000">
              <a:latin typeface="Lucida Sans Unicode"/>
              <a:cs typeface="Lucida Sans Unicode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0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Norton,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P.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(2006).</a:t>
            </a:r>
            <a:r>
              <a:rPr sz="20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i="1" spc="-95" dirty="0">
                <a:solidFill>
                  <a:srgbClr val="7E7E7E"/>
                </a:solidFill>
                <a:latin typeface="Trebuchet MS"/>
                <a:cs typeface="Trebuchet MS"/>
              </a:rPr>
              <a:t>Peter</a:t>
            </a:r>
            <a:r>
              <a:rPr sz="20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15" dirty="0">
                <a:solidFill>
                  <a:srgbClr val="7E7E7E"/>
                </a:solidFill>
                <a:latin typeface="Trebuchet MS"/>
                <a:cs typeface="Trebuchet MS"/>
              </a:rPr>
              <a:t>Nortons</a:t>
            </a:r>
            <a:r>
              <a:rPr sz="2000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45" dirty="0">
                <a:solidFill>
                  <a:srgbClr val="7E7E7E"/>
                </a:solidFill>
                <a:latin typeface="Trebuchet MS"/>
                <a:cs typeface="Trebuchet MS"/>
              </a:rPr>
              <a:t>introduction</a:t>
            </a:r>
            <a:r>
              <a:rPr sz="20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000" i="1" spc="-11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25" dirty="0">
                <a:solidFill>
                  <a:srgbClr val="7E7E7E"/>
                </a:solidFill>
                <a:latin typeface="Trebuchet MS"/>
                <a:cs typeface="Trebuchet MS"/>
              </a:rPr>
              <a:t>computers</a:t>
            </a:r>
            <a:r>
              <a:rPr sz="20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r>
              <a:rPr sz="2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Boston: </a:t>
            </a:r>
            <a:r>
              <a:rPr sz="2000" spc="-8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0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0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0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3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0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echnolog</a:t>
            </a: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Education.</a:t>
            </a:r>
            <a:endParaRPr sz="20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OBrien,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0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A.,</a:t>
            </a:r>
            <a:r>
              <a:rPr sz="20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Marakas,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G.</a:t>
            </a:r>
            <a:r>
              <a:rPr sz="20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0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0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i="1" spc="-35" dirty="0">
                <a:solidFill>
                  <a:srgbClr val="7E7E7E"/>
                </a:solidFill>
                <a:latin typeface="Trebuchet MS"/>
                <a:cs typeface="Trebuchet MS"/>
              </a:rPr>
              <a:t>Introduction</a:t>
            </a:r>
            <a:r>
              <a:rPr sz="20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95" dirty="0">
                <a:solidFill>
                  <a:srgbClr val="7E7E7E"/>
                </a:solidFill>
                <a:latin typeface="Trebuchet MS"/>
                <a:cs typeface="Trebuchet MS"/>
              </a:rPr>
              <a:t>to</a:t>
            </a:r>
            <a:r>
              <a:rPr sz="2000" i="1" spc="-10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30" dirty="0">
                <a:solidFill>
                  <a:srgbClr val="7E7E7E"/>
                </a:solidFill>
                <a:latin typeface="Trebuchet MS"/>
                <a:cs typeface="Trebuchet MS"/>
              </a:rPr>
              <a:t>information</a:t>
            </a:r>
            <a:r>
              <a:rPr sz="2000" i="1" spc="-12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2000" i="1" spc="-40" dirty="0">
                <a:solidFill>
                  <a:srgbClr val="7E7E7E"/>
                </a:solidFill>
                <a:latin typeface="Trebuchet MS"/>
                <a:cs typeface="Trebuchet MS"/>
              </a:rPr>
              <a:t>systems</a:t>
            </a:r>
            <a:r>
              <a:rPr sz="20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0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000" spc="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0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000" spc="20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0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29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0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ork:</a:t>
            </a:r>
            <a:r>
              <a:rPr sz="20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0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0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0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0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0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0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0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Ir</a:t>
            </a:r>
            <a:r>
              <a:rPr sz="20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win.</a:t>
            </a:r>
            <a:endParaRPr sz="2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09899" y="838200"/>
            <a:ext cx="61722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200">
                <a:solidFill>
                  <a:schemeClr val="tx1"/>
                </a:solidFill>
              </a:rPr>
              <a:t>TUJUAN PEMBELAJARAN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8487" y="1981200"/>
            <a:ext cx="10995025" cy="25533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19045" marR="2479675" algn="ctr">
              <a:lnSpc>
                <a:spcPct val="150000"/>
              </a:lnSpc>
              <a:spcBef>
                <a:spcPts val="95"/>
              </a:spcBef>
            </a:pPr>
            <a:r>
              <a:rPr sz="2400" b="1" dirty="0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Setelah mempelajari bagian ini</a:t>
            </a:r>
            <a:r>
              <a:rPr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, </a:t>
            </a:r>
            <a:r>
              <a:rPr lang="en-US"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Maha</a:t>
            </a:r>
            <a:r>
              <a:rPr lang="id-ID"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s</a:t>
            </a:r>
            <a:r>
              <a:rPr lang="en-US"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i</a:t>
            </a:r>
            <a:r>
              <a:rPr lang="id-ID"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s</a:t>
            </a:r>
            <a:r>
              <a:rPr lang="en-US"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wa </a:t>
            </a:r>
            <a:r>
              <a:rPr sz="2400" b="1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diharapkan </a:t>
            </a:r>
            <a:r>
              <a:rPr sz="2400" b="1" dirty="0">
                <a:solidFill>
                  <a:srgbClr val="7E7E7E"/>
                </a:solidFill>
                <a:latin typeface="Century Gothic" panose="020B0502020202020204" pitchFamily="34" charset="0"/>
                <a:cs typeface="Lucida Sans Unicode"/>
              </a:rPr>
              <a:t>telah mampu:</a:t>
            </a:r>
            <a:endParaRPr sz="2400" b="1">
              <a:latin typeface="Century Gothic" panose="020B0502020202020204" pitchFamily="34" charset="0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00">
              <a:latin typeface="Century Gothic" panose="020B0502020202020204" pitchFamily="34" charset="0"/>
              <a:cs typeface="Lucida Sans Unicode"/>
            </a:endParaRPr>
          </a:p>
          <a:p>
            <a:pPr marL="12065" marR="5080" indent="2540" algn="ctr">
              <a:lnSpc>
                <a:spcPct val="113999"/>
              </a:lnSpc>
              <a:spcBef>
                <a:spcPts val="5"/>
              </a:spcBef>
            </a:pPr>
            <a:r>
              <a:rPr sz="2400" b="1" dirty="0">
                <a:solidFill>
                  <a:srgbClr val="535353"/>
                </a:solidFill>
                <a:latin typeface="Century Gothic" panose="020B0502020202020204" pitchFamily="34" charset="0"/>
                <a:cs typeface="Tahoma"/>
              </a:rPr>
              <a:t>Menjelaskan konsep sistem, sistem  informasi, dan sistem informasi manajemen.</a:t>
            </a:r>
            <a:endParaRPr sz="2400">
              <a:latin typeface="Century Gothic" panose="020B0502020202020204" pitchFamily="34" charset="0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76788" y="1219200"/>
            <a:ext cx="7897495" cy="5118100"/>
            <a:chOff x="3745991" y="1740407"/>
            <a:chExt cx="7897495" cy="5118100"/>
          </a:xfrm>
        </p:grpSpPr>
        <p:sp>
          <p:nvSpPr>
            <p:cNvPr id="4" name="object 4"/>
            <p:cNvSpPr/>
            <p:nvPr/>
          </p:nvSpPr>
          <p:spPr>
            <a:xfrm>
              <a:off x="3745991" y="1740407"/>
              <a:ext cx="7897495" cy="5118100"/>
            </a:xfrm>
            <a:custGeom>
              <a:avLst/>
              <a:gdLst/>
              <a:ahLst/>
              <a:cxnLst/>
              <a:rect l="l" t="t" r="r" b="b"/>
              <a:pathLst>
                <a:path w="7897495" h="5118100">
                  <a:moveTo>
                    <a:pt x="7376159" y="0"/>
                  </a:moveTo>
                  <a:lnTo>
                    <a:pt x="521208" y="0"/>
                  </a:lnTo>
                  <a:lnTo>
                    <a:pt x="473759" y="2129"/>
                  </a:lnTo>
                  <a:lnTo>
                    <a:pt x="427506" y="8395"/>
                  </a:lnTo>
                  <a:lnTo>
                    <a:pt x="382631" y="18614"/>
                  </a:lnTo>
                  <a:lnTo>
                    <a:pt x="339319" y="32601"/>
                  </a:lnTo>
                  <a:lnTo>
                    <a:pt x="297754" y="50174"/>
                  </a:lnTo>
                  <a:lnTo>
                    <a:pt x="258120" y="71148"/>
                  </a:lnTo>
                  <a:lnTo>
                    <a:pt x="220600" y="95339"/>
                  </a:lnTo>
                  <a:lnTo>
                    <a:pt x="185378" y="122563"/>
                  </a:lnTo>
                  <a:lnTo>
                    <a:pt x="152638" y="152638"/>
                  </a:lnTo>
                  <a:lnTo>
                    <a:pt x="122563" y="185378"/>
                  </a:lnTo>
                  <a:lnTo>
                    <a:pt x="95339" y="220600"/>
                  </a:lnTo>
                  <a:lnTo>
                    <a:pt x="71148" y="258120"/>
                  </a:lnTo>
                  <a:lnTo>
                    <a:pt x="50174" y="297754"/>
                  </a:lnTo>
                  <a:lnTo>
                    <a:pt x="32601" y="339319"/>
                  </a:lnTo>
                  <a:lnTo>
                    <a:pt x="18614" y="382631"/>
                  </a:lnTo>
                  <a:lnTo>
                    <a:pt x="8395" y="427506"/>
                  </a:lnTo>
                  <a:lnTo>
                    <a:pt x="2129" y="473759"/>
                  </a:lnTo>
                  <a:lnTo>
                    <a:pt x="0" y="521207"/>
                  </a:lnTo>
                  <a:lnTo>
                    <a:pt x="0" y="5117589"/>
                  </a:lnTo>
                  <a:lnTo>
                    <a:pt x="7897367" y="5117589"/>
                  </a:lnTo>
                  <a:lnTo>
                    <a:pt x="7897367" y="521207"/>
                  </a:lnTo>
                  <a:lnTo>
                    <a:pt x="7895238" y="473759"/>
                  </a:lnTo>
                  <a:lnTo>
                    <a:pt x="7888972" y="427506"/>
                  </a:lnTo>
                  <a:lnTo>
                    <a:pt x="7878753" y="382631"/>
                  </a:lnTo>
                  <a:lnTo>
                    <a:pt x="7864766" y="339319"/>
                  </a:lnTo>
                  <a:lnTo>
                    <a:pt x="7847193" y="297754"/>
                  </a:lnTo>
                  <a:lnTo>
                    <a:pt x="7826219" y="258120"/>
                  </a:lnTo>
                  <a:lnTo>
                    <a:pt x="7802028" y="220600"/>
                  </a:lnTo>
                  <a:lnTo>
                    <a:pt x="7774804" y="185378"/>
                  </a:lnTo>
                  <a:lnTo>
                    <a:pt x="7744729" y="152638"/>
                  </a:lnTo>
                  <a:lnTo>
                    <a:pt x="7711989" y="122563"/>
                  </a:lnTo>
                  <a:lnTo>
                    <a:pt x="7676767" y="95339"/>
                  </a:lnTo>
                  <a:lnTo>
                    <a:pt x="7639247" y="71148"/>
                  </a:lnTo>
                  <a:lnTo>
                    <a:pt x="7599613" y="50174"/>
                  </a:lnTo>
                  <a:lnTo>
                    <a:pt x="7558048" y="32601"/>
                  </a:lnTo>
                  <a:lnTo>
                    <a:pt x="7514736" y="18614"/>
                  </a:lnTo>
                  <a:lnTo>
                    <a:pt x="7469861" y="8395"/>
                  </a:lnTo>
                  <a:lnTo>
                    <a:pt x="7423608" y="2129"/>
                  </a:lnTo>
                  <a:lnTo>
                    <a:pt x="73761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559" y="2034539"/>
              <a:ext cx="7246620" cy="4823460"/>
            </a:xfrm>
            <a:custGeom>
              <a:avLst/>
              <a:gdLst/>
              <a:ahLst/>
              <a:cxnLst/>
              <a:rect l="l" t="t" r="r" b="b"/>
              <a:pathLst>
                <a:path w="7246620" h="4823459">
                  <a:moveTo>
                    <a:pt x="7246620" y="0"/>
                  </a:moveTo>
                  <a:lnTo>
                    <a:pt x="0" y="0"/>
                  </a:lnTo>
                  <a:lnTo>
                    <a:pt x="0" y="4823457"/>
                  </a:lnTo>
                  <a:lnTo>
                    <a:pt x="7246620" y="4823457"/>
                  </a:lnTo>
                  <a:lnTo>
                    <a:pt x="724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257595" y="263570"/>
            <a:ext cx="593217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chemeClr val="tx1"/>
                </a:solidFill>
              </a:rPr>
              <a:t>DEFINISI SISTEM DAN INFORMASI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2524" y="2034539"/>
            <a:ext cx="3044952" cy="30464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693411" y="2233156"/>
            <a:ext cx="6064250" cy="3531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25099"/>
              </a:lnSpc>
              <a:spcBef>
                <a:spcPts val="90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Sistem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adalah </a:t>
            </a:r>
            <a:r>
              <a:rPr sz="3200" b="1" spc="114" dirty="0">
                <a:solidFill>
                  <a:srgbClr val="7E7E7E"/>
                </a:solidFill>
                <a:latin typeface="Arial"/>
                <a:cs typeface="Arial"/>
              </a:rPr>
              <a:t>sekumpulan 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95" dirty="0">
                <a:solidFill>
                  <a:srgbClr val="7E7E7E"/>
                </a:solidFill>
                <a:latin typeface="Arial"/>
                <a:cs typeface="Arial"/>
              </a:rPr>
              <a:t>objek</a:t>
            </a:r>
            <a:r>
              <a:rPr sz="3200" b="1" spc="-35" dirty="0">
                <a:solidFill>
                  <a:srgbClr val="7E7E7E"/>
                </a:solidFill>
                <a:latin typeface="Arial"/>
                <a:cs typeface="Arial"/>
              </a:rPr>
              <a:t>-</a:t>
            </a:r>
            <a:r>
              <a:rPr sz="3200" b="1" spc="70" dirty="0">
                <a:solidFill>
                  <a:srgbClr val="7E7E7E"/>
                </a:solidFill>
                <a:latin typeface="Arial"/>
                <a:cs typeface="Arial"/>
              </a:rPr>
              <a:t>ob</a:t>
            </a:r>
            <a:r>
              <a:rPr sz="3200" b="1" spc="20" dirty="0">
                <a:solidFill>
                  <a:srgbClr val="7E7E7E"/>
                </a:solidFill>
                <a:latin typeface="Arial"/>
                <a:cs typeface="Arial"/>
              </a:rPr>
              <a:t>j</a:t>
            </a:r>
            <a:r>
              <a:rPr sz="3200" b="1" spc="160" dirty="0">
                <a:solidFill>
                  <a:srgbClr val="7E7E7E"/>
                </a:solidFill>
                <a:latin typeface="Arial"/>
                <a:cs typeface="Arial"/>
              </a:rPr>
              <a:t>ek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salin</a:t>
            </a:r>
            <a:r>
              <a:rPr sz="28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45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3200" b="1" spc="3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elasi 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berinteraksi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serta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hubungan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antarobjek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bisa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dilihat sebagai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satu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esatu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an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</a:t>
            </a:r>
            <a:r>
              <a:rPr sz="2800" spc="-1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anc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untuk 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mencapai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satu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40" dirty="0">
                <a:solidFill>
                  <a:srgbClr val="7E7E7E"/>
                </a:solidFill>
                <a:latin typeface="Arial"/>
                <a:cs typeface="Arial"/>
              </a:rPr>
              <a:t>tujuan.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59829" y="6093714"/>
            <a:ext cx="3092450" cy="0"/>
          </a:xfrm>
          <a:custGeom>
            <a:avLst/>
            <a:gdLst/>
            <a:ahLst/>
            <a:cxnLst/>
            <a:rect l="l" t="t" r="r" b="b"/>
            <a:pathLst>
              <a:path w="3092450">
                <a:moveTo>
                  <a:pt x="0" y="0"/>
                </a:moveTo>
                <a:lnTo>
                  <a:pt x="3092196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5991" y="1740407"/>
            <a:ext cx="7897495" cy="5118100"/>
            <a:chOff x="3745991" y="1740407"/>
            <a:chExt cx="7897495" cy="5118100"/>
          </a:xfrm>
        </p:grpSpPr>
        <p:sp>
          <p:nvSpPr>
            <p:cNvPr id="4" name="object 4"/>
            <p:cNvSpPr/>
            <p:nvPr/>
          </p:nvSpPr>
          <p:spPr>
            <a:xfrm>
              <a:off x="3745991" y="1740407"/>
              <a:ext cx="7897495" cy="5118100"/>
            </a:xfrm>
            <a:custGeom>
              <a:avLst/>
              <a:gdLst/>
              <a:ahLst/>
              <a:cxnLst/>
              <a:rect l="l" t="t" r="r" b="b"/>
              <a:pathLst>
                <a:path w="7897495" h="5118100">
                  <a:moveTo>
                    <a:pt x="7376159" y="0"/>
                  </a:moveTo>
                  <a:lnTo>
                    <a:pt x="521208" y="0"/>
                  </a:lnTo>
                  <a:lnTo>
                    <a:pt x="473759" y="2129"/>
                  </a:lnTo>
                  <a:lnTo>
                    <a:pt x="427506" y="8395"/>
                  </a:lnTo>
                  <a:lnTo>
                    <a:pt x="382631" y="18614"/>
                  </a:lnTo>
                  <a:lnTo>
                    <a:pt x="339319" y="32601"/>
                  </a:lnTo>
                  <a:lnTo>
                    <a:pt x="297754" y="50174"/>
                  </a:lnTo>
                  <a:lnTo>
                    <a:pt x="258120" y="71148"/>
                  </a:lnTo>
                  <a:lnTo>
                    <a:pt x="220600" y="95339"/>
                  </a:lnTo>
                  <a:lnTo>
                    <a:pt x="185378" y="122563"/>
                  </a:lnTo>
                  <a:lnTo>
                    <a:pt x="152638" y="152638"/>
                  </a:lnTo>
                  <a:lnTo>
                    <a:pt x="122563" y="185378"/>
                  </a:lnTo>
                  <a:lnTo>
                    <a:pt x="95339" y="220600"/>
                  </a:lnTo>
                  <a:lnTo>
                    <a:pt x="71148" y="258120"/>
                  </a:lnTo>
                  <a:lnTo>
                    <a:pt x="50174" y="297754"/>
                  </a:lnTo>
                  <a:lnTo>
                    <a:pt x="32601" y="339319"/>
                  </a:lnTo>
                  <a:lnTo>
                    <a:pt x="18614" y="382631"/>
                  </a:lnTo>
                  <a:lnTo>
                    <a:pt x="8395" y="427506"/>
                  </a:lnTo>
                  <a:lnTo>
                    <a:pt x="2129" y="473759"/>
                  </a:lnTo>
                  <a:lnTo>
                    <a:pt x="0" y="521207"/>
                  </a:lnTo>
                  <a:lnTo>
                    <a:pt x="0" y="5117589"/>
                  </a:lnTo>
                  <a:lnTo>
                    <a:pt x="7897367" y="5117589"/>
                  </a:lnTo>
                  <a:lnTo>
                    <a:pt x="7897367" y="521207"/>
                  </a:lnTo>
                  <a:lnTo>
                    <a:pt x="7895238" y="473759"/>
                  </a:lnTo>
                  <a:lnTo>
                    <a:pt x="7888972" y="427506"/>
                  </a:lnTo>
                  <a:lnTo>
                    <a:pt x="7878753" y="382631"/>
                  </a:lnTo>
                  <a:lnTo>
                    <a:pt x="7864766" y="339319"/>
                  </a:lnTo>
                  <a:lnTo>
                    <a:pt x="7847193" y="297754"/>
                  </a:lnTo>
                  <a:lnTo>
                    <a:pt x="7826219" y="258120"/>
                  </a:lnTo>
                  <a:lnTo>
                    <a:pt x="7802028" y="220600"/>
                  </a:lnTo>
                  <a:lnTo>
                    <a:pt x="7774804" y="185378"/>
                  </a:lnTo>
                  <a:lnTo>
                    <a:pt x="7744729" y="152638"/>
                  </a:lnTo>
                  <a:lnTo>
                    <a:pt x="7711989" y="122563"/>
                  </a:lnTo>
                  <a:lnTo>
                    <a:pt x="7676767" y="95339"/>
                  </a:lnTo>
                  <a:lnTo>
                    <a:pt x="7639247" y="71148"/>
                  </a:lnTo>
                  <a:lnTo>
                    <a:pt x="7599613" y="50174"/>
                  </a:lnTo>
                  <a:lnTo>
                    <a:pt x="7558048" y="32601"/>
                  </a:lnTo>
                  <a:lnTo>
                    <a:pt x="7514736" y="18614"/>
                  </a:lnTo>
                  <a:lnTo>
                    <a:pt x="7469861" y="8395"/>
                  </a:lnTo>
                  <a:lnTo>
                    <a:pt x="7423608" y="2129"/>
                  </a:lnTo>
                  <a:lnTo>
                    <a:pt x="737615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9559" y="2034539"/>
              <a:ext cx="7246620" cy="4823460"/>
            </a:xfrm>
            <a:custGeom>
              <a:avLst/>
              <a:gdLst/>
              <a:ahLst/>
              <a:cxnLst/>
              <a:rect l="l" t="t" r="r" b="b"/>
              <a:pathLst>
                <a:path w="7246620" h="4823459">
                  <a:moveTo>
                    <a:pt x="7246620" y="0"/>
                  </a:moveTo>
                  <a:lnTo>
                    <a:pt x="0" y="0"/>
                  </a:lnTo>
                  <a:lnTo>
                    <a:pt x="0" y="4823457"/>
                  </a:lnTo>
                  <a:lnTo>
                    <a:pt x="7246620" y="4823457"/>
                  </a:lnTo>
                  <a:lnTo>
                    <a:pt x="7246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0655" y="2132812"/>
            <a:ext cx="6242685" cy="3616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270" algn="ctr">
              <a:lnSpc>
                <a:spcPct val="124800"/>
              </a:lnSpc>
              <a:spcBef>
                <a:spcPts val="105"/>
              </a:spcBef>
            </a:pPr>
            <a:r>
              <a:rPr sz="3200" b="1" spc="175" dirty="0">
                <a:solidFill>
                  <a:srgbClr val="7E7E7E"/>
                </a:solidFill>
                <a:latin typeface="Arial"/>
                <a:cs typeface="Arial"/>
              </a:rPr>
              <a:t>In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f</a:t>
            </a:r>
            <a:r>
              <a:rPr sz="3200" b="1" spc="170" dirty="0">
                <a:solidFill>
                  <a:srgbClr val="7E7E7E"/>
                </a:solidFill>
                <a:latin typeface="Arial"/>
                <a:cs typeface="Arial"/>
              </a:rPr>
              <a:t>orm</a:t>
            </a:r>
            <a:r>
              <a:rPr sz="3200" b="1" spc="14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3200" b="1" spc="-3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3200" b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ad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lah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40" dirty="0">
                <a:solidFill>
                  <a:srgbClr val="7E7E7E"/>
                </a:solidFill>
                <a:latin typeface="Arial"/>
                <a:cs typeface="Arial"/>
              </a:rPr>
              <a:t>telah  </a:t>
            </a:r>
            <a:r>
              <a:rPr sz="3200" b="1" spc="95" dirty="0">
                <a:solidFill>
                  <a:srgbClr val="7E7E7E"/>
                </a:solidFill>
                <a:latin typeface="Arial"/>
                <a:cs typeface="Arial"/>
              </a:rPr>
              <a:t>diolah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menjadi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sebuah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bentuk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45" dirty="0">
                <a:solidFill>
                  <a:srgbClr val="7E7E7E"/>
                </a:solidFill>
                <a:latin typeface="Arial"/>
                <a:cs typeface="Arial"/>
              </a:rPr>
              <a:t>be</a:t>
            </a: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3200" b="1" spc="190" dirty="0">
                <a:solidFill>
                  <a:srgbClr val="7E7E7E"/>
                </a:solidFill>
                <a:latin typeface="Arial"/>
                <a:cs typeface="Arial"/>
              </a:rPr>
              <a:t>arti</a:t>
            </a:r>
            <a:r>
              <a:rPr sz="32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bag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peneri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any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 </a:t>
            </a:r>
            <a:r>
              <a:rPr sz="3200" b="1" spc="175" dirty="0">
                <a:solidFill>
                  <a:srgbClr val="7E7E7E"/>
                </a:solidFill>
                <a:latin typeface="Arial"/>
                <a:cs typeface="Arial"/>
              </a:rPr>
              <a:t>bermanfaat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pengambilan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keputusan</a:t>
            </a:r>
            <a:r>
              <a:rPr sz="3200" b="1" spc="-1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saat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ini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atau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mendatang.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05193" y="5971794"/>
            <a:ext cx="2713990" cy="0"/>
          </a:xfrm>
          <a:custGeom>
            <a:avLst/>
            <a:gdLst/>
            <a:ahLst/>
            <a:cxnLst/>
            <a:rect l="l" t="t" r="r" b="b"/>
            <a:pathLst>
              <a:path w="2713990">
                <a:moveTo>
                  <a:pt x="0" y="0"/>
                </a:moveTo>
                <a:lnTo>
                  <a:pt x="2713735" y="0"/>
                </a:lnTo>
              </a:path>
            </a:pathLst>
          </a:custGeom>
          <a:ln w="2895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258" y="2043901"/>
            <a:ext cx="2873756" cy="3005423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1393D9D2-8388-8DA0-6372-6CA0E15ED57A}"/>
              </a:ext>
            </a:extLst>
          </p:cNvPr>
          <p:cNvSpPr txBox="1">
            <a:spLocks/>
          </p:cNvSpPr>
          <p:nvPr/>
        </p:nvSpPr>
        <p:spPr>
          <a:xfrm>
            <a:off x="7543800" y="263570"/>
            <a:ext cx="4645966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d-ID" sz="2800" kern="0">
                <a:solidFill>
                  <a:schemeClr val="tx1"/>
                </a:solidFill>
              </a:rPr>
              <a:t>DEFINISI INFORMASI</a:t>
            </a:r>
            <a:endParaRPr lang="id-ID" sz="2800" kern="0" dirty="0">
              <a:solidFill>
                <a:schemeClr val="tx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2D534A3-6653-1491-E7F0-91F3C5FF0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19350" y="181224"/>
            <a:ext cx="97726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200" spc="35" dirty="0">
                <a:solidFill>
                  <a:schemeClr val="tx1"/>
                </a:solidFill>
              </a:rPr>
              <a:t>DEFINISI</a:t>
            </a:r>
            <a:r>
              <a:rPr sz="3200" spc="-140" dirty="0">
                <a:solidFill>
                  <a:schemeClr val="tx1"/>
                </a:solidFill>
              </a:rPr>
              <a:t> </a:t>
            </a:r>
            <a:r>
              <a:rPr sz="3200" spc="-110" dirty="0">
                <a:solidFill>
                  <a:schemeClr val="tx1"/>
                </a:solidFill>
              </a:rPr>
              <a:t>SISTEM</a:t>
            </a:r>
            <a:r>
              <a:rPr sz="3200" spc="-140" dirty="0">
                <a:solidFill>
                  <a:schemeClr val="tx1"/>
                </a:solidFill>
              </a:rPr>
              <a:t> </a:t>
            </a:r>
            <a:r>
              <a:rPr sz="3200" spc="114" dirty="0">
                <a:solidFill>
                  <a:schemeClr val="tx1"/>
                </a:solidFill>
              </a:rPr>
              <a:t>INFORMASI</a:t>
            </a:r>
            <a:endParaRPr sz="3200">
              <a:solidFill>
                <a:schemeClr val="tx1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4021" y="1382846"/>
            <a:ext cx="11042015" cy="493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00990">
              <a:lnSpc>
                <a:spcPct val="125000"/>
              </a:lnSpc>
              <a:spcBef>
                <a:spcPts val="105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Sistem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adalah 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kumpulan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elemen </a:t>
            </a:r>
            <a:r>
              <a:rPr sz="2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b="1" spc="10" dirty="0">
                <a:solidFill>
                  <a:srgbClr val="7E7E7E"/>
                </a:solidFill>
                <a:latin typeface="Arial"/>
                <a:cs typeface="Arial"/>
              </a:rPr>
              <a:t>saling </a:t>
            </a:r>
            <a:r>
              <a:rPr sz="2800" b="1" spc="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berhubungan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sama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lain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6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membentuk</a:t>
            </a:r>
            <a:r>
              <a:rPr sz="26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kesatuan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untuk </a:t>
            </a:r>
            <a:r>
              <a:rPr sz="2600" spc="-8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mengintegrasikan </a:t>
            </a:r>
            <a:r>
              <a:rPr sz="2800" b="1" spc="75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r>
              <a:rPr sz="2800" spc="75" dirty="0">
                <a:solidFill>
                  <a:srgbClr val="7E7E7E"/>
                </a:solidFill>
                <a:latin typeface="Lucida Sans Unicode"/>
                <a:cs typeface="Lucida Sans Unicode"/>
              </a:rPr>
              <a:t>, </a:t>
            </a: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memproses</a:t>
            </a:r>
            <a:r>
              <a:rPr sz="2800" spc="35" dirty="0">
                <a:solidFill>
                  <a:srgbClr val="7E7E7E"/>
                </a:solidFill>
                <a:latin typeface="Lucida Sans Unicode"/>
                <a:cs typeface="Lucida Sans Unicode"/>
              </a:rPr>
              <a:t>,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menyimpan </a:t>
            </a: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serta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mendistribusikan</a:t>
            </a:r>
            <a:r>
              <a:rPr sz="28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r>
              <a:rPr sz="2800" spc="6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2622550" marR="5080">
              <a:lnSpc>
                <a:spcPct val="125000"/>
              </a:lnSpc>
              <a:spcBef>
                <a:spcPts val="880"/>
              </a:spcBef>
            </a:pP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Sis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2800" b="1" spc="175" dirty="0">
                <a:solidFill>
                  <a:srgbClr val="7E7E7E"/>
                </a:solidFill>
                <a:latin typeface="Arial"/>
                <a:cs typeface="Arial"/>
              </a:rPr>
              <a:t>em</a:t>
            </a:r>
            <a:r>
              <a:rPr sz="28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75" dirty="0">
                <a:solidFill>
                  <a:srgbClr val="7E7E7E"/>
                </a:solidFill>
                <a:latin typeface="Arial"/>
                <a:cs typeface="Arial"/>
              </a:rPr>
              <a:t>inf</a:t>
            </a:r>
            <a:r>
              <a:rPr sz="2800" b="1" spc="11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2800" b="1" spc="100" dirty="0">
                <a:solidFill>
                  <a:srgbClr val="7E7E7E"/>
                </a:solidFill>
                <a:latin typeface="Arial"/>
                <a:cs typeface="Arial"/>
              </a:rPr>
              <a:t>rmas</a:t>
            </a:r>
            <a:r>
              <a:rPr sz="2800" b="1" spc="5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2800" b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me</a:t>
            </a:r>
            <a:r>
              <a:rPr sz="2600" spc="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upak</a:t>
            </a:r>
            <a:r>
              <a:rPr sz="2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es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tua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eleme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yang  </a:t>
            </a:r>
            <a:r>
              <a:rPr sz="2800" b="1" spc="10" dirty="0">
                <a:solidFill>
                  <a:srgbClr val="7E7E7E"/>
                </a:solidFill>
                <a:latin typeface="Arial"/>
                <a:cs typeface="Arial"/>
              </a:rPr>
              <a:t>saling </a:t>
            </a:r>
            <a:r>
              <a:rPr sz="2800" b="1" spc="100" dirty="0">
                <a:solidFill>
                  <a:srgbClr val="7E7E7E"/>
                </a:solidFill>
                <a:latin typeface="Arial"/>
                <a:cs typeface="Arial"/>
              </a:rPr>
              <a:t>berinteraksi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secara </a:t>
            </a:r>
            <a:r>
              <a:rPr sz="26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sistematis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untuk </a:t>
            </a: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menciptakan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b="1" spc="165" dirty="0">
                <a:solidFill>
                  <a:srgbClr val="7E7E7E"/>
                </a:solidFill>
                <a:latin typeface="Arial"/>
                <a:cs typeface="Arial"/>
              </a:rPr>
              <a:t>membentuk 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aliran informasi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kan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mendukun</a:t>
            </a: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pengambilan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10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eputusan 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6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b="1" spc="110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2800" b="1" spc="155" dirty="0">
                <a:solidFill>
                  <a:srgbClr val="7E7E7E"/>
                </a:solidFill>
                <a:latin typeface="Arial"/>
                <a:cs typeface="Arial"/>
              </a:rPr>
              <a:t>ont</a:t>
            </a: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ro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2800" b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rhad</a:t>
            </a:r>
            <a:r>
              <a:rPr sz="26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6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gani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atau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pe</a:t>
            </a:r>
            <a:r>
              <a:rPr sz="26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usah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67739" y="3777996"/>
            <a:ext cx="11224260" cy="3080385"/>
            <a:chOff x="967739" y="3777996"/>
            <a:chExt cx="11224260" cy="3080385"/>
          </a:xfrm>
        </p:grpSpPr>
        <p:sp>
          <p:nvSpPr>
            <p:cNvPr id="6" name="object 6"/>
            <p:cNvSpPr/>
            <p:nvPr/>
          </p:nvSpPr>
          <p:spPr>
            <a:xfrm>
              <a:off x="1260347" y="6492240"/>
              <a:ext cx="10932160" cy="365760"/>
            </a:xfrm>
            <a:custGeom>
              <a:avLst/>
              <a:gdLst/>
              <a:ahLst/>
              <a:cxnLst/>
              <a:rect l="l" t="t" r="r" b="b"/>
              <a:pathLst>
                <a:path w="10932160" h="365759">
                  <a:moveTo>
                    <a:pt x="10931652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0931652" y="365760"/>
                  </a:lnTo>
                  <a:lnTo>
                    <a:pt x="10931652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7739" y="3777996"/>
              <a:ext cx="2447544" cy="27797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59251" y="3883152"/>
              <a:ext cx="192024" cy="192024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4736" y="1652016"/>
            <a:ext cx="192023" cy="19202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4548" y="183377"/>
            <a:ext cx="1062355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z="3200" spc="-95" dirty="0">
                <a:solidFill>
                  <a:schemeClr val="tx1"/>
                </a:solidFill>
              </a:rPr>
              <a:t>KEGIATAN</a:t>
            </a:r>
            <a:r>
              <a:rPr sz="3200" spc="-80" dirty="0">
                <a:solidFill>
                  <a:schemeClr val="tx1"/>
                </a:solidFill>
              </a:rPr>
              <a:t> </a:t>
            </a:r>
            <a:r>
              <a:rPr sz="3200" spc="75" dirty="0">
                <a:solidFill>
                  <a:schemeClr val="tx1"/>
                </a:solidFill>
              </a:rPr>
              <a:t>UTAMA</a:t>
            </a:r>
            <a:r>
              <a:rPr sz="3200" spc="-110" dirty="0">
                <a:solidFill>
                  <a:schemeClr val="tx1"/>
                </a:solidFill>
              </a:rPr>
              <a:t> </a:t>
            </a:r>
            <a:r>
              <a:rPr sz="3200" spc="-85" dirty="0">
                <a:solidFill>
                  <a:schemeClr val="tx1"/>
                </a:solidFill>
              </a:rPr>
              <a:t>SISTEM</a:t>
            </a:r>
            <a:r>
              <a:rPr sz="3200" spc="-110" dirty="0">
                <a:solidFill>
                  <a:schemeClr val="tx1"/>
                </a:solidFill>
              </a:rPr>
              <a:t> </a:t>
            </a:r>
            <a:r>
              <a:rPr sz="3200" spc="95" dirty="0">
                <a:solidFill>
                  <a:schemeClr val="tx1"/>
                </a:solidFill>
              </a:rPr>
              <a:t>INFORMASI</a:t>
            </a:r>
            <a:endParaRPr sz="3200">
              <a:solidFill>
                <a:schemeClr val="tx1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99744" y="2520695"/>
            <a:ext cx="2418715" cy="2494915"/>
            <a:chOff x="999744" y="2520695"/>
            <a:chExt cx="2418715" cy="2494915"/>
          </a:xfrm>
        </p:grpSpPr>
        <p:sp>
          <p:nvSpPr>
            <p:cNvPr id="5" name="object 5"/>
            <p:cNvSpPr/>
            <p:nvPr/>
          </p:nvSpPr>
          <p:spPr>
            <a:xfrm>
              <a:off x="999744" y="2595371"/>
              <a:ext cx="2418715" cy="2420620"/>
            </a:xfrm>
            <a:custGeom>
              <a:avLst/>
              <a:gdLst/>
              <a:ahLst/>
              <a:cxnLst/>
              <a:rect l="l" t="t" r="r" b="b"/>
              <a:pathLst>
                <a:path w="2418715" h="2420620">
                  <a:moveTo>
                    <a:pt x="1209294" y="0"/>
                  </a:moveTo>
                  <a:lnTo>
                    <a:pt x="1160655" y="960"/>
                  </a:lnTo>
                  <a:lnTo>
                    <a:pt x="1112504" y="3819"/>
                  </a:lnTo>
                  <a:lnTo>
                    <a:pt x="1064877" y="8539"/>
                  </a:lnTo>
                  <a:lnTo>
                    <a:pt x="1017810" y="15084"/>
                  </a:lnTo>
                  <a:lnTo>
                    <a:pt x="971339" y="23419"/>
                  </a:lnTo>
                  <a:lnTo>
                    <a:pt x="925499" y="33506"/>
                  </a:lnTo>
                  <a:lnTo>
                    <a:pt x="880328" y="45310"/>
                  </a:lnTo>
                  <a:lnTo>
                    <a:pt x="835862" y="58796"/>
                  </a:lnTo>
                  <a:lnTo>
                    <a:pt x="792135" y="73925"/>
                  </a:lnTo>
                  <a:lnTo>
                    <a:pt x="749186" y="90663"/>
                  </a:lnTo>
                  <a:lnTo>
                    <a:pt x="707049" y="108973"/>
                  </a:lnTo>
                  <a:lnTo>
                    <a:pt x="665761" y="128820"/>
                  </a:lnTo>
                  <a:lnTo>
                    <a:pt x="625358" y="150166"/>
                  </a:lnTo>
                  <a:lnTo>
                    <a:pt x="585875" y="172976"/>
                  </a:lnTo>
                  <a:lnTo>
                    <a:pt x="547350" y="197214"/>
                  </a:lnTo>
                  <a:lnTo>
                    <a:pt x="509819" y="222843"/>
                  </a:lnTo>
                  <a:lnTo>
                    <a:pt x="473316" y="249828"/>
                  </a:lnTo>
                  <a:lnTo>
                    <a:pt x="437880" y="278131"/>
                  </a:lnTo>
                  <a:lnTo>
                    <a:pt x="403545" y="307718"/>
                  </a:lnTo>
                  <a:lnTo>
                    <a:pt x="370347" y="338552"/>
                  </a:lnTo>
                  <a:lnTo>
                    <a:pt x="338324" y="370596"/>
                  </a:lnTo>
                  <a:lnTo>
                    <a:pt x="307511" y="403815"/>
                  </a:lnTo>
                  <a:lnTo>
                    <a:pt x="277943" y="438172"/>
                  </a:lnTo>
                  <a:lnTo>
                    <a:pt x="249658" y="473632"/>
                  </a:lnTo>
                  <a:lnTo>
                    <a:pt x="222692" y="510157"/>
                  </a:lnTo>
                  <a:lnTo>
                    <a:pt x="197080" y="547713"/>
                  </a:lnTo>
                  <a:lnTo>
                    <a:pt x="172858" y="586262"/>
                  </a:lnTo>
                  <a:lnTo>
                    <a:pt x="150063" y="625769"/>
                  </a:lnTo>
                  <a:lnTo>
                    <a:pt x="128731" y="666198"/>
                  </a:lnTo>
                  <a:lnTo>
                    <a:pt x="108898" y="707512"/>
                  </a:lnTo>
                  <a:lnTo>
                    <a:pt x="90601" y="749675"/>
                  </a:lnTo>
                  <a:lnTo>
                    <a:pt x="73874" y="792651"/>
                  </a:lnTo>
                  <a:lnTo>
                    <a:pt x="58755" y="836403"/>
                  </a:lnTo>
                  <a:lnTo>
                    <a:pt x="45279" y="880897"/>
                  </a:lnTo>
                  <a:lnTo>
                    <a:pt x="33483" y="926095"/>
                  </a:lnTo>
                  <a:lnTo>
                    <a:pt x="23402" y="971962"/>
                  </a:lnTo>
                  <a:lnTo>
                    <a:pt x="15074" y="1018461"/>
                  </a:lnTo>
                  <a:lnTo>
                    <a:pt x="8533" y="1065556"/>
                  </a:lnTo>
                  <a:lnTo>
                    <a:pt x="3816" y="1113210"/>
                  </a:lnTo>
                  <a:lnTo>
                    <a:pt x="960" y="1161389"/>
                  </a:lnTo>
                  <a:lnTo>
                    <a:pt x="0" y="1210055"/>
                  </a:lnTo>
                  <a:lnTo>
                    <a:pt x="960" y="1258722"/>
                  </a:lnTo>
                  <a:lnTo>
                    <a:pt x="3816" y="1306901"/>
                  </a:lnTo>
                  <a:lnTo>
                    <a:pt x="8533" y="1354555"/>
                  </a:lnTo>
                  <a:lnTo>
                    <a:pt x="15074" y="1401650"/>
                  </a:lnTo>
                  <a:lnTo>
                    <a:pt x="23402" y="1448149"/>
                  </a:lnTo>
                  <a:lnTo>
                    <a:pt x="33483" y="1494016"/>
                  </a:lnTo>
                  <a:lnTo>
                    <a:pt x="45279" y="1539214"/>
                  </a:lnTo>
                  <a:lnTo>
                    <a:pt x="58755" y="1583708"/>
                  </a:lnTo>
                  <a:lnTo>
                    <a:pt x="73874" y="1627460"/>
                  </a:lnTo>
                  <a:lnTo>
                    <a:pt x="90601" y="1670436"/>
                  </a:lnTo>
                  <a:lnTo>
                    <a:pt x="108898" y="1712599"/>
                  </a:lnTo>
                  <a:lnTo>
                    <a:pt x="128731" y="1753913"/>
                  </a:lnTo>
                  <a:lnTo>
                    <a:pt x="150063" y="1794342"/>
                  </a:lnTo>
                  <a:lnTo>
                    <a:pt x="172858" y="1833849"/>
                  </a:lnTo>
                  <a:lnTo>
                    <a:pt x="197080" y="1872398"/>
                  </a:lnTo>
                  <a:lnTo>
                    <a:pt x="222692" y="1909954"/>
                  </a:lnTo>
                  <a:lnTo>
                    <a:pt x="249658" y="1946479"/>
                  </a:lnTo>
                  <a:lnTo>
                    <a:pt x="277943" y="1981939"/>
                  </a:lnTo>
                  <a:lnTo>
                    <a:pt x="307511" y="2016296"/>
                  </a:lnTo>
                  <a:lnTo>
                    <a:pt x="338324" y="2049515"/>
                  </a:lnTo>
                  <a:lnTo>
                    <a:pt x="370347" y="2081559"/>
                  </a:lnTo>
                  <a:lnTo>
                    <a:pt x="403545" y="2112393"/>
                  </a:lnTo>
                  <a:lnTo>
                    <a:pt x="437880" y="2141980"/>
                  </a:lnTo>
                  <a:lnTo>
                    <a:pt x="473316" y="2170283"/>
                  </a:lnTo>
                  <a:lnTo>
                    <a:pt x="509819" y="2197268"/>
                  </a:lnTo>
                  <a:lnTo>
                    <a:pt x="547350" y="2222897"/>
                  </a:lnTo>
                  <a:lnTo>
                    <a:pt x="585875" y="2247135"/>
                  </a:lnTo>
                  <a:lnTo>
                    <a:pt x="625358" y="2269945"/>
                  </a:lnTo>
                  <a:lnTo>
                    <a:pt x="665761" y="2291291"/>
                  </a:lnTo>
                  <a:lnTo>
                    <a:pt x="707049" y="2311138"/>
                  </a:lnTo>
                  <a:lnTo>
                    <a:pt x="749186" y="2329448"/>
                  </a:lnTo>
                  <a:lnTo>
                    <a:pt x="792135" y="2346186"/>
                  </a:lnTo>
                  <a:lnTo>
                    <a:pt x="835862" y="2361315"/>
                  </a:lnTo>
                  <a:lnTo>
                    <a:pt x="880328" y="2374801"/>
                  </a:lnTo>
                  <a:lnTo>
                    <a:pt x="925499" y="2386605"/>
                  </a:lnTo>
                  <a:lnTo>
                    <a:pt x="971339" y="2396692"/>
                  </a:lnTo>
                  <a:lnTo>
                    <a:pt x="1017810" y="2405027"/>
                  </a:lnTo>
                  <a:lnTo>
                    <a:pt x="1064877" y="2411572"/>
                  </a:lnTo>
                  <a:lnTo>
                    <a:pt x="1112504" y="2416292"/>
                  </a:lnTo>
                  <a:lnTo>
                    <a:pt x="1160655" y="2419151"/>
                  </a:lnTo>
                  <a:lnTo>
                    <a:pt x="1209294" y="2420111"/>
                  </a:lnTo>
                  <a:lnTo>
                    <a:pt x="1257932" y="2419151"/>
                  </a:lnTo>
                  <a:lnTo>
                    <a:pt x="1306083" y="2416292"/>
                  </a:lnTo>
                  <a:lnTo>
                    <a:pt x="1353710" y="2411572"/>
                  </a:lnTo>
                  <a:lnTo>
                    <a:pt x="1400777" y="2405027"/>
                  </a:lnTo>
                  <a:lnTo>
                    <a:pt x="1447248" y="2396692"/>
                  </a:lnTo>
                  <a:lnTo>
                    <a:pt x="1493088" y="2386605"/>
                  </a:lnTo>
                  <a:lnTo>
                    <a:pt x="1538259" y="2374801"/>
                  </a:lnTo>
                  <a:lnTo>
                    <a:pt x="1582725" y="2361315"/>
                  </a:lnTo>
                  <a:lnTo>
                    <a:pt x="1626452" y="2346186"/>
                  </a:lnTo>
                  <a:lnTo>
                    <a:pt x="1669401" y="2329448"/>
                  </a:lnTo>
                  <a:lnTo>
                    <a:pt x="1711538" y="2311138"/>
                  </a:lnTo>
                  <a:lnTo>
                    <a:pt x="1752826" y="2291291"/>
                  </a:lnTo>
                  <a:lnTo>
                    <a:pt x="1793229" y="2269945"/>
                  </a:lnTo>
                  <a:lnTo>
                    <a:pt x="1832712" y="2247135"/>
                  </a:lnTo>
                  <a:lnTo>
                    <a:pt x="1871237" y="2222897"/>
                  </a:lnTo>
                  <a:lnTo>
                    <a:pt x="1908768" y="2197268"/>
                  </a:lnTo>
                  <a:lnTo>
                    <a:pt x="1945271" y="2170283"/>
                  </a:lnTo>
                  <a:lnTo>
                    <a:pt x="1980707" y="2141980"/>
                  </a:lnTo>
                  <a:lnTo>
                    <a:pt x="2015042" y="2112393"/>
                  </a:lnTo>
                  <a:lnTo>
                    <a:pt x="2048240" y="2081559"/>
                  </a:lnTo>
                  <a:lnTo>
                    <a:pt x="2080263" y="2049515"/>
                  </a:lnTo>
                  <a:lnTo>
                    <a:pt x="2111076" y="2016296"/>
                  </a:lnTo>
                  <a:lnTo>
                    <a:pt x="2140644" y="1981939"/>
                  </a:lnTo>
                  <a:lnTo>
                    <a:pt x="2168929" y="1946479"/>
                  </a:lnTo>
                  <a:lnTo>
                    <a:pt x="2195895" y="1909954"/>
                  </a:lnTo>
                  <a:lnTo>
                    <a:pt x="2221507" y="1872398"/>
                  </a:lnTo>
                  <a:lnTo>
                    <a:pt x="2245729" y="1833849"/>
                  </a:lnTo>
                  <a:lnTo>
                    <a:pt x="2268524" y="1794342"/>
                  </a:lnTo>
                  <a:lnTo>
                    <a:pt x="2289856" y="1753913"/>
                  </a:lnTo>
                  <a:lnTo>
                    <a:pt x="2309689" y="1712599"/>
                  </a:lnTo>
                  <a:lnTo>
                    <a:pt x="2327986" y="1670436"/>
                  </a:lnTo>
                  <a:lnTo>
                    <a:pt x="2344713" y="1627460"/>
                  </a:lnTo>
                  <a:lnTo>
                    <a:pt x="2359832" y="1583708"/>
                  </a:lnTo>
                  <a:lnTo>
                    <a:pt x="2373308" y="1539214"/>
                  </a:lnTo>
                  <a:lnTo>
                    <a:pt x="2385104" y="1494016"/>
                  </a:lnTo>
                  <a:lnTo>
                    <a:pt x="2395185" y="1448149"/>
                  </a:lnTo>
                  <a:lnTo>
                    <a:pt x="2403513" y="1401650"/>
                  </a:lnTo>
                  <a:lnTo>
                    <a:pt x="2410054" y="1354555"/>
                  </a:lnTo>
                  <a:lnTo>
                    <a:pt x="2414771" y="1306901"/>
                  </a:lnTo>
                  <a:lnTo>
                    <a:pt x="2417627" y="1258722"/>
                  </a:lnTo>
                  <a:lnTo>
                    <a:pt x="2418588" y="1210055"/>
                  </a:lnTo>
                  <a:lnTo>
                    <a:pt x="2417627" y="1161389"/>
                  </a:lnTo>
                  <a:lnTo>
                    <a:pt x="2414771" y="1113210"/>
                  </a:lnTo>
                  <a:lnTo>
                    <a:pt x="2410054" y="1065556"/>
                  </a:lnTo>
                  <a:lnTo>
                    <a:pt x="2403513" y="1018461"/>
                  </a:lnTo>
                  <a:lnTo>
                    <a:pt x="2395185" y="971962"/>
                  </a:lnTo>
                  <a:lnTo>
                    <a:pt x="2385104" y="926095"/>
                  </a:lnTo>
                  <a:lnTo>
                    <a:pt x="2373308" y="880897"/>
                  </a:lnTo>
                  <a:lnTo>
                    <a:pt x="2359832" y="836403"/>
                  </a:lnTo>
                  <a:lnTo>
                    <a:pt x="2344713" y="792651"/>
                  </a:lnTo>
                  <a:lnTo>
                    <a:pt x="2327986" y="749675"/>
                  </a:lnTo>
                  <a:lnTo>
                    <a:pt x="2309689" y="707512"/>
                  </a:lnTo>
                  <a:lnTo>
                    <a:pt x="2289856" y="666198"/>
                  </a:lnTo>
                  <a:lnTo>
                    <a:pt x="2268524" y="625769"/>
                  </a:lnTo>
                  <a:lnTo>
                    <a:pt x="2245729" y="586262"/>
                  </a:lnTo>
                  <a:lnTo>
                    <a:pt x="2221507" y="547713"/>
                  </a:lnTo>
                  <a:lnTo>
                    <a:pt x="2195895" y="510157"/>
                  </a:lnTo>
                  <a:lnTo>
                    <a:pt x="2168929" y="473632"/>
                  </a:lnTo>
                  <a:lnTo>
                    <a:pt x="2140644" y="438172"/>
                  </a:lnTo>
                  <a:lnTo>
                    <a:pt x="2111076" y="403815"/>
                  </a:lnTo>
                  <a:lnTo>
                    <a:pt x="2080263" y="370596"/>
                  </a:lnTo>
                  <a:lnTo>
                    <a:pt x="2048240" y="338552"/>
                  </a:lnTo>
                  <a:lnTo>
                    <a:pt x="2015042" y="307718"/>
                  </a:lnTo>
                  <a:lnTo>
                    <a:pt x="1980707" y="278131"/>
                  </a:lnTo>
                  <a:lnTo>
                    <a:pt x="1945271" y="249828"/>
                  </a:lnTo>
                  <a:lnTo>
                    <a:pt x="1908768" y="222843"/>
                  </a:lnTo>
                  <a:lnTo>
                    <a:pt x="1871237" y="197214"/>
                  </a:lnTo>
                  <a:lnTo>
                    <a:pt x="1832712" y="172976"/>
                  </a:lnTo>
                  <a:lnTo>
                    <a:pt x="1793229" y="150166"/>
                  </a:lnTo>
                  <a:lnTo>
                    <a:pt x="1752826" y="128820"/>
                  </a:lnTo>
                  <a:lnTo>
                    <a:pt x="1711538" y="108973"/>
                  </a:lnTo>
                  <a:lnTo>
                    <a:pt x="1669401" y="90663"/>
                  </a:lnTo>
                  <a:lnTo>
                    <a:pt x="1626452" y="73925"/>
                  </a:lnTo>
                  <a:lnTo>
                    <a:pt x="1582725" y="58796"/>
                  </a:lnTo>
                  <a:lnTo>
                    <a:pt x="1538259" y="45310"/>
                  </a:lnTo>
                  <a:lnTo>
                    <a:pt x="1493088" y="33506"/>
                  </a:lnTo>
                  <a:lnTo>
                    <a:pt x="1447248" y="23419"/>
                  </a:lnTo>
                  <a:lnTo>
                    <a:pt x="1400777" y="15084"/>
                  </a:lnTo>
                  <a:lnTo>
                    <a:pt x="1353710" y="8539"/>
                  </a:lnTo>
                  <a:lnTo>
                    <a:pt x="1306083" y="3819"/>
                  </a:lnTo>
                  <a:lnTo>
                    <a:pt x="1257932" y="960"/>
                  </a:lnTo>
                  <a:lnTo>
                    <a:pt x="1209294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49096" y="2744723"/>
              <a:ext cx="2120265" cy="2120265"/>
            </a:xfrm>
            <a:custGeom>
              <a:avLst/>
              <a:gdLst/>
              <a:ahLst/>
              <a:cxnLst/>
              <a:rect l="l" t="t" r="r" b="b"/>
              <a:pathLst>
                <a:path w="2120265" h="2120265">
                  <a:moveTo>
                    <a:pt x="1059942" y="0"/>
                  </a:moveTo>
                  <a:lnTo>
                    <a:pt x="1011427" y="1090"/>
                  </a:lnTo>
                  <a:lnTo>
                    <a:pt x="963472" y="4332"/>
                  </a:lnTo>
                  <a:lnTo>
                    <a:pt x="916123" y="9676"/>
                  </a:lnTo>
                  <a:lnTo>
                    <a:pt x="869428" y="17078"/>
                  </a:lnTo>
                  <a:lnTo>
                    <a:pt x="823432" y="26490"/>
                  </a:lnTo>
                  <a:lnTo>
                    <a:pt x="778183" y="37865"/>
                  </a:lnTo>
                  <a:lnTo>
                    <a:pt x="733728" y="51156"/>
                  </a:lnTo>
                  <a:lnTo>
                    <a:pt x="690112" y="66318"/>
                  </a:lnTo>
                  <a:lnTo>
                    <a:pt x="647384" y="83302"/>
                  </a:lnTo>
                  <a:lnTo>
                    <a:pt x="605590" y="102062"/>
                  </a:lnTo>
                  <a:lnTo>
                    <a:pt x="564776" y="122551"/>
                  </a:lnTo>
                  <a:lnTo>
                    <a:pt x="524989" y="144723"/>
                  </a:lnTo>
                  <a:lnTo>
                    <a:pt x="486277" y="168531"/>
                  </a:lnTo>
                  <a:lnTo>
                    <a:pt x="448686" y="193927"/>
                  </a:lnTo>
                  <a:lnTo>
                    <a:pt x="412262" y="220866"/>
                  </a:lnTo>
                  <a:lnTo>
                    <a:pt x="377054" y="249300"/>
                  </a:lnTo>
                  <a:lnTo>
                    <a:pt x="343106" y="279183"/>
                  </a:lnTo>
                  <a:lnTo>
                    <a:pt x="310467" y="310467"/>
                  </a:lnTo>
                  <a:lnTo>
                    <a:pt x="279183" y="343106"/>
                  </a:lnTo>
                  <a:lnTo>
                    <a:pt x="249300" y="377054"/>
                  </a:lnTo>
                  <a:lnTo>
                    <a:pt x="220866" y="412262"/>
                  </a:lnTo>
                  <a:lnTo>
                    <a:pt x="193927" y="448686"/>
                  </a:lnTo>
                  <a:lnTo>
                    <a:pt x="168531" y="486277"/>
                  </a:lnTo>
                  <a:lnTo>
                    <a:pt x="144723" y="524989"/>
                  </a:lnTo>
                  <a:lnTo>
                    <a:pt x="122551" y="564776"/>
                  </a:lnTo>
                  <a:lnTo>
                    <a:pt x="102062" y="605590"/>
                  </a:lnTo>
                  <a:lnTo>
                    <a:pt x="83302" y="647384"/>
                  </a:lnTo>
                  <a:lnTo>
                    <a:pt x="66318" y="690112"/>
                  </a:lnTo>
                  <a:lnTo>
                    <a:pt x="51156" y="733728"/>
                  </a:lnTo>
                  <a:lnTo>
                    <a:pt x="37865" y="778183"/>
                  </a:lnTo>
                  <a:lnTo>
                    <a:pt x="26490" y="823432"/>
                  </a:lnTo>
                  <a:lnTo>
                    <a:pt x="17078" y="869428"/>
                  </a:lnTo>
                  <a:lnTo>
                    <a:pt x="9676" y="916123"/>
                  </a:lnTo>
                  <a:lnTo>
                    <a:pt x="4332" y="963472"/>
                  </a:lnTo>
                  <a:lnTo>
                    <a:pt x="1090" y="1011427"/>
                  </a:lnTo>
                  <a:lnTo>
                    <a:pt x="0" y="1059942"/>
                  </a:lnTo>
                  <a:lnTo>
                    <a:pt x="1090" y="1108456"/>
                  </a:lnTo>
                  <a:lnTo>
                    <a:pt x="4332" y="1156411"/>
                  </a:lnTo>
                  <a:lnTo>
                    <a:pt x="9676" y="1203760"/>
                  </a:lnTo>
                  <a:lnTo>
                    <a:pt x="17078" y="1250455"/>
                  </a:lnTo>
                  <a:lnTo>
                    <a:pt x="26490" y="1296451"/>
                  </a:lnTo>
                  <a:lnTo>
                    <a:pt x="37865" y="1341700"/>
                  </a:lnTo>
                  <a:lnTo>
                    <a:pt x="51156" y="1386155"/>
                  </a:lnTo>
                  <a:lnTo>
                    <a:pt x="66318" y="1429771"/>
                  </a:lnTo>
                  <a:lnTo>
                    <a:pt x="83302" y="1472499"/>
                  </a:lnTo>
                  <a:lnTo>
                    <a:pt x="102062" y="1514293"/>
                  </a:lnTo>
                  <a:lnTo>
                    <a:pt x="122551" y="1555107"/>
                  </a:lnTo>
                  <a:lnTo>
                    <a:pt x="144723" y="1594894"/>
                  </a:lnTo>
                  <a:lnTo>
                    <a:pt x="168531" y="1633606"/>
                  </a:lnTo>
                  <a:lnTo>
                    <a:pt x="193927" y="1671197"/>
                  </a:lnTo>
                  <a:lnTo>
                    <a:pt x="220866" y="1707621"/>
                  </a:lnTo>
                  <a:lnTo>
                    <a:pt x="249300" y="1742829"/>
                  </a:lnTo>
                  <a:lnTo>
                    <a:pt x="279183" y="1776777"/>
                  </a:lnTo>
                  <a:lnTo>
                    <a:pt x="310467" y="1809416"/>
                  </a:lnTo>
                  <a:lnTo>
                    <a:pt x="343106" y="1840700"/>
                  </a:lnTo>
                  <a:lnTo>
                    <a:pt x="377054" y="1870583"/>
                  </a:lnTo>
                  <a:lnTo>
                    <a:pt x="412262" y="1899017"/>
                  </a:lnTo>
                  <a:lnTo>
                    <a:pt x="448686" y="1925956"/>
                  </a:lnTo>
                  <a:lnTo>
                    <a:pt x="486277" y="1951352"/>
                  </a:lnTo>
                  <a:lnTo>
                    <a:pt x="524989" y="1975160"/>
                  </a:lnTo>
                  <a:lnTo>
                    <a:pt x="564776" y="1997332"/>
                  </a:lnTo>
                  <a:lnTo>
                    <a:pt x="605590" y="2017821"/>
                  </a:lnTo>
                  <a:lnTo>
                    <a:pt x="647384" y="2036581"/>
                  </a:lnTo>
                  <a:lnTo>
                    <a:pt x="690112" y="2053565"/>
                  </a:lnTo>
                  <a:lnTo>
                    <a:pt x="733728" y="2068727"/>
                  </a:lnTo>
                  <a:lnTo>
                    <a:pt x="778183" y="2082018"/>
                  </a:lnTo>
                  <a:lnTo>
                    <a:pt x="823432" y="2093393"/>
                  </a:lnTo>
                  <a:lnTo>
                    <a:pt x="869428" y="2102805"/>
                  </a:lnTo>
                  <a:lnTo>
                    <a:pt x="916123" y="2110207"/>
                  </a:lnTo>
                  <a:lnTo>
                    <a:pt x="963472" y="2115551"/>
                  </a:lnTo>
                  <a:lnTo>
                    <a:pt x="1011427" y="2118793"/>
                  </a:lnTo>
                  <a:lnTo>
                    <a:pt x="1059942" y="2119884"/>
                  </a:lnTo>
                  <a:lnTo>
                    <a:pt x="1108456" y="2118793"/>
                  </a:lnTo>
                  <a:lnTo>
                    <a:pt x="1156411" y="2115551"/>
                  </a:lnTo>
                  <a:lnTo>
                    <a:pt x="1203760" y="2110207"/>
                  </a:lnTo>
                  <a:lnTo>
                    <a:pt x="1250455" y="2102805"/>
                  </a:lnTo>
                  <a:lnTo>
                    <a:pt x="1296451" y="2093393"/>
                  </a:lnTo>
                  <a:lnTo>
                    <a:pt x="1341700" y="2082018"/>
                  </a:lnTo>
                  <a:lnTo>
                    <a:pt x="1386155" y="2068727"/>
                  </a:lnTo>
                  <a:lnTo>
                    <a:pt x="1429771" y="2053565"/>
                  </a:lnTo>
                  <a:lnTo>
                    <a:pt x="1472499" y="2036581"/>
                  </a:lnTo>
                  <a:lnTo>
                    <a:pt x="1514293" y="2017821"/>
                  </a:lnTo>
                  <a:lnTo>
                    <a:pt x="1555107" y="1997332"/>
                  </a:lnTo>
                  <a:lnTo>
                    <a:pt x="1594894" y="1975160"/>
                  </a:lnTo>
                  <a:lnTo>
                    <a:pt x="1633606" y="1951352"/>
                  </a:lnTo>
                  <a:lnTo>
                    <a:pt x="1671197" y="1925956"/>
                  </a:lnTo>
                  <a:lnTo>
                    <a:pt x="1707621" y="1899017"/>
                  </a:lnTo>
                  <a:lnTo>
                    <a:pt x="1742829" y="1870583"/>
                  </a:lnTo>
                  <a:lnTo>
                    <a:pt x="1776777" y="1840700"/>
                  </a:lnTo>
                  <a:lnTo>
                    <a:pt x="1809416" y="1809416"/>
                  </a:lnTo>
                  <a:lnTo>
                    <a:pt x="1840700" y="1776777"/>
                  </a:lnTo>
                  <a:lnTo>
                    <a:pt x="1870583" y="1742829"/>
                  </a:lnTo>
                  <a:lnTo>
                    <a:pt x="1899017" y="1707621"/>
                  </a:lnTo>
                  <a:lnTo>
                    <a:pt x="1925956" y="1671197"/>
                  </a:lnTo>
                  <a:lnTo>
                    <a:pt x="1951352" y="1633606"/>
                  </a:lnTo>
                  <a:lnTo>
                    <a:pt x="1975160" y="1594894"/>
                  </a:lnTo>
                  <a:lnTo>
                    <a:pt x="1997332" y="1555107"/>
                  </a:lnTo>
                  <a:lnTo>
                    <a:pt x="2017821" y="1514293"/>
                  </a:lnTo>
                  <a:lnTo>
                    <a:pt x="2036581" y="1472499"/>
                  </a:lnTo>
                  <a:lnTo>
                    <a:pt x="2053565" y="1429771"/>
                  </a:lnTo>
                  <a:lnTo>
                    <a:pt x="2068727" y="1386155"/>
                  </a:lnTo>
                  <a:lnTo>
                    <a:pt x="2082018" y="1341700"/>
                  </a:lnTo>
                  <a:lnTo>
                    <a:pt x="2093393" y="1296451"/>
                  </a:lnTo>
                  <a:lnTo>
                    <a:pt x="2102805" y="1250455"/>
                  </a:lnTo>
                  <a:lnTo>
                    <a:pt x="2110207" y="1203760"/>
                  </a:lnTo>
                  <a:lnTo>
                    <a:pt x="2115551" y="1156411"/>
                  </a:lnTo>
                  <a:lnTo>
                    <a:pt x="2118793" y="1108456"/>
                  </a:lnTo>
                  <a:lnTo>
                    <a:pt x="2119883" y="1059942"/>
                  </a:lnTo>
                  <a:lnTo>
                    <a:pt x="2118793" y="1011427"/>
                  </a:lnTo>
                  <a:lnTo>
                    <a:pt x="2115551" y="963472"/>
                  </a:lnTo>
                  <a:lnTo>
                    <a:pt x="2110207" y="916123"/>
                  </a:lnTo>
                  <a:lnTo>
                    <a:pt x="2102805" y="869428"/>
                  </a:lnTo>
                  <a:lnTo>
                    <a:pt x="2093393" y="823432"/>
                  </a:lnTo>
                  <a:lnTo>
                    <a:pt x="2082018" y="778183"/>
                  </a:lnTo>
                  <a:lnTo>
                    <a:pt x="2068727" y="733728"/>
                  </a:lnTo>
                  <a:lnTo>
                    <a:pt x="2053565" y="690112"/>
                  </a:lnTo>
                  <a:lnTo>
                    <a:pt x="2036581" y="647384"/>
                  </a:lnTo>
                  <a:lnTo>
                    <a:pt x="2017821" y="605590"/>
                  </a:lnTo>
                  <a:lnTo>
                    <a:pt x="1997332" y="564776"/>
                  </a:lnTo>
                  <a:lnTo>
                    <a:pt x="1975160" y="524989"/>
                  </a:lnTo>
                  <a:lnTo>
                    <a:pt x="1951352" y="486277"/>
                  </a:lnTo>
                  <a:lnTo>
                    <a:pt x="1925956" y="448686"/>
                  </a:lnTo>
                  <a:lnTo>
                    <a:pt x="1899017" y="412262"/>
                  </a:lnTo>
                  <a:lnTo>
                    <a:pt x="1870583" y="377054"/>
                  </a:lnTo>
                  <a:lnTo>
                    <a:pt x="1840700" y="343106"/>
                  </a:lnTo>
                  <a:lnTo>
                    <a:pt x="1809416" y="310467"/>
                  </a:lnTo>
                  <a:lnTo>
                    <a:pt x="1776777" y="279183"/>
                  </a:lnTo>
                  <a:lnTo>
                    <a:pt x="1742829" y="249300"/>
                  </a:lnTo>
                  <a:lnTo>
                    <a:pt x="1707621" y="220866"/>
                  </a:lnTo>
                  <a:lnTo>
                    <a:pt x="1671197" y="193927"/>
                  </a:lnTo>
                  <a:lnTo>
                    <a:pt x="1633606" y="168531"/>
                  </a:lnTo>
                  <a:lnTo>
                    <a:pt x="1594894" y="144723"/>
                  </a:lnTo>
                  <a:lnTo>
                    <a:pt x="1555107" y="122551"/>
                  </a:lnTo>
                  <a:lnTo>
                    <a:pt x="1514293" y="102062"/>
                  </a:lnTo>
                  <a:lnTo>
                    <a:pt x="1472499" y="83302"/>
                  </a:lnTo>
                  <a:lnTo>
                    <a:pt x="1429771" y="66318"/>
                  </a:lnTo>
                  <a:lnTo>
                    <a:pt x="1386155" y="51156"/>
                  </a:lnTo>
                  <a:lnTo>
                    <a:pt x="1341700" y="37865"/>
                  </a:lnTo>
                  <a:lnTo>
                    <a:pt x="1296451" y="26490"/>
                  </a:lnTo>
                  <a:lnTo>
                    <a:pt x="1250455" y="17078"/>
                  </a:lnTo>
                  <a:lnTo>
                    <a:pt x="1203760" y="9676"/>
                  </a:lnTo>
                  <a:lnTo>
                    <a:pt x="1156411" y="4332"/>
                  </a:lnTo>
                  <a:lnTo>
                    <a:pt x="1108456" y="1090"/>
                  </a:lnTo>
                  <a:lnTo>
                    <a:pt x="10599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06068" y="2863595"/>
              <a:ext cx="1882139" cy="188213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99744" y="2520695"/>
              <a:ext cx="574675" cy="576580"/>
            </a:xfrm>
            <a:custGeom>
              <a:avLst/>
              <a:gdLst/>
              <a:ahLst/>
              <a:cxnLst/>
              <a:rect l="l" t="t" r="r" b="b"/>
              <a:pathLst>
                <a:path w="574675" h="576580">
                  <a:moveTo>
                    <a:pt x="287274" y="0"/>
                  </a:moveTo>
                  <a:lnTo>
                    <a:pt x="240675" y="3768"/>
                  </a:lnTo>
                  <a:lnTo>
                    <a:pt x="196471" y="14679"/>
                  </a:lnTo>
                  <a:lnTo>
                    <a:pt x="155253" y="32140"/>
                  </a:lnTo>
                  <a:lnTo>
                    <a:pt x="117611" y="55558"/>
                  </a:lnTo>
                  <a:lnTo>
                    <a:pt x="84139" y="84343"/>
                  </a:lnTo>
                  <a:lnTo>
                    <a:pt x="55426" y="117902"/>
                  </a:lnTo>
                  <a:lnTo>
                    <a:pt x="32064" y="155643"/>
                  </a:lnTo>
                  <a:lnTo>
                    <a:pt x="14645" y="196973"/>
                  </a:lnTo>
                  <a:lnTo>
                    <a:pt x="3759" y="241302"/>
                  </a:lnTo>
                  <a:lnTo>
                    <a:pt x="0" y="288036"/>
                  </a:lnTo>
                  <a:lnTo>
                    <a:pt x="3759" y="334769"/>
                  </a:lnTo>
                  <a:lnTo>
                    <a:pt x="14645" y="379098"/>
                  </a:lnTo>
                  <a:lnTo>
                    <a:pt x="32064" y="420428"/>
                  </a:lnTo>
                  <a:lnTo>
                    <a:pt x="55426" y="458169"/>
                  </a:lnTo>
                  <a:lnTo>
                    <a:pt x="84139" y="491728"/>
                  </a:lnTo>
                  <a:lnTo>
                    <a:pt x="117611" y="520513"/>
                  </a:lnTo>
                  <a:lnTo>
                    <a:pt x="155253" y="543931"/>
                  </a:lnTo>
                  <a:lnTo>
                    <a:pt x="196471" y="561392"/>
                  </a:lnTo>
                  <a:lnTo>
                    <a:pt x="240675" y="572303"/>
                  </a:lnTo>
                  <a:lnTo>
                    <a:pt x="287274" y="576071"/>
                  </a:lnTo>
                  <a:lnTo>
                    <a:pt x="333863" y="572303"/>
                  </a:lnTo>
                  <a:lnTo>
                    <a:pt x="378061" y="561392"/>
                  </a:lnTo>
                  <a:lnTo>
                    <a:pt x="419277" y="543931"/>
                  </a:lnTo>
                  <a:lnTo>
                    <a:pt x="456919" y="520513"/>
                  </a:lnTo>
                  <a:lnTo>
                    <a:pt x="490394" y="491728"/>
                  </a:lnTo>
                  <a:lnTo>
                    <a:pt x="519110" y="458169"/>
                  </a:lnTo>
                  <a:lnTo>
                    <a:pt x="542476" y="420428"/>
                  </a:lnTo>
                  <a:lnTo>
                    <a:pt x="559899" y="379098"/>
                  </a:lnTo>
                  <a:lnTo>
                    <a:pt x="570787" y="334769"/>
                  </a:lnTo>
                  <a:lnTo>
                    <a:pt x="574547" y="288036"/>
                  </a:lnTo>
                  <a:lnTo>
                    <a:pt x="570787" y="241302"/>
                  </a:lnTo>
                  <a:lnTo>
                    <a:pt x="559899" y="196973"/>
                  </a:lnTo>
                  <a:lnTo>
                    <a:pt x="542476" y="155643"/>
                  </a:lnTo>
                  <a:lnTo>
                    <a:pt x="519110" y="117902"/>
                  </a:lnTo>
                  <a:lnTo>
                    <a:pt x="490394" y="84343"/>
                  </a:lnTo>
                  <a:lnTo>
                    <a:pt x="456919" y="55558"/>
                  </a:lnTo>
                  <a:lnTo>
                    <a:pt x="419277" y="32140"/>
                  </a:lnTo>
                  <a:lnTo>
                    <a:pt x="378061" y="14679"/>
                  </a:lnTo>
                  <a:lnTo>
                    <a:pt x="333863" y="3768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55370" y="5029580"/>
            <a:ext cx="278384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0" marR="5080" indent="-445134">
              <a:lnSpc>
                <a:spcPct val="100000"/>
              </a:lnSpc>
              <a:spcBef>
                <a:spcPts val="95"/>
              </a:spcBef>
            </a:pPr>
            <a:r>
              <a:rPr sz="2800" b="1" spc="155" dirty="0">
                <a:solidFill>
                  <a:srgbClr val="7E7E7E"/>
                </a:solidFill>
                <a:latin typeface="Arial"/>
                <a:cs typeface="Arial"/>
              </a:rPr>
              <a:t>Menerima</a:t>
            </a:r>
            <a:r>
              <a:rPr sz="2800" b="1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45" dirty="0">
                <a:solidFill>
                  <a:srgbClr val="7E7E7E"/>
                </a:solidFill>
                <a:latin typeface="Arial"/>
                <a:cs typeface="Arial"/>
              </a:rPr>
              <a:t>Data </a:t>
            </a:r>
            <a:r>
              <a:rPr sz="2800" b="1" spc="-7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(Masukan)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759452" y="2525267"/>
            <a:ext cx="2420620" cy="2490470"/>
            <a:chOff x="4759452" y="2525267"/>
            <a:chExt cx="2420620" cy="2490470"/>
          </a:xfrm>
        </p:grpSpPr>
        <p:sp>
          <p:nvSpPr>
            <p:cNvPr id="11" name="object 11"/>
            <p:cNvSpPr/>
            <p:nvPr/>
          </p:nvSpPr>
          <p:spPr>
            <a:xfrm>
              <a:off x="4759452" y="2595371"/>
              <a:ext cx="2420620" cy="2420620"/>
            </a:xfrm>
            <a:custGeom>
              <a:avLst/>
              <a:gdLst/>
              <a:ahLst/>
              <a:cxnLst/>
              <a:rect l="l" t="t" r="r" b="b"/>
              <a:pathLst>
                <a:path w="2420620" h="2420620">
                  <a:moveTo>
                    <a:pt x="1210056" y="0"/>
                  </a:moveTo>
                  <a:lnTo>
                    <a:pt x="1161389" y="960"/>
                  </a:lnTo>
                  <a:lnTo>
                    <a:pt x="1113210" y="3819"/>
                  </a:lnTo>
                  <a:lnTo>
                    <a:pt x="1065556" y="8539"/>
                  </a:lnTo>
                  <a:lnTo>
                    <a:pt x="1018461" y="15084"/>
                  </a:lnTo>
                  <a:lnTo>
                    <a:pt x="971962" y="23419"/>
                  </a:lnTo>
                  <a:lnTo>
                    <a:pt x="926095" y="33506"/>
                  </a:lnTo>
                  <a:lnTo>
                    <a:pt x="880897" y="45310"/>
                  </a:lnTo>
                  <a:lnTo>
                    <a:pt x="836403" y="58796"/>
                  </a:lnTo>
                  <a:lnTo>
                    <a:pt x="792651" y="73925"/>
                  </a:lnTo>
                  <a:lnTo>
                    <a:pt x="749675" y="90663"/>
                  </a:lnTo>
                  <a:lnTo>
                    <a:pt x="707512" y="108973"/>
                  </a:lnTo>
                  <a:lnTo>
                    <a:pt x="666198" y="128820"/>
                  </a:lnTo>
                  <a:lnTo>
                    <a:pt x="625769" y="150166"/>
                  </a:lnTo>
                  <a:lnTo>
                    <a:pt x="586262" y="172976"/>
                  </a:lnTo>
                  <a:lnTo>
                    <a:pt x="547713" y="197214"/>
                  </a:lnTo>
                  <a:lnTo>
                    <a:pt x="510157" y="222843"/>
                  </a:lnTo>
                  <a:lnTo>
                    <a:pt x="473632" y="249828"/>
                  </a:lnTo>
                  <a:lnTo>
                    <a:pt x="438172" y="278131"/>
                  </a:lnTo>
                  <a:lnTo>
                    <a:pt x="403815" y="307718"/>
                  </a:lnTo>
                  <a:lnTo>
                    <a:pt x="370596" y="338552"/>
                  </a:lnTo>
                  <a:lnTo>
                    <a:pt x="338552" y="370596"/>
                  </a:lnTo>
                  <a:lnTo>
                    <a:pt x="307718" y="403815"/>
                  </a:lnTo>
                  <a:lnTo>
                    <a:pt x="278131" y="438172"/>
                  </a:lnTo>
                  <a:lnTo>
                    <a:pt x="249828" y="473632"/>
                  </a:lnTo>
                  <a:lnTo>
                    <a:pt x="222843" y="510157"/>
                  </a:lnTo>
                  <a:lnTo>
                    <a:pt x="197214" y="547713"/>
                  </a:lnTo>
                  <a:lnTo>
                    <a:pt x="172976" y="586262"/>
                  </a:lnTo>
                  <a:lnTo>
                    <a:pt x="150166" y="625769"/>
                  </a:lnTo>
                  <a:lnTo>
                    <a:pt x="128820" y="666198"/>
                  </a:lnTo>
                  <a:lnTo>
                    <a:pt x="108973" y="707512"/>
                  </a:lnTo>
                  <a:lnTo>
                    <a:pt x="90663" y="749675"/>
                  </a:lnTo>
                  <a:lnTo>
                    <a:pt x="73925" y="792651"/>
                  </a:lnTo>
                  <a:lnTo>
                    <a:pt x="58796" y="836403"/>
                  </a:lnTo>
                  <a:lnTo>
                    <a:pt x="45310" y="880897"/>
                  </a:lnTo>
                  <a:lnTo>
                    <a:pt x="33506" y="926095"/>
                  </a:lnTo>
                  <a:lnTo>
                    <a:pt x="23419" y="971962"/>
                  </a:lnTo>
                  <a:lnTo>
                    <a:pt x="15084" y="1018461"/>
                  </a:lnTo>
                  <a:lnTo>
                    <a:pt x="8539" y="1065556"/>
                  </a:lnTo>
                  <a:lnTo>
                    <a:pt x="3819" y="1113210"/>
                  </a:lnTo>
                  <a:lnTo>
                    <a:pt x="960" y="1161389"/>
                  </a:lnTo>
                  <a:lnTo>
                    <a:pt x="0" y="1210055"/>
                  </a:lnTo>
                  <a:lnTo>
                    <a:pt x="960" y="1258722"/>
                  </a:lnTo>
                  <a:lnTo>
                    <a:pt x="3819" y="1306901"/>
                  </a:lnTo>
                  <a:lnTo>
                    <a:pt x="8539" y="1354555"/>
                  </a:lnTo>
                  <a:lnTo>
                    <a:pt x="15084" y="1401650"/>
                  </a:lnTo>
                  <a:lnTo>
                    <a:pt x="23419" y="1448149"/>
                  </a:lnTo>
                  <a:lnTo>
                    <a:pt x="33506" y="1494016"/>
                  </a:lnTo>
                  <a:lnTo>
                    <a:pt x="45310" y="1539214"/>
                  </a:lnTo>
                  <a:lnTo>
                    <a:pt x="58796" y="1583708"/>
                  </a:lnTo>
                  <a:lnTo>
                    <a:pt x="73925" y="1627460"/>
                  </a:lnTo>
                  <a:lnTo>
                    <a:pt x="90663" y="1670436"/>
                  </a:lnTo>
                  <a:lnTo>
                    <a:pt x="108973" y="1712599"/>
                  </a:lnTo>
                  <a:lnTo>
                    <a:pt x="128820" y="1753913"/>
                  </a:lnTo>
                  <a:lnTo>
                    <a:pt x="150166" y="1794342"/>
                  </a:lnTo>
                  <a:lnTo>
                    <a:pt x="172976" y="1833849"/>
                  </a:lnTo>
                  <a:lnTo>
                    <a:pt x="197214" y="1872398"/>
                  </a:lnTo>
                  <a:lnTo>
                    <a:pt x="222843" y="1909954"/>
                  </a:lnTo>
                  <a:lnTo>
                    <a:pt x="249828" y="1946479"/>
                  </a:lnTo>
                  <a:lnTo>
                    <a:pt x="278131" y="1981939"/>
                  </a:lnTo>
                  <a:lnTo>
                    <a:pt x="307718" y="2016296"/>
                  </a:lnTo>
                  <a:lnTo>
                    <a:pt x="338552" y="2049515"/>
                  </a:lnTo>
                  <a:lnTo>
                    <a:pt x="370596" y="2081559"/>
                  </a:lnTo>
                  <a:lnTo>
                    <a:pt x="403815" y="2112393"/>
                  </a:lnTo>
                  <a:lnTo>
                    <a:pt x="438172" y="2141980"/>
                  </a:lnTo>
                  <a:lnTo>
                    <a:pt x="473632" y="2170283"/>
                  </a:lnTo>
                  <a:lnTo>
                    <a:pt x="510157" y="2197268"/>
                  </a:lnTo>
                  <a:lnTo>
                    <a:pt x="547713" y="2222897"/>
                  </a:lnTo>
                  <a:lnTo>
                    <a:pt x="586262" y="2247135"/>
                  </a:lnTo>
                  <a:lnTo>
                    <a:pt x="625769" y="2269945"/>
                  </a:lnTo>
                  <a:lnTo>
                    <a:pt x="666198" y="2291291"/>
                  </a:lnTo>
                  <a:lnTo>
                    <a:pt x="707512" y="2311138"/>
                  </a:lnTo>
                  <a:lnTo>
                    <a:pt x="749675" y="2329448"/>
                  </a:lnTo>
                  <a:lnTo>
                    <a:pt x="792651" y="2346186"/>
                  </a:lnTo>
                  <a:lnTo>
                    <a:pt x="836403" y="2361315"/>
                  </a:lnTo>
                  <a:lnTo>
                    <a:pt x="880897" y="2374801"/>
                  </a:lnTo>
                  <a:lnTo>
                    <a:pt x="926095" y="2386605"/>
                  </a:lnTo>
                  <a:lnTo>
                    <a:pt x="971962" y="2396692"/>
                  </a:lnTo>
                  <a:lnTo>
                    <a:pt x="1018461" y="2405027"/>
                  </a:lnTo>
                  <a:lnTo>
                    <a:pt x="1065556" y="2411572"/>
                  </a:lnTo>
                  <a:lnTo>
                    <a:pt x="1113210" y="2416292"/>
                  </a:lnTo>
                  <a:lnTo>
                    <a:pt x="1161389" y="2419151"/>
                  </a:lnTo>
                  <a:lnTo>
                    <a:pt x="1210056" y="2420111"/>
                  </a:lnTo>
                  <a:lnTo>
                    <a:pt x="1258722" y="2419151"/>
                  </a:lnTo>
                  <a:lnTo>
                    <a:pt x="1306901" y="2416292"/>
                  </a:lnTo>
                  <a:lnTo>
                    <a:pt x="1354555" y="2411572"/>
                  </a:lnTo>
                  <a:lnTo>
                    <a:pt x="1401650" y="2405027"/>
                  </a:lnTo>
                  <a:lnTo>
                    <a:pt x="1448149" y="2396692"/>
                  </a:lnTo>
                  <a:lnTo>
                    <a:pt x="1494016" y="2386605"/>
                  </a:lnTo>
                  <a:lnTo>
                    <a:pt x="1539214" y="2374801"/>
                  </a:lnTo>
                  <a:lnTo>
                    <a:pt x="1583708" y="2361315"/>
                  </a:lnTo>
                  <a:lnTo>
                    <a:pt x="1627460" y="2346186"/>
                  </a:lnTo>
                  <a:lnTo>
                    <a:pt x="1670436" y="2329448"/>
                  </a:lnTo>
                  <a:lnTo>
                    <a:pt x="1712599" y="2311138"/>
                  </a:lnTo>
                  <a:lnTo>
                    <a:pt x="1753913" y="2291291"/>
                  </a:lnTo>
                  <a:lnTo>
                    <a:pt x="1794342" y="2269945"/>
                  </a:lnTo>
                  <a:lnTo>
                    <a:pt x="1833849" y="2247135"/>
                  </a:lnTo>
                  <a:lnTo>
                    <a:pt x="1872398" y="2222897"/>
                  </a:lnTo>
                  <a:lnTo>
                    <a:pt x="1909954" y="2197268"/>
                  </a:lnTo>
                  <a:lnTo>
                    <a:pt x="1946479" y="2170283"/>
                  </a:lnTo>
                  <a:lnTo>
                    <a:pt x="1981939" y="2141980"/>
                  </a:lnTo>
                  <a:lnTo>
                    <a:pt x="2016296" y="2112393"/>
                  </a:lnTo>
                  <a:lnTo>
                    <a:pt x="2049515" y="2081559"/>
                  </a:lnTo>
                  <a:lnTo>
                    <a:pt x="2081559" y="2049515"/>
                  </a:lnTo>
                  <a:lnTo>
                    <a:pt x="2112393" y="2016296"/>
                  </a:lnTo>
                  <a:lnTo>
                    <a:pt x="2141980" y="1981939"/>
                  </a:lnTo>
                  <a:lnTo>
                    <a:pt x="2170283" y="1946479"/>
                  </a:lnTo>
                  <a:lnTo>
                    <a:pt x="2197268" y="1909954"/>
                  </a:lnTo>
                  <a:lnTo>
                    <a:pt x="2222897" y="1872398"/>
                  </a:lnTo>
                  <a:lnTo>
                    <a:pt x="2247135" y="1833849"/>
                  </a:lnTo>
                  <a:lnTo>
                    <a:pt x="2269945" y="1794342"/>
                  </a:lnTo>
                  <a:lnTo>
                    <a:pt x="2291291" y="1753913"/>
                  </a:lnTo>
                  <a:lnTo>
                    <a:pt x="2311138" y="1712599"/>
                  </a:lnTo>
                  <a:lnTo>
                    <a:pt x="2329448" y="1670436"/>
                  </a:lnTo>
                  <a:lnTo>
                    <a:pt x="2346186" y="1627460"/>
                  </a:lnTo>
                  <a:lnTo>
                    <a:pt x="2361315" y="1583708"/>
                  </a:lnTo>
                  <a:lnTo>
                    <a:pt x="2374801" y="1539214"/>
                  </a:lnTo>
                  <a:lnTo>
                    <a:pt x="2386605" y="1494016"/>
                  </a:lnTo>
                  <a:lnTo>
                    <a:pt x="2396692" y="1448149"/>
                  </a:lnTo>
                  <a:lnTo>
                    <a:pt x="2405027" y="1401650"/>
                  </a:lnTo>
                  <a:lnTo>
                    <a:pt x="2411572" y="1354555"/>
                  </a:lnTo>
                  <a:lnTo>
                    <a:pt x="2416292" y="1306901"/>
                  </a:lnTo>
                  <a:lnTo>
                    <a:pt x="2419151" y="1258722"/>
                  </a:lnTo>
                  <a:lnTo>
                    <a:pt x="2420112" y="1210055"/>
                  </a:lnTo>
                  <a:lnTo>
                    <a:pt x="2419151" y="1161389"/>
                  </a:lnTo>
                  <a:lnTo>
                    <a:pt x="2416292" y="1113210"/>
                  </a:lnTo>
                  <a:lnTo>
                    <a:pt x="2411572" y="1065556"/>
                  </a:lnTo>
                  <a:lnTo>
                    <a:pt x="2405027" y="1018461"/>
                  </a:lnTo>
                  <a:lnTo>
                    <a:pt x="2396692" y="971962"/>
                  </a:lnTo>
                  <a:lnTo>
                    <a:pt x="2386605" y="926095"/>
                  </a:lnTo>
                  <a:lnTo>
                    <a:pt x="2374801" y="880897"/>
                  </a:lnTo>
                  <a:lnTo>
                    <a:pt x="2361315" y="836403"/>
                  </a:lnTo>
                  <a:lnTo>
                    <a:pt x="2346186" y="792651"/>
                  </a:lnTo>
                  <a:lnTo>
                    <a:pt x="2329448" y="749675"/>
                  </a:lnTo>
                  <a:lnTo>
                    <a:pt x="2311138" y="707512"/>
                  </a:lnTo>
                  <a:lnTo>
                    <a:pt x="2291291" y="666198"/>
                  </a:lnTo>
                  <a:lnTo>
                    <a:pt x="2269945" y="625769"/>
                  </a:lnTo>
                  <a:lnTo>
                    <a:pt x="2247135" y="586262"/>
                  </a:lnTo>
                  <a:lnTo>
                    <a:pt x="2222897" y="547713"/>
                  </a:lnTo>
                  <a:lnTo>
                    <a:pt x="2197268" y="510157"/>
                  </a:lnTo>
                  <a:lnTo>
                    <a:pt x="2170283" y="473632"/>
                  </a:lnTo>
                  <a:lnTo>
                    <a:pt x="2141980" y="438172"/>
                  </a:lnTo>
                  <a:lnTo>
                    <a:pt x="2112393" y="403815"/>
                  </a:lnTo>
                  <a:lnTo>
                    <a:pt x="2081559" y="370596"/>
                  </a:lnTo>
                  <a:lnTo>
                    <a:pt x="2049515" y="338552"/>
                  </a:lnTo>
                  <a:lnTo>
                    <a:pt x="2016296" y="307718"/>
                  </a:lnTo>
                  <a:lnTo>
                    <a:pt x="1981939" y="278131"/>
                  </a:lnTo>
                  <a:lnTo>
                    <a:pt x="1946479" y="249828"/>
                  </a:lnTo>
                  <a:lnTo>
                    <a:pt x="1909954" y="222843"/>
                  </a:lnTo>
                  <a:lnTo>
                    <a:pt x="1872398" y="197214"/>
                  </a:lnTo>
                  <a:lnTo>
                    <a:pt x="1833849" y="172976"/>
                  </a:lnTo>
                  <a:lnTo>
                    <a:pt x="1794342" y="150166"/>
                  </a:lnTo>
                  <a:lnTo>
                    <a:pt x="1753913" y="128820"/>
                  </a:lnTo>
                  <a:lnTo>
                    <a:pt x="1712599" y="108973"/>
                  </a:lnTo>
                  <a:lnTo>
                    <a:pt x="1670436" y="90663"/>
                  </a:lnTo>
                  <a:lnTo>
                    <a:pt x="1627460" y="73925"/>
                  </a:lnTo>
                  <a:lnTo>
                    <a:pt x="1583708" y="58796"/>
                  </a:lnTo>
                  <a:lnTo>
                    <a:pt x="1539214" y="45310"/>
                  </a:lnTo>
                  <a:lnTo>
                    <a:pt x="1494016" y="33506"/>
                  </a:lnTo>
                  <a:lnTo>
                    <a:pt x="1448149" y="23419"/>
                  </a:lnTo>
                  <a:lnTo>
                    <a:pt x="1401650" y="15084"/>
                  </a:lnTo>
                  <a:lnTo>
                    <a:pt x="1354555" y="8539"/>
                  </a:lnTo>
                  <a:lnTo>
                    <a:pt x="1306901" y="3819"/>
                  </a:lnTo>
                  <a:lnTo>
                    <a:pt x="1258722" y="96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10328" y="2744723"/>
              <a:ext cx="2118360" cy="2120265"/>
            </a:xfrm>
            <a:custGeom>
              <a:avLst/>
              <a:gdLst/>
              <a:ahLst/>
              <a:cxnLst/>
              <a:rect l="l" t="t" r="r" b="b"/>
              <a:pathLst>
                <a:path w="2118359" h="2120265">
                  <a:moveTo>
                    <a:pt x="1059180" y="0"/>
                  </a:moveTo>
                  <a:lnTo>
                    <a:pt x="1010697" y="1090"/>
                  </a:lnTo>
                  <a:lnTo>
                    <a:pt x="962774" y="4332"/>
                  </a:lnTo>
                  <a:lnTo>
                    <a:pt x="915457" y="9676"/>
                  </a:lnTo>
                  <a:lnTo>
                    <a:pt x="868792" y="17078"/>
                  </a:lnTo>
                  <a:lnTo>
                    <a:pt x="822828" y="26490"/>
                  </a:lnTo>
                  <a:lnTo>
                    <a:pt x="777610" y="37865"/>
                  </a:lnTo>
                  <a:lnTo>
                    <a:pt x="733185" y="51156"/>
                  </a:lnTo>
                  <a:lnTo>
                    <a:pt x="689600" y="66318"/>
                  </a:lnTo>
                  <a:lnTo>
                    <a:pt x="646902" y="83302"/>
                  </a:lnTo>
                  <a:lnTo>
                    <a:pt x="605137" y="102062"/>
                  </a:lnTo>
                  <a:lnTo>
                    <a:pt x="564352" y="122551"/>
                  </a:lnTo>
                  <a:lnTo>
                    <a:pt x="524594" y="144723"/>
                  </a:lnTo>
                  <a:lnTo>
                    <a:pt x="485910" y="168531"/>
                  </a:lnTo>
                  <a:lnTo>
                    <a:pt x="448346" y="193927"/>
                  </a:lnTo>
                  <a:lnTo>
                    <a:pt x="411949" y="220866"/>
                  </a:lnTo>
                  <a:lnTo>
                    <a:pt x="376766" y="249300"/>
                  </a:lnTo>
                  <a:lnTo>
                    <a:pt x="342844" y="279183"/>
                  </a:lnTo>
                  <a:lnTo>
                    <a:pt x="310229" y="310467"/>
                  </a:lnTo>
                  <a:lnTo>
                    <a:pt x="278968" y="343106"/>
                  </a:lnTo>
                  <a:lnTo>
                    <a:pt x="249108" y="377054"/>
                  </a:lnTo>
                  <a:lnTo>
                    <a:pt x="220695" y="412262"/>
                  </a:lnTo>
                  <a:lnTo>
                    <a:pt x="193777" y="448686"/>
                  </a:lnTo>
                  <a:lnTo>
                    <a:pt x="168400" y="486277"/>
                  </a:lnTo>
                  <a:lnTo>
                    <a:pt x="144610" y="524989"/>
                  </a:lnTo>
                  <a:lnTo>
                    <a:pt x="122455" y="564776"/>
                  </a:lnTo>
                  <a:lnTo>
                    <a:pt x="101982" y="605590"/>
                  </a:lnTo>
                  <a:lnTo>
                    <a:pt x="83236" y="647384"/>
                  </a:lnTo>
                  <a:lnTo>
                    <a:pt x="66265" y="690112"/>
                  </a:lnTo>
                  <a:lnTo>
                    <a:pt x="51116" y="733728"/>
                  </a:lnTo>
                  <a:lnTo>
                    <a:pt x="37835" y="778183"/>
                  </a:lnTo>
                  <a:lnTo>
                    <a:pt x="26469" y="823432"/>
                  </a:lnTo>
                  <a:lnTo>
                    <a:pt x="17065" y="869428"/>
                  </a:lnTo>
                  <a:lnTo>
                    <a:pt x="9669" y="916123"/>
                  </a:lnTo>
                  <a:lnTo>
                    <a:pt x="4328" y="963472"/>
                  </a:lnTo>
                  <a:lnTo>
                    <a:pt x="1089" y="1011427"/>
                  </a:lnTo>
                  <a:lnTo>
                    <a:pt x="0" y="1059942"/>
                  </a:lnTo>
                  <a:lnTo>
                    <a:pt x="1089" y="1108456"/>
                  </a:lnTo>
                  <a:lnTo>
                    <a:pt x="4328" y="1156411"/>
                  </a:lnTo>
                  <a:lnTo>
                    <a:pt x="9669" y="1203760"/>
                  </a:lnTo>
                  <a:lnTo>
                    <a:pt x="17065" y="1250455"/>
                  </a:lnTo>
                  <a:lnTo>
                    <a:pt x="26469" y="1296451"/>
                  </a:lnTo>
                  <a:lnTo>
                    <a:pt x="37835" y="1341700"/>
                  </a:lnTo>
                  <a:lnTo>
                    <a:pt x="51116" y="1386155"/>
                  </a:lnTo>
                  <a:lnTo>
                    <a:pt x="66265" y="1429771"/>
                  </a:lnTo>
                  <a:lnTo>
                    <a:pt x="83236" y="1472499"/>
                  </a:lnTo>
                  <a:lnTo>
                    <a:pt x="101982" y="1514293"/>
                  </a:lnTo>
                  <a:lnTo>
                    <a:pt x="122455" y="1555107"/>
                  </a:lnTo>
                  <a:lnTo>
                    <a:pt x="144610" y="1594894"/>
                  </a:lnTo>
                  <a:lnTo>
                    <a:pt x="168400" y="1633606"/>
                  </a:lnTo>
                  <a:lnTo>
                    <a:pt x="193777" y="1671197"/>
                  </a:lnTo>
                  <a:lnTo>
                    <a:pt x="220695" y="1707621"/>
                  </a:lnTo>
                  <a:lnTo>
                    <a:pt x="249108" y="1742829"/>
                  </a:lnTo>
                  <a:lnTo>
                    <a:pt x="278968" y="1776777"/>
                  </a:lnTo>
                  <a:lnTo>
                    <a:pt x="310229" y="1809416"/>
                  </a:lnTo>
                  <a:lnTo>
                    <a:pt x="342844" y="1840700"/>
                  </a:lnTo>
                  <a:lnTo>
                    <a:pt x="376766" y="1870583"/>
                  </a:lnTo>
                  <a:lnTo>
                    <a:pt x="411949" y="1899017"/>
                  </a:lnTo>
                  <a:lnTo>
                    <a:pt x="448346" y="1925956"/>
                  </a:lnTo>
                  <a:lnTo>
                    <a:pt x="485910" y="1951352"/>
                  </a:lnTo>
                  <a:lnTo>
                    <a:pt x="524594" y="1975160"/>
                  </a:lnTo>
                  <a:lnTo>
                    <a:pt x="564352" y="1997332"/>
                  </a:lnTo>
                  <a:lnTo>
                    <a:pt x="605137" y="2017821"/>
                  </a:lnTo>
                  <a:lnTo>
                    <a:pt x="646902" y="2036581"/>
                  </a:lnTo>
                  <a:lnTo>
                    <a:pt x="689600" y="2053565"/>
                  </a:lnTo>
                  <a:lnTo>
                    <a:pt x="733185" y="2068727"/>
                  </a:lnTo>
                  <a:lnTo>
                    <a:pt x="777610" y="2082018"/>
                  </a:lnTo>
                  <a:lnTo>
                    <a:pt x="822828" y="2093393"/>
                  </a:lnTo>
                  <a:lnTo>
                    <a:pt x="868792" y="2102805"/>
                  </a:lnTo>
                  <a:lnTo>
                    <a:pt x="915457" y="2110207"/>
                  </a:lnTo>
                  <a:lnTo>
                    <a:pt x="962774" y="2115551"/>
                  </a:lnTo>
                  <a:lnTo>
                    <a:pt x="1010697" y="2118793"/>
                  </a:lnTo>
                  <a:lnTo>
                    <a:pt x="1059180" y="2119884"/>
                  </a:lnTo>
                  <a:lnTo>
                    <a:pt x="1107662" y="2118793"/>
                  </a:lnTo>
                  <a:lnTo>
                    <a:pt x="1155585" y="2115551"/>
                  </a:lnTo>
                  <a:lnTo>
                    <a:pt x="1202902" y="2110207"/>
                  </a:lnTo>
                  <a:lnTo>
                    <a:pt x="1249567" y="2102805"/>
                  </a:lnTo>
                  <a:lnTo>
                    <a:pt x="1295531" y="2093393"/>
                  </a:lnTo>
                  <a:lnTo>
                    <a:pt x="1340749" y="2082018"/>
                  </a:lnTo>
                  <a:lnTo>
                    <a:pt x="1385174" y="2068727"/>
                  </a:lnTo>
                  <a:lnTo>
                    <a:pt x="1428759" y="2053565"/>
                  </a:lnTo>
                  <a:lnTo>
                    <a:pt x="1471457" y="2036581"/>
                  </a:lnTo>
                  <a:lnTo>
                    <a:pt x="1513222" y="2017821"/>
                  </a:lnTo>
                  <a:lnTo>
                    <a:pt x="1554007" y="1997332"/>
                  </a:lnTo>
                  <a:lnTo>
                    <a:pt x="1593765" y="1975160"/>
                  </a:lnTo>
                  <a:lnTo>
                    <a:pt x="1632449" y="1951352"/>
                  </a:lnTo>
                  <a:lnTo>
                    <a:pt x="1670013" y="1925956"/>
                  </a:lnTo>
                  <a:lnTo>
                    <a:pt x="1706410" y="1899017"/>
                  </a:lnTo>
                  <a:lnTo>
                    <a:pt x="1741593" y="1870583"/>
                  </a:lnTo>
                  <a:lnTo>
                    <a:pt x="1775515" y="1840700"/>
                  </a:lnTo>
                  <a:lnTo>
                    <a:pt x="1808130" y="1809416"/>
                  </a:lnTo>
                  <a:lnTo>
                    <a:pt x="1839391" y="1776777"/>
                  </a:lnTo>
                  <a:lnTo>
                    <a:pt x="1869251" y="1742829"/>
                  </a:lnTo>
                  <a:lnTo>
                    <a:pt x="1897664" y="1707621"/>
                  </a:lnTo>
                  <a:lnTo>
                    <a:pt x="1924582" y="1671197"/>
                  </a:lnTo>
                  <a:lnTo>
                    <a:pt x="1949959" y="1633606"/>
                  </a:lnTo>
                  <a:lnTo>
                    <a:pt x="1973749" y="1594894"/>
                  </a:lnTo>
                  <a:lnTo>
                    <a:pt x="1995904" y="1555107"/>
                  </a:lnTo>
                  <a:lnTo>
                    <a:pt x="2016377" y="1514293"/>
                  </a:lnTo>
                  <a:lnTo>
                    <a:pt x="2035123" y="1472499"/>
                  </a:lnTo>
                  <a:lnTo>
                    <a:pt x="2052094" y="1429771"/>
                  </a:lnTo>
                  <a:lnTo>
                    <a:pt x="2067243" y="1386155"/>
                  </a:lnTo>
                  <a:lnTo>
                    <a:pt x="2080524" y="1341700"/>
                  </a:lnTo>
                  <a:lnTo>
                    <a:pt x="2091890" y="1296451"/>
                  </a:lnTo>
                  <a:lnTo>
                    <a:pt x="2101294" y="1250455"/>
                  </a:lnTo>
                  <a:lnTo>
                    <a:pt x="2108690" y="1203760"/>
                  </a:lnTo>
                  <a:lnTo>
                    <a:pt x="2114031" y="1156411"/>
                  </a:lnTo>
                  <a:lnTo>
                    <a:pt x="2117270" y="1108456"/>
                  </a:lnTo>
                  <a:lnTo>
                    <a:pt x="2118360" y="1059942"/>
                  </a:lnTo>
                  <a:lnTo>
                    <a:pt x="2117270" y="1011427"/>
                  </a:lnTo>
                  <a:lnTo>
                    <a:pt x="2114031" y="963472"/>
                  </a:lnTo>
                  <a:lnTo>
                    <a:pt x="2108690" y="916123"/>
                  </a:lnTo>
                  <a:lnTo>
                    <a:pt x="2101294" y="869428"/>
                  </a:lnTo>
                  <a:lnTo>
                    <a:pt x="2091890" y="823432"/>
                  </a:lnTo>
                  <a:lnTo>
                    <a:pt x="2080524" y="778183"/>
                  </a:lnTo>
                  <a:lnTo>
                    <a:pt x="2067243" y="733728"/>
                  </a:lnTo>
                  <a:lnTo>
                    <a:pt x="2052094" y="690112"/>
                  </a:lnTo>
                  <a:lnTo>
                    <a:pt x="2035123" y="647384"/>
                  </a:lnTo>
                  <a:lnTo>
                    <a:pt x="2016377" y="605590"/>
                  </a:lnTo>
                  <a:lnTo>
                    <a:pt x="1995904" y="564776"/>
                  </a:lnTo>
                  <a:lnTo>
                    <a:pt x="1973749" y="524989"/>
                  </a:lnTo>
                  <a:lnTo>
                    <a:pt x="1949959" y="486277"/>
                  </a:lnTo>
                  <a:lnTo>
                    <a:pt x="1924582" y="448686"/>
                  </a:lnTo>
                  <a:lnTo>
                    <a:pt x="1897664" y="412262"/>
                  </a:lnTo>
                  <a:lnTo>
                    <a:pt x="1869251" y="377054"/>
                  </a:lnTo>
                  <a:lnTo>
                    <a:pt x="1839391" y="343106"/>
                  </a:lnTo>
                  <a:lnTo>
                    <a:pt x="1808130" y="310467"/>
                  </a:lnTo>
                  <a:lnTo>
                    <a:pt x="1775515" y="279183"/>
                  </a:lnTo>
                  <a:lnTo>
                    <a:pt x="1741593" y="249300"/>
                  </a:lnTo>
                  <a:lnTo>
                    <a:pt x="1706410" y="220866"/>
                  </a:lnTo>
                  <a:lnTo>
                    <a:pt x="1670013" y="193927"/>
                  </a:lnTo>
                  <a:lnTo>
                    <a:pt x="1632449" y="168531"/>
                  </a:lnTo>
                  <a:lnTo>
                    <a:pt x="1593765" y="144723"/>
                  </a:lnTo>
                  <a:lnTo>
                    <a:pt x="1554007" y="122551"/>
                  </a:lnTo>
                  <a:lnTo>
                    <a:pt x="1513222" y="102062"/>
                  </a:lnTo>
                  <a:lnTo>
                    <a:pt x="1471457" y="83302"/>
                  </a:lnTo>
                  <a:lnTo>
                    <a:pt x="1428759" y="66318"/>
                  </a:lnTo>
                  <a:lnTo>
                    <a:pt x="1385174" y="51156"/>
                  </a:lnTo>
                  <a:lnTo>
                    <a:pt x="1340749" y="37865"/>
                  </a:lnTo>
                  <a:lnTo>
                    <a:pt x="1295531" y="26490"/>
                  </a:lnTo>
                  <a:lnTo>
                    <a:pt x="1249567" y="17078"/>
                  </a:lnTo>
                  <a:lnTo>
                    <a:pt x="1202902" y="9676"/>
                  </a:lnTo>
                  <a:lnTo>
                    <a:pt x="1155585" y="4332"/>
                  </a:lnTo>
                  <a:lnTo>
                    <a:pt x="1107662" y="1090"/>
                  </a:lnTo>
                  <a:lnTo>
                    <a:pt x="1059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2060" y="2880359"/>
              <a:ext cx="1882139" cy="18821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764024" y="2525267"/>
              <a:ext cx="574675" cy="574675"/>
            </a:xfrm>
            <a:custGeom>
              <a:avLst/>
              <a:gdLst/>
              <a:ahLst/>
              <a:cxnLst/>
              <a:rect l="l" t="t" r="r" b="b"/>
              <a:pathLst>
                <a:path w="574675" h="574675">
                  <a:moveTo>
                    <a:pt x="287274" y="0"/>
                  </a:moveTo>
                  <a:lnTo>
                    <a:pt x="240684" y="3760"/>
                  </a:lnTo>
                  <a:lnTo>
                    <a:pt x="196486" y="14648"/>
                  </a:lnTo>
                  <a:lnTo>
                    <a:pt x="155270" y="32071"/>
                  </a:lnTo>
                  <a:lnTo>
                    <a:pt x="117628" y="55437"/>
                  </a:lnTo>
                  <a:lnTo>
                    <a:pt x="84153" y="84153"/>
                  </a:lnTo>
                  <a:lnTo>
                    <a:pt x="55437" y="117628"/>
                  </a:lnTo>
                  <a:lnTo>
                    <a:pt x="32071" y="155270"/>
                  </a:lnTo>
                  <a:lnTo>
                    <a:pt x="14648" y="196486"/>
                  </a:lnTo>
                  <a:lnTo>
                    <a:pt x="3760" y="240684"/>
                  </a:lnTo>
                  <a:lnTo>
                    <a:pt x="0" y="287274"/>
                  </a:lnTo>
                  <a:lnTo>
                    <a:pt x="3760" y="333863"/>
                  </a:lnTo>
                  <a:lnTo>
                    <a:pt x="14648" y="378061"/>
                  </a:lnTo>
                  <a:lnTo>
                    <a:pt x="32071" y="419277"/>
                  </a:lnTo>
                  <a:lnTo>
                    <a:pt x="55437" y="456919"/>
                  </a:lnTo>
                  <a:lnTo>
                    <a:pt x="84153" y="490394"/>
                  </a:lnTo>
                  <a:lnTo>
                    <a:pt x="117628" y="519110"/>
                  </a:lnTo>
                  <a:lnTo>
                    <a:pt x="155270" y="542476"/>
                  </a:lnTo>
                  <a:lnTo>
                    <a:pt x="196486" y="559899"/>
                  </a:lnTo>
                  <a:lnTo>
                    <a:pt x="240684" y="570787"/>
                  </a:lnTo>
                  <a:lnTo>
                    <a:pt x="287274" y="574548"/>
                  </a:lnTo>
                  <a:lnTo>
                    <a:pt x="333863" y="570787"/>
                  </a:lnTo>
                  <a:lnTo>
                    <a:pt x="378061" y="559899"/>
                  </a:lnTo>
                  <a:lnTo>
                    <a:pt x="419277" y="542476"/>
                  </a:lnTo>
                  <a:lnTo>
                    <a:pt x="456919" y="519110"/>
                  </a:lnTo>
                  <a:lnTo>
                    <a:pt x="490394" y="490394"/>
                  </a:lnTo>
                  <a:lnTo>
                    <a:pt x="519110" y="456919"/>
                  </a:lnTo>
                  <a:lnTo>
                    <a:pt x="542476" y="419277"/>
                  </a:lnTo>
                  <a:lnTo>
                    <a:pt x="559899" y="378061"/>
                  </a:lnTo>
                  <a:lnTo>
                    <a:pt x="570787" y="333863"/>
                  </a:lnTo>
                  <a:lnTo>
                    <a:pt x="574548" y="287274"/>
                  </a:lnTo>
                  <a:lnTo>
                    <a:pt x="570787" y="240684"/>
                  </a:lnTo>
                  <a:lnTo>
                    <a:pt x="559899" y="196486"/>
                  </a:lnTo>
                  <a:lnTo>
                    <a:pt x="542476" y="155270"/>
                  </a:lnTo>
                  <a:lnTo>
                    <a:pt x="519110" y="117628"/>
                  </a:lnTo>
                  <a:lnTo>
                    <a:pt x="490394" y="84153"/>
                  </a:lnTo>
                  <a:lnTo>
                    <a:pt x="456919" y="55437"/>
                  </a:lnTo>
                  <a:lnTo>
                    <a:pt x="419277" y="32071"/>
                  </a:lnTo>
                  <a:lnTo>
                    <a:pt x="378061" y="14648"/>
                  </a:lnTo>
                  <a:lnTo>
                    <a:pt x="333863" y="3760"/>
                  </a:lnTo>
                  <a:lnTo>
                    <a:pt x="287274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8622792" y="2525267"/>
            <a:ext cx="2420620" cy="2486025"/>
            <a:chOff x="8622792" y="2525267"/>
            <a:chExt cx="2420620" cy="2486025"/>
          </a:xfrm>
        </p:grpSpPr>
        <p:sp>
          <p:nvSpPr>
            <p:cNvPr id="16" name="object 16"/>
            <p:cNvSpPr/>
            <p:nvPr/>
          </p:nvSpPr>
          <p:spPr>
            <a:xfrm>
              <a:off x="8622792" y="2590799"/>
              <a:ext cx="2420620" cy="2420620"/>
            </a:xfrm>
            <a:custGeom>
              <a:avLst/>
              <a:gdLst/>
              <a:ahLst/>
              <a:cxnLst/>
              <a:rect l="l" t="t" r="r" b="b"/>
              <a:pathLst>
                <a:path w="2420620" h="2420620">
                  <a:moveTo>
                    <a:pt x="1210055" y="0"/>
                  </a:moveTo>
                  <a:lnTo>
                    <a:pt x="1161389" y="960"/>
                  </a:lnTo>
                  <a:lnTo>
                    <a:pt x="1113210" y="3819"/>
                  </a:lnTo>
                  <a:lnTo>
                    <a:pt x="1065556" y="8539"/>
                  </a:lnTo>
                  <a:lnTo>
                    <a:pt x="1018461" y="15084"/>
                  </a:lnTo>
                  <a:lnTo>
                    <a:pt x="971962" y="23419"/>
                  </a:lnTo>
                  <a:lnTo>
                    <a:pt x="926095" y="33506"/>
                  </a:lnTo>
                  <a:lnTo>
                    <a:pt x="880897" y="45310"/>
                  </a:lnTo>
                  <a:lnTo>
                    <a:pt x="836403" y="58796"/>
                  </a:lnTo>
                  <a:lnTo>
                    <a:pt x="792651" y="73925"/>
                  </a:lnTo>
                  <a:lnTo>
                    <a:pt x="749675" y="90663"/>
                  </a:lnTo>
                  <a:lnTo>
                    <a:pt x="707512" y="108973"/>
                  </a:lnTo>
                  <a:lnTo>
                    <a:pt x="666198" y="128820"/>
                  </a:lnTo>
                  <a:lnTo>
                    <a:pt x="625769" y="150166"/>
                  </a:lnTo>
                  <a:lnTo>
                    <a:pt x="586262" y="172976"/>
                  </a:lnTo>
                  <a:lnTo>
                    <a:pt x="547713" y="197214"/>
                  </a:lnTo>
                  <a:lnTo>
                    <a:pt x="510157" y="222843"/>
                  </a:lnTo>
                  <a:lnTo>
                    <a:pt x="473632" y="249828"/>
                  </a:lnTo>
                  <a:lnTo>
                    <a:pt x="438172" y="278131"/>
                  </a:lnTo>
                  <a:lnTo>
                    <a:pt x="403815" y="307718"/>
                  </a:lnTo>
                  <a:lnTo>
                    <a:pt x="370596" y="338552"/>
                  </a:lnTo>
                  <a:lnTo>
                    <a:pt x="338552" y="370596"/>
                  </a:lnTo>
                  <a:lnTo>
                    <a:pt x="307718" y="403815"/>
                  </a:lnTo>
                  <a:lnTo>
                    <a:pt x="278131" y="438172"/>
                  </a:lnTo>
                  <a:lnTo>
                    <a:pt x="249828" y="473632"/>
                  </a:lnTo>
                  <a:lnTo>
                    <a:pt x="222843" y="510157"/>
                  </a:lnTo>
                  <a:lnTo>
                    <a:pt x="197214" y="547713"/>
                  </a:lnTo>
                  <a:lnTo>
                    <a:pt x="172976" y="586262"/>
                  </a:lnTo>
                  <a:lnTo>
                    <a:pt x="150166" y="625769"/>
                  </a:lnTo>
                  <a:lnTo>
                    <a:pt x="128820" y="666198"/>
                  </a:lnTo>
                  <a:lnTo>
                    <a:pt x="108973" y="707512"/>
                  </a:lnTo>
                  <a:lnTo>
                    <a:pt x="90663" y="749675"/>
                  </a:lnTo>
                  <a:lnTo>
                    <a:pt x="73925" y="792651"/>
                  </a:lnTo>
                  <a:lnTo>
                    <a:pt x="58796" y="836403"/>
                  </a:lnTo>
                  <a:lnTo>
                    <a:pt x="45310" y="880897"/>
                  </a:lnTo>
                  <a:lnTo>
                    <a:pt x="33506" y="926095"/>
                  </a:lnTo>
                  <a:lnTo>
                    <a:pt x="23419" y="971962"/>
                  </a:lnTo>
                  <a:lnTo>
                    <a:pt x="15084" y="1018461"/>
                  </a:lnTo>
                  <a:lnTo>
                    <a:pt x="8539" y="1065556"/>
                  </a:lnTo>
                  <a:lnTo>
                    <a:pt x="3819" y="1113210"/>
                  </a:lnTo>
                  <a:lnTo>
                    <a:pt x="960" y="1161389"/>
                  </a:lnTo>
                  <a:lnTo>
                    <a:pt x="0" y="1210056"/>
                  </a:lnTo>
                  <a:lnTo>
                    <a:pt x="960" y="1258722"/>
                  </a:lnTo>
                  <a:lnTo>
                    <a:pt x="3819" y="1306901"/>
                  </a:lnTo>
                  <a:lnTo>
                    <a:pt x="8539" y="1354555"/>
                  </a:lnTo>
                  <a:lnTo>
                    <a:pt x="15084" y="1401650"/>
                  </a:lnTo>
                  <a:lnTo>
                    <a:pt x="23419" y="1448149"/>
                  </a:lnTo>
                  <a:lnTo>
                    <a:pt x="33506" y="1494016"/>
                  </a:lnTo>
                  <a:lnTo>
                    <a:pt x="45310" y="1539214"/>
                  </a:lnTo>
                  <a:lnTo>
                    <a:pt x="58796" y="1583708"/>
                  </a:lnTo>
                  <a:lnTo>
                    <a:pt x="73925" y="1627460"/>
                  </a:lnTo>
                  <a:lnTo>
                    <a:pt x="90663" y="1670436"/>
                  </a:lnTo>
                  <a:lnTo>
                    <a:pt x="108973" y="1712599"/>
                  </a:lnTo>
                  <a:lnTo>
                    <a:pt x="128820" y="1753913"/>
                  </a:lnTo>
                  <a:lnTo>
                    <a:pt x="150166" y="1794342"/>
                  </a:lnTo>
                  <a:lnTo>
                    <a:pt x="172976" y="1833849"/>
                  </a:lnTo>
                  <a:lnTo>
                    <a:pt x="197214" y="1872398"/>
                  </a:lnTo>
                  <a:lnTo>
                    <a:pt x="222843" y="1909954"/>
                  </a:lnTo>
                  <a:lnTo>
                    <a:pt x="249828" y="1946479"/>
                  </a:lnTo>
                  <a:lnTo>
                    <a:pt x="278131" y="1981939"/>
                  </a:lnTo>
                  <a:lnTo>
                    <a:pt x="307718" y="2016296"/>
                  </a:lnTo>
                  <a:lnTo>
                    <a:pt x="338552" y="2049515"/>
                  </a:lnTo>
                  <a:lnTo>
                    <a:pt x="370596" y="2081559"/>
                  </a:lnTo>
                  <a:lnTo>
                    <a:pt x="403815" y="2112393"/>
                  </a:lnTo>
                  <a:lnTo>
                    <a:pt x="438172" y="2141980"/>
                  </a:lnTo>
                  <a:lnTo>
                    <a:pt x="473632" y="2170283"/>
                  </a:lnTo>
                  <a:lnTo>
                    <a:pt x="510157" y="2197268"/>
                  </a:lnTo>
                  <a:lnTo>
                    <a:pt x="547713" y="2222897"/>
                  </a:lnTo>
                  <a:lnTo>
                    <a:pt x="586262" y="2247135"/>
                  </a:lnTo>
                  <a:lnTo>
                    <a:pt x="625769" y="2269945"/>
                  </a:lnTo>
                  <a:lnTo>
                    <a:pt x="666198" y="2291291"/>
                  </a:lnTo>
                  <a:lnTo>
                    <a:pt x="707512" y="2311138"/>
                  </a:lnTo>
                  <a:lnTo>
                    <a:pt x="749675" y="2329448"/>
                  </a:lnTo>
                  <a:lnTo>
                    <a:pt x="792651" y="2346186"/>
                  </a:lnTo>
                  <a:lnTo>
                    <a:pt x="836403" y="2361315"/>
                  </a:lnTo>
                  <a:lnTo>
                    <a:pt x="880897" y="2374801"/>
                  </a:lnTo>
                  <a:lnTo>
                    <a:pt x="926095" y="2386605"/>
                  </a:lnTo>
                  <a:lnTo>
                    <a:pt x="971962" y="2396692"/>
                  </a:lnTo>
                  <a:lnTo>
                    <a:pt x="1018461" y="2405027"/>
                  </a:lnTo>
                  <a:lnTo>
                    <a:pt x="1065556" y="2411572"/>
                  </a:lnTo>
                  <a:lnTo>
                    <a:pt x="1113210" y="2416292"/>
                  </a:lnTo>
                  <a:lnTo>
                    <a:pt x="1161389" y="2419151"/>
                  </a:lnTo>
                  <a:lnTo>
                    <a:pt x="1210055" y="2420112"/>
                  </a:lnTo>
                  <a:lnTo>
                    <a:pt x="1258722" y="2419151"/>
                  </a:lnTo>
                  <a:lnTo>
                    <a:pt x="1306901" y="2416292"/>
                  </a:lnTo>
                  <a:lnTo>
                    <a:pt x="1354555" y="2411572"/>
                  </a:lnTo>
                  <a:lnTo>
                    <a:pt x="1401650" y="2405027"/>
                  </a:lnTo>
                  <a:lnTo>
                    <a:pt x="1448149" y="2396692"/>
                  </a:lnTo>
                  <a:lnTo>
                    <a:pt x="1494016" y="2386605"/>
                  </a:lnTo>
                  <a:lnTo>
                    <a:pt x="1539214" y="2374801"/>
                  </a:lnTo>
                  <a:lnTo>
                    <a:pt x="1583708" y="2361315"/>
                  </a:lnTo>
                  <a:lnTo>
                    <a:pt x="1627460" y="2346186"/>
                  </a:lnTo>
                  <a:lnTo>
                    <a:pt x="1670436" y="2329448"/>
                  </a:lnTo>
                  <a:lnTo>
                    <a:pt x="1712599" y="2311138"/>
                  </a:lnTo>
                  <a:lnTo>
                    <a:pt x="1753913" y="2291291"/>
                  </a:lnTo>
                  <a:lnTo>
                    <a:pt x="1794342" y="2269945"/>
                  </a:lnTo>
                  <a:lnTo>
                    <a:pt x="1833849" y="2247135"/>
                  </a:lnTo>
                  <a:lnTo>
                    <a:pt x="1872398" y="2222897"/>
                  </a:lnTo>
                  <a:lnTo>
                    <a:pt x="1909954" y="2197268"/>
                  </a:lnTo>
                  <a:lnTo>
                    <a:pt x="1946479" y="2170283"/>
                  </a:lnTo>
                  <a:lnTo>
                    <a:pt x="1981939" y="2141980"/>
                  </a:lnTo>
                  <a:lnTo>
                    <a:pt x="2016296" y="2112393"/>
                  </a:lnTo>
                  <a:lnTo>
                    <a:pt x="2049515" y="2081559"/>
                  </a:lnTo>
                  <a:lnTo>
                    <a:pt x="2081559" y="2049515"/>
                  </a:lnTo>
                  <a:lnTo>
                    <a:pt x="2112393" y="2016296"/>
                  </a:lnTo>
                  <a:lnTo>
                    <a:pt x="2141980" y="1981939"/>
                  </a:lnTo>
                  <a:lnTo>
                    <a:pt x="2170283" y="1946479"/>
                  </a:lnTo>
                  <a:lnTo>
                    <a:pt x="2197268" y="1909954"/>
                  </a:lnTo>
                  <a:lnTo>
                    <a:pt x="2222897" y="1872398"/>
                  </a:lnTo>
                  <a:lnTo>
                    <a:pt x="2247135" y="1833849"/>
                  </a:lnTo>
                  <a:lnTo>
                    <a:pt x="2269945" y="1794342"/>
                  </a:lnTo>
                  <a:lnTo>
                    <a:pt x="2291291" y="1753913"/>
                  </a:lnTo>
                  <a:lnTo>
                    <a:pt x="2311138" y="1712599"/>
                  </a:lnTo>
                  <a:lnTo>
                    <a:pt x="2329448" y="1670436"/>
                  </a:lnTo>
                  <a:lnTo>
                    <a:pt x="2346186" y="1627460"/>
                  </a:lnTo>
                  <a:lnTo>
                    <a:pt x="2361315" y="1583708"/>
                  </a:lnTo>
                  <a:lnTo>
                    <a:pt x="2374801" y="1539214"/>
                  </a:lnTo>
                  <a:lnTo>
                    <a:pt x="2386605" y="1494016"/>
                  </a:lnTo>
                  <a:lnTo>
                    <a:pt x="2396692" y="1448149"/>
                  </a:lnTo>
                  <a:lnTo>
                    <a:pt x="2405027" y="1401650"/>
                  </a:lnTo>
                  <a:lnTo>
                    <a:pt x="2411572" y="1354555"/>
                  </a:lnTo>
                  <a:lnTo>
                    <a:pt x="2416292" y="1306901"/>
                  </a:lnTo>
                  <a:lnTo>
                    <a:pt x="2419151" y="1258722"/>
                  </a:lnTo>
                  <a:lnTo>
                    <a:pt x="2420111" y="1210056"/>
                  </a:lnTo>
                  <a:lnTo>
                    <a:pt x="2419151" y="1161389"/>
                  </a:lnTo>
                  <a:lnTo>
                    <a:pt x="2416292" y="1113210"/>
                  </a:lnTo>
                  <a:lnTo>
                    <a:pt x="2411572" y="1065556"/>
                  </a:lnTo>
                  <a:lnTo>
                    <a:pt x="2405027" y="1018461"/>
                  </a:lnTo>
                  <a:lnTo>
                    <a:pt x="2396692" y="971962"/>
                  </a:lnTo>
                  <a:lnTo>
                    <a:pt x="2386605" y="926095"/>
                  </a:lnTo>
                  <a:lnTo>
                    <a:pt x="2374801" y="880897"/>
                  </a:lnTo>
                  <a:lnTo>
                    <a:pt x="2361315" y="836403"/>
                  </a:lnTo>
                  <a:lnTo>
                    <a:pt x="2346186" y="792651"/>
                  </a:lnTo>
                  <a:lnTo>
                    <a:pt x="2329448" y="749675"/>
                  </a:lnTo>
                  <a:lnTo>
                    <a:pt x="2311138" y="707512"/>
                  </a:lnTo>
                  <a:lnTo>
                    <a:pt x="2291291" y="666198"/>
                  </a:lnTo>
                  <a:lnTo>
                    <a:pt x="2269945" y="625769"/>
                  </a:lnTo>
                  <a:lnTo>
                    <a:pt x="2247135" y="586262"/>
                  </a:lnTo>
                  <a:lnTo>
                    <a:pt x="2222897" y="547713"/>
                  </a:lnTo>
                  <a:lnTo>
                    <a:pt x="2197268" y="510157"/>
                  </a:lnTo>
                  <a:lnTo>
                    <a:pt x="2170283" y="473632"/>
                  </a:lnTo>
                  <a:lnTo>
                    <a:pt x="2141980" y="438172"/>
                  </a:lnTo>
                  <a:lnTo>
                    <a:pt x="2112393" y="403815"/>
                  </a:lnTo>
                  <a:lnTo>
                    <a:pt x="2081559" y="370596"/>
                  </a:lnTo>
                  <a:lnTo>
                    <a:pt x="2049515" y="338552"/>
                  </a:lnTo>
                  <a:lnTo>
                    <a:pt x="2016296" y="307718"/>
                  </a:lnTo>
                  <a:lnTo>
                    <a:pt x="1981939" y="278131"/>
                  </a:lnTo>
                  <a:lnTo>
                    <a:pt x="1946479" y="249828"/>
                  </a:lnTo>
                  <a:lnTo>
                    <a:pt x="1909954" y="222843"/>
                  </a:lnTo>
                  <a:lnTo>
                    <a:pt x="1872398" y="197214"/>
                  </a:lnTo>
                  <a:lnTo>
                    <a:pt x="1833849" y="172976"/>
                  </a:lnTo>
                  <a:lnTo>
                    <a:pt x="1794342" y="150166"/>
                  </a:lnTo>
                  <a:lnTo>
                    <a:pt x="1753913" y="128820"/>
                  </a:lnTo>
                  <a:lnTo>
                    <a:pt x="1712599" y="108973"/>
                  </a:lnTo>
                  <a:lnTo>
                    <a:pt x="1670436" y="90663"/>
                  </a:lnTo>
                  <a:lnTo>
                    <a:pt x="1627460" y="73925"/>
                  </a:lnTo>
                  <a:lnTo>
                    <a:pt x="1583708" y="58796"/>
                  </a:lnTo>
                  <a:lnTo>
                    <a:pt x="1539214" y="45310"/>
                  </a:lnTo>
                  <a:lnTo>
                    <a:pt x="1494016" y="33506"/>
                  </a:lnTo>
                  <a:lnTo>
                    <a:pt x="1448149" y="23419"/>
                  </a:lnTo>
                  <a:lnTo>
                    <a:pt x="1401650" y="15084"/>
                  </a:lnTo>
                  <a:lnTo>
                    <a:pt x="1354555" y="8539"/>
                  </a:lnTo>
                  <a:lnTo>
                    <a:pt x="1306901" y="3819"/>
                  </a:lnTo>
                  <a:lnTo>
                    <a:pt x="1258722" y="960"/>
                  </a:lnTo>
                  <a:lnTo>
                    <a:pt x="1210055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73668" y="2741675"/>
              <a:ext cx="2118360" cy="2120265"/>
            </a:xfrm>
            <a:custGeom>
              <a:avLst/>
              <a:gdLst/>
              <a:ahLst/>
              <a:cxnLst/>
              <a:rect l="l" t="t" r="r" b="b"/>
              <a:pathLst>
                <a:path w="2118359" h="2120265">
                  <a:moveTo>
                    <a:pt x="1059179" y="0"/>
                  </a:moveTo>
                  <a:lnTo>
                    <a:pt x="1010697" y="1090"/>
                  </a:lnTo>
                  <a:lnTo>
                    <a:pt x="962774" y="4332"/>
                  </a:lnTo>
                  <a:lnTo>
                    <a:pt x="915457" y="9676"/>
                  </a:lnTo>
                  <a:lnTo>
                    <a:pt x="868792" y="17078"/>
                  </a:lnTo>
                  <a:lnTo>
                    <a:pt x="822828" y="26490"/>
                  </a:lnTo>
                  <a:lnTo>
                    <a:pt x="777610" y="37865"/>
                  </a:lnTo>
                  <a:lnTo>
                    <a:pt x="733185" y="51156"/>
                  </a:lnTo>
                  <a:lnTo>
                    <a:pt x="689600" y="66318"/>
                  </a:lnTo>
                  <a:lnTo>
                    <a:pt x="646902" y="83302"/>
                  </a:lnTo>
                  <a:lnTo>
                    <a:pt x="605137" y="102062"/>
                  </a:lnTo>
                  <a:lnTo>
                    <a:pt x="564352" y="122551"/>
                  </a:lnTo>
                  <a:lnTo>
                    <a:pt x="524594" y="144723"/>
                  </a:lnTo>
                  <a:lnTo>
                    <a:pt x="485910" y="168531"/>
                  </a:lnTo>
                  <a:lnTo>
                    <a:pt x="448346" y="193927"/>
                  </a:lnTo>
                  <a:lnTo>
                    <a:pt x="411949" y="220866"/>
                  </a:lnTo>
                  <a:lnTo>
                    <a:pt x="376766" y="249300"/>
                  </a:lnTo>
                  <a:lnTo>
                    <a:pt x="342844" y="279183"/>
                  </a:lnTo>
                  <a:lnTo>
                    <a:pt x="310229" y="310467"/>
                  </a:lnTo>
                  <a:lnTo>
                    <a:pt x="278968" y="343106"/>
                  </a:lnTo>
                  <a:lnTo>
                    <a:pt x="249108" y="377054"/>
                  </a:lnTo>
                  <a:lnTo>
                    <a:pt x="220695" y="412262"/>
                  </a:lnTo>
                  <a:lnTo>
                    <a:pt x="193777" y="448686"/>
                  </a:lnTo>
                  <a:lnTo>
                    <a:pt x="168400" y="486277"/>
                  </a:lnTo>
                  <a:lnTo>
                    <a:pt x="144610" y="524989"/>
                  </a:lnTo>
                  <a:lnTo>
                    <a:pt x="122455" y="564776"/>
                  </a:lnTo>
                  <a:lnTo>
                    <a:pt x="101982" y="605590"/>
                  </a:lnTo>
                  <a:lnTo>
                    <a:pt x="83236" y="647384"/>
                  </a:lnTo>
                  <a:lnTo>
                    <a:pt x="66265" y="690112"/>
                  </a:lnTo>
                  <a:lnTo>
                    <a:pt x="51116" y="733728"/>
                  </a:lnTo>
                  <a:lnTo>
                    <a:pt x="37835" y="778183"/>
                  </a:lnTo>
                  <a:lnTo>
                    <a:pt x="26469" y="823432"/>
                  </a:lnTo>
                  <a:lnTo>
                    <a:pt x="17065" y="869428"/>
                  </a:lnTo>
                  <a:lnTo>
                    <a:pt x="9669" y="916123"/>
                  </a:lnTo>
                  <a:lnTo>
                    <a:pt x="4328" y="963472"/>
                  </a:lnTo>
                  <a:lnTo>
                    <a:pt x="1089" y="1011427"/>
                  </a:lnTo>
                  <a:lnTo>
                    <a:pt x="0" y="1059942"/>
                  </a:lnTo>
                  <a:lnTo>
                    <a:pt x="1089" y="1108456"/>
                  </a:lnTo>
                  <a:lnTo>
                    <a:pt x="4328" y="1156411"/>
                  </a:lnTo>
                  <a:lnTo>
                    <a:pt x="9669" y="1203760"/>
                  </a:lnTo>
                  <a:lnTo>
                    <a:pt x="17065" y="1250455"/>
                  </a:lnTo>
                  <a:lnTo>
                    <a:pt x="26469" y="1296451"/>
                  </a:lnTo>
                  <a:lnTo>
                    <a:pt x="37835" y="1341700"/>
                  </a:lnTo>
                  <a:lnTo>
                    <a:pt x="51116" y="1386155"/>
                  </a:lnTo>
                  <a:lnTo>
                    <a:pt x="66265" y="1429771"/>
                  </a:lnTo>
                  <a:lnTo>
                    <a:pt x="83236" y="1472499"/>
                  </a:lnTo>
                  <a:lnTo>
                    <a:pt x="101982" y="1514293"/>
                  </a:lnTo>
                  <a:lnTo>
                    <a:pt x="122455" y="1555107"/>
                  </a:lnTo>
                  <a:lnTo>
                    <a:pt x="144610" y="1594894"/>
                  </a:lnTo>
                  <a:lnTo>
                    <a:pt x="168400" y="1633606"/>
                  </a:lnTo>
                  <a:lnTo>
                    <a:pt x="193777" y="1671197"/>
                  </a:lnTo>
                  <a:lnTo>
                    <a:pt x="220695" y="1707621"/>
                  </a:lnTo>
                  <a:lnTo>
                    <a:pt x="249108" y="1742829"/>
                  </a:lnTo>
                  <a:lnTo>
                    <a:pt x="278968" y="1776777"/>
                  </a:lnTo>
                  <a:lnTo>
                    <a:pt x="310229" y="1809416"/>
                  </a:lnTo>
                  <a:lnTo>
                    <a:pt x="342844" y="1840700"/>
                  </a:lnTo>
                  <a:lnTo>
                    <a:pt x="376766" y="1870583"/>
                  </a:lnTo>
                  <a:lnTo>
                    <a:pt x="411949" y="1899017"/>
                  </a:lnTo>
                  <a:lnTo>
                    <a:pt x="448346" y="1925956"/>
                  </a:lnTo>
                  <a:lnTo>
                    <a:pt x="485910" y="1951352"/>
                  </a:lnTo>
                  <a:lnTo>
                    <a:pt x="524594" y="1975160"/>
                  </a:lnTo>
                  <a:lnTo>
                    <a:pt x="564352" y="1997332"/>
                  </a:lnTo>
                  <a:lnTo>
                    <a:pt x="605137" y="2017821"/>
                  </a:lnTo>
                  <a:lnTo>
                    <a:pt x="646902" y="2036581"/>
                  </a:lnTo>
                  <a:lnTo>
                    <a:pt x="689600" y="2053565"/>
                  </a:lnTo>
                  <a:lnTo>
                    <a:pt x="733185" y="2068727"/>
                  </a:lnTo>
                  <a:lnTo>
                    <a:pt x="777610" y="2082018"/>
                  </a:lnTo>
                  <a:lnTo>
                    <a:pt x="822828" y="2093393"/>
                  </a:lnTo>
                  <a:lnTo>
                    <a:pt x="868792" y="2102805"/>
                  </a:lnTo>
                  <a:lnTo>
                    <a:pt x="915457" y="2110207"/>
                  </a:lnTo>
                  <a:lnTo>
                    <a:pt x="962774" y="2115551"/>
                  </a:lnTo>
                  <a:lnTo>
                    <a:pt x="1010697" y="2118793"/>
                  </a:lnTo>
                  <a:lnTo>
                    <a:pt x="1059179" y="2119884"/>
                  </a:lnTo>
                  <a:lnTo>
                    <a:pt x="1107662" y="2118793"/>
                  </a:lnTo>
                  <a:lnTo>
                    <a:pt x="1155585" y="2115551"/>
                  </a:lnTo>
                  <a:lnTo>
                    <a:pt x="1202902" y="2110207"/>
                  </a:lnTo>
                  <a:lnTo>
                    <a:pt x="1249567" y="2102805"/>
                  </a:lnTo>
                  <a:lnTo>
                    <a:pt x="1295531" y="2093393"/>
                  </a:lnTo>
                  <a:lnTo>
                    <a:pt x="1340749" y="2082018"/>
                  </a:lnTo>
                  <a:lnTo>
                    <a:pt x="1385174" y="2068727"/>
                  </a:lnTo>
                  <a:lnTo>
                    <a:pt x="1428759" y="2053565"/>
                  </a:lnTo>
                  <a:lnTo>
                    <a:pt x="1471457" y="2036581"/>
                  </a:lnTo>
                  <a:lnTo>
                    <a:pt x="1513222" y="2017821"/>
                  </a:lnTo>
                  <a:lnTo>
                    <a:pt x="1554007" y="1997332"/>
                  </a:lnTo>
                  <a:lnTo>
                    <a:pt x="1593765" y="1975160"/>
                  </a:lnTo>
                  <a:lnTo>
                    <a:pt x="1632449" y="1951352"/>
                  </a:lnTo>
                  <a:lnTo>
                    <a:pt x="1670013" y="1925956"/>
                  </a:lnTo>
                  <a:lnTo>
                    <a:pt x="1706410" y="1899017"/>
                  </a:lnTo>
                  <a:lnTo>
                    <a:pt x="1741593" y="1870583"/>
                  </a:lnTo>
                  <a:lnTo>
                    <a:pt x="1775515" y="1840700"/>
                  </a:lnTo>
                  <a:lnTo>
                    <a:pt x="1808130" y="1809416"/>
                  </a:lnTo>
                  <a:lnTo>
                    <a:pt x="1839391" y="1776777"/>
                  </a:lnTo>
                  <a:lnTo>
                    <a:pt x="1869251" y="1742829"/>
                  </a:lnTo>
                  <a:lnTo>
                    <a:pt x="1897664" y="1707621"/>
                  </a:lnTo>
                  <a:lnTo>
                    <a:pt x="1924582" y="1671197"/>
                  </a:lnTo>
                  <a:lnTo>
                    <a:pt x="1949959" y="1633606"/>
                  </a:lnTo>
                  <a:lnTo>
                    <a:pt x="1973749" y="1594894"/>
                  </a:lnTo>
                  <a:lnTo>
                    <a:pt x="1995904" y="1555107"/>
                  </a:lnTo>
                  <a:lnTo>
                    <a:pt x="2016377" y="1514293"/>
                  </a:lnTo>
                  <a:lnTo>
                    <a:pt x="2035123" y="1472499"/>
                  </a:lnTo>
                  <a:lnTo>
                    <a:pt x="2052094" y="1429771"/>
                  </a:lnTo>
                  <a:lnTo>
                    <a:pt x="2067243" y="1386155"/>
                  </a:lnTo>
                  <a:lnTo>
                    <a:pt x="2080524" y="1341700"/>
                  </a:lnTo>
                  <a:lnTo>
                    <a:pt x="2091890" y="1296451"/>
                  </a:lnTo>
                  <a:lnTo>
                    <a:pt x="2101294" y="1250455"/>
                  </a:lnTo>
                  <a:lnTo>
                    <a:pt x="2108690" y="1203760"/>
                  </a:lnTo>
                  <a:lnTo>
                    <a:pt x="2114031" y="1156411"/>
                  </a:lnTo>
                  <a:lnTo>
                    <a:pt x="2117270" y="1108456"/>
                  </a:lnTo>
                  <a:lnTo>
                    <a:pt x="2118359" y="1059942"/>
                  </a:lnTo>
                  <a:lnTo>
                    <a:pt x="2117270" y="1011427"/>
                  </a:lnTo>
                  <a:lnTo>
                    <a:pt x="2114031" y="963472"/>
                  </a:lnTo>
                  <a:lnTo>
                    <a:pt x="2108690" y="916123"/>
                  </a:lnTo>
                  <a:lnTo>
                    <a:pt x="2101294" y="869428"/>
                  </a:lnTo>
                  <a:lnTo>
                    <a:pt x="2091890" y="823432"/>
                  </a:lnTo>
                  <a:lnTo>
                    <a:pt x="2080524" y="778183"/>
                  </a:lnTo>
                  <a:lnTo>
                    <a:pt x="2067243" y="733728"/>
                  </a:lnTo>
                  <a:lnTo>
                    <a:pt x="2052094" y="690112"/>
                  </a:lnTo>
                  <a:lnTo>
                    <a:pt x="2035123" y="647384"/>
                  </a:lnTo>
                  <a:lnTo>
                    <a:pt x="2016377" y="605590"/>
                  </a:lnTo>
                  <a:lnTo>
                    <a:pt x="1995904" y="564776"/>
                  </a:lnTo>
                  <a:lnTo>
                    <a:pt x="1973749" y="524989"/>
                  </a:lnTo>
                  <a:lnTo>
                    <a:pt x="1949959" y="486277"/>
                  </a:lnTo>
                  <a:lnTo>
                    <a:pt x="1924582" y="448686"/>
                  </a:lnTo>
                  <a:lnTo>
                    <a:pt x="1897664" y="412262"/>
                  </a:lnTo>
                  <a:lnTo>
                    <a:pt x="1869251" y="377054"/>
                  </a:lnTo>
                  <a:lnTo>
                    <a:pt x="1839391" y="343106"/>
                  </a:lnTo>
                  <a:lnTo>
                    <a:pt x="1808130" y="310467"/>
                  </a:lnTo>
                  <a:lnTo>
                    <a:pt x="1775515" y="279183"/>
                  </a:lnTo>
                  <a:lnTo>
                    <a:pt x="1741593" y="249300"/>
                  </a:lnTo>
                  <a:lnTo>
                    <a:pt x="1706410" y="220866"/>
                  </a:lnTo>
                  <a:lnTo>
                    <a:pt x="1670013" y="193927"/>
                  </a:lnTo>
                  <a:lnTo>
                    <a:pt x="1632449" y="168531"/>
                  </a:lnTo>
                  <a:lnTo>
                    <a:pt x="1593765" y="144723"/>
                  </a:lnTo>
                  <a:lnTo>
                    <a:pt x="1554007" y="122551"/>
                  </a:lnTo>
                  <a:lnTo>
                    <a:pt x="1513222" y="102062"/>
                  </a:lnTo>
                  <a:lnTo>
                    <a:pt x="1471457" y="83302"/>
                  </a:lnTo>
                  <a:lnTo>
                    <a:pt x="1428759" y="66318"/>
                  </a:lnTo>
                  <a:lnTo>
                    <a:pt x="1385174" y="51156"/>
                  </a:lnTo>
                  <a:lnTo>
                    <a:pt x="1340749" y="37865"/>
                  </a:lnTo>
                  <a:lnTo>
                    <a:pt x="1295531" y="26490"/>
                  </a:lnTo>
                  <a:lnTo>
                    <a:pt x="1249567" y="17078"/>
                  </a:lnTo>
                  <a:lnTo>
                    <a:pt x="1202902" y="9676"/>
                  </a:lnTo>
                  <a:lnTo>
                    <a:pt x="1155585" y="4332"/>
                  </a:lnTo>
                  <a:lnTo>
                    <a:pt x="1107662" y="1090"/>
                  </a:lnTo>
                  <a:lnTo>
                    <a:pt x="1059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92540" y="2860547"/>
              <a:ext cx="1880615" cy="188213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624316" y="2525267"/>
              <a:ext cx="576580" cy="574675"/>
            </a:xfrm>
            <a:custGeom>
              <a:avLst/>
              <a:gdLst/>
              <a:ahLst/>
              <a:cxnLst/>
              <a:rect l="l" t="t" r="r" b="b"/>
              <a:pathLst>
                <a:path w="576579" h="574675">
                  <a:moveTo>
                    <a:pt x="288035" y="0"/>
                  </a:moveTo>
                  <a:lnTo>
                    <a:pt x="241302" y="3760"/>
                  </a:lnTo>
                  <a:lnTo>
                    <a:pt x="196973" y="14648"/>
                  </a:lnTo>
                  <a:lnTo>
                    <a:pt x="155643" y="32071"/>
                  </a:lnTo>
                  <a:lnTo>
                    <a:pt x="117902" y="55437"/>
                  </a:lnTo>
                  <a:lnTo>
                    <a:pt x="84343" y="84153"/>
                  </a:lnTo>
                  <a:lnTo>
                    <a:pt x="55558" y="117628"/>
                  </a:lnTo>
                  <a:lnTo>
                    <a:pt x="32140" y="155270"/>
                  </a:lnTo>
                  <a:lnTo>
                    <a:pt x="14679" y="196486"/>
                  </a:lnTo>
                  <a:lnTo>
                    <a:pt x="3768" y="240684"/>
                  </a:lnTo>
                  <a:lnTo>
                    <a:pt x="0" y="287274"/>
                  </a:lnTo>
                  <a:lnTo>
                    <a:pt x="3768" y="333863"/>
                  </a:lnTo>
                  <a:lnTo>
                    <a:pt x="14679" y="378061"/>
                  </a:lnTo>
                  <a:lnTo>
                    <a:pt x="32140" y="419277"/>
                  </a:lnTo>
                  <a:lnTo>
                    <a:pt x="55558" y="456919"/>
                  </a:lnTo>
                  <a:lnTo>
                    <a:pt x="84343" y="490394"/>
                  </a:lnTo>
                  <a:lnTo>
                    <a:pt x="117902" y="519110"/>
                  </a:lnTo>
                  <a:lnTo>
                    <a:pt x="155643" y="542476"/>
                  </a:lnTo>
                  <a:lnTo>
                    <a:pt x="196973" y="559899"/>
                  </a:lnTo>
                  <a:lnTo>
                    <a:pt x="241302" y="570787"/>
                  </a:lnTo>
                  <a:lnTo>
                    <a:pt x="288035" y="574548"/>
                  </a:lnTo>
                  <a:lnTo>
                    <a:pt x="334769" y="570787"/>
                  </a:lnTo>
                  <a:lnTo>
                    <a:pt x="379098" y="559899"/>
                  </a:lnTo>
                  <a:lnTo>
                    <a:pt x="420428" y="542476"/>
                  </a:lnTo>
                  <a:lnTo>
                    <a:pt x="458169" y="519110"/>
                  </a:lnTo>
                  <a:lnTo>
                    <a:pt x="491728" y="490394"/>
                  </a:lnTo>
                  <a:lnTo>
                    <a:pt x="520513" y="456919"/>
                  </a:lnTo>
                  <a:lnTo>
                    <a:pt x="543931" y="419277"/>
                  </a:lnTo>
                  <a:lnTo>
                    <a:pt x="561392" y="378061"/>
                  </a:lnTo>
                  <a:lnTo>
                    <a:pt x="572303" y="333863"/>
                  </a:lnTo>
                  <a:lnTo>
                    <a:pt x="576072" y="287274"/>
                  </a:lnTo>
                  <a:lnTo>
                    <a:pt x="572303" y="240684"/>
                  </a:lnTo>
                  <a:lnTo>
                    <a:pt x="561392" y="196486"/>
                  </a:lnTo>
                  <a:lnTo>
                    <a:pt x="543931" y="155270"/>
                  </a:lnTo>
                  <a:lnTo>
                    <a:pt x="520513" y="117628"/>
                  </a:lnTo>
                  <a:lnTo>
                    <a:pt x="491728" y="84153"/>
                  </a:lnTo>
                  <a:lnTo>
                    <a:pt x="458169" y="55437"/>
                  </a:lnTo>
                  <a:lnTo>
                    <a:pt x="420428" y="32071"/>
                  </a:lnTo>
                  <a:lnTo>
                    <a:pt x="379098" y="14648"/>
                  </a:lnTo>
                  <a:lnTo>
                    <a:pt x="334769" y="3760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83463" y="1498853"/>
            <a:ext cx="10118090" cy="16027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3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kegiatan</a:t>
            </a:r>
            <a:r>
              <a:rPr sz="32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210" dirty="0">
                <a:solidFill>
                  <a:srgbClr val="7E7E7E"/>
                </a:solidFill>
                <a:latin typeface="Arial"/>
                <a:cs typeface="Arial"/>
              </a:rPr>
              <a:t>utama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SI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menurut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70" dirty="0">
                <a:solidFill>
                  <a:srgbClr val="7E7E7E"/>
                </a:solidFill>
                <a:latin typeface="Arial"/>
                <a:cs typeface="Arial"/>
              </a:rPr>
              <a:t>Whitten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30" dirty="0">
                <a:solidFill>
                  <a:srgbClr val="7E7E7E"/>
                </a:solidFill>
                <a:latin typeface="Arial"/>
                <a:cs typeface="Arial"/>
              </a:rPr>
              <a:t>(2000),</a:t>
            </a:r>
            <a:r>
              <a:rPr sz="32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yaitu</a:t>
            </a:r>
            <a:r>
              <a:rPr sz="3200" b="1" spc="-65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  <a:p>
            <a:pPr marL="457834">
              <a:lnSpc>
                <a:spcPct val="100000"/>
              </a:lnSpc>
              <a:spcBef>
                <a:spcPts val="3775"/>
              </a:spcBef>
              <a:tabLst>
                <a:tab pos="4223385" algn="l"/>
                <a:tab pos="8084820" algn="l"/>
              </a:tabLst>
            </a:pPr>
            <a:r>
              <a:rPr sz="4000" b="1" spc="55" dirty="0">
                <a:solidFill>
                  <a:srgbClr val="FFFFFF"/>
                </a:solidFill>
                <a:latin typeface="Arial"/>
                <a:cs typeface="Arial"/>
              </a:rPr>
              <a:t>1	2	3</a:t>
            </a:r>
            <a:endParaRPr sz="40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49597" y="5029580"/>
            <a:ext cx="329819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07695">
              <a:lnSpc>
                <a:spcPct val="100000"/>
              </a:lnSpc>
              <a:spcBef>
                <a:spcPts val="95"/>
              </a:spcBef>
            </a:pP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Memproses </a:t>
            </a:r>
            <a:r>
              <a:rPr sz="2800" b="1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55" dirty="0">
                <a:solidFill>
                  <a:srgbClr val="7E7E7E"/>
                </a:solidFill>
                <a:latin typeface="Arial"/>
                <a:cs typeface="Arial"/>
              </a:rPr>
              <a:t>(Pengolahan</a:t>
            </a:r>
            <a:r>
              <a:rPr sz="2800" b="1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20" dirty="0">
                <a:solidFill>
                  <a:srgbClr val="7E7E7E"/>
                </a:solidFill>
                <a:latin typeface="Arial"/>
                <a:cs typeface="Arial"/>
              </a:rPr>
              <a:t>Data)</a:t>
            </a:r>
            <a:endParaRPr sz="2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07222" y="5022037"/>
            <a:ext cx="368363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83565">
              <a:lnSpc>
                <a:spcPct val="100000"/>
              </a:lnSpc>
              <a:spcBef>
                <a:spcPts val="95"/>
              </a:spcBef>
            </a:pP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Menghasilkan </a:t>
            </a: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 Informasi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(Keluaran)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68043" y="147065"/>
            <a:ext cx="10689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chemeClr val="tx1"/>
                </a:solidFill>
              </a:rPr>
              <a:t>KONSEP</a:t>
            </a:r>
            <a:r>
              <a:rPr sz="3600" spc="-125" dirty="0">
                <a:solidFill>
                  <a:schemeClr val="tx1"/>
                </a:solidFill>
              </a:rPr>
              <a:t> </a:t>
            </a:r>
            <a:r>
              <a:rPr sz="3600" spc="-110" dirty="0">
                <a:solidFill>
                  <a:schemeClr val="tx1"/>
                </a:solidFill>
              </a:rPr>
              <a:t>SISTEM</a:t>
            </a:r>
            <a:r>
              <a:rPr sz="3600" spc="-120" dirty="0">
                <a:solidFill>
                  <a:schemeClr val="tx1"/>
                </a:solidFill>
              </a:rPr>
              <a:t> </a:t>
            </a:r>
            <a:r>
              <a:rPr sz="3600" spc="114" dirty="0">
                <a:solidFill>
                  <a:schemeClr val="tx1"/>
                </a:solidFill>
              </a:rPr>
              <a:t>INFORMASI</a:t>
            </a:r>
            <a:r>
              <a:rPr sz="3600" spc="-135" dirty="0">
                <a:solidFill>
                  <a:schemeClr val="tx1"/>
                </a:solidFill>
              </a:rPr>
              <a:t> </a:t>
            </a:r>
            <a:r>
              <a:rPr sz="3600" spc="145" dirty="0">
                <a:solidFill>
                  <a:schemeClr val="tx1"/>
                </a:solidFill>
              </a:rPr>
              <a:t>(1)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376" y="2802635"/>
            <a:ext cx="353695" cy="497205"/>
          </a:xfrm>
          <a:custGeom>
            <a:avLst/>
            <a:gdLst/>
            <a:ahLst/>
            <a:cxnLst/>
            <a:rect l="l" t="t" r="r" b="b"/>
            <a:pathLst>
              <a:path w="353694" h="497204">
                <a:moveTo>
                  <a:pt x="62725" y="0"/>
                </a:moveTo>
                <a:lnTo>
                  <a:pt x="62725" y="104139"/>
                </a:lnTo>
                <a:lnTo>
                  <a:pt x="0" y="104139"/>
                </a:lnTo>
                <a:lnTo>
                  <a:pt x="168910" y="248412"/>
                </a:lnTo>
                <a:lnTo>
                  <a:pt x="0" y="392684"/>
                </a:lnTo>
                <a:lnTo>
                  <a:pt x="62725" y="392684"/>
                </a:lnTo>
                <a:lnTo>
                  <a:pt x="62725" y="496824"/>
                </a:lnTo>
                <a:lnTo>
                  <a:pt x="353567" y="248412"/>
                </a:lnTo>
                <a:lnTo>
                  <a:pt x="62725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2376" y="4210811"/>
            <a:ext cx="353695" cy="498475"/>
          </a:xfrm>
          <a:custGeom>
            <a:avLst/>
            <a:gdLst/>
            <a:ahLst/>
            <a:cxnLst/>
            <a:rect l="l" t="t" r="r" b="b"/>
            <a:pathLst>
              <a:path w="353694" h="498475">
                <a:moveTo>
                  <a:pt x="62725" y="0"/>
                </a:moveTo>
                <a:lnTo>
                  <a:pt x="62725" y="104520"/>
                </a:lnTo>
                <a:lnTo>
                  <a:pt x="0" y="104520"/>
                </a:lnTo>
                <a:lnTo>
                  <a:pt x="168910" y="249174"/>
                </a:lnTo>
                <a:lnTo>
                  <a:pt x="0" y="393826"/>
                </a:lnTo>
                <a:lnTo>
                  <a:pt x="62725" y="393826"/>
                </a:lnTo>
                <a:lnTo>
                  <a:pt x="62725" y="498348"/>
                </a:lnTo>
                <a:lnTo>
                  <a:pt x="353567" y="249174"/>
                </a:lnTo>
                <a:lnTo>
                  <a:pt x="62725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22376" y="5335523"/>
            <a:ext cx="353695" cy="497205"/>
          </a:xfrm>
          <a:custGeom>
            <a:avLst/>
            <a:gdLst/>
            <a:ahLst/>
            <a:cxnLst/>
            <a:rect l="l" t="t" r="r" b="b"/>
            <a:pathLst>
              <a:path w="353694" h="497204">
                <a:moveTo>
                  <a:pt x="62725" y="0"/>
                </a:moveTo>
                <a:lnTo>
                  <a:pt x="62725" y="104139"/>
                </a:lnTo>
                <a:lnTo>
                  <a:pt x="0" y="104139"/>
                </a:lnTo>
                <a:lnTo>
                  <a:pt x="168910" y="248412"/>
                </a:lnTo>
                <a:lnTo>
                  <a:pt x="0" y="392684"/>
                </a:lnTo>
                <a:lnTo>
                  <a:pt x="62725" y="392684"/>
                </a:lnTo>
                <a:lnTo>
                  <a:pt x="62725" y="496823"/>
                </a:lnTo>
                <a:lnTo>
                  <a:pt x="353567" y="248412"/>
                </a:lnTo>
                <a:lnTo>
                  <a:pt x="62725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959" y="1256524"/>
            <a:ext cx="11356340" cy="5261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95"/>
              </a:spcBef>
            </a:pP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Stair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(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19</a:t>
            </a:r>
            <a:r>
              <a:rPr sz="28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9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2)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menj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laskan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bahwa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siste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berb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si</a:t>
            </a:r>
            <a:r>
              <a:rPr sz="28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om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uter 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(CBIS)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organisasi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terdiri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 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komponen-komponen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berikut:</a:t>
            </a:r>
            <a:endParaRPr sz="2800">
              <a:latin typeface="Lucida Sans Unicode"/>
              <a:cs typeface="Lucida Sans Unicode"/>
            </a:endParaRPr>
          </a:p>
          <a:p>
            <a:pPr marL="706755" marR="259715">
              <a:lnSpc>
                <a:spcPct val="100000"/>
              </a:lnSpc>
              <a:spcBef>
                <a:spcPts val="960"/>
              </a:spcBef>
            </a:pP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Perangkat </a:t>
            </a:r>
            <a:r>
              <a:rPr sz="2800" b="1" spc="15" dirty="0">
                <a:solidFill>
                  <a:srgbClr val="7E7E7E"/>
                </a:solidFill>
                <a:latin typeface="Arial"/>
                <a:cs typeface="Arial"/>
              </a:rPr>
              <a:t>keras</a:t>
            </a:r>
            <a:r>
              <a:rPr sz="2800" spc="15" dirty="0">
                <a:solidFill>
                  <a:srgbClr val="7E7E7E"/>
                </a:solidFill>
                <a:latin typeface="Lucida Sans Unicode"/>
                <a:cs typeface="Lucida Sans Unicode"/>
              </a:rPr>
              <a:t>,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yaitu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perangkat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keras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komponen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melengkapi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kegiatan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memasukkan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data,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memproses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data,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keluaran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data.</a:t>
            </a:r>
            <a:endParaRPr sz="2800">
              <a:latin typeface="Lucida Sans Unicode"/>
              <a:cs typeface="Lucida Sans Unicode"/>
            </a:endParaRPr>
          </a:p>
          <a:p>
            <a:pPr marL="706755" marR="429259">
              <a:lnSpc>
                <a:spcPct val="100000"/>
              </a:lnSpc>
              <a:spcBef>
                <a:spcPts val="1165"/>
              </a:spcBef>
            </a:pP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Perangkat</a:t>
            </a:r>
            <a:r>
              <a:rPr sz="2800" b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65" dirty="0">
                <a:solidFill>
                  <a:srgbClr val="7E7E7E"/>
                </a:solidFill>
                <a:latin typeface="Arial"/>
                <a:cs typeface="Arial"/>
              </a:rPr>
              <a:t>lunak</a:t>
            </a:r>
            <a:r>
              <a:rPr sz="2800" spc="65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yaitu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program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instruksi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diberikan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om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uter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706755" marR="1007744">
              <a:lnSpc>
                <a:spcPct val="100000"/>
              </a:lnSpc>
              <a:spcBef>
                <a:spcPts val="1135"/>
              </a:spcBef>
            </a:pPr>
            <a:r>
              <a:rPr sz="2800" b="1" i="1" spc="-15" dirty="0">
                <a:solidFill>
                  <a:srgbClr val="7E7E7E"/>
                </a:solidFill>
                <a:latin typeface="Trebuchet MS"/>
                <a:cs typeface="Trebuchet MS"/>
              </a:rPr>
              <a:t>Database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,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yaitu kumpulan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 diorganisasikan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sedemikian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rupa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sehingga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mudah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diakses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pengguna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sistem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71930" y="147065"/>
            <a:ext cx="1068959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sz="3600" spc="-155" dirty="0">
                <a:solidFill>
                  <a:schemeClr val="tx1"/>
                </a:solidFill>
              </a:rPr>
              <a:t>KONSEP</a:t>
            </a:r>
            <a:r>
              <a:rPr sz="3600" spc="-125" dirty="0">
                <a:solidFill>
                  <a:schemeClr val="tx1"/>
                </a:solidFill>
              </a:rPr>
              <a:t> </a:t>
            </a:r>
            <a:r>
              <a:rPr sz="3600" spc="-110" dirty="0">
                <a:solidFill>
                  <a:schemeClr val="tx1"/>
                </a:solidFill>
              </a:rPr>
              <a:t>SISTEM</a:t>
            </a:r>
            <a:r>
              <a:rPr sz="3600" spc="-120" dirty="0">
                <a:solidFill>
                  <a:schemeClr val="tx1"/>
                </a:solidFill>
              </a:rPr>
              <a:t> </a:t>
            </a:r>
            <a:r>
              <a:rPr sz="3600" spc="114" dirty="0">
                <a:solidFill>
                  <a:schemeClr val="tx1"/>
                </a:solidFill>
              </a:rPr>
              <a:t>INFORMASI</a:t>
            </a:r>
            <a:r>
              <a:rPr sz="3600" spc="-135" dirty="0">
                <a:solidFill>
                  <a:schemeClr val="tx1"/>
                </a:solidFill>
              </a:rPr>
              <a:t> </a:t>
            </a:r>
            <a:r>
              <a:rPr sz="3600" spc="145" dirty="0">
                <a:solidFill>
                  <a:schemeClr val="tx1"/>
                </a:solidFill>
              </a:rPr>
              <a:t>(2)</a:t>
            </a:r>
            <a:endParaRPr sz="360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2376" y="1519427"/>
            <a:ext cx="353695" cy="497205"/>
          </a:xfrm>
          <a:custGeom>
            <a:avLst/>
            <a:gdLst/>
            <a:ahLst/>
            <a:cxnLst/>
            <a:rect l="l" t="t" r="r" b="b"/>
            <a:pathLst>
              <a:path w="353694" h="497205">
                <a:moveTo>
                  <a:pt x="62725" y="0"/>
                </a:moveTo>
                <a:lnTo>
                  <a:pt x="62725" y="104139"/>
                </a:lnTo>
                <a:lnTo>
                  <a:pt x="0" y="104139"/>
                </a:lnTo>
                <a:lnTo>
                  <a:pt x="168910" y="248412"/>
                </a:lnTo>
                <a:lnTo>
                  <a:pt x="0" y="392684"/>
                </a:lnTo>
                <a:lnTo>
                  <a:pt x="62725" y="392684"/>
                </a:lnTo>
                <a:lnTo>
                  <a:pt x="62725" y="496824"/>
                </a:lnTo>
                <a:lnTo>
                  <a:pt x="353567" y="248412"/>
                </a:lnTo>
                <a:lnTo>
                  <a:pt x="62725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55598" y="1417868"/>
            <a:ext cx="10828020" cy="3399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sz="2800" b="1" spc="60" dirty="0">
                <a:solidFill>
                  <a:srgbClr val="7E7E7E"/>
                </a:solidFill>
                <a:latin typeface="Arial"/>
                <a:cs typeface="Arial"/>
              </a:rPr>
              <a:t>Telekomunikasi,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yaitu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komunikasi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menghubungkan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antara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pengguna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sis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sis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omputer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seca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bers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ma</a:t>
            </a:r>
            <a:r>
              <a:rPr sz="2800" spc="-725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sama  </a:t>
            </a:r>
            <a:r>
              <a:rPr sz="28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ke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dalam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suatu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jaringan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kerja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efektif.</a:t>
            </a:r>
            <a:endParaRPr sz="2800">
              <a:latin typeface="Lucida Sans Unicode"/>
              <a:cs typeface="Lucida Sans Unicode"/>
            </a:endParaRPr>
          </a:p>
          <a:p>
            <a:pPr marL="12700" marR="660400">
              <a:lnSpc>
                <a:spcPct val="125000"/>
              </a:lnSpc>
              <a:spcBef>
                <a:spcPts val="1370"/>
              </a:spcBef>
            </a:pPr>
            <a:r>
              <a:rPr sz="2800" b="1" spc="105" dirty="0">
                <a:solidFill>
                  <a:srgbClr val="7E7E7E"/>
                </a:solidFill>
                <a:latin typeface="Arial"/>
                <a:cs typeface="Arial"/>
              </a:rPr>
              <a:t>Manusi</a:t>
            </a:r>
            <a:r>
              <a:rPr sz="2800" b="1" spc="9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800" b="1" spc="30" dirty="0">
                <a:solidFill>
                  <a:srgbClr val="7E7E7E"/>
                </a:solidFill>
                <a:latin typeface="Arial"/>
                <a:cs typeface="Arial"/>
              </a:rPr>
              <a:t>,</a:t>
            </a:r>
            <a:r>
              <a:rPr sz="2800" b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yaitu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personel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sis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inf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rm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meliputi 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manajer,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analis,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20" dirty="0">
                <a:solidFill>
                  <a:srgbClr val="7E7E7E"/>
                </a:solidFill>
                <a:latin typeface="Trebuchet MS"/>
                <a:cs typeface="Trebuchet MS"/>
              </a:rPr>
              <a:t>programmer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operator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bertanggung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jawab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terhadap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perawatan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sistem.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22376" y="3288791"/>
            <a:ext cx="353695" cy="497205"/>
          </a:xfrm>
          <a:custGeom>
            <a:avLst/>
            <a:gdLst/>
            <a:ahLst/>
            <a:cxnLst/>
            <a:rect l="l" t="t" r="r" b="b"/>
            <a:pathLst>
              <a:path w="353694" h="497204">
                <a:moveTo>
                  <a:pt x="62725" y="0"/>
                </a:moveTo>
                <a:lnTo>
                  <a:pt x="62725" y="104140"/>
                </a:lnTo>
                <a:lnTo>
                  <a:pt x="0" y="104140"/>
                </a:lnTo>
                <a:lnTo>
                  <a:pt x="168910" y="248412"/>
                </a:lnTo>
                <a:lnTo>
                  <a:pt x="0" y="392684"/>
                </a:lnTo>
                <a:lnTo>
                  <a:pt x="62725" y="392684"/>
                </a:lnTo>
                <a:lnTo>
                  <a:pt x="62725" y="496824"/>
                </a:lnTo>
                <a:lnTo>
                  <a:pt x="353567" y="248412"/>
                </a:lnTo>
                <a:lnTo>
                  <a:pt x="62725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5325" y="97536"/>
            <a:ext cx="10226675" cy="62145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 algn="r">
              <a:lnSpc>
                <a:spcPts val="4750"/>
              </a:lnSpc>
              <a:spcBef>
                <a:spcPts val="700"/>
              </a:spcBef>
            </a:pPr>
            <a:r>
              <a:rPr sz="2400" spc="55" dirty="0">
                <a:solidFill>
                  <a:schemeClr val="tx1"/>
                </a:solidFill>
              </a:rPr>
              <a:t>GAMBARAN</a:t>
            </a:r>
            <a:r>
              <a:rPr sz="2400" spc="-95" dirty="0">
                <a:solidFill>
                  <a:schemeClr val="tx1"/>
                </a:solidFill>
              </a:rPr>
              <a:t> </a:t>
            </a:r>
            <a:r>
              <a:rPr sz="2400" spc="100" dirty="0">
                <a:solidFill>
                  <a:schemeClr val="tx1"/>
                </a:solidFill>
              </a:rPr>
              <a:t>KOMPONEN</a:t>
            </a:r>
            <a:r>
              <a:rPr sz="2400" spc="-105" dirty="0">
                <a:solidFill>
                  <a:schemeClr val="tx1"/>
                </a:solidFill>
              </a:rPr>
              <a:t> </a:t>
            </a:r>
            <a:r>
              <a:rPr sz="2400" spc="-45" dirty="0">
                <a:solidFill>
                  <a:schemeClr val="tx1"/>
                </a:solidFill>
              </a:rPr>
              <a:t>SI</a:t>
            </a:r>
            <a:r>
              <a:rPr sz="2400" spc="-90" dirty="0">
                <a:solidFill>
                  <a:schemeClr val="tx1"/>
                </a:solidFill>
              </a:rPr>
              <a:t> </a:t>
            </a:r>
            <a:r>
              <a:rPr sz="2400" spc="60" dirty="0">
                <a:solidFill>
                  <a:schemeClr val="tx1"/>
                </a:solidFill>
              </a:rPr>
              <a:t>DENGAN </a:t>
            </a:r>
            <a:r>
              <a:rPr sz="2400" spc="-1210" dirty="0">
                <a:solidFill>
                  <a:schemeClr val="tx1"/>
                </a:solidFill>
              </a:rPr>
              <a:t> </a:t>
            </a:r>
            <a:r>
              <a:rPr sz="2400" spc="-100" dirty="0">
                <a:solidFill>
                  <a:schemeClr val="tx1"/>
                </a:solidFill>
              </a:rPr>
              <a:t>PENDEKATAN</a:t>
            </a:r>
            <a:r>
              <a:rPr sz="2400" spc="-85" dirty="0">
                <a:solidFill>
                  <a:schemeClr val="tx1"/>
                </a:solidFill>
              </a:rPr>
              <a:t> SISTEM</a:t>
            </a:r>
            <a:endParaRPr sz="240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3771900" y="4059935"/>
            <a:ext cx="786765" cy="685800"/>
          </a:xfrm>
          <a:custGeom>
            <a:avLst/>
            <a:gdLst/>
            <a:ahLst/>
            <a:cxnLst/>
            <a:rect l="l" t="t" r="r" b="b"/>
            <a:pathLst>
              <a:path w="786764" h="685800">
                <a:moveTo>
                  <a:pt x="443484" y="0"/>
                </a:moveTo>
                <a:lnTo>
                  <a:pt x="443484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443484" y="514350"/>
                </a:lnTo>
                <a:lnTo>
                  <a:pt x="443484" y="685800"/>
                </a:lnTo>
                <a:lnTo>
                  <a:pt x="786384" y="342900"/>
                </a:lnTo>
                <a:lnTo>
                  <a:pt x="443484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2583" y="2746248"/>
            <a:ext cx="2931160" cy="769620"/>
          </a:xfrm>
          <a:custGeom>
            <a:avLst/>
            <a:gdLst/>
            <a:ahLst/>
            <a:cxnLst/>
            <a:rect l="l" t="t" r="r" b="b"/>
            <a:pathLst>
              <a:path w="2931160" h="769620">
                <a:moveTo>
                  <a:pt x="2831973" y="0"/>
                </a:moveTo>
                <a:lnTo>
                  <a:pt x="98717" y="0"/>
                </a:lnTo>
                <a:lnTo>
                  <a:pt x="60291" y="7756"/>
                </a:lnTo>
                <a:lnTo>
                  <a:pt x="28913" y="28908"/>
                </a:lnTo>
                <a:lnTo>
                  <a:pt x="7757" y="60275"/>
                </a:lnTo>
                <a:lnTo>
                  <a:pt x="0" y="98678"/>
                </a:lnTo>
                <a:lnTo>
                  <a:pt x="0" y="670940"/>
                </a:lnTo>
                <a:lnTo>
                  <a:pt x="7757" y="709344"/>
                </a:lnTo>
                <a:lnTo>
                  <a:pt x="28913" y="740711"/>
                </a:lnTo>
                <a:lnTo>
                  <a:pt x="60291" y="761863"/>
                </a:lnTo>
                <a:lnTo>
                  <a:pt x="98717" y="769619"/>
                </a:lnTo>
                <a:lnTo>
                  <a:pt x="2831973" y="769619"/>
                </a:lnTo>
                <a:lnTo>
                  <a:pt x="2870376" y="761863"/>
                </a:lnTo>
                <a:lnTo>
                  <a:pt x="2901743" y="740711"/>
                </a:lnTo>
                <a:lnTo>
                  <a:pt x="2922895" y="709344"/>
                </a:lnTo>
                <a:lnTo>
                  <a:pt x="2930652" y="670940"/>
                </a:lnTo>
                <a:lnTo>
                  <a:pt x="2930652" y="98678"/>
                </a:lnTo>
                <a:lnTo>
                  <a:pt x="2922895" y="60275"/>
                </a:lnTo>
                <a:lnTo>
                  <a:pt x="2901743" y="28908"/>
                </a:lnTo>
                <a:lnTo>
                  <a:pt x="2870376" y="7756"/>
                </a:lnTo>
                <a:lnTo>
                  <a:pt x="2831973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753870" y="2885948"/>
            <a:ext cx="11468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110" dirty="0">
                <a:solidFill>
                  <a:srgbClr val="FFFFFF"/>
                </a:solidFill>
                <a:latin typeface="Arial"/>
                <a:cs typeface="Arial"/>
              </a:rPr>
              <a:t>INP</a:t>
            </a:r>
            <a:r>
              <a:rPr sz="2800" b="1" spc="13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800" b="1" spc="-6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7175" y="3515867"/>
            <a:ext cx="2571115" cy="2446020"/>
          </a:xfrm>
          <a:prstGeom prst="rect">
            <a:avLst/>
          </a:prstGeom>
          <a:ln w="57911">
            <a:solidFill>
              <a:srgbClr val="51A0D7"/>
            </a:solidFill>
          </a:ln>
        </p:spPr>
        <p:txBody>
          <a:bodyPr vert="horz" wrap="square" lIns="0" tIns="290830" rIns="0" bIns="0" rtlCol="0">
            <a:spAutoFit/>
          </a:bodyPr>
          <a:lstStyle/>
          <a:p>
            <a:pPr marL="377825" indent="-287655">
              <a:lnSpc>
                <a:spcPct val="100000"/>
              </a:lnSpc>
              <a:spcBef>
                <a:spcPts val="2290"/>
              </a:spcBef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400" b="1" i="1" spc="-20" dirty="0">
                <a:solidFill>
                  <a:srgbClr val="7E7E7E"/>
                </a:solidFill>
                <a:latin typeface="Trebuchet MS"/>
                <a:cs typeface="Trebuchet MS"/>
              </a:rPr>
              <a:t>Hardware</a:t>
            </a:r>
            <a:endParaRPr sz="2400">
              <a:latin typeface="Trebuchet MS"/>
              <a:cs typeface="Trebuchet MS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400" b="1" i="1" spc="-15" dirty="0">
                <a:solidFill>
                  <a:srgbClr val="7E7E7E"/>
                </a:solidFill>
                <a:latin typeface="Trebuchet MS"/>
                <a:cs typeface="Trebuchet MS"/>
              </a:rPr>
              <a:t>Software</a:t>
            </a:r>
            <a:endParaRPr sz="2400">
              <a:latin typeface="Trebuchet MS"/>
              <a:cs typeface="Trebuchet MS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400" b="1" spc="120" dirty="0">
                <a:solidFill>
                  <a:srgbClr val="7E7E7E"/>
                </a:solid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400" b="1" spc="5" dirty="0">
                <a:solidFill>
                  <a:srgbClr val="7E7E7E"/>
                </a:solidFill>
                <a:latin typeface="Arial"/>
                <a:cs typeface="Arial"/>
              </a:rPr>
              <a:t>SDM</a:t>
            </a:r>
            <a:endParaRPr sz="2400">
              <a:latin typeface="Arial"/>
              <a:cs typeface="Arial"/>
            </a:endParaRPr>
          </a:p>
          <a:p>
            <a:pPr marL="377825" indent="-287655">
              <a:lnSpc>
                <a:spcPct val="100000"/>
              </a:lnSpc>
              <a:buFont typeface="Arial MT"/>
              <a:buChar char="•"/>
              <a:tabLst>
                <a:tab pos="377825" algn="l"/>
                <a:tab pos="378460" algn="l"/>
              </a:tabLst>
            </a:pPr>
            <a:r>
              <a:rPr sz="2400" b="1" spc="35" dirty="0">
                <a:solidFill>
                  <a:srgbClr val="7E7E7E"/>
                </a:solidFill>
                <a:latin typeface="Arial"/>
                <a:cs typeface="Arial"/>
              </a:rPr>
              <a:t>Prosedur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519929" y="1731010"/>
            <a:ext cx="3093085" cy="826769"/>
            <a:chOff x="4519929" y="1731010"/>
            <a:chExt cx="3093085" cy="826769"/>
          </a:xfrm>
        </p:grpSpPr>
        <p:sp>
          <p:nvSpPr>
            <p:cNvPr id="9" name="object 9"/>
            <p:cNvSpPr/>
            <p:nvPr/>
          </p:nvSpPr>
          <p:spPr>
            <a:xfrm>
              <a:off x="4549139" y="1760220"/>
              <a:ext cx="3034665" cy="768350"/>
            </a:xfrm>
            <a:custGeom>
              <a:avLst/>
              <a:gdLst/>
              <a:ahLst/>
              <a:cxnLst/>
              <a:rect l="l" t="t" r="r" b="b"/>
              <a:pathLst>
                <a:path w="3034665" h="768350">
                  <a:moveTo>
                    <a:pt x="2950464" y="0"/>
                  </a:moveTo>
                  <a:lnTo>
                    <a:pt x="83820" y="0"/>
                  </a:lnTo>
                  <a:lnTo>
                    <a:pt x="51167" y="6578"/>
                  </a:lnTo>
                  <a:lnTo>
                    <a:pt x="24526" y="24526"/>
                  </a:lnTo>
                  <a:lnTo>
                    <a:pt x="6578" y="51167"/>
                  </a:lnTo>
                  <a:lnTo>
                    <a:pt x="0" y="83819"/>
                  </a:lnTo>
                  <a:lnTo>
                    <a:pt x="0" y="684276"/>
                  </a:lnTo>
                  <a:lnTo>
                    <a:pt x="6578" y="716928"/>
                  </a:lnTo>
                  <a:lnTo>
                    <a:pt x="24526" y="743569"/>
                  </a:lnTo>
                  <a:lnTo>
                    <a:pt x="51167" y="761517"/>
                  </a:lnTo>
                  <a:lnTo>
                    <a:pt x="83820" y="768095"/>
                  </a:lnTo>
                  <a:lnTo>
                    <a:pt x="2950464" y="768095"/>
                  </a:lnTo>
                  <a:lnTo>
                    <a:pt x="2983116" y="761517"/>
                  </a:lnTo>
                  <a:lnTo>
                    <a:pt x="3009757" y="743569"/>
                  </a:lnTo>
                  <a:lnTo>
                    <a:pt x="3027705" y="716928"/>
                  </a:lnTo>
                  <a:lnTo>
                    <a:pt x="3034284" y="684276"/>
                  </a:lnTo>
                  <a:lnTo>
                    <a:pt x="3034284" y="83819"/>
                  </a:lnTo>
                  <a:lnTo>
                    <a:pt x="3027705" y="51167"/>
                  </a:lnTo>
                  <a:lnTo>
                    <a:pt x="3009757" y="24526"/>
                  </a:lnTo>
                  <a:lnTo>
                    <a:pt x="2983116" y="6578"/>
                  </a:lnTo>
                  <a:lnTo>
                    <a:pt x="2950464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49139" y="1760220"/>
              <a:ext cx="3034665" cy="768350"/>
            </a:xfrm>
            <a:custGeom>
              <a:avLst/>
              <a:gdLst/>
              <a:ahLst/>
              <a:cxnLst/>
              <a:rect l="l" t="t" r="r" b="b"/>
              <a:pathLst>
                <a:path w="3034665" h="768350">
                  <a:moveTo>
                    <a:pt x="0" y="83819"/>
                  </a:moveTo>
                  <a:lnTo>
                    <a:pt x="6578" y="51167"/>
                  </a:lnTo>
                  <a:lnTo>
                    <a:pt x="24526" y="24526"/>
                  </a:lnTo>
                  <a:lnTo>
                    <a:pt x="51167" y="6578"/>
                  </a:lnTo>
                  <a:lnTo>
                    <a:pt x="83820" y="0"/>
                  </a:lnTo>
                  <a:lnTo>
                    <a:pt x="2950464" y="0"/>
                  </a:lnTo>
                  <a:lnTo>
                    <a:pt x="2983116" y="6578"/>
                  </a:lnTo>
                  <a:lnTo>
                    <a:pt x="3009757" y="24526"/>
                  </a:lnTo>
                  <a:lnTo>
                    <a:pt x="3027705" y="51167"/>
                  </a:lnTo>
                  <a:lnTo>
                    <a:pt x="3034284" y="83819"/>
                  </a:lnTo>
                  <a:lnTo>
                    <a:pt x="3034284" y="684276"/>
                  </a:lnTo>
                  <a:lnTo>
                    <a:pt x="3027705" y="716928"/>
                  </a:lnTo>
                  <a:lnTo>
                    <a:pt x="3009757" y="743569"/>
                  </a:lnTo>
                  <a:lnTo>
                    <a:pt x="2983116" y="761517"/>
                  </a:lnTo>
                  <a:lnTo>
                    <a:pt x="2950464" y="768095"/>
                  </a:lnTo>
                  <a:lnTo>
                    <a:pt x="83820" y="768095"/>
                  </a:lnTo>
                  <a:lnTo>
                    <a:pt x="51167" y="761517"/>
                  </a:lnTo>
                  <a:lnTo>
                    <a:pt x="24526" y="743569"/>
                  </a:lnTo>
                  <a:lnTo>
                    <a:pt x="6578" y="716928"/>
                  </a:lnTo>
                  <a:lnTo>
                    <a:pt x="0" y="684276"/>
                  </a:lnTo>
                  <a:lnTo>
                    <a:pt x="0" y="83819"/>
                  </a:lnTo>
                  <a:close/>
                </a:path>
              </a:pathLst>
            </a:custGeom>
            <a:ln w="5791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78958" y="1899285"/>
            <a:ext cx="1378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75" dirty="0">
                <a:solidFill>
                  <a:srgbClr val="FFFFFF"/>
                </a:solidFill>
                <a:latin typeface="Arial"/>
                <a:cs typeface="Arial"/>
              </a:rPr>
              <a:t>PROSES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73853" y="2499105"/>
            <a:ext cx="2785110" cy="3937000"/>
            <a:chOff x="4673853" y="2499105"/>
            <a:chExt cx="2785110" cy="3937000"/>
          </a:xfrm>
        </p:grpSpPr>
        <p:sp>
          <p:nvSpPr>
            <p:cNvPr id="13" name="object 13"/>
            <p:cNvSpPr/>
            <p:nvPr/>
          </p:nvSpPr>
          <p:spPr>
            <a:xfrm>
              <a:off x="4703063" y="2528315"/>
              <a:ext cx="2726690" cy="3878579"/>
            </a:xfrm>
            <a:custGeom>
              <a:avLst/>
              <a:gdLst/>
              <a:ahLst/>
              <a:cxnLst/>
              <a:rect l="l" t="t" r="r" b="b"/>
              <a:pathLst>
                <a:path w="2726690" h="3878579">
                  <a:moveTo>
                    <a:pt x="2726436" y="0"/>
                  </a:moveTo>
                  <a:lnTo>
                    <a:pt x="0" y="0"/>
                  </a:lnTo>
                  <a:lnTo>
                    <a:pt x="0" y="3878579"/>
                  </a:lnTo>
                  <a:lnTo>
                    <a:pt x="2726436" y="3878579"/>
                  </a:lnTo>
                  <a:lnTo>
                    <a:pt x="27264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03063" y="2528315"/>
              <a:ext cx="2726690" cy="3878579"/>
            </a:xfrm>
            <a:custGeom>
              <a:avLst/>
              <a:gdLst/>
              <a:ahLst/>
              <a:cxnLst/>
              <a:rect l="l" t="t" r="r" b="b"/>
              <a:pathLst>
                <a:path w="2726690" h="3878579">
                  <a:moveTo>
                    <a:pt x="0" y="3878579"/>
                  </a:moveTo>
                  <a:lnTo>
                    <a:pt x="2726436" y="3878579"/>
                  </a:lnTo>
                  <a:lnTo>
                    <a:pt x="2726436" y="0"/>
                  </a:lnTo>
                  <a:lnTo>
                    <a:pt x="0" y="0"/>
                  </a:lnTo>
                  <a:lnTo>
                    <a:pt x="0" y="3878579"/>
                  </a:lnTo>
                  <a:close/>
                </a:path>
              </a:pathLst>
            </a:custGeom>
            <a:ln w="5791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782439" y="2609215"/>
            <a:ext cx="2468245" cy="3684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90" dirty="0">
                <a:solidFill>
                  <a:srgbClr val="7E7E7E"/>
                </a:solidFill>
                <a:latin typeface="Arial"/>
                <a:cs typeface="Arial"/>
              </a:rPr>
              <a:t>Pencatatan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55" dirty="0">
                <a:solidFill>
                  <a:srgbClr val="7E7E7E"/>
                </a:solidFill>
                <a:latin typeface="Arial"/>
                <a:cs typeface="Arial"/>
              </a:rPr>
              <a:t>Verifikasi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25" dirty="0">
                <a:solidFill>
                  <a:srgbClr val="7E7E7E"/>
                </a:solidFill>
                <a:latin typeface="Arial"/>
                <a:cs typeface="Arial"/>
              </a:rPr>
              <a:t>Klasifikasi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Penyusunan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50" dirty="0">
                <a:solidFill>
                  <a:srgbClr val="7E7E7E"/>
                </a:solidFill>
                <a:latin typeface="Arial"/>
                <a:cs typeface="Arial"/>
              </a:rPr>
              <a:t>Peringkasan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40" dirty="0">
                <a:solidFill>
                  <a:srgbClr val="7E7E7E"/>
                </a:solidFill>
                <a:latin typeface="Arial"/>
                <a:cs typeface="Arial"/>
              </a:rPr>
              <a:t>Kalkulasi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80" dirty="0">
                <a:solidFill>
                  <a:srgbClr val="7E7E7E"/>
                </a:solidFill>
                <a:latin typeface="Arial"/>
                <a:cs typeface="Arial"/>
              </a:rPr>
              <a:t>Penyimpanan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65" dirty="0">
                <a:solidFill>
                  <a:srgbClr val="7E7E7E"/>
                </a:solidFill>
                <a:latin typeface="Arial"/>
                <a:cs typeface="Arial"/>
              </a:rPr>
              <a:t>Pengambilan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60" dirty="0">
                <a:solidFill>
                  <a:srgbClr val="7E7E7E"/>
                </a:solidFill>
                <a:latin typeface="Arial"/>
                <a:cs typeface="Arial"/>
              </a:rPr>
              <a:t>Pelaporan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b="1" spc="70" dirty="0">
                <a:solidFill>
                  <a:srgbClr val="7E7E7E"/>
                </a:solidFill>
                <a:latin typeface="Arial"/>
                <a:cs typeface="Arial"/>
              </a:rPr>
              <a:t>Penyebaran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371078" y="2941066"/>
            <a:ext cx="2989580" cy="826769"/>
            <a:chOff x="8371078" y="2941066"/>
            <a:chExt cx="2989580" cy="826769"/>
          </a:xfrm>
        </p:grpSpPr>
        <p:sp>
          <p:nvSpPr>
            <p:cNvPr id="17" name="object 17"/>
            <p:cNvSpPr/>
            <p:nvPr/>
          </p:nvSpPr>
          <p:spPr>
            <a:xfrm>
              <a:off x="8400288" y="2970276"/>
              <a:ext cx="2931160" cy="768350"/>
            </a:xfrm>
            <a:custGeom>
              <a:avLst/>
              <a:gdLst/>
              <a:ahLst/>
              <a:cxnLst/>
              <a:rect l="l" t="t" r="r" b="b"/>
              <a:pathLst>
                <a:path w="2931159" h="768350">
                  <a:moveTo>
                    <a:pt x="2861563" y="0"/>
                  </a:moveTo>
                  <a:lnTo>
                    <a:pt x="69087" y="0"/>
                  </a:lnTo>
                  <a:lnTo>
                    <a:pt x="42165" y="5419"/>
                  </a:lnTo>
                  <a:lnTo>
                    <a:pt x="20208" y="20208"/>
                  </a:lnTo>
                  <a:lnTo>
                    <a:pt x="5419" y="42165"/>
                  </a:lnTo>
                  <a:lnTo>
                    <a:pt x="0" y="69087"/>
                  </a:lnTo>
                  <a:lnTo>
                    <a:pt x="0" y="699007"/>
                  </a:lnTo>
                  <a:lnTo>
                    <a:pt x="5419" y="725930"/>
                  </a:lnTo>
                  <a:lnTo>
                    <a:pt x="20208" y="747887"/>
                  </a:lnTo>
                  <a:lnTo>
                    <a:pt x="42165" y="762676"/>
                  </a:lnTo>
                  <a:lnTo>
                    <a:pt x="69087" y="768096"/>
                  </a:lnTo>
                  <a:lnTo>
                    <a:pt x="2861563" y="768096"/>
                  </a:lnTo>
                  <a:lnTo>
                    <a:pt x="2888486" y="762676"/>
                  </a:lnTo>
                  <a:lnTo>
                    <a:pt x="2910443" y="747887"/>
                  </a:lnTo>
                  <a:lnTo>
                    <a:pt x="2925232" y="725930"/>
                  </a:lnTo>
                  <a:lnTo>
                    <a:pt x="2930652" y="699007"/>
                  </a:lnTo>
                  <a:lnTo>
                    <a:pt x="2930652" y="69087"/>
                  </a:lnTo>
                  <a:lnTo>
                    <a:pt x="2925232" y="42165"/>
                  </a:lnTo>
                  <a:lnTo>
                    <a:pt x="2910443" y="20208"/>
                  </a:lnTo>
                  <a:lnTo>
                    <a:pt x="2888486" y="5419"/>
                  </a:lnTo>
                  <a:lnTo>
                    <a:pt x="2861563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400288" y="2970276"/>
              <a:ext cx="2931160" cy="768350"/>
            </a:xfrm>
            <a:custGeom>
              <a:avLst/>
              <a:gdLst/>
              <a:ahLst/>
              <a:cxnLst/>
              <a:rect l="l" t="t" r="r" b="b"/>
              <a:pathLst>
                <a:path w="2931159" h="768350">
                  <a:moveTo>
                    <a:pt x="0" y="69087"/>
                  </a:moveTo>
                  <a:lnTo>
                    <a:pt x="5419" y="42165"/>
                  </a:lnTo>
                  <a:lnTo>
                    <a:pt x="20208" y="20208"/>
                  </a:lnTo>
                  <a:lnTo>
                    <a:pt x="42165" y="5419"/>
                  </a:lnTo>
                  <a:lnTo>
                    <a:pt x="69087" y="0"/>
                  </a:lnTo>
                  <a:lnTo>
                    <a:pt x="2861563" y="0"/>
                  </a:lnTo>
                  <a:lnTo>
                    <a:pt x="2888486" y="5419"/>
                  </a:lnTo>
                  <a:lnTo>
                    <a:pt x="2910443" y="20208"/>
                  </a:lnTo>
                  <a:lnTo>
                    <a:pt x="2925232" y="42165"/>
                  </a:lnTo>
                  <a:lnTo>
                    <a:pt x="2930652" y="69087"/>
                  </a:lnTo>
                  <a:lnTo>
                    <a:pt x="2930652" y="699007"/>
                  </a:lnTo>
                  <a:lnTo>
                    <a:pt x="2925232" y="725930"/>
                  </a:lnTo>
                  <a:lnTo>
                    <a:pt x="2910443" y="747887"/>
                  </a:lnTo>
                  <a:lnTo>
                    <a:pt x="2888486" y="762676"/>
                  </a:lnTo>
                  <a:lnTo>
                    <a:pt x="2861563" y="768096"/>
                  </a:lnTo>
                  <a:lnTo>
                    <a:pt x="69087" y="768096"/>
                  </a:lnTo>
                  <a:lnTo>
                    <a:pt x="42165" y="762676"/>
                  </a:lnTo>
                  <a:lnTo>
                    <a:pt x="20208" y="747887"/>
                  </a:lnTo>
                  <a:lnTo>
                    <a:pt x="5419" y="725930"/>
                  </a:lnTo>
                  <a:lnTo>
                    <a:pt x="0" y="699007"/>
                  </a:lnTo>
                  <a:lnTo>
                    <a:pt x="0" y="69087"/>
                  </a:lnTo>
                  <a:close/>
                </a:path>
              </a:pathLst>
            </a:custGeom>
            <a:ln w="5791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66352" y="3109722"/>
            <a:ext cx="13995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125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800" b="1" i="1" spc="-1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800" b="1" i="1" spc="-125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64880" y="3738371"/>
            <a:ext cx="2571115" cy="1530350"/>
          </a:xfrm>
          <a:custGeom>
            <a:avLst/>
            <a:gdLst/>
            <a:ahLst/>
            <a:cxnLst/>
            <a:rect l="l" t="t" r="r" b="b"/>
            <a:pathLst>
              <a:path w="2571115" h="1530350">
                <a:moveTo>
                  <a:pt x="2570987" y="0"/>
                </a:moveTo>
                <a:lnTo>
                  <a:pt x="0" y="0"/>
                </a:lnTo>
                <a:lnTo>
                  <a:pt x="0" y="1530095"/>
                </a:lnTo>
                <a:lnTo>
                  <a:pt x="2570987" y="1530095"/>
                </a:lnTo>
                <a:lnTo>
                  <a:pt x="257098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564880" y="3738371"/>
            <a:ext cx="2571115" cy="1530350"/>
          </a:xfrm>
          <a:prstGeom prst="rect">
            <a:avLst/>
          </a:prstGeom>
          <a:ln w="57911">
            <a:solidFill>
              <a:srgbClr val="51A0D7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3850">
              <a:latin typeface="Times New Roman"/>
              <a:cs typeface="Times New Roman"/>
            </a:endParaRPr>
          </a:p>
          <a:p>
            <a:pPr marL="378460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  <a:tab pos="379095" algn="l"/>
              </a:tabLst>
            </a:pPr>
            <a:r>
              <a:rPr sz="2400" b="1" spc="85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633716" y="4059935"/>
            <a:ext cx="786765" cy="685800"/>
          </a:xfrm>
          <a:custGeom>
            <a:avLst/>
            <a:gdLst/>
            <a:ahLst/>
            <a:cxnLst/>
            <a:rect l="l" t="t" r="r" b="b"/>
            <a:pathLst>
              <a:path w="786765" h="685800">
                <a:moveTo>
                  <a:pt x="443483" y="0"/>
                </a:moveTo>
                <a:lnTo>
                  <a:pt x="443483" y="171450"/>
                </a:lnTo>
                <a:lnTo>
                  <a:pt x="0" y="171450"/>
                </a:lnTo>
                <a:lnTo>
                  <a:pt x="0" y="514350"/>
                </a:lnTo>
                <a:lnTo>
                  <a:pt x="443483" y="514350"/>
                </a:lnTo>
                <a:lnTo>
                  <a:pt x="443483" y="685800"/>
                </a:lnTo>
                <a:lnTo>
                  <a:pt x="786383" y="342900"/>
                </a:lnTo>
                <a:lnTo>
                  <a:pt x="443483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pc="-50" dirty="0"/>
              <a:t>1808PTIK06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841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MT</vt:lpstr>
      <vt:lpstr>Calibri</vt:lpstr>
      <vt:lpstr>Century Gothic</vt:lpstr>
      <vt:lpstr>Lucida Sans Unicode</vt:lpstr>
      <vt:lpstr>Segoe UI Emoji</vt:lpstr>
      <vt:lpstr>Times New Roman</vt:lpstr>
      <vt:lpstr>Trebuchet MS</vt:lpstr>
      <vt:lpstr>Office Theme</vt:lpstr>
      <vt:lpstr>PENGENALAN SISTEM INFORMASI MANAJEMEN</vt:lpstr>
      <vt:lpstr>TUJUAN PEMBELAJARAN</vt:lpstr>
      <vt:lpstr>DEFINISI SISTEM DAN INFORMASI</vt:lpstr>
      <vt:lpstr>PowerPoint Presentation</vt:lpstr>
      <vt:lpstr>DEFINISI SISTEM INFORMASI</vt:lpstr>
      <vt:lpstr>KEGIATAN UTAMA SISTEM INFORMASI</vt:lpstr>
      <vt:lpstr>KONSEP SISTEM INFORMASI (1)</vt:lpstr>
      <vt:lpstr>KONSEP SISTEM INFORMASI (2)</vt:lpstr>
      <vt:lpstr>GAMBARAN KOMPONEN SI DENGAN  PENDEKATAN SISTEM</vt:lpstr>
      <vt:lpstr>TIPE SISTEM INFORMASI</vt:lpstr>
      <vt:lpstr>SISTEM INFORMASIDALAM PROSES MANA JEMEN </vt:lpstr>
      <vt:lpstr>TINGKATAN MANAJEMEN  INFORMASI</vt:lpstr>
      <vt:lpstr>PENGARUH TINGKATAN  MANA JEMEN</vt:lpstr>
      <vt:lpstr>DEFINISI SISTEM INFORMASI MANAJEMEN (SIM)</vt:lpstr>
      <vt:lpstr>KONSEP SIM</vt:lpstr>
      <vt:lpstr>UNSUR-UNSUR SIM</vt:lpstr>
      <vt:lpstr>MENGAPA SIM DIBUTUHKAN?</vt:lpstr>
      <vt:lpstr>🔑 DAFTAR PUSTAKA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Nathalia Gunarian</dc:creator>
  <cp:lastModifiedBy>Saminista</cp:lastModifiedBy>
  <cp:revision>1</cp:revision>
  <dcterms:created xsi:type="dcterms:W3CDTF">2022-12-21T02:28:40Z</dcterms:created>
  <dcterms:modified xsi:type="dcterms:W3CDTF">2022-12-21T02:37:55Z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2018-08-16T00:00:00Z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2022-12-21T00:00:00Z</vt:filetime>
  </property>
</Properties>
</file>